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8" r:id="rId13"/>
    <p:sldId id="270" r:id="rId14"/>
    <p:sldId id="267" r:id="rId15"/>
    <p:sldId id="271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14FE9-0E9C-4747-B5B3-D814D1D74D8F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8B2F4-04DE-4FC5-B7BC-24E53E1FE2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03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14FE9-0E9C-4747-B5B3-D814D1D74D8F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8B2F4-04DE-4FC5-B7BC-24E53E1FE2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0877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14FE9-0E9C-4747-B5B3-D814D1D74D8F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8B2F4-04DE-4FC5-B7BC-24E53E1FE2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3493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14FE9-0E9C-4747-B5B3-D814D1D74D8F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8B2F4-04DE-4FC5-B7BC-24E53E1FE2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843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14FE9-0E9C-4747-B5B3-D814D1D74D8F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8B2F4-04DE-4FC5-B7BC-24E53E1FE2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4975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14FE9-0E9C-4747-B5B3-D814D1D74D8F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8B2F4-04DE-4FC5-B7BC-24E53E1FE2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2122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14FE9-0E9C-4747-B5B3-D814D1D74D8F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8B2F4-04DE-4FC5-B7BC-24E53E1FE2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0336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14FE9-0E9C-4747-B5B3-D814D1D74D8F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8B2F4-04DE-4FC5-B7BC-24E53E1FE2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3569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14FE9-0E9C-4747-B5B3-D814D1D74D8F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8B2F4-04DE-4FC5-B7BC-24E53E1FE2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0623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14FE9-0E9C-4747-B5B3-D814D1D74D8F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8B2F4-04DE-4FC5-B7BC-24E53E1FE2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9378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14FE9-0E9C-4747-B5B3-D814D1D74D8F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8B2F4-04DE-4FC5-B7BC-24E53E1FE2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58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514FE9-0E9C-4747-B5B3-D814D1D74D8F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8B2F4-04DE-4FC5-B7BC-24E53E1FE2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2797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drevo-info.ru/articles/11448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90308" y="1026569"/>
            <a:ext cx="6383383" cy="23876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Святитель Филарет, митрополит </a:t>
            </a:r>
            <a:br>
              <a:rPr lang="ru-RU" dirty="0" smtClean="0"/>
            </a:br>
            <a:r>
              <a:rPr lang="ru-RU" dirty="0" smtClean="0"/>
              <a:t>Московский и Коломенский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90308" y="3602038"/>
            <a:ext cx="5477691" cy="1655762"/>
          </a:xfrm>
        </p:spPr>
        <p:txBody>
          <a:bodyPr>
            <a:normAutofit/>
          </a:bodyPr>
          <a:lstStyle/>
          <a:p>
            <a:r>
              <a:rPr lang="ru-RU" sz="3600" i="1" dirty="0" smtClean="0"/>
              <a:t>1782 - 1867</a:t>
            </a:r>
            <a:endParaRPr lang="ru-RU" sz="3600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8377" y="-135003"/>
            <a:ext cx="5590902" cy="6902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945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86102" y="365125"/>
            <a:ext cx="6067697" cy="1325563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Значение подвига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27862" y="1825624"/>
            <a:ext cx="7225937" cy="4845141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Его называли «Московским Златоустом» — так прекрасны и глубоки были проповеди этого святого. Один из величайших богословов XIX века, человек-эпоха, ученый, переводчик, государственный деятель, он, несмотря на огромную власть, авторитет и чрезвычайную занятость, на протяжении всей жизни оставался праведником и святым.</a:t>
            </a:r>
          </a:p>
          <a:p>
            <a:endParaRPr lang="ru-RU" dirty="0" smtClean="0"/>
          </a:p>
          <a:p>
            <a:r>
              <a:rPr lang="ru-RU" dirty="0" smtClean="0"/>
              <a:t>Катехизис, без которого сегодня немыслимо оглашение готовящегося ко крещению, написан им. И Библия, которую мы читаем, переведена на русский язык благодаря его таланту, интеллекту, непреклонной воле.</a:t>
            </a:r>
          </a:p>
          <a:p>
            <a:r>
              <a:rPr lang="ru-RU" dirty="0"/>
              <a:t>Святой прожил долгую жизнь и был свидетелем пяти царствований — Екатерины II, Павла I, Александра I, Николая I и Александра II. Но виднейшее место в государстве он занимал при трех последних императорах. С ним нельзя было не считаться — таков был его духовный и политический вес. </a:t>
            </a:r>
            <a:endParaRPr lang="ru-RU" b="1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553" y="284389"/>
            <a:ext cx="361950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591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Происхождение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6314" y="2217511"/>
            <a:ext cx="4325983" cy="4351338"/>
          </a:xfrm>
        </p:spPr>
        <p:txBody>
          <a:bodyPr/>
          <a:lstStyle/>
          <a:p>
            <a:r>
              <a:rPr lang="ru-RU" dirty="0" smtClean="0"/>
              <a:t>Дроздов Василий Михайлович, родился 26 декабря 1782 года в городе Коломне Московской губернии в семье диакона Михаила Федоровича Дроздова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8675" y="1377181"/>
            <a:ext cx="7087544" cy="4701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207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829594" cy="1325563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Образование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7313023" cy="4351338"/>
          </a:xfrm>
        </p:spPr>
        <p:txBody>
          <a:bodyPr/>
          <a:lstStyle/>
          <a:p>
            <a:r>
              <a:rPr lang="ru-RU" dirty="0" smtClean="0"/>
              <a:t>Коломенская духовная семинария.</a:t>
            </a:r>
          </a:p>
          <a:p>
            <a:r>
              <a:rPr lang="ru-RU" dirty="0" smtClean="0"/>
              <a:t> Троицкая семинария. </a:t>
            </a:r>
          </a:p>
          <a:p>
            <a:r>
              <a:rPr lang="ru-RU" dirty="0" smtClean="0"/>
              <a:t>Знакомство со знаменитым своей учёностью и красноречием Московским митрополитом Платоном (Левшиным) , оценившим его таланты и ставшим его покровителем.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1555" y="365125"/>
            <a:ext cx="4029075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11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057503" cy="1325563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Служебная карьера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6875" y="4197532"/>
            <a:ext cx="10587446" cy="2124891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1803г. - учитель еврейского и греческого языков Троицкой семинарии</a:t>
            </a:r>
          </a:p>
          <a:p>
            <a:r>
              <a:rPr lang="ru-RU" dirty="0" smtClean="0"/>
              <a:t>1806г. - проповедник при  Троице-Сергиевой лавре, иподиакон Московского митрополита Платона (Левшина).</a:t>
            </a:r>
          </a:p>
          <a:p>
            <a:r>
              <a:rPr lang="ru-RU" dirty="0" smtClean="0"/>
              <a:t>1808г - монашеский постриг в Троице-Сергиевой лавре, рукоположение во иеродиакона</a:t>
            </a:r>
          </a:p>
          <a:p>
            <a:r>
              <a:rPr lang="ru-RU" dirty="0" smtClean="0"/>
              <a:t>1809г. -инспектор и заведующий кафедрой философии Санкт-Петербургской духовной академии, рукоположен в иеромонаха.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2018" y="200298"/>
            <a:ext cx="5912303" cy="378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4451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379720" cy="1325563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Путь учёного монаха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2473" y="3073218"/>
            <a:ext cx="11719560" cy="4351338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Н</a:t>
            </a:r>
            <a:r>
              <a:rPr lang="ru-RU" dirty="0" smtClean="0"/>
              <a:t>а кафедрах Петербургской академии, развернулись его необычайные разносторонние дарования, его изумительная работоспособность, дисциплинированность, способность четко выполнять все налагаемые на него обязанности. Слова и поучения его с церковной кафедры обращали на него всеобщее внимание глубиной постановки богословских вопросов, широтой их трактовки, яркостью образов, точностью языка.</a:t>
            </a:r>
          </a:p>
          <a:p>
            <a:r>
              <a:rPr lang="ru-RU" dirty="0" smtClean="0"/>
              <a:t>8 июля 1811 года возведен в сан архимандрита "за отличие в </a:t>
            </a:r>
            <a:r>
              <a:rPr lang="ru-RU" dirty="0" err="1" smtClean="0"/>
              <a:t>проповедывании</a:t>
            </a:r>
            <a:r>
              <a:rPr lang="ru-RU" dirty="0" smtClean="0"/>
              <a:t> слова Божия".</a:t>
            </a:r>
          </a:p>
          <a:p>
            <a:r>
              <a:rPr lang="ru-RU" dirty="0" smtClean="0"/>
              <a:t>Он приобретал все большую известность как в кругах духовных, так и светских. Так, в Петербурге главными покровителями его стали такие влиятельные лица, как первенствующий член Св. Синода митр. Амвросий и обер-прокурор Синода князь А.Н. Голицын. Они стали облекать его полным доверием и возлагать на него различные поручения.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0070" y="-1"/>
            <a:ext cx="4670546" cy="3073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524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7391400" cy="1325563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Ответственные церковные должности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" y="1755956"/>
            <a:ext cx="7567749" cy="4984478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В июле 1811 года по назначению Комиссии духовных училищ производил ревизии петербургских духовных семинарий и училищ.</a:t>
            </a:r>
          </a:p>
          <a:p>
            <a:r>
              <a:rPr lang="ru-RU" dirty="0" smtClean="0"/>
              <a:t>1812г. - ректор Санкт-Петербургской духовной академии.</a:t>
            </a:r>
          </a:p>
          <a:p>
            <a:r>
              <a:rPr lang="ru-RU" dirty="0" smtClean="0"/>
              <a:t>В академии </a:t>
            </a:r>
            <a:r>
              <a:rPr lang="ru-RU" dirty="0" err="1" smtClean="0"/>
              <a:t>архим</a:t>
            </a:r>
            <a:r>
              <a:rPr lang="ru-RU" dirty="0" smtClean="0"/>
              <a:t>. Филарет учредил образцовые порядки, послужившие руководящим примером и для других академий. Он заново переработал и представил на утверждение академический устав. Вместе с тем он переработал устав для духовных семинарий, уездных и приходских училищ, выполнив всю эту работу без помощников в шесть недель. Впоследствии Филарет сам говорил, что он никогда так много не работал, как в свою бытность ректором академии, и считал себя свободным от занятий, когда у него, по его собственным словам, "за раз было только одно дело на руках, а не три или пять".</a:t>
            </a:r>
          </a:p>
          <a:p>
            <a:r>
              <a:rPr lang="ru-RU" dirty="0"/>
              <a:t>23 июля </a:t>
            </a:r>
            <a:r>
              <a:rPr lang="ru-RU" dirty="0">
                <a:hlinkClick r:id="rId2" tooltip="1817"/>
              </a:rPr>
              <a:t>1817</a:t>
            </a:r>
            <a:r>
              <a:rPr lang="ru-RU" dirty="0"/>
              <a:t> года определен епископом Ревельским, викарием Санкт-Петербургской епархии с оставлением за ним должности ректора академии 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0960" y="3910149"/>
            <a:ext cx="4424165" cy="26710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5192" y="182880"/>
            <a:ext cx="2662374" cy="3418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363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Москва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7687491" cy="4351338"/>
          </a:xfrm>
        </p:spPr>
        <p:txBody>
          <a:bodyPr/>
          <a:lstStyle/>
          <a:p>
            <a:r>
              <a:rPr lang="ru-RU" dirty="0" smtClean="0"/>
              <a:t>С 3 июля 1821 года - архиепископ Московский, </a:t>
            </a:r>
            <a:r>
              <a:rPr lang="ru-RU" dirty="0" err="1" smtClean="0"/>
              <a:t>священноархимандрит</a:t>
            </a:r>
            <a:r>
              <a:rPr lang="ru-RU" dirty="0" smtClean="0"/>
              <a:t> Свято-Троицкой Сергиевой лавры</a:t>
            </a:r>
          </a:p>
          <a:p>
            <a:r>
              <a:rPr lang="ru-RU" dirty="0" smtClean="0"/>
              <a:t>22 августа 1826 года возведен в сан митрополита.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5691" y="78377"/>
            <a:ext cx="3544903" cy="443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825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233160" cy="1325563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Перевод Священного Писания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6973389" cy="4351338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Святитель Филарет сыграл ключевую роль в переводе Библии на русский язык. Он вступил в Российское библейское общество сразу после его основания.</a:t>
            </a:r>
          </a:p>
          <a:p>
            <a:r>
              <a:rPr lang="ru-RU" dirty="0"/>
              <a:t>У</a:t>
            </a:r>
            <a:r>
              <a:rPr lang="ru-RU" dirty="0" smtClean="0"/>
              <a:t>тверждал, что православная церковь не должна лишать народ чтения Слова Божия на современном, общепонятном языке и организовал работу по переводу Библии на русский язык. </a:t>
            </a:r>
          </a:p>
          <a:p>
            <a:r>
              <a:rPr lang="ru-RU" dirty="0" smtClean="0"/>
              <a:t>Полный перевод Библии на русский язык, известный как Синодальный перевод выйдет только после его смерти в 1876г.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8971" y="106784"/>
            <a:ext cx="4023360" cy="6751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546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Катехизис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7043057" cy="4351338"/>
          </a:xfrm>
        </p:spPr>
        <p:txBody>
          <a:bodyPr/>
          <a:lstStyle/>
          <a:p>
            <a:r>
              <a:rPr lang="ru-RU" dirty="0" smtClean="0"/>
              <a:t>«Пространный христианский катехизис Православной Кафолической Восточной Церкви» — один из важнейших трудов святителя. Подготовлен в 1822–1823 годах, впоследствии стал официальным катехизисом Русской православной церкви. В доступной форме разъясняет суть православного вероучения, основы христианской морали и нравственности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1257" y="246970"/>
            <a:ext cx="4081789" cy="6611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423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7670074" cy="1325563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К общению с митрополитом стремились люди самых разных сословий и политических взглядов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7835537" cy="4871266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Для своего времени святитель Филарет — фигура, безусловно, легендарная. Он был доступен абсолютно для всех. Его знала вся купеческая и простонародная Москва. </a:t>
            </a:r>
          </a:p>
          <a:p>
            <a:r>
              <a:rPr lang="ru-RU" dirty="0" smtClean="0"/>
              <a:t>Святитель вел переписку с Александром Пушкиным, Николаем Гоголем, Василием Жуковским, Федором Тютчевым. Общение с ним ценил даже такой вольнодумец как Петр Чаадаев. </a:t>
            </a:r>
          </a:p>
          <a:p>
            <a:r>
              <a:rPr lang="ru-RU" dirty="0" smtClean="0"/>
              <a:t>Иностранные послы считали своим долгом, оказавшись в Москве, лично представиться святителю, хотя это и не входило в официальный дипломатический церемониал.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0409" y="827314"/>
            <a:ext cx="3743579" cy="4395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6483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1520" y="269331"/>
            <a:ext cx="11353800" cy="605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345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l="33232"/>
          <a:stretch/>
        </p:blipFill>
        <p:spPr>
          <a:xfrm>
            <a:off x="1715587" y="342146"/>
            <a:ext cx="8194768" cy="6580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893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7957457" cy="1325563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Святителю Филарету было доверено составление важнейших государственных документов XIX века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425" y="1816915"/>
            <a:ext cx="8350432" cy="4879975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От имени Александра I владыка написал манифест о строительстве храма Христа Спасителя. </a:t>
            </a:r>
          </a:p>
          <a:p>
            <a:r>
              <a:rPr lang="ru-RU" dirty="0" smtClean="0"/>
              <a:t>А в июле 1823 года по поручению императора он тайно составил манифест о переходе прав на российский престол от цесаревича Константина Павловича к великому князю Николаю Павловичу. Об этом документе, помимо святителя Филарета, знали только два человека: граф Александр Голицын и граф Алексей Аракчеев.</a:t>
            </a:r>
          </a:p>
          <a:p>
            <a:r>
              <a:rPr lang="ru-RU" dirty="0" smtClean="0"/>
              <a:t> Уже при Александре II митрополиту было поручено написать важнейший документ XIX века — «Высочайший манифест об отмене крепостного права». Существует историческая «байка», что поначалу работу над ним доверили Юрию Самарину, сотруднику комитета по освобождению крестьян. Но когда написанное показали императору, тот, прочитав, сказал: «Что как немец написал? Отдайте Филарету».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0857" y="862149"/>
            <a:ext cx="3446195" cy="5172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9056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276759"/>
            <a:ext cx="10515600" cy="1325563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В 1994 году Филарет, Митрополит Московский прославлен в лике святых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1943" y="-64539"/>
            <a:ext cx="6714307" cy="516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734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891</Words>
  <Application>Microsoft Office PowerPoint</Application>
  <PresentationFormat>Широкоэкранный</PresentationFormat>
  <Paragraphs>45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Тема Office</vt:lpstr>
      <vt:lpstr>Святитель Филарет, митрополит  Московский и Коломенский</vt:lpstr>
      <vt:lpstr>Значение подвига</vt:lpstr>
      <vt:lpstr>Происхождение</vt:lpstr>
      <vt:lpstr> Образование</vt:lpstr>
      <vt:lpstr>Служебная карьера</vt:lpstr>
      <vt:lpstr>Путь учёного монаха</vt:lpstr>
      <vt:lpstr>Ответственные церковные должности</vt:lpstr>
      <vt:lpstr>Москва</vt:lpstr>
      <vt:lpstr>Перевод Священного Писания</vt:lpstr>
      <vt:lpstr>Катехизис</vt:lpstr>
      <vt:lpstr>К общению с митрополитом стремились люди самых разных сословий и политических взглядов</vt:lpstr>
      <vt:lpstr>Презентация PowerPoint</vt:lpstr>
      <vt:lpstr>Презентация PowerPoint</vt:lpstr>
      <vt:lpstr>Святителю Филарету было доверено составление важнейших государственных документов XIX века </vt:lpstr>
      <vt:lpstr>В 1994 году Филарет, Митрополит Московский прославлен в лике святых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Святитель Филарет, митрополит  Московский и Коломенский</dc:title>
  <dc:creator>ВШ_01</dc:creator>
  <cp:lastModifiedBy>ВШ_01</cp:lastModifiedBy>
  <cp:revision>10</cp:revision>
  <dcterms:created xsi:type="dcterms:W3CDTF">2026-10-07T08:07:14Z</dcterms:created>
  <dcterms:modified xsi:type="dcterms:W3CDTF">2026-10-07T09:33:18Z</dcterms:modified>
</cp:coreProperties>
</file>