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5" r:id="rId5"/>
    <p:sldId id="263" r:id="rId6"/>
    <p:sldId id="268" r:id="rId7"/>
    <p:sldId id="274" r:id="rId8"/>
    <p:sldId id="276" r:id="rId9"/>
    <p:sldId id="277" r:id="rId10"/>
    <p:sldId id="270" r:id="rId11"/>
    <p:sldId id="275" r:id="rId12"/>
    <p:sldId id="264" r:id="rId13"/>
    <p:sldId id="278" r:id="rId14"/>
    <p:sldId id="279" r:id="rId15"/>
    <p:sldId id="266" r:id="rId16"/>
    <p:sldId id="26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5E7664-67C7-42A9-8580-A125B236B090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 phldr="1"/>
      <dgm:spPr/>
    </dgm:pt>
    <dgm:pt modelId="{080FB483-3E55-4856-955F-7A5BFC254F3A}">
      <dgm:prSet phldrT="[Текст]" custT="1"/>
      <dgm:spPr/>
      <dgm:t>
        <a:bodyPr/>
        <a:lstStyle/>
        <a:p>
          <a:r>
            <a:rPr lang="ru-RU" sz="2300" b="1" dirty="0" smtClean="0"/>
            <a:t>Идея</a:t>
          </a:r>
          <a:endParaRPr lang="ru-RU" sz="2300" b="1" dirty="0"/>
        </a:p>
      </dgm:t>
    </dgm:pt>
    <dgm:pt modelId="{BEF82EA0-380C-49A1-8BE9-DCA727EDA4E9}" type="parTrans" cxnId="{C4CEC9D3-45FF-4A1B-AE5D-3B91F4D72EB2}">
      <dgm:prSet/>
      <dgm:spPr/>
      <dgm:t>
        <a:bodyPr/>
        <a:lstStyle/>
        <a:p>
          <a:endParaRPr lang="ru-RU"/>
        </a:p>
      </dgm:t>
    </dgm:pt>
    <dgm:pt modelId="{EA58AD74-1785-42C0-AEB2-DA989B8D7C9D}" type="sibTrans" cxnId="{C4CEC9D3-45FF-4A1B-AE5D-3B91F4D72EB2}">
      <dgm:prSet/>
      <dgm:spPr>
        <a:solidFill>
          <a:schemeClr val="tx1"/>
        </a:solidFill>
      </dgm:spPr>
      <dgm:t>
        <a:bodyPr/>
        <a:lstStyle/>
        <a:p>
          <a:endParaRPr lang="ru-RU"/>
        </a:p>
      </dgm:t>
    </dgm:pt>
    <dgm:pt modelId="{95CA5307-1DE0-4D7E-8FC8-8D797AB19A6E}">
      <dgm:prSet phldrT="[Текст]" custT="1"/>
      <dgm:spPr/>
      <dgm:t>
        <a:bodyPr/>
        <a:lstStyle/>
        <a:p>
          <a:r>
            <a:rPr lang="ru-RU" sz="2300" b="1" dirty="0" smtClean="0"/>
            <a:t>Планирование</a:t>
          </a:r>
          <a:endParaRPr lang="ru-RU" sz="2300" b="1" dirty="0"/>
        </a:p>
      </dgm:t>
    </dgm:pt>
    <dgm:pt modelId="{BE4D822E-FF43-4BB3-AFD5-7F07290FBDAA}" type="parTrans" cxnId="{1C051132-6463-471A-BE8B-9BBDB2049663}">
      <dgm:prSet/>
      <dgm:spPr/>
      <dgm:t>
        <a:bodyPr/>
        <a:lstStyle/>
        <a:p>
          <a:endParaRPr lang="ru-RU"/>
        </a:p>
      </dgm:t>
    </dgm:pt>
    <dgm:pt modelId="{DAE46939-2980-4159-94D3-F1D167A72FB7}" type="sibTrans" cxnId="{1C051132-6463-471A-BE8B-9BBDB2049663}">
      <dgm:prSet/>
      <dgm:spPr>
        <a:solidFill>
          <a:schemeClr val="tx1"/>
        </a:solidFill>
      </dgm:spPr>
      <dgm:t>
        <a:bodyPr/>
        <a:lstStyle/>
        <a:p>
          <a:endParaRPr lang="ru-RU"/>
        </a:p>
      </dgm:t>
    </dgm:pt>
    <dgm:pt modelId="{6AB9C409-86E5-47A0-8B13-F1086CC07CBF}">
      <dgm:prSet phldrT="[Текст]" custT="1"/>
      <dgm:spPr/>
      <dgm:t>
        <a:bodyPr/>
        <a:lstStyle/>
        <a:p>
          <a:r>
            <a:rPr lang="ru-RU" sz="2300" b="1" dirty="0" smtClean="0"/>
            <a:t>Производство</a:t>
          </a:r>
          <a:endParaRPr lang="ru-RU" sz="2300" b="1" dirty="0"/>
        </a:p>
      </dgm:t>
    </dgm:pt>
    <dgm:pt modelId="{5C61C5F5-D95A-436F-9AE7-2862E4FBF5B9}" type="parTrans" cxnId="{8CF6EAC5-7372-444E-B4E9-1E602180D856}">
      <dgm:prSet/>
      <dgm:spPr/>
      <dgm:t>
        <a:bodyPr/>
        <a:lstStyle/>
        <a:p>
          <a:endParaRPr lang="ru-RU"/>
        </a:p>
      </dgm:t>
    </dgm:pt>
    <dgm:pt modelId="{1D6CF9F9-B29A-4B95-B6DC-8F903CA8440D}" type="sibTrans" cxnId="{8CF6EAC5-7372-444E-B4E9-1E602180D856}">
      <dgm:prSet/>
      <dgm:spPr>
        <a:solidFill>
          <a:schemeClr val="tx1"/>
        </a:solidFill>
      </dgm:spPr>
      <dgm:t>
        <a:bodyPr/>
        <a:lstStyle/>
        <a:p>
          <a:endParaRPr lang="ru-RU"/>
        </a:p>
      </dgm:t>
    </dgm:pt>
    <dgm:pt modelId="{6C7EC377-7300-4D73-9D4F-202266D7D717}">
      <dgm:prSet phldrT="[Текст]" custT="1"/>
      <dgm:spPr/>
      <dgm:t>
        <a:bodyPr/>
        <a:lstStyle/>
        <a:p>
          <a:r>
            <a:rPr lang="ru-RU" sz="2300" b="1" dirty="0" smtClean="0"/>
            <a:t>Публикация</a:t>
          </a:r>
          <a:endParaRPr lang="ru-RU" sz="2300" b="1" dirty="0"/>
        </a:p>
      </dgm:t>
    </dgm:pt>
    <dgm:pt modelId="{C3FED08C-0780-43F3-963C-75FA3F48DA47}" type="parTrans" cxnId="{706952A5-61F3-437C-BE95-7D5C3AE80AB6}">
      <dgm:prSet/>
      <dgm:spPr/>
      <dgm:t>
        <a:bodyPr/>
        <a:lstStyle/>
        <a:p>
          <a:endParaRPr lang="ru-RU"/>
        </a:p>
      </dgm:t>
    </dgm:pt>
    <dgm:pt modelId="{93934B74-368D-4974-AB27-CEA3ACE430DE}" type="sibTrans" cxnId="{706952A5-61F3-437C-BE95-7D5C3AE80AB6}">
      <dgm:prSet/>
      <dgm:spPr>
        <a:solidFill>
          <a:schemeClr val="tx1"/>
        </a:solidFill>
      </dgm:spPr>
      <dgm:t>
        <a:bodyPr/>
        <a:lstStyle/>
        <a:p>
          <a:endParaRPr lang="ru-RU"/>
        </a:p>
      </dgm:t>
    </dgm:pt>
    <dgm:pt modelId="{678EAC41-804B-4BFC-901E-59E3DE20E640}">
      <dgm:prSet phldrT="[Текст]" custT="1"/>
      <dgm:spPr/>
      <dgm:t>
        <a:bodyPr/>
        <a:lstStyle/>
        <a:p>
          <a:r>
            <a:rPr lang="ru-RU" sz="2300" b="1" dirty="0" smtClean="0"/>
            <a:t>Обратная связь</a:t>
          </a:r>
          <a:endParaRPr lang="ru-RU" sz="2300" b="1" dirty="0"/>
        </a:p>
      </dgm:t>
    </dgm:pt>
    <dgm:pt modelId="{A34C1B60-A41A-4592-8E01-C2F74DBA2D2D}" type="parTrans" cxnId="{1B35CC5F-2CC2-40F2-AB5B-3F634CFE9BC2}">
      <dgm:prSet/>
      <dgm:spPr/>
      <dgm:t>
        <a:bodyPr/>
        <a:lstStyle/>
        <a:p>
          <a:endParaRPr lang="ru-RU"/>
        </a:p>
      </dgm:t>
    </dgm:pt>
    <dgm:pt modelId="{852D59BA-A881-4F4C-9188-EC93BE9660B4}" type="sibTrans" cxnId="{1B35CC5F-2CC2-40F2-AB5B-3F634CFE9BC2}">
      <dgm:prSet/>
      <dgm:spPr>
        <a:solidFill>
          <a:schemeClr val="tx1"/>
        </a:solidFill>
      </dgm:spPr>
      <dgm:t>
        <a:bodyPr/>
        <a:lstStyle/>
        <a:p>
          <a:endParaRPr lang="ru-RU"/>
        </a:p>
      </dgm:t>
    </dgm:pt>
    <dgm:pt modelId="{22450F96-47C4-4B42-BBFB-E0963BBA4FEB}">
      <dgm:prSet phldrT="[Текст]" custT="1"/>
      <dgm:spPr/>
      <dgm:t>
        <a:bodyPr/>
        <a:lstStyle/>
        <a:p>
          <a:r>
            <a:rPr lang="ru-RU" sz="2300" b="1" dirty="0" smtClean="0"/>
            <a:t>Рефлексия</a:t>
          </a:r>
          <a:endParaRPr lang="ru-RU" sz="2300" b="1" dirty="0"/>
        </a:p>
      </dgm:t>
    </dgm:pt>
    <dgm:pt modelId="{311B89F3-9BFB-40E1-B6EA-05DC394823C2}" type="parTrans" cxnId="{A11624ED-A939-4D67-AD4E-9C9956B88D36}">
      <dgm:prSet/>
      <dgm:spPr/>
      <dgm:t>
        <a:bodyPr/>
        <a:lstStyle/>
        <a:p>
          <a:endParaRPr lang="ru-RU"/>
        </a:p>
      </dgm:t>
    </dgm:pt>
    <dgm:pt modelId="{85F4EC1C-5157-4E5E-9784-EF2B55BBACDB}" type="sibTrans" cxnId="{A11624ED-A939-4D67-AD4E-9C9956B88D36}">
      <dgm:prSet/>
      <dgm:spPr/>
      <dgm:t>
        <a:bodyPr/>
        <a:lstStyle/>
        <a:p>
          <a:endParaRPr lang="ru-RU"/>
        </a:p>
      </dgm:t>
    </dgm:pt>
    <dgm:pt modelId="{CA8D668E-BB8C-4850-A553-DF5477E3BBEA}" type="pres">
      <dgm:prSet presAssocID="{A15E7664-67C7-42A9-8580-A125B236B090}" presName="Name0" presStyleCnt="0">
        <dgm:presLayoutVars>
          <dgm:dir/>
          <dgm:resizeHandles val="exact"/>
        </dgm:presLayoutVars>
      </dgm:prSet>
      <dgm:spPr/>
    </dgm:pt>
    <dgm:pt modelId="{162DAC39-D597-4A26-BF93-5A36C6C4575C}" type="pres">
      <dgm:prSet presAssocID="{080FB483-3E55-4856-955F-7A5BFC254F3A}" presName="node" presStyleLbl="node1" presStyleIdx="0" presStyleCnt="6" custScaleX="150284" custScaleY="810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F7983B-7535-4359-A9A5-E01827048F4A}" type="pres">
      <dgm:prSet presAssocID="{EA58AD74-1785-42C0-AEB2-DA989B8D7C9D}" presName="sibTrans" presStyleLbl="sibTrans2D1" presStyleIdx="0" presStyleCnt="5" custLinFactNeighborX="-404" custLinFactNeighborY="22049"/>
      <dgm:spPr/>
      <dgm:t>
        <a:bodyPr/>
        <a:lstStyle/>
        <a:p>
          <a:endParaRPr lang="ru-RU"/>
        </a:p>
      </dgm:t>
    </dgm:pt>
    <dgm:pt modelId="{EDFBCC49-FDD6-4929-9D78-4A0820E63829}" type="pres">
      <dgm:prSet presAssocID="{EA58AD74-1785-42C0-AEB2-DA989B8D7C9D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DB98949A-215C-412D-A258-509351074FAD}" type="pres">
      <dgm:prSet presAssocID="{95CA5307-1DE0-4D7E-8FC8-8D797AB19A6E}" presName="node" presStyleLbl="node1" presStyleIdx="1" presStyleCnt="6" custScaleX="3729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A19272-8CEA-4022-B099-8416D5B3B016}" type="pres">
      <dgm:prSet presAssocID="{DAE46939-2980-4159-94D3-F1D167A72FB7}" presName="sibTrans" presStyleLbl="sibTrans2D1" presStyleIdx="1" presStyleCnt="5"/>
      <dgm:spPr/>
      <dgm:t>
        <a:bodyPr/>
        <a:lstStyle/>
        <a:p>
          <a:endParaRPr lang="ru-RU"/>
        </a:p>
      </dgm:t>
    </dgm:pt>
    <dgm:pt modelId="{CA367C42-1AC7-4DD0-9A47-72669E795660}" type="pres">
      <dgm:prSet presAssocID="{DAE46939-2980-4159-94D3-F1D167A72FB7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CDC7A4D0-34BC-4B73-B16B-6AD38B8C56C3}" type="pres">
      <dgm:prSet presAssocID="{6AB9C409-86E5-47A0-8B13-F1086CC07CBF}" presName="node" presStyleLbl="node1" presStyleIdx="2" presStyleCnt="6" custScaleX="3633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523CE9-A906-4D1A-AF46-9000DB2D0081}" type="pres">
      <dgm:prSet presAssocID="{1D6CF9F9-B29A-4B95-B6DC-8F903CA8440D}" presName="sibTrans" presStyleLbl="sibTrans2D1" presStyleIdx="2" presStyleCnt="5"/>
      <dgm:spPr/>
      <dgm:t>
        <a:bodyPr/>
        <a:lstStyle/>
        <a:p>
          <a:endParaRPr lang="ru-RU"/>
        </a:p>
      </dgm:t>
    </dgm:pt>
    <dgm:pt modelId="{AADB4ED0-9352-4989-9E37-7A11B2CA36ED}" type="pres">
      <dgm:prSet presAssocID="{1D6CF9F9-B29A-4B95-B6DC-8F903CA8440D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408C481B-01B8-4A8C-9745-7633F7C246B3}" type="pres">
      <dgm:prSet presAssocID="{6C7EC377-7300-4D73-9D4F-202266D7D717}" presName="node" presStyleLbl="node1" presStyleIdx="3" presStyleCnt="6" custScaleX="2982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FF1073-84F3-484C-8EFA-97D5967545FC}" type="pres">
      <dgm:prSet presAssocID="{93934B74-368D-4974-AB27-CEA3ACE430DE}" presName="sibTrans" presStyleLbl="sibTrans2D1" presStyleIdx="3" presStyleCnt="5"/>
      <dgm:spPr/>
      <dgm:t>
        <a:bodyPr/>
        <a:lstStyle/>
        <a:p>
          <a:endParaRPr lang="ru-RU"/>
        </a:p>
      </dgm:t>
    </dgm:pt>
    <dgm:pt modelId="{96D8E276-2069-49B7-A091-C1CAE3264DBA}" type="pres">
      <dgm:prSet presAssocID="{93934B74-368D-4974-AB27-CEA3ACE430DE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D23AEF10-3082-4937-B35B-474803C2CAC6}" type="pres">
      <dgm:prSet presAssocID="{678EAC41-804B-4BFC-901E-59E3DE20E640}" presName="node" presStyleLbl="node1" presStyleIdx="4" presStyleCnt="6" custScaleX="2781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AA01BB-EACF-41C2-AA23-E1855C7020C2}" type="pres">
      <dgm:prSet presAssocID="{852D59BA-A881-4F4C-9188-EC93BE9660B4}" presName="sibTrans" presStyleLbl="sibTrans2D1" presStyleIdx="4" presStyleCnt="5"/>
      <dgm:spPr/>
      <dgm:t>
        <a:bodyPr/>
        <a:lstStyle/>
        <a:p>
          <a:endParaRPr lang="ru-RU"/>
        </a:p>
      </dgm:t>
    </dgm:pt>
    <dgm:pt modelId="{ABDF79F8-5199-42F3-BA93-D9C6F13809BC}" type="pres">
      <dgm:prSet presAssocID="{852D59BA-A881-4F4C-9188-EC93BE9660B4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1971A91D-9426-4A72-BB43-9573F8F81532}" type="pres">
      <dgm:prSet presAssocID="{22450F96-47C4-4B42-BBFB-E0963BBA4FEB}" presName="node" presStyleLbl="node1" presStyleIdx="5" presStyleCnt="6" custScaleX="2781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6750BA-0CEF-4957-92B8-9EB878DA17E3}" type="presOf" srcId="{080FB483-3E55-4856-955F-7A5BFC254F3A}" destId="{162DAC39-D597-4A26-BF93-5A36C6C4575C}" srcOrd="0" destOrd="0" presId="urn:microsoft.com/office/officeart/2005/8/layout/process1"/>
    <dgm:cxn modelId="{E9229D74-4B2A-43BA-8857-A8E240E5FB4C}" type="presOf" srcId="{1D6CF9F9-B29A-4B95-B6DC-8F903CA8440D}" destId="{9A523CE9-A906-4D1A-AF46-9000DB2D0081}" srcOrd="0" destOrd="0" presId="urn:microsoft.com/office/officeart/2005/8/layout/process1"/>
    <dgm:cxn modelId="{C4CEC9D3-45FF-4A1B-AE5D-3B91F4D72EB2}" srcId="{A15E7664-67C7-42A9-8580-A125B236B090}" destId="{080FB483-3E55-4856-955F-7A5BFC254F3A}" srcOrd="0" destOrd="0" parTransId="{BEF82EA0-380C-49A1-8BE9-DCA727EDA4E9}" sibTransId="{EA58AD74-1785-42C0-AEB2-DA989B8D7C9D}"/>
    <dgm:cxn modelId="{E3460967-41EE-4419-A5F3-698A3E40BB01}" type="presOf" srcId="{22450F96-47C4-4B42-BBFB-E0963BBA4FEB}" destId="{1971A91D-9426-4A72-BB43-9573F8F81532}" srcOrd="0" destOrd="0" presId="urn:microsoft.com/office/officeart/2005/8/layout/process1"/>
    <dgm:cxn modelId="{2E553FA5-53BD-4A28-A176-7AB4CA1093BC}" type="presOf" srcId="{93934B74-368D-4974-AB27-CEA3ACE430DE}" destId="{11FF1073-84F3-484C-8EFA-97D5967545FC}" srcOrd="0" destOrd="0" presId="urn:microsoft.com/office/officeart/2005/8/layout/process1"/>
    <dgm:cxn modelId="{59577181-349F-4D82-BBE7-77B1923BE366}" type="presOf" srcId="{1D6CF9F9-B29A-4B95-B6DC-8F903CA8440D}" destId="{AADB4ED0-9352-4989-9E37-7A11B2CA36ED}" srcOrd="1" destOrd="0" presId="urn:microsoft.com/office/officeart/2005/8/layout/process1"/>
    <dgm:cxn modelId="{CF9502AD-C5A1-483B-AC91-DC0B91C568EB}" type="presOf" srcId="{EA58AD74-1785-42C0-AEB2-DA989B8D7C9D}" destId="{EDFBCC49-FDD6-4929-9D78-4A0820E63829}" srcOrd="1" destOrd="0" presId="urn:microsoft.com/office/officeart/2005/8/layout/process1"/>
    <dgm:cxn modelId="{1C66BBA5-1E01-4996-8478-5DE37F8F9F13}" type="presOf" srcId="{95CA5307-1DE0-4D7E-8FC8-8D797AB19A6E}" destId="{DB98949A-215C-412D-A258-509351074FAD}" srcOrd="0" destOrd="0" presId="urn:microsoft.com/office/officeart/2005/8/layout/process1"/>
    <dgm:cxn modelId="{8CF6EAC5-7372-444E-B4E9-1E602180D856}" srcId="{A15E7664-67C7-42A9-8580-A125B236B090}" destId="{6AB9C409-86E5-47A0-8B13-F1086CC07CBF}" srcOrd="2" destOrd="0" parTransId="{5C61C5F5-D95A-436F-9AE7-2862E4FBF5B9}" sibTransId="{1D6CF9F9-B29A-4B95-B6DC-8F903CA8440D}"/>
    <dgm:cxn modelId="{F53ABF1B-12D2-4641-BF79-F6CC925D3608}" type="presOf" srcId="{DAE46939-2980-4159-94D3-F1D167A72FB7}" destId="{CA367C42-1AC7-4DD0-9A47-72669E795660}" srcOrd="1" destOrd="0" presId="urn:microsoft.com/office/officeart/2005/8/layout/process1"/>
    <dgm:cxn modelId="{0D90B95F-C490-401B-B9C7-AAF14423345B}" type="presOf" srcId="{DAE46939-2980-4159-94D3-F1D167A72FB7}" destId="{DBA19272-8CEA-4022-B099-8416D5B3B016}" srcOrd="0" destOrd="0" presId="urn:microsoft.com/office/officeart/2005/8/layout/process1"/>
    <dgm:cxn modelId="{729F1AE2-F994-4D5A-B146-B3391D367C70}" type="presOf" srcId="{852D59BA-A881-4F4C-9188-EC93BE9660B4}" destId="{ABDF79F8-5199-42F3-BA93-D9C6F13809BC}" srcOrd="1" destOrd="0" presId="urn:microsoft.com/office/officeart/2005/8/layout/process1"/>
    <dgm:cxn modelId="{1B35CC5F-2CC2-40F2-AB5B-3F634CFE9BC2}" srcId="{A15E7664-67C7-42A9-8580-A125B236B090}" destId="{678EAC41-804B-4BFC-901E-59E3DE20E640}" srcOrd="4" destOrd="0" parTransId="{A34C1B60-A41A-4592-8E01-C2F74DBA2D2D}" sibTransId="{852D59BA-A881-4F4C-9188-EC93BE9660B4}"/>
    <dgm:cxn modelId="{1C051132-6463-471A-BE8B-9BBDB2049663}" srcId="{A15E7664-67C7-42A9-8580-A125B236B090}" destId="{95CA5307-1DE0-4D7E-8FC8-8D797AB19A6E}" srcOrd="1" destOrd="0" parTransId="{BE4D822E-FF43-4BB3-AFD5-7F07290FBDAA}" sibTransId="{DAE46939-2980-4159-94D3-F1D167A72FB7}"/>
    <dgm:cxn modelId="{FCE85379-BA30-43AA-8327-9A6159B65B21}" type="presOf" srcId="{678EAC41-804B-4BFC-901E-59E3DE20E640}" destId="{D23AEF10-3082-4937-B35B-474803C2CAC6}" srcOrd="0" destOrd="0" presId="urn:microsoft.com/office/officeart/2005/8/layout/process1"/>
    <dgm:cxn modelId="{C80DBEC5-AD6F-4A60-BB21-92D3147EB1F8}" type="presOf" srcId="{93934B74-368D-4974-AB27-CEA3ACE430DE}" destId="{96D8E276-2069-49B7-A091-C1CAE3264DBA}" srcOrd="1" destOrd="0" presId="urn:microsoft.com/office/officeart/2005/8/layout/process1"/>
    <dgm:cxn modelId="{C99F632F-D3B3-4AFD-BBB6-AFF3A512C78B}" type="presOf" srcId="{A15E7664-67C7-42A9-8580-A125B236B090}" destId="{CA8D668E-BB8C-4850-A553-DF5477E3BBEA}" srcOrd="0" destOrd="0" presId="urn:microsoft.com/office/officeart/2005/8/layout/process1"/>
    <dgm:cxn modelId="{577D3B09-4241-498B-B8D5-15CDA91B6AFC}" type="presOf" srcId="{EA58AD74-1785-42C0-AEB2-DA989B8D7C9D}" destId="{15F7983B-7535-4359-A9A5-E01827048F4A}" srcOrd="0" destOrd="0" presId="urn:microsoft.com/office/officeart/2005/8/layout/process1"/>
    <dgm:cxn modelId="{A11624ED-A939-4D67-AD4E-9C9956B88D36}" srcId="{A15E7664-67C7-42A9-8580-A125B236B090}" destId="{22450F96-47C4-4B42-BBFB-E0963BBA4FEB}" srcOrd="5" destOrd="0" parTransId="{311B89F3-9BFB-40E1-B6EA-05DC394823C2}" sibTransId="{85F4EC1C-5157-4E5E-9784-EF2B55BBACDB}"/>
    <dgm:cxn modelId="{706952A5-61F3-437C-BE95-7D5C3AE80AB6}" srcId="{A15E7664-67C7-42A9-8580-A125B236B090}" destId="{6C7EC377-7300-4D73-9D4F-202266D7D717}" srcOrd="3" destOrd="0" parTransId="{C3FED08C-0780-43F3-963C-75FA3F48DA47}" sibTransId="{93934B74-368D-4974-AB27-CEA3ACE430DE}"/>
    <dgm:cxn modelId="{A309C84B-AE95-45B0-9341-00E166B94687}" type="presOf" srcId="{6C7EC377-7300-4D73-9D4F-202266D7D717}" destId="{408C481B-01B8-4A8C-9745-7633F7C246B3}" srcOrd="0" destOrd="0" presId="urn:microsoft.com/office/officeart/2005/8/layout/process1"/>
    <dgm:cxn modelId="{44B512C7-04DF-4520-ACE7-013D5BD0FE83}" type="presOf" srcId="{6AB9C409-86E5-47A0-8B13-F1086CC07CBF}" destId="{CDC7A4D0-34BC-4B73-B16B-6AD38B8C56C3}" srcOrd="0" destOrd="0" presId="urn:microsoft.com/office/officeart/2005/8/layout/process1"/>
    <dgm:cxn modelId="{8E1A5F67-4B77-4440-A1F5-C97D8BFE67E6}" type="presOf" srcId="{852D59BA-A881-4F4C-9188-EC93BE9660B4}" destId="{2BAA01BB-EACF-41C2-AA23-E1855C7020C2}" srcOrd="0" destOrd="0" presId="urn:microsoft.com/office/officeart/2005/8/layout/process1"/>
    <dgm:cxn modelId="{3E4FD6ED-1F2B-4E5B-BC9F-6F8ED3DA22B0}" type="presParOf" srcId="{CA8D668E-BB8C-4850-A553-DF5477E3BBEA}" destId="{162DAC39-D597-4A26-BF93-5A36C6C4575C}" srcOrd="0" destOrd="0" presId="urn:microsoft.com/office/officeart/2005/8/layout/process1"/>
    <dgm:cxn modelId="{A41D5313-9EFE-4259-AFEA-9AA053F7D5B6}" type="presParOf" srcId="{CA8D668E-BB8C-4850-A553-DF5477E3BBEA}" destId="{15F7983B-7535-4359-A9A5-E01827048F4A}" srcOrd="1" destOrd="0" presId="urn:microsoft.com/office/officeart/2005/8/layout/process1"/>
    <dgm:cxn modelId="{ADA178A0-FA79-4EC5-8F5B-9F5E0E328AB4}" type="presParOf" srcId="{15F7983B-7535-4359-A9A5-E01827048F4A}" destId="{EDFBCC49-FDD6-4929-9D78-4A0820E63829}" srcOrd="0" destOrd="0" presId="urn:microsoft.com/office/officeart/2005/8/layout/process1"/>
    <dgm:cxn modelId="{84388F31-D0B1-483A-A764-76E057999485}" type="presParOf" srcId="{CA8D668E-BB8C-4850-A553-DF5477E3BBEA}" destId="{DB98949A-215C-412D-A258-509351074FAD}" srcOrd="2" destOrd="0" presId="urn:microsoft.com/office/officeart/2005/8/layout/process1"/>
    <dgm:cxn modelId="{C8AEAD7D-6F3E-4302-948D-09DCA0170154}" type="presParOf" srcId="{CA8D668E-BB8C-4850-A553-DF5477E3BBEA}" destId="{DBA19272-8CEA-4022-B099-8416D5B3B016}" srcOrd="3" destOrd="0" presId="urn:microsoft.com/office/officeart/2005/8/layout/process1"/>
    <dgm:cxn modelId="{5B83A3DA-F702-420B-89D0-1BC2FEDBA7C4}" type="presParOf" srcId="{DBA19272-8CEA-4022-B099-8416D5B3B016}" destId="{CA367C42-1AC7-4DD0-9A47-72669E795660}" srcOrd="0" destOrd="0" presId="urn:microsoft.com/office/officeart/2005/8/layout/process1"/>
    <dgm:cxn modelId="{D870AF83-6AE5-4875-AB16-609AA53355E6}" type="presParOf" srcId="{CA8D668E-BB8C-4850-A553-DF5477E3BBEA}" destId="{CDC7A4D0-34BC-4B73-B16B-6AD38B8C56C3}" srcOrd="4" destOrd="0" presId="urn:microsoft.com/office/officeart/2005/8/layout/process1"/>
    <dgm:cxn modelId="{371FB1D6-EF65-4514-A137-70CD130F8E85}" type="presParOf" srcId="{CA8D668E-BB8C-4850-A553-DF5477E3BBEA}" destId="{9A523CE9-A906-4D1A-AF46-9000DB2D0081}" srcOrd="5" destOrd="0" presId="urn:microsoft.com/office/officeart/2005/8/layout/process1"/>
    <dgm:cxn modelId="{485A5911-347E-4D7C-BE3A-3DF4B629E93F}" type="presParOf" srcId="{9A523CE9-A906-4D1A-AF46-9000DB2D0081}" destId="{AADB4ED0-9352-4989-9E37-7A11B2CA36ED}" srcOrd="0" destOrd="0" presId="urn:microsoft.com/office/officeart/2005/8/layout/process1"/>
    <dgm:cxn modelId="{0E748B15-4816-4894-9AB9-1A0BC9932B13}" type="presParOf" srcId="{CA8D668E-BB8C-4850-A553-DF5477E3BBEA}" destId="{408C481B-01B8-4A8C-9745-7633F7C246B3}" srcOrd="6" destOrd="0" presId="urn:microsoft.com/office/officeart/2005/8/layout/process1"/>
    <dgm:cxn modelId="{EC405D11-6E9D-4CF4-B6E1-40FF8C4B7493}" type="presParOf" srcId="{CA8D668E-BB8C-4850-A553-DF5477E3BBEA}" destId="{11FF1073-84F3-484C-8EFA-97D5967545FC}" srcOrd="7" destOrd="0" presId="urn:microsoft.com/office/officeart/2005/8/layout/process1"/>
    <dgm:cxn modelId="{BF4D2413-74A4-47F7-B6F8-B5AC38171E54}" type="presParOf" srcId="{11FF1073-84F3-484C-8EFA-97D5967545FC}" destId="{96D8E276-2069-49B7-A091-C1CAE3264DBA}" srcOrd="0" destOrd="0" presId="urn:microsoft.com/office/officeart/2005/8/layout/process1"/>
    <dgm:cxn modelId="{ABA54321-A181-449F-B2E2-8A49B5BB5630}" type="presParOf" srcId="{CA8D668E-BB8C-4850-A553-DF5477E3BBEA}" destId="{D23AEF10-3082-4937-B35B-474803C2CAC6}" srcOrd="8" destOrd="0" presId="urn:microsoft.com/office/officeart/2005/8/layout/process1"/>
    <dgm:cxn modelId="{1EEE59E0-FFFF-4F3F-B279-7BE01C7862D5}" type="presParOf" srcId="{CA8D668E-BB8C-4850-A553-DF5477E3BBEA}" destId="{2BAA01BB-EACF-41C2-AA23-E1855C7020C2}" srcOrd="9" destOrd="0" presId="urn:microsoft.com/office/officeart/2005/8/layout/process1"/>
    <dgm:cxn modelId="{A03E9BD5-3997-4C61-8E95-2277E7157B49}" type="presParOf" srcId="{2BAA01BB-EACF-41C2-AA23-E1855C7020C2}" destId="{ABDF79F8-5199-42F3-BA93-D9C6F13809BC}" srcOrd="0" destOrd="0" presId="urn:microsoft.com/office/officeart/2005/8/layout/process1"/>
    <dgm:cxn modelId="{AC92BA36-2DBA-4993-85FB-17AD9B6F164B}" type="presParOf" srcId="{CA8D668E-BB8C-4850-A553-DF5477E3BBEA}" destId="{1971A91D-9426-4A72-BB43-9573F8F81532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95BD8C-69C7-4120-834F-E807992216F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449112-ACF9-45C5-9181-13B70E9E7D3A}">
      <dgm:prSet phldrT="[Текст]" custT="1"/>
      <dgm:spPr/>
      <dgm:t>
        <a:bodyPr/>
        <a:lstStyle/>
        <a:p>
          <a:r>
            <a:rPr lang="ru-RU" sz="2800" dirty="0" smtClean="0"/>
            <a:t>Структура </a:t>
          </a:r>
          <a:endParaRPr lang="ru-RU" sz="2800" dirty="0"/>
        </a:p>
      </dgm:t>
    </dgm:pt>
    <dgm:pt modelId="{8A3F666A-F6DB-408B-9ADD-0CCF1F3AB67F}" type="parTrans" cxnId="{37E86BD6-D4A9-4B83-8D6D-CEF388B6BD42}">
      <dgm:prSet/>
      <dgm:spPr/>
      <dgm:t>
        <a:bodyPr/>
        <a:lstStyle/>
        <a:p>
          <a:endParaRPr lang="ru-RU" sz="1400"/>
        </a:p>
      </dgm:t>
    </dgm:pt>
    <dgm:pt modelId="{7548E489-EC63-437C-92E1-60E139CDE1F7}" type="sibTrans" cxnId="{37E86BD6-D4A9-4B83-8D6D-CEF388B6BD42}">
      <dgm:prSet/>
      <dgm:spPr/>
      <dgm:t>
        <a:bodyPr/>
        <a:lstStyle/>
        <a:p>
          <a:endParaRPr lang="ru-RU" sz="1400"/>
        </a:p>
      </dgm:t>
    </dgm:pt>
    <dgm:pt modelId="{3F84E4C5-1940-4CFA-A6F1-E92B9BC3DF96}">
      <dgm:prSet phldrT="[Текст]" custT="1"/>
      <dgm:spPr/>
      <dgm:t>
        <a:bodyPr/>
        <a:lstStyle/>
        <a:p>
          <a:r>
            <a:rPr lang="ru-RU" sz="2800" dirty="0" smtClean="0"/>
            <a:t>Проектная группа</a:t>
          </a:r>
          <a:endParaRPr lang="ru-RU" sz="2800" dirty="0"/>
        </a:p>
      </dgm:t>
    </dgm:pt>
    <dgm:pt modelId="{91DAFF27-6275-46E3-AB19-AFD5AA47AA91}" type="parTrans" cxnId="{71145A1C-4462-4C07-BEC1-12D216DCACCD}">
      <dgm:prSet/>
      <dgm:spPr/>
      <dgm:t>
        <a:bodyPr/>
        <a:lstStyle/>
        <a:p>
          <a:endParaRPr lang="ru-RU" sz="1400"/>
        </a:p>
      </dgm:t>
    </dgm:pt>
    <dgm:pt modelId="{B1C05C63-0A93-49BB-A8FC-7CBB950BA94C}" type="sibTrans" cxnId="{71145A1C-4462-4C07-BEC1-12D216DCACCD}">
      <dgm:prSet/>
      <dgm:spPr/>
      <dgm:t>
        <a:bodyPr/>
        <a:lstStyle/>
        <a:p>
          <a:endParaRPr lang="ru-RU" sz="1400"/>
        </a:p>
      </dgm:t>
    </dgm:pt>
    <dgm:pt modelId="{72381621-DA83-4ABC-95B1-93F9A4C16517}">
      <dgm:prSet phldrT="[Текст]" custT="1"/>
      <dgm:spPr/>
      <dgm:t>
        <a:bodyPr/>
        <a:lstStyle/>
        <a:p>
          <a:r>
            <a:rPr lang="ru-RU" sz="2800" dirty="0" smtClean="0"/>
            <a:t>Техническая группа</a:t>
          </a:r>
          <a:endParaRPr lang="ru-RU" sz="2800" dirty="0"/>
        </a:p>
      </dgm:t>
    </dgm:pt>
    <dgm:pt modelId="{CE22FE90-FCC7-415C-BFED-F63C7BCDC2EC}" type="parTrans" cxnId="{18923A8B-C63C-4332-946C-BFFAF768FFD0}">
      <dgm:prSet/>
      <dgm:spPr/>
      <dgm:t>
        <a:bodyPr/>
        <a:lstStyle/>
        <a:p>
          <a:endParaRPr lang="ru-RU" sz="1400"/>
        </a:p>
      </dgm:t>
    </dgm:pt>
    <dgm:pt modelId="{938CD452-CACF-47D7-8257-5AFD0D3EB4BF}" type="sibTrans" cxnId="{18923A8B-C63C-4332-946C-BFFAF768FFD0}">
      <dgm:prSet/>
      <dgm:spPr/>
      <dgm:t>
        <a:bodyPr/>
        <a:lstStyle/>
        <a:p>
          <a:endParaRPr lang="ru-RU" sz="1400"/>
        </a:p>
      </dgm:t>
    </dgm:pt>
    <dgm:pt modelId="{54C28CFC-E906-4087-B885-C08E66C16EA3}">
      <dgm:prSet phldrT="[Текст]" custT="1"/>
      <dgm:spPr/>
      <dgm:t>
        <a:bodyPr/>
        <a:lstStyle/>
        <a:p>
          <a:r>
            <a:rPr lang="ru-RU" sz="2800" dirty="0" smtClean="0"/>
            <a:t>Экспертное сопровождение</a:t>
          </a:r>
          <a:endParaRPr lang="ru-RU" sz="2800" dirty="0"/>
        </a:p>
      </dgm:t>
    </dgm:pt>
    <dgm:pt modelId="{599911DD-7DA3-4440-86B1-6409DBAC7D1A}" type="parTrans" cxnId="{06FDA8E4-11DE-4967-992F-B7CC696485FB}">
      <dgm:prSet/>
      <dgm:spPr/>
      <dgm:t>
        <a:bodyPr/>
        <a:lstStyle/>
        <a:p>
          <a:endParaRPr lang="ru-RU" sz="1400"/>
        </a:p>
      </dgm:t>
    </dgm:pt>
    <dgm:pt modelId="{C0FD20A2-2BEB-4F36-AB50-DD1E04AB7155}" type="sibTrans" cxnId="{06FDA8E4-11DE-4967-992F-B7CC696485FB}">
      <dgm:prSet/>
      <dgm:spPr/>
      <dgm:t>
        <a:bodyPr/>
        <a:lstStyle/>
        <a:p>
          <a:endParaRPr lang="ru-RU" sz="1400"/>
        </a:p>
      </dgm:t>
    </dgm:pt>
    <dgm:pt modelId="{CC114683-2D7C-4D8E-A7A1-B7E6FFADC4C8}" type="pres">
      <dgm:prSet presAssocID="{8B95BD8C-69C7-4120-834F-E807992216F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67BF0E6-39AF-4864-BB81-B70D09DCB2B4}" type="pres">
      <dgm:prSet presAssocID="{52449112-ACF9-45C5-9181-13B70E9E7D3A}" presName="hierRoot1" presStyleCnt="0">
        <dgm:presLayoutVars>
          <dgm:hierBranch val="init"/>
        </dgm:presLayoutVars>
      </dgm:prSet>
      <dgm:spPr/>
    </dgm:pt>
    <dgm:pt modelId="{C924C64F-C1C0-4697-92CF-7AADD15F3406}" type="pres">
      <dgm:prSet presAssocID="{52449112-ACF9-45C5-9181-13B70E9E7D3A}" presName="rootComposite1" presStyleCnt="0"/>
      <dgm:spPr/>
    </dgm:pt>
    <dgm:pt modelId="{5385465E-B11B-46E9-900B-C3B3E71D631C}" type="pres">
      <dgm:prSet presAssocID="{52449112-ACF9-45C5-9181-13B70E9E7D3A}" presName="rootText1" presStyleLbl="node0" presStyleIdx="0" presStyleCnt="1" custScaleY="541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E7D988-C6FC-4530-ACBE-3B179C663317}" type="pres">
      <dgm:prSet presAssocID="{52449112-ACF9-45C5-9181-13B70E9E7D3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33F7CD1-CE23-410C-9B4E-0EE21C27BE38}" type="pres">
      <dgm:prSet presAssocID="{52449112-ACF9-45C5-9181-13B70E9E7D3A}" presName="hierChild2" presStyleCnt="0"/>
      <dgm:spPr/>
    </dgm:pt>
    <dgm:pt modelId="{621B961C-2AB7-491D-BC20-2D516AF13F61}" type="pres">
      <dgm:prSet presAssocID="{91DAFF27-6275-46E3-AB19-AFD5AA47AA91}" presName="Name37" presStyleLbl="parChTrans1D2" presStyleIdx="0" presStyleCnt="3"/>
      <dgm:spPr/>
      <dgm:t>
        <a:bodyPr/>
        <a:lstStyle/>
        <a:p>
          <a:endParaRPr lang="ru-RU"/>
        </a:p>
      </dgm:t>
    </dgm:pt>
    <dgm:pt modelId="{E284F86C-69ED-400E-9361-468343D29BD7}" type="pres">
      <dgm:prSet presAssocID="{3F84E4C5-1940-4CFA-A6F1-E92B9BC3DF96}" presName="hierRoot2" presStyleCnt="0">
        <dgm:presLayoutVars>
          <dgm:hierBranch val="init"/>
        </dgm:presLayoutVars>
      </dgm:prSet>
      <dgm:spPr/>
    </dgm:pt>
    <dgm:pt modelId="{5C2669E2-D6F7-41DA-B966-E923B2530360}" type="pres">
      <dgm:prSet presAssocID="{3F84E4C5-1940-4CFA-A6F1-E92B9BC3DF96}" presName="rootComposite" presStyleCnt="0"/>
      <dgm:spPr/>
    </dgm:pt>
    <dgm:pt modelId="{C6AECEA4-5930-48AC-B81B-BC16C364B69B}" type="pres">
      <dgm:prSet presAssocID="{3F84E4C5-1940-4CFA-A6F1-E92B9BC3DF96}" presName="rootText" presStyleLbl="node2" presStyleIdx="0" presStyleCnt="3" custScaleY="716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147E7A-54E9-43F9-BDEB-FF6EE78102D9}" type="pres">
      <dgm:prSet presAssocID="{3F84E4C5-1940-4CFA-A6F1-E92B9BC3DF96}" presName="rootConnector" presStyleLbl="node2" presStyleIdx="0" presStyleCnt="3"/>
      <dgm:spPr/>
      <dgm:t>
        <a:bodyPr/>
        <a:lstStyle/>
        <a:p>
          <a:endParaRPr lang="ru-RU"/>
        </a:p>
      </dgm:t>
    </dgm:pt>
    <dgm:pt modelId="{073B96A7-2E1D-4BAF-BD43-E6826476ECB6}" type="pres">
      <dgm:prSet presAssocID="{3F84E4C5-1940-4CFA-A6F1-E92B9BC3DF96}" presName="hierChild4" presStyleCnt="0"/>
      <dgm:spPr/>
    </dgm:pt>
    <dgm:pt modelId="{33AE5390-0182-4375-AC49-58876F8ECBEB}" type="pres">
      <dgm:prSet presAssocID="{3F84E4C5-1940-4CFA-A6F1-E92B9BC3DF96}" presName="hierChild5" presStyleCnt="0"/>
      <dgm:spPr/>
    </dgm:pt>
    <dgm:pt modelId="{F2DED2FA-7988-41EF-AD3B-FF98CF371F1B}" type="pres">
      <dgm:prSet presAssocID="{CE22FE90-FCC7-415C-BFED-F63C7BCDC2EC}" presName="Name37" presStyleLbl="parChTrans1D2" presStyleIdx="1" presStyleCnt="3"/>
      <dgm:spPr/>
      <dgm:t>
        <a:bodyPr/>
        <a:lstStyle/>
        <a:p>
          <a:endParaRPr lang="ru-RU"/>
        </a:p>
      </dgm:t>
    </dgm:pt>
    <dgm:pt modelId="{E86C213B-AE0B-4E9C-832B-FA0DF6854D6F}" type="pres">
      <dgm:prSet presAssocID="{72381621-DA83-4ABC-95B1-93F9A4C16517}" presName="hierRoot2" presStyleCnt="0">
        <dgm:presLayoutVars>
          <dgm:hierBranch val="init"/>
        </dgm:presLayoutVars>
      </dgm:prSet>
      <dgm:spPr/>
    </dgm:pt>
    <dgm:pt modelId="{71CBEA8A-CC57-4B46-93CD-6669CEA9CEB3}" type="pres">
      <dgm:prSet presAssocID="{72381621-DA83-4ABC-95B1-93F9A4C16517}" presName="rootComposite" presStyleCnt="0"/>
      <dgm:spPr/>
    </dgm:pt>
    <dgm:pt modelId="{05194A7E-B473-4372-9173-01C44B8F5C06}" type="pres">
      <dgm:prSet presAssocID="{72381621-DA83-4ABC-95B1-93F9A4C16517}" presName="rootText" presStyleLbl="node2" presStyleIdx="1" presStyleCnt="3" custScaleY="716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BCAFCB-C0D3-47E8-AC41-65921E67F118}" type="pres">
      <dgm:prSet presAssocID="{72381621-DA83-4ABC-95B1-93F9A4C16517}" presName="rootConnector" presStyleLbl="node2" presStyleIdx="1" presStyleCnt="3"/>
      <dgm:spPr/>
      <dgm:t>
        <a:bodyPr/>
        <a:lstStyle/>
        <a:p>
          <a:endParaRPr lang="ru-RU"/>
        </a:p>
      </dgm:t>
    </dgm:pt>
    <dgm:pt modelId="{8E5209D5-B9AA-4309-A9FB-A6CB85279A57}" type="pres">
      <dgm:prSet presAssocID="{72381621-DA83-4ABC-95B1-93F9A4C16517}" presName="hierChild4" presStyleCnt="0"/>
      <dgm:spPr/>
    </dgm:pt>
    <dgm:pt modelId="{9D8BE01A-62F6-4780-8B37-E874779366D1}" type="pres">
      <dgm:prSet presAssocID="{72381621-DA83-4ABC-95B1-93F9A4C16517}" presName="hierChild5" presStyleCnt="0"/>
      <dgm:spPr/>
    </dgm:pt>
    <dgm:pt modelId="{C3DB33BD-76CF-46BC-B369-8CD51DBE1DEF}" type="pres">
      <dgm:prSet presAssocID="{599911DD-7DA3-4440-86B1-6409DBAC7D1A}" presName="Name37" presStyleLbl="parChTrans1D2" presStyleIdx="2" presStyleCnt="3"/>
      <dgm:spPr/>
      <dgm:t>
        <a:bodyPr/>
        <a:lstStyle/>
        <a:p>
          <a:endParaRPr lang="ru-RU"/>
        </a:p>
      </dgm:t>
    </dgm:pt>
    <dgm:pt modelId="{44DEA94E-C0C7-4050-9FAF-939F1B3363F8}" type="pres">
      <dgm:prSet presAssocID="{54C28CFC-E906-4087-B885-C08E66C16EA3}" presName="hierRoot2" presStyleCnt="0">
        <dgm:presLayoutVars>
          <dgm:hierBranch val="init"/>
        </dgm:presLayoutVars>
      </dgm:prSet>
      <dgm:spPr/>
    </dgm:pt>
    <dgm:pt modelId="{FAA161DD-361D-4922-B5F1-AC1E29711196}" type="pres">
      <dgm:prSet presAssocID="{54C28CFC-E906-4087-B885-C08E66C16EA3}" presName="rootComposite" presStyleCnt="0"/>
      <dgm:spPr/>
    </dgm:pt>
    <dgm:pt modelId="{3C784CC8-2EEC-4D6A-9BA0-3FA78747E96B}" type="pres">
      <dgm:prSet presAssocID="{54C28CFC-E906-4087-B885-C08E66C16EA3}" presName="rootText" presStyleLbl="node2" presStyleIdx="2" presStyleCnt="3" custScaleY="716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A713B5-8E72-423A-97F3-902CD1B35B4E}" type="pres">
      <dgm:prSet presAssocID="{54C28CFC-E906-4087-B885-C08E66C16EA3}" presName="rootConnector" presStyleLbl="node2" presStyleIdx="2" presStyleCnt="3"/>
      <dgm:spPr/>
      <dgm:t>
        <a:bodyPr/>
        <a:lstStyle/>
        <a:p>
          <a:endParaRPr lang="ru-RU"/>
        </a:p>
      </dgm:t>
    </dgm:pt>
    <dgm:pt modelId="{7AB508B1-AB33-4F85-A137-685395BDF1D7}" type="pres">
      <dgm:prSet presAssocID="{54C28CFC-E906-4087-B885-C08E66C16EA3}" presName="hierChild4" presStyleCnt="0"/>
      <dgm:spPr/>
    </dgm:pt>
    <dgm:pt modelId="{B966F4C3-69CE-4DAE-99C6-C89E6F393A4D}" type="pres">
      <dgm:prSet presAssocID="{54C28CFC-E906-4087-B885-C08E66C16EA3}" presName="hierChild5" presStyleCnt="0"/>
      <dgm:spPr/>
    </dgm:pt>
    <dgm:pt modelId="{1F1DEF1E-FB90-4A49-B4C8-05483C341B9D}" type="pres">
      <dgm:prSet presAssocID="{52449112-ACF9-45C5-9181-13B70E9E7D3A}" presName="hierChild3" presStyleCnt="0"/>
      <dgm:spPr/>
    </dgm:pt>
  </dgm:ptLst>
  <dgm:cxnLst>
    <dgm:cxn modelId="{9034320F-F0CE-4E57-A472-763F47003F66}" type="presOf" srcId="{52449112-ACF9-45C5-9181-13B70E9E7D3A}" destId="{F4E7D988-C6FC-4530-ACBE-3B179C663317}" srcOrd="1" destOrd="0" presId="urn:microsoft.com/office/officeart/2005/8/layout/orgChart1"/>
    <dgm:cxn modelId="{6CCCA700-40D5-48CB-B696-944A4ED70096}" type="presOf" srcId="{54C28CFC-E906-4087-B885-C08E66C16EA3}" destId="{73A713B5-8E72-423A-97F3-902CD1B35B4E}" srcOrd="1" destOrd="0" presId="urn:microsoft.com/office/officeart/2005/8/layout/orgChart1"/>
    <dgm:cxn modelId="{B460FAE5-535D-4E26-8E7E-1F8506D3E46B}" type="presOf" srcId="{91DAFF27-6275-46E3-AB19-AFD5AA47AA91}" destId="{621B961C-2AB7-491D-BC20-2D516AF13F61}" srcOrd="0" destOrd="0" presId="urn:microsoft.com/office/officeart/2005/8/layout/orgChart1"/>
    <dgm:cxn modelId="{71145A1C-4462-4C07-BEC1-12D216DCACCD}" srcId="{52449112-ACF9-45C5-9181-13B70E9E7D3A}" destId="{3F84E4C5-1940-4CFA-A6F1-E92B9BC3DF96}" srcOrd="0" destOrd="0" parTransId="{91DAFF27-6275-46E3-AB19-AFD5AA47AA91}" sibTransId="{B1C05C63-0A93-49BB-A8FC-7CBB950BA94C}"/>
    <dgm:cxn modelId="{37E86BD6-D4A9-4B83-8D6D-CEF388B6BD42}" srcId="{8B95BD8C-69C7-4120-834F-E807992216F8}" destId="{52449112-ACF9-45C5-9181-13B70E9E7D3A}" srcOrd="0" destOrd="0" parTransId="{8A3F666A-F6DB-408B-9ADD-0CCF1F3AB67F}" sibTransId="{7548E489-EC63-437C-92E1-60E139CDE1F7}"/>
    <dgm:cxn modelId="{077F98FF-E1BE-4F49-AE84-AC6D9596BDB7}" type="presOf" srcId="{72381621-DA83-4ABC-95B1-93F9A4C16517}" destId="{05194A7E-B473-4372-9173-01C44B8F5C06}" srcOrd="0" destOrd="0" presId="urn:microsoft.com/office/officeart/2005/8/layout/orgChart1"/>
    <dgm:cxn modelId="{0B665429-A970-41C8-99C7-929C740D4D78}" type="presOf" srcId="{72381621-DA83-4ABC-95B1-93F9A4C16517}" destId="{1EBCAFCB-C0D3-47E8-AC41-65921E67F118}" srcOrd="1" destOrd="0" presId="urn:microsoft.com/office/officeart/2005/8/layout/orgChart1"/>
    <dgm:cxn modelId="{B1B2A064-43C7-4347-B5B9-8C3B5CA2FBFC}" type="presOf" srcId="{3F84E4C5-1940-4CFA-A6F1-E92B9BC3DF96}" destId="{41147E7A-54E9-43F9-BDEB-FF6EE78102D9}" srcOrd="1" destOrd="0" presId="urn:microsoft.com/office/officeart/2005/8/layout/orgChart1"/>
    <dgm:cxn modelId="{73DB2B45-4EBA-489A-AB35-A30556E1FD37}" type="presOf" srcId="{599911DD-7DA3-4440-86B1-6409DBAC7D1A}" destId="{C3DB33BD-76CF-46BC-B369-8CD51DBE1DEF}" srcOrd="0" destOrd="0" presId="urn:microsoft.com/office/officeart/2005/8/layout/orgChart1"/>
    <dgm:cxn modelId="{18923A8B-C63C-4332-946C-BFFAF768FFD0}" srcId="{52449112-ACF9-45C5-9181-13B70E9E7D3A}" destId="{72381621-DA83-4ABC-95B1-93F9A4C16517}" srcOrd="1" destOrd="0" parTransId="{CE22FE90-FCC7-415C-BFED-F63C7BCDC2EC}" sibTransId="{938CD452-CACF-47D7-8257-5AFD0D3EB4BF}"/>
    <dgm:cxn modelId="{CA37AE60-F68C-49DB-A271-E94BCE3DB5F7}" type="presOf" srcId="{8B95BD8C-69C7-4120-834F-E807992216F8}" destId="{CC114683-2D7C-4D8E-A7A1-B7E6FFADC4C8}" srcOrd="0" destOrd="0" presId="urn:microsoft.com/office/officeart/2005/8/layout/orgChart1"/>
    <dgm:cxn modelId="{F4F82DDB-597B-48B0-B0EE-A393574A1E12}" type="presOf" srcId="{3F84E4C5-1940-4CFA-A6F1-E92B9BC3DF96}" destId="{C6AECEA4-5930-48AC-B81B-BC16C364B69B}" srcOrd="0" destOrd="0" presId="urn:microsoft.com/office/officeart/2005/8/layout/orgChart1"/>
    <dgm:cxn modelId="{7E80AF0F-5E61-456D-AD58-8D4E52E3E70B}" type="presOf" srcId="{52449112-ACF9-45C5-9181-13B70E9E7D3A}" destId="{5385465E-B11B-46E9-900B-C3B3E71D631C}" srcOrd="0" destOrd="0" presId="urn:microsoft.com/office/officeart/2005/8/layout/orgChart1"/>
    <dgm:cxn modelId="{F1BD4539-86E0-4097-AC70-DCB3FF201681}" type="presOf" srcId="{CE22FE90-FCC7-415C-BFED-F63C7BCDC2EC}" destId="{F2DED2FA-7988-41EF-AD3B-FF98CF371F1B}" srcOrd="0" destOrd="0" presId="urn:microsoft.com/office/officeart/2005/8/layout/orgChart1"/>
    <dgm:cxn modelId="{06FDA8E4-11DE-4967-992F-B7CC696485FB}" srcId="{52449112-ACF9-45C5-9181-13B70E9E7D3A}" destId="{54C28CFC-E906-4087-B885-C08E66C16EA3}" srcOrd="2" destOrd="0" parTransId="{599911DD-7DA3-4440-86B1-6409DBAC7D1A}" sibTransId="{C0FD20A2-2BEB-4F36-AB50-DD1E04AB7155}"/>
    <dgm:cxn modelId="{3C02EAA5-E14C-4151-8BBC-B81B665B9FAE}" type="presOf" srcId="{54C28CFC-E906-4087-B885-C08E66C16EA3}" destId="{3C784CC8-2EEC-4D6A-9BA0-3FA78747E96B}" srcOrd="0" destOrd="0" presId="urn:microsoft.com/office/officeart/2005/8/layout/orgChart1"/>
    <dgm:cxn modelId="{D82A5EF4-0EEA-47BE-90BE-82945F5D70CF}" type="presParOf" srcId="{CC114683-2D7C-4D8E-A7A1-B7E6FFADC4C8}" destId="{467BF0E6-39AF-4864-BB81-B70D09DCB2B4}" srcOrd="0" destOrd="0" presId="urn:microsoft.com/office/officeart/2005/8/layout/orgChart1"/>
    <dgm:cxn modelId="{36A2A055-159A-46FD-A85A-BB4B46032FC0}" type="presParOf" srcId="{467BF0E6-39AF-4864-BB81-B70D09DCB2B4}" destId="{C924C64F-C1C0-4697-92CF-7AADD15F3406}" srcOrd="0" destOrd="0" presId="urn:microsoft.com/office/officeart/2005/8/layout/orgChart1"/>
    <dgm:cxn modelId="{5F2ECE73-AEFF-4E7D-A604-3BE8DA3679BD}" type="presParOf" srcId="{C924C64F-C1C0-4697-92CF-7AADD15F3406}" destId="{5385465E-B11B-46E9-900B-C3B3E71D631C}" srcOrd="0" destOrd="0" presId="urn:microsoft.com/office/officeart/2005/8/layout/orgChart1"/>
    <dgm:cxn modelId="{C5735A12-77CA-466E-ADD7-81648BCF5464}" type="presParOf" srcId="{C924C64F-C1C0-4697-92CF-7AADD15F3406}" destId="{F4E7D988-C6FC-4530-ACBE-3B179C663317}" srcOrd="1" destOrd="0" presId="urn:microsoft.com/office/officeart/2005/8/layout/orgChart1"/>
    <dgm:cxn modelId="{1A7BA5BA-7CBC-48FF-AEF8-2899C1E2907B}" type="presParOf" srcId="{467BF0E6-39AF-4864-BB81-B70D09DCB2B4}" destId="{033F7CD1-CE23-410C-9B4E-0EE21C27BE38}" srcOrd="1" destOrd="0" presId="urn:microsoft.com/office/officeart/2005/8/layout/orgChart1"/>
    <dgm:cxn modelId="{123BAD2A-537F-41BE-9832-2F6F47570746}" type="presParOf" srcId="{033F7CD1-CE23-410C-9B4E-0EE21C27BE38}" destId="{621B961C-2AB7-491D-BC20-2D516AF13F61}" srcOrd="0" destOrd="0" presId="urn:microsoft.com/office/officeart/2005/8/layout/orgChart1"/>
    <dgm:cxn modelId="{CB582291-578F-425D-80BD-D0BA5B4684D0}" type="presParOf" srcId="{033F7CD1-CE23-410C-9B4E-0EE21C27BE38}" destId="{E284F86C-69ED-400E-9361-468343D29BD7}" srcOrd="1" destOrd="0" presId="urn:microsoft.com/office/officeart/2005/8/layout/orgChart1"/>
    <dgm:cxn modelId="{E68A3DBA-9CA3-474B-A950-57FD4433B83A}" type="presParOf" srcId="{E284F86C-69ED-400E-9361-468343D29BD7}" destId="{5C2669E2-D6F7-41DA-B966-E923B2530360}" srcOrd="0" destOrd="0" presId="urn:microsoft.com/office/officeart/2005/8/layout/orgChart1"/>
    <dgm:cxn modelId="{3E4A610D-4449-4F43-AF8A-A04722FA3FF2}" type="presParOf" srcId="{5C2669E2-D6F7-41DA-B966-E923B2530360}" destId="{C6AECEA4-5930-48AC-B81B-BC16C364B69B}" srcOrd="0" destOrd="0" presId="urn:microsoft.com/office/officeart/2005/8/layout/orgChart1"/>
    <dgm:cxn modelId="{89F0D2F5-7AE9-4886-B923-5C9702692527}" type="presParOf" srcId="{5C2669E2-D6F7-41DA-B966-E923B2530360}" destId="{41147E7A-54E9-43F9-BDEB-FF6EE78102D9}" srcOrd="1" destOrd="0" presId="urn:microsoft.com/office/officeart/2005/8/layout/orgChart1"/>
    <dgm:cxn modelId="{30879AE0-A11B-4D59-AF39-01C0BF13C702}" type="presParOf" srcId="{E284F86C-69ED-400E-9361-468343D29BD7}" destId="{073B96A7-2E1D-4BAF-BD43-E6826476ECB6}" srcOrd="1" destOrd="0" presId="urn:microsoft.com/office/officeart/2005/8/layout/orgChart1"/>
    <dgm:cxn modelId="{93EBA4B8-383D-4D10-A65C-F0981BE36817}" type="presParOf" srcId="{E284F86C-69ED-400E-9361-468343D29BD7}" destId="{33AE5390-0182-4375-AC49-58876F8ECBEB}" srcOrd="2" destOrd="0" presId="urn:microsoft.com/office/officeart/2005/8/layout/orgChart1"/>
    <dgm:cxn modelId="{E3F51DD1-5829-490D-9740-4BEEF0F1E3CA}" type="presParOf" srcId="{033F7CD1-CE23-410C-9B4E-0EE21C27BE38}" destId="{F2DED2FA-7988-41EF-AD3B-FF98CF371F1B}" srcOrd="2" destOrd="0" presId="urn:microsoft.com/office/officeart/2005/8/layout/orgChart1"/>
    <dgm:cxn modelId="{C85397D3-717F-4140-81D4-D8A4600A414D}" type="presParOf" srcId="{033F7CD1-CE23-410C-9B4E-0EE21C27BE38}" destId="{E86C213B-AE0B-4E9C-832B-FA0DF6854D6F}" srcOrd="3" destOrd="0" presId="urn:microsoft.com/office/officeart/2005/8/layout/orgChart1"/>
    <dgm:cxn modelId="{DC7993D5-A31A-4228-95B3-115311726B3F}" type="presParOf" srcId="{E86C213B-AE0B-4E9C-832B-FA0DF6854D6F}" destId="{71CBEA8A-CC57-4B46-93CD-6669CEA9CEB3}" srcOrd="0" destOrd="0" presId="urn:microsoft.com/office/officeart/2005/8/layout/orgChart1"/>
    <dgm:cxn modelId="{831047D6-E067-42B0-B2E5-350B4A6D68F6}" type="presParOf" srcId="{71CBEA8A-CC57-4B46-93CD-6669CEA9CEB3}" destId="{05194A7E-B473-4372-9173-01C44B8F5C06}" srcOrd="0" destOrd="0" presId="urn:microsoft.com/office/officeart/2005/8/layout/orgChart1"/>
    <dgm:cxn modelId="{0B70701D-85CE-4CF2-B55B-5817E6027A35}" type="presParOf" srcId="{71CBEA8A-CC57-4B46-93CD-6669CEA9CEB3}" destId="{1EBCAFCB-C0D3-47E8-AC41-65921E67F118}" srcOrd="1" destOrd="0" presId="urn:microsoft.com/office/officeart/2005/8/layout/orgChart1"/>
    <dgm:cxn modelId="{12A4DD8F-EAF8-461A-B70D-193F29B4FB9A}" type="presParOf" srcId="{E86C213B-AE0B-4E9C-832B-FA0DF6854D6F}" destId="{8E5209D5-B9AA-4309-A9FB-A6CB85279A57}" srcOrd="1" destOrd="0" presId="urn:microsoft.com/office/officeart/2005/8/layout/orgChart1"/>
    <dgm:cxn modelId="{8026CA1E-D0F2-4ADB-93BF-E609C01F223C}" type="presParOf" srcId="{E86C213B-AE0B-4E9C-832B-FA0DF6854D6F}" destId="{9D8BE01A-62F6-4780-8B37-E874779366D1}" srcOrd="2" destOrd="0" presId="urn:microsoft.com/office/officeart/2005/8/layout/orgChart1"/>
    <dgm:cxn modelId="{80231593-15E2-4F40-896A-6C4BAE953F6C}" type="presParOf" srcId="{033F7CD1-CE23-410C-9B4E-0EE21C27BE38}" destId="{C3DB33BD-76CF-46BC-B369-8CD51DBE1DEF}" srcOrd="4" destOrd="0" presId="urn:microsoft.com/office/officeart/2005/8/layout/orgChart1"/>
    <dgm:cxn modelId="{140BA1D7-B9B7-4CB4-963B-14D4226A3E19}" type="presParOf" srcId="{033F7CD1-CE23-410C-9B4E-0EE21C27BE38}" destId="{44DEA94E-C0C7-4050-9FAF-939F1B3363F8}" srcOrd="5" destOrd="0" presId="urn:microsoft.com/office/officeart/2005/8/layout/orgChart1"/>
    <dgm:cxn modelId="{9D0D0C2D-7090-4F8E-A911-BE2EFD09BDAD}" type="presParOf" srcId="{44DEA94E-C0C7-4050-9FAF-939F1B3363F8}" destId="{FAA161DD-361D-4922-B5F1-AC1E29711196}" srcOrd="0" destOrd="0" presId="urn:microsoft.com/office/officeart/2005/8/layout/orgChart1"/>
    <dgm:cxn modelId="{244BDF03-4CC4-4C1A-8E20-48DFE45D5BF3}" type="presParOf" srcId="{FAA161DD-361D-4922-B5F1-AC1E29711196}" destId="{3C784CC8-2EEC-4D6A-9BA0-3FA78747E96B}" srcOrd="0" destOrd="0" presId="urn:microsoft.com/office/officeart/2005/8/layout/orgChart1"/>
    <dgm:cxn modelId="{F6299A62-ED74-458C-8C3E-E912AB16FD01}" type="presParOf" srcId="{FAA161DD-361D-4922-B5F1-AC1E29711196}" destId="{73A713B5-8E72-423A-97F3-902CD1B35B4E}" srcOrd="1" destOrd="0" presId="urn:microsoft.com/office/officeart/2005/8/layout/orgChart1"/>
    <dgm:cxn modelId="{30980BE4-883B-49CC-9FB1-CDA9BD4871E2}" type="presParOf" srcId="{44DEA94E-C0C7-4050-9FAF-939F1B3363F8}" destId="{7AB508B1-AB33-4F85-A137-685395BDF1D7}" srcOrd="1" destOrd="0" presId="urn:microsoft.com/office/officeart/2005/8/layout/orgChart1"/>
    <dgm:cxn modelId="{4AD8A423-BE41-4148-A595-845B12B867F1}" type="presParOf" srcId="{44DEA94E-C0C7-4050-9FAF-939F1B3363F8}" destId="{B966F4C3-69CE-4DAE-99C6-C89E6F393A4D}" srcOrd="2" destOrd="0" presId="urn:microsoft.com/office/officeart/2005/8/layout/orgChart1"/>
    <dgm:cxn modelId="{AD6D2593-F73C-43EF-8A3E-7B37240D5796}" type="presParOf" srcId="{467BF0E6-39AF-4864-BB81-B70D09DCB2B4}" destId="{1F1DEF1E-FB90-4A49-B4C8-05483C341B9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2DAC39-D597-4A26-BF93-5A36C6C4575C}">
      <dsp:nvSpPr>
        <dsp:cNvPr id="0" name=""/>
        <dsp:cNvSpPr/>
      </dsp:nvSpPr>
      <dsp:spPr>
        <a:xfrm>
          <a:off x="5862" y="1106560"/>
          <a:ext cx="899070" cy="7269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Идея</a:t>
          </a:r>
          <a:endParaRPr lang="ru-RU" sz="2300" b="1" kern="1200" dirty="0"/>
        </a:p>
      </dsp:txBody>
      <dsp:txXfrm>
        <a:off x="27154" y="1127852"/>
        <a:ext cx="856486" cy="684385"/>
      </dsp:txXfrm>
    </dsp:sp>
    <dsp:sp modelId="{15F7983B-7535-4359-A9A5-E01827048F4A}">
      <dsp:nvSpPr>
        <dsp:cNvPr id="0" name=""/>
        <dsp:cNvSpPr/>
      </dsp:nvSpPr>
      <dsp:spPr>
        <a:xfrm>
          <a:off x="964245" y="1428575"/>
          <a:ext cx="126828" cy="148365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964245" y="1458248"/>
        <a:ext cx="88780" cy="89019"/>
      </dsp:txXfrm>
    </dsp:sp>
    <dsp:sp modelId="{DB98949A-215C-412D-A258-509351074FAD}">
      <dsp:nvSpPr>
        <dsp:cNvPr id="0" name=""/>
        <dsp:cNvSpPr/>
      </dsp:nvSpPr>
      <dsp:spPr>
        <a:xfrm>
          <a:off x="1144232" y="1021481"/>
          <a:ext cx="2231117" cy="89712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Планирование</a:t>
          </a:r>
          <a:endParaRPr lang="ru-RU" sz="2300" b="1" kern="1200" dirty="0"/>
        </a:p>
      </dsp:txBody>
      <dsp:txXfrm>
        <a:off x="1170508" y="1047757"/>
        <a:ext cx="2178565" cy="844575"/>
      </dsp:txXfrm>
    </dsp:sp>
    <dsp:sp modelId="{DBA19272-8CEA-4022-B099-8416D5B3B016}">
      <dsp:nvSpPr>
        <dsp:cNvPr id="0" name=""/>
        <dsp:cNvSpPr/>
      </dsp:nvSpPr>
      <dsp:spPr>
        <a:xfrm>
          <a:off x="3435174" y="1395862"/>
          <a:ext cx="126828" cy="148365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3435174" y="1425535"/>
        <a:ext cx="88780" cy="89019"/>
      </dsp:txXfrm>
    </dsp:sp>
    <dsp:sp modelId="{CDC7A4D0-34BC-4B73-B16B-6AD38B8C56C3}">
      <dsp:nvSpPr>
        <dsp:cNvPr id="0" name=""/>
        <dsp:cNvSpPr/>
      </dsp:nvSpPr>
      <dsp:spPr>
        <a:xfrm>
          <a:off x="3614649" y="1021481"/>
          <a:ext cx="2173500" cy="89712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Производство</a:t>
          </a:r>
          <a:endParaRPr lang="ru-RU" sz="2300" b="1" kern="1200" dirty="0"/>
        </a:p>
      </dsp:txBody>
      <dsp:txXfrm>
        <a:off x="3640925" y="1047757"/>
        <a:ext cx="2120948" cy="844575"/>
      </dsp:txXfrm>
    </dsp:sp>
    <dsp:sp modelId="{9A523CE9-A906-4D1A-AF46-9000DB2D0081}">
      <dsp:nvSpPr>
        <dsp:cNvPr id="0" name=""/>
        <dsp:cNvSpPr/>
      </dsp:nvSpPr>
      <dsp:spPr>
        <a:xfrm>
          <a:off x="5847974" y="1395862"/>
          <a:ext cx="126828" cy="148365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5847974" y="1425535"/>
        <a:ext cx="88780" cy="89019"/>
      </dsp:txXfrm>
    </dsp:sp>
    <dsp:sp modelId="{408C481B-01B8-4A8C-9745-7633F7C246B3}">
      <dsp:nvSpPr>
        <dsp:cNvPr id="0" name=""/>
        <dsp:cNvSpPr/>
      </dsp:nvSpPr>
      <dsp:spPr>
        <a:xfrm>
          <a:off x="6027448" y="1021481"/>
          <a:ext cx="1784531" cy="89712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Публикация</a:t>
          </a:r>
          <a:endParaRPr lang="ru-RU" sz="2300" b="1" kern="1200" dirty="0"/>
        </a:p>
      </dsp:txBody>
      <dsp:txXfrm>
        <a:off x="6053724" y="1047757"/>
        <a:ext cx="1731979" cy="844575"/>
      </dsp:txXfrm>
    </dsp:sp>
    <dsp:sp modelId="{11FF1073-84F3-484C-8EFA-97D5967545FC}">
      <dsp:nvSpPr>
        <dsp:cNvPr id="0" name=""/>
        <dsp:cNvSpPr/>
      </dsp:nvSpPr>
      <dsp:spPr>
        <a:xfrm>
          <a:off x="7871804" y="1395862"/>
          <a:ext cx="126828" cy="148365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7871804" y="1425535"/>
        <a:ext cx="88780" cy="89019"/>
      </dsp:txXfrm>
    </dsp:sp>
    <dsp:sp modelId="{D23AEF10-3082-4937-B35B-474803C2CAC6}">
      <dsp:nvSpPr>
        <dsp:cNvPr id="0" name=""/>
        <dsp:cNvSpPr/>
      </dsp:nvSpPr>
      <dsp:spPr>
        <a:xfrm>
          <a:off x="8051279" y="1021481"/>
          <a:ext cx="1664146" cy="89712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Обратная связь</a:t>
          </a:r>
          <a:endParaRPr lang="ru-RU" sz="2300" b="1" kern="1200" dirty="0"/>
        </a:p>
      </dsp:txBody>
      <dsp:txXfrm>
        <a:off x="8077555" y="1047757"/>
        <a:ext cx="1611594" cy="844575"/>
      </dsp:txXfrm>
    </dsp:sp>
    <dsp:sp modelId="{2BAA01BB-EACF-41C2-AA23-E1855C7020C2}">
      <dsp:nvSpPr>
        <dsp:cNvPr id="0" name=""/>
        <dsp:cNvSpPr/>
      </dsp:nvSpPr>
      <dsp:spPr>
        <a:xfrm>
          <a:off x="9775250" y="1395862"/>
          <a:ext cx="126828" cy="148365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9775250" y="1425535"/>
        <a:ext cx="88780" cy="89019"/>
      </dsp:txXfrm>
    </dsp:sp>
    <dsp:sp modelId="{1971A91D-9426-4A72-BB43-9573F8F81532}">
      <dsp:nvSpPr>
        <dsp:cNvPr id="0" name=""/>
        <dsp:cNvSpPr/>
      </dsp:nvSpPr>
      <dsp:spPr>
        <a:xfrm>
          <a:off x="9954724" y="1021481"/>
          <a:ext cx="1664146" cy="89712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Рефлексия</a:t>
          </a:r>
          <a:endParaRPr lang="ru-RU" sz="2300" b="1" kern="1200" dirty="0"/>
        </a:p>
      </dsp:txBody>
      <dsp:txXfrm>
        <a:off x="9981000" y="1047757"/>
        <a:ext cx="1611594" cy="8445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DB33BD-76CF-46BC-B369-8CD51DBE1DEF}">
      <dsp:nvSpPr>
        <dsp:cNvPr id="0" name=""/>
        <dsp:cNvSpPr/>
      </dsp:nvSpPr>
      <dsp:spPr>
        <a:xfrm>
          <a:off x="5334714" y="1541452"/>
          <a:ext cx="3774349" cy="6550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526"/>
              </a:lnTo>
              <a:lnTo>
                <a:pt x="3774349" y="327526"/>
              </a:lnTo>
              <a:lnTo>
                <a:pt x="3774349" y="6550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DED2FA-7988-41EF-AD3B-FF98CF371F1B}">
      <dsp:nvSpPr>
        <dsp:cNvPr id="0" name=""/>
        <dsp:cNvSpPr/>
      </dsp:nvSpPr>
      <dsp:spPr>
        <a:xfrm>
          <a:off x="5288994" y="1541452"/>
          <a:ext cx="91440" cy="6550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550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1B961C-2AB7-491D-BC20-2D516AF13F61}">
      <dsp:nvSpPr>
        <dsp:cNvPr id="0" name=""/>
        <dsp:cNvSpPr/>
      </dsp:nvSpPr>
      <dsp:spPr>
        <a:xfrm>
          <a:off x="1560364" y="1541452"/>
          <a:ext cx="3774349" cy="655052"/>
        </a:xfrm>
        <a:custGeom>
          <a:avLst/>
          <a:gdLst/>
          <a:ahLst/>
          <a:cxnLst/>
          <a:rect l="0" t="0" r="0" b="0"/>
          <a:pathLst>
            <a:path>
              <a:moveTo>
                <a:pt x="3774349" y="0"/>
              </a:moveTo>
              <a:lnTo>
                <a:pt x="3774349" y="327526"/>
              </a:lnTo>
              <a:lnTo>
                <a:pt x="0" y="327526"/>
              </a:lnTo>
              <a:lnTo>
                <a:pt x="0" y="6550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85465E-B11B-46E9-900B-C3B3E71D631C}">
      <dsp:nvSpPr>
        <dsp:cNvPr id="0" name=""/>
        <dsp:cNvSpPr/>
      </dsp:nvSpPr>
      <dsp:spPr>
        <a:xfrm>
          <a:off x="3775065" y="696513"/>
          <a:ext cx="3119297" cy="844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Структура </a:t>
          </a:r>
          <a:endParaRPr lang="ru-RU" sz="2800" kern="1200" dirty="0"/>
        </a:p>
      </dsp:txBody>
      <dsp:txXfrm>
        <a:off x="3775065" y="696513"/>
        <a:ext cx="3119297" cy="844939"/>
      </dsp:txXfrm>
    </dsp:sp>
    <dsp:sp modelId="{C6AECEA4-5930-48AC-B81B-BC16C364B69B}">
      <dsp:nvSpPr>
        <dsp:cNvPr id="0" name=""/>
        <dsp:cNvSpPr/>
      </dsp:nvSpPr>
      <dsp:spPr>
        <a:xfrm>
          <a:off x="716" y="2196505"/>
          <a:ext cx="3119297" cy="11182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Проектная группа</a:t>
          </a:r>
          <a:endParaRPr lang="ru-RU" sz="2800" kern="1200" dirty="0"/>
        </a:p>
      </dsp:txBody>
      <dsp:txXfrm>
        <a:off x="716" y="2196505"/>
        <a:ext cx="3119297" cy="1118252"/>
      </dsp:txXfrm>
    </dsp:sp>
    <dsp:sp modelId="{05194A7E-B473-4372-9173-01C44B8F5C06}">
      <dsp:nvSpPr>
        <dsp:cNvPr id="0" name=""/>
        <dsp:cNvSpPr/>
      </dsp:nvSpPr>
      <dsp:spPr>
        <a:xfrm>
          <a:off x="3775065" y="2196505"/>
          <a:ext cx="3119297" cy="11182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Техническая группа</a:t>
          </a:r>
          <a:endParaRPr lang="ru-RU" sz="2800" kern="1200" dirty="0"/>
        </a:p>
      </dsp:txBody>
      <dsp:txXfrm>
        <a:off x="3775065" y="2196505"/>
        <a:ext cx="3119297" cy="1118252"/>
      </dsp:txXfrm>
    </dsp:sp>
    <dsp:sp modelId="{3C784CC8-2EEC-4D6A-9BA0-3FA78747E96B}">
      <dsp:nvSpPr>
        <dsp:cNvPr id="0" name=""/>
        <dsp:cNvSpPr/>
      </dsp:nvSpPr>
      <dsp:spPr>
        <a:xfrm>
          <a:off x="7549415" y="2196505"/>
          <a:ext cx="3119297" cy="11182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Экспертное сопровождение</a:t>
          </a:r>
          <a:endParaRPr lang="ru-RU" sz="2800" kern="1200" dirty="0"/>
        </a:p>
      </dsp:txBody>
      <dsp:txXfrm>
        <a:off x="7549415" y="2196505"/>
        <a:ext cx="3119297" cy="1118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D38-A6CD-4A24-A2FE-07050EC002B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B7FBD-9BBB-4AAC-9563-7AF159C84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263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D38-A6CD-4A24-A2FE-07050EC002B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B7FBD-9BBB-4AAC-9563-7AF159C84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301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D38-A6CD-4A24-A2FE-07050EC002B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B7FBD-9BBB-4AAC-9563-7AF159C84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65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D38-A6CD-4A24-A2FE-07050EC002B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B7FBD-9BBB-4AAC-9563-7AF159C84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379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D38-A6CD-4A24-A2FE-07050EC002B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B7FBD-9BBB-4AAC-9563-7AF159C84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1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D38-A6CD-4A24-A2FE-07050EC002B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B7FBD-9BBB-4AAC-9563-7AF159C84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85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D38-A6CD-4A24-A2FE-07050EC002B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B7FBD-9BBB-4AAC-9563-7AF159C84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181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D38-A6CD-4A24-A2FE-07050EC002B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B7FBD-9BBB-4AAC-9563-7AF159C84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158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D38-A6CD-4A24-A2FE-07050EC002B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B7FBD-9BBB-4AAC-9563-7AF159C84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26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D38-A6CD-4A24-A2FE-07050EC002B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B7FBD-9BBB-4AAC-9563-7AF159C84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822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D38-A6CD-4A24-A2FE-07050EC002B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B7FBD-9BBB-4AAC-9563-7AF159C84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090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ADD38-A6CD-4A24-A2FE-07050EC002B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B7FBD-9BBB-4AAC-9563-7AF159C84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8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microsoft.com/office/2007/relationships/hdphoto" Target="../media/hdphoto1.wdp"/><Relationship Id="rId14" Type="http://schemas.microsoft.com/office/2007/relationships/diagramDrawing" Target="../diagrams/drawin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g"/><Relationship Id="rId10" Type="http://schemas.openxmlformats.org/officeDocument/2006/relationships/image" Target="../media/image15.jpeg"/><Relationship Id="rId4" Type="http://schemas.microsoft.com/office/2007/relationships/hdphoto" Target="../media/hdphoto2.wdp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fif"/><Relationship Id="rId5" Type="http://schemas.openxmlformats.org/officeDocument/2006/relationships/image" Target="../media/image17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5.png"/><Relationship Id="rId7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microsoft.com/office/2007/relationships/hdphoto" Target="../media/hdphoto2.wdp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fif"/><Relationship Id="rId3" Type="http://schemas.openxmlformats.org/officeDocument/2006/relationships/image" Target="../media/image5.png"/><Relationship Id="rId7" Type="http://schemas.openxmlformats.org/officeDocument/2006/relationships/image" Target="../media/image33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fif"/><Relationship Id="rId3" Type="http://schemas.openxmlformats.org/officeDocument/2006/relationships/image" Target="../media/image5.png"/><Relationship Id="rId7" Type="http://schemas.openxmlformats.org/officeDocument/2006/relationships/image" Target="../media/image33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8481"/>
            <a:ext cx="12192000" cy="469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128713" y="1222677"/>
            <a:ext cx="14449425" cy="2184083"/>
          </a:xfrm>
        </p:spPr>
        <p:txBody>
          <a:bodyPr>
            <a:noAutofit/>
          </a:bodyPr>
          <a:lstStyle/>
          <a:p>
            <a:r>
              <a:rPr lang="ru-RU" sz="4400" b="1" dirty="0" err="1" smtClean="0">
                <a:latin typeface="+mn-lt"/>
                <a:cs typeface="Arial" panose="020B0604020202020204" pitchFamily="34" charset="0"/>
              </a:rPr>
              <a:t>Медиацентр</a:t>
            </a:r>
            <a:r>
              <a:rPr lang="ru-RU" sz="4400" b="1" dirty="0" smtClean="0">
                <a:latin typeface="+mn-lt"/>
                <a:cs typeface="Arial" panose="020B0604020202020204" pitchFamily="34" charset="0"/>
              </a:rPr>
              <a:t> </a:t>
            </a:r>
            <a:br>
              <a:rPr lang="ru-RU" sz="4400" b="1" dirty="0" smtClean="0">
                <a:latin typeface="+mn-lt"/>
                <a:cs typeface="Arial" panose="020B0604020202020204" pitchFamily="34" charset="0"/>
              </a:rPr>
            </a:br>
            <a:r>
              <a:rPr lang="ru-RU" sz="4400" b="1" dirty="0" smtClean="0">
                <a:latin typeface="+mn-lt"/>
                <a:cs typeface="Arial" panose="020B0604020202020204" pitchFamily="34" charset="0"/>
              </a:rPr>
              <a:t>как инструмент воспитания, </a:t>
            </a:r>
            <a:br>
              <a:rPr lang="ru-RU" sz="4400" b="1" dirty="0" smtClean="0">
                <a:latin typeface="+mn-lt"/>
                <a:cs typeface="Arial" panose="020B0604020202020204" pitchFamily="34" charset="0"/>
              </a:rPr>
            </a:br>
            <a:r>
              <a:rPr lang="ru-RU" sz="4400" b="1" dirty="0" smtClean="0">
                <a:latin typeface="+mn-lt"/>
                <a:cs typeface="Arial" panose="020B0604020202020204" pitchFamily="34" charset="0"/>
              </a:rPr>
              <a:t>коммуникации, социального проектирования </a:t>
            </a:r>
            <a:endParaRPr lang="ru-RU" sz="44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20229" y="4101214"/>
            <a:ext cx="6371771" cy="1655762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/>
              <a:t>Прокашева Лина Алексеевна</a:t>
            </a:r>
          </a:p>
          <a:p>
            <a:pPr algn="just"/>
            <a:r>
              <a:rPr lang="ru-RU" dirty="0" smtClean="0"/>
              <a:t>Советник директора по воспитанию и взаимодействию с детскими общественными объединениями КОГПОАУ </a:t>
            </a:r>
            <a:r>
              <a:rPr lang="ru-RU" dirty="0" err="1" smtClean="0"/>
              <a:t>КПиАС</a:t>
            </a:r>
            <a:r>
              <a:rPr lang="ru-RU" dirty="0" smtClean="0"/>
              <a:t>, </a:t>
            </a:r>
            <a:br>
              <a:rPr lang="ru-RU" dirty="0" smtClean="0"/>
            </a:br>
            <a:r>
              <a:rPr lang="ru-RU" dirty="0" smtClean="0"/>
              <a:t>студент 5 курса Дирекции ОП Пединститута ФГБОУ ВО </a:t>
            </a:r>
            <a:r>
              <a:rPr lang="ru-RU" dirty="0" err="1" smtClean="0"/>
              <a:t>ВятГУ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481" y="166254"/>
            <a:ext cx="6569038" cy="83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1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-460" t="-2532" r="460" b="2532"/>
          <a:stretch/>
        </p:blipFill>
        <p:spPr>
          <a:xfrm rot="16200000">
            <a:off x="-3358432" y="1148621"/>
            <a:ext cx="7004017" cy="4669344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90903699"/>
              </p:ext>
            </p:extLst>
          </p:nvPr>
        </p:nvGraphicFramePr>
        <p:xfrm>
          <a:off x="567266" y="4129577"/>
          <a:ext cx="11624733" cy="2940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Модель организации деятельности </a:t>
            </a:r>
            <a:r>
              <a:rPr lang="ru-RU" dirty="0" err="1" smtClean="0"/>
              <a:t>медиацентра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9924" r="89981">
                        <a14:foregroundMark x1="20992" y1="92557" x2="20992" y2="92557"/>
                        <a14:foregroundMark x1="34733" y1="87977" x2="34733" y2="87977"/>
                        <a14:foregroundMark x1="48664" y1="94466" x2="48664" y2="94466"/>
                        <a14:foregroundMark x1="61069" y1="90840" x2="61069" y2="90840"/>
                        <a14:foregroundMark x1="75763" y1="89695" x2="75763" y2="89695"/>
                        <a14:backgroundMark x1="63645" y1="92748" x2="63645" y2="92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1" y="157956"/>
            <a:ext cx="1667669" cy="1667669"/>
          </a:xfr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48360346"/>
              </p:ext>
            </p:extLst>
          </p:nvPr>
        </p:nvGraphicFramePr>
        <p:xfrm>
          <a:off x="761285" y="1313411"/>
          <a:ext cx="10669429" cy="4011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197512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-460" t="-2532" r="460" b="2532"/>
          <a:stretch/>
        </p:blipFill>
        <p:spPr>
          <a:xfrm rot="16200000">
            <a:off x="-3358432" y="1148621"/>
            <a:ext cx="7004017" cy="46693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Рубрика «Чек‑лист безопасности»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924" r="89981">
                        <a14:foregroundMark x1="20992" y1="92557" x2="20992" y2="92557"/>
                        <a14:foregroundMark x1="34733" y1="87977" x2="34733" y2="87977"/>
                        <a14:foregroundMark x1="48664" y1="94466" x2="48664" y2="94466"/>
                        <a14:foregroundMark x1="61069" y1="90840" x2="61069" y2="90840"/>
                        <a14:foregroundMark x1="75763" y1="89695" x2="75763" y2="89695"/>
                        <a14:backgroundMark x1="63645" y1="92748" x2="63645" y2="92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1" y="157956"/>
            <a:ext cx="1667669" cy="1667669"/>
          </a:xfr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5531196" y="2146198"/>
            <a:ext cx="651228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 цель: формирование культуры безопасного поведения и навыков распознавания рисков;  </a:t>
            </a:r>
          </a:p>
          <a:p>
            <a:pPr algn="just"/>
            <a:r>
              <a:rPr lang="ru-RU" dirty="0" smtClean="0"/>
              <a:t>тематика: </a:t>
            </a:r>
            <a:r>
              <a:rPr lang="ru-RU" dirty="0" err="1" smtClean="0"/>
              <a:t>кибербезопасность</a:t>
            </a:r>
            <a:r>
              <a:rPr lang="ru-RU" dirty="0" smtClean="0"/>
              <a:t>, профилактика мошенничества, безопасность на дорогах, действия в чрезвычайных ситуациях и т.д.  </a:t>
            </a:r>
          </a:p>
          <a:p>
            <a:pPr algn="just"/>
            <a:r>
              <a:rPr lang="ru-RU" dirty="0" smtClean="0"/>
              <a:t>методология: опора на рекомендации профильных ведомств, экспертная верификация контента. 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17022" r="17334"/>
          <a:stretch/>
        </p:blipFill>
        <p:spPr>
          <a:xfrm>
            <a:off x="547907" y="2146198"/>
            <a:ext cx="4914866" cy="42042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9067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5522" y="329008"/>
            <a:ext cx="61849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И</a:t>
            </a:r>
            <a:r>
              <a:rPr lang="ru-RU" dirty="0" smtClean="0"/>
              <a:t>нтеграция культуры, медиа и воспитания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24" r="89981">
                        <a14:foregroundMark x1="20992" y1="92557" x2="20992" y2="92557"/>
                        <a14:foregroundMark x1="34733" y1="87977" x2="34733" y2="87977"/>
                        <a14:foregroundMark x1="48664" y1="94466" x2="48664" y2="94466"/>
                        <a14:foregroundMark x1="61069" y1="90840" x2="61069" y2="90840"/>
                        <a14:foregroundMark x1="75763" y1="89695" x2="75763" y2="89695"/>
                        <a14:backgroundMark x1="63645" y1="92748" x2="63645" y2="92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1" y="157956"/>
            <a:ext cx="1667669" cy="1667669"/>
          </a:xfr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4875522" y="2270536"/>
            <a:ext cx="72009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700" dirty="0" smtClean="0"/>
              <a:t> цель: вовлечение обучающихся в культурную повестку города, формирование навыков рефлексии;  </a:t>
            </a:r>
          </a:p>
          <a:p>
            <a:pPr algn="just"/>
            <a:r>
              <a:rPr lang="ru-RU" sz="2700" dirty="0" smtClean="0"/>
              <a:t>требования к участникам: посещение мероприятия по «Пушкинской карте», написание отзыва, подбор и обработка </a:t>
            </a:r>
            <a:br>
              <a:rPr lang="ru-RU" sz="2700" dirty="0" smtClean="0"/>
            </a:br>
            <a:r>
              <a:rPr lang="ru-RU" sz="2700" dirty="0" smtClean="0"/>
              <a:t>3 фотографий;  </a:t>
            </a:r>
          </a:p>
          <a:p>
            <a:pPr algn="just"/>
            <a:r>
              <a:rPr lang="ru-RU" sz="2700" dirty="0" smtClean="0"/>
              <a:t>критерии оценки: достоверность, ясность изложения, визуальная грамотность, соответствие этическим нормам.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5522" cy="689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51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-460" t="-2532" r="460" b="2532"/>
          <a:stretch/>
        </p:blipFill>
        <p:spPr>
          <a:xfrm rot="16200000">
            <a:off x="-3358432" y="1148621"/>
            <a:ext cx="7004017" cy="46693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73" y="3328376"/>
            <a:ext cx="4704527" cy="3529624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924" r="89981">
                        <a14:foregroundMark x1="20992" y1="92557" x2="20992" y2="92557"/>
                        <a14:foregroundMark x1="34733" y1="87977" x2="34733" y2="87977"/>
                        <a14:foregroundMark x1="48664" y1="94466" x2="48664" y2="94466"/>
                        <a14:foregroundMark x1="61069" y1="90840" x2="61069" y2="90840"/>
                        <a14:foregroundMark x1="75763" y1="89695" x2="75763" y2="89695"/>
                        <a14:backgroundMark x1="63645" y1="92748" x2="63645" y2="92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1" y="157956"/>
            <a:ext cx="1667669" cy="1667669"/>
          </a:xfr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536646" y="2047263"/>
            <a:ext cx="4721154" cy="12811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chemeClr val="bg1"/>
                </a:solidFill>
              </a:rPr>
              <a:t>М</a:t>
            </a:r>
            <a:r>
              <a:rPr lang="ru-RU" dirty="0" smtClean="0">
                <a:solidFill>
                  <a:schemeClr val="bg1"/>
                </a:solidFill>
              </a:rPr>
              <a:t>еждународный просветительский проект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«Атомный диктант»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Союза организаций атомной отрасли «Атомные города» при поддержке </a:t>
            </a:r>
            <a:r>
              <a:rPr lang="ru-RU" dirty="0" err="1" smtClean="0">
                <a:solidFill>
                  <a:schemeClr val="bg1"/>
                </a:solidFill>
              </a:rPr>
              <a:t>Госкорпорации</a:t>
            </a:r>
            <a:r>
              <a:rPr lang="ru-RU" dirty="0" smtClean="0">
                <a:solidFill>
                  <a:schemeClr val="bg1"/>
                </a:solidFill>
              </a:rPr>
              <a:t> «</a:t>
            </a:r>
            <a:r>
              <a:rPr lang="ru-RU" dirty="0" err="1" smtClean="0">
                <a:solidFill>
                  <a:schemeClr val="bg1"/>
                </a:solidFill>
              </a:rPr>
              <a:t>Росатом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0" t="6225" r="3921" b="7037"/>
          <a:stretch/>
        </p:blipFill>
        <p:spPr>
          <a:xfrm>
            <a:off x="5257800" y="2370666"/>
            <a:ext cx="6934200" cy="4174067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850900" y="365125"/>
            <a:ext cx="10147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mtClean="0"/>
              <a:t>Реализация </a:t>
            </a:r>
            <a:br>
              <a:rPr lang="ru-RU" smtClean="0"/>
            </a:br>
            <a:r>
              <a:rPr lang="ru-RU" smtClean="0"/>
              <a:t>социальных проектов и акций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40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0900" y="365125"/>
            <a:ext cx="101473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Реализация </a:t>
            </a:r>
            <a:br>
              <a:rPr lang="ru-RU" dirty="0" smtClean="0"/>
            </a:br>
            <a:r>
              <a:rPr lang="ru-RU" dirty="0" smtClean="0"/>
              <a:t>социальных проектов и акций</a:t>
            </a:r>
            <a:endParaRPr lang="ru-RU" dirty="0"/>
          </a:p>
        </p:txBody>
      </p:sp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8481"/>
            <a:ext cx="12192000" cy="469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924" r="89981">
                        <a14:foregroundMark x1="20992" y1="92557" x2="20992" y2="92557"/>
                        <a14:foregroundMark x1="34733" y1="87977" x2="34733" y2="87977"/>
                        <a14:foregroundMark x1="48664" y1="94466" x2="48664" y2="94466"/>
                        <a14:foregroundMark x1="61069" y1="90840" x2="61069" y2="90840"/>
                        <a14:foregroundMark x1="75763" y1="89695" x2="75763" y2="89695"/>
                        <a14:backgroundMark x1="63645" y1="92748" x2="63645" y2="92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1" y="157956"/>
            <a:ext cx="1667669" cy="1667669"/>
          </a:xfr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470507"/>
              </p:ext>
            </p:extLst>
          </p:nvPr>
        </p:nvGraphicFramePr>
        <p:xfrm>
          <a:off x="0" y="2053541"/>
          <a:ext cx="12192000" cy="4974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516">
                  <a:extLst>
                    <a:ext uri="{9D8B030D-6E8A-4147-A177-3AD203B41FA5}">
                      <a16:colId xmlns:a16="http://schemas.microsoft.com/office/drawing/2014/main" val="146216385"/>
                    </a:ext>
                  </a:extLst>
                </a:gridCol>
                <a:gridCol w="2909784">
                  <a:extLst>
                    <a:ext uri="{9D8B030D-6E8A-4147-A177-3AD203B41FA5}">
                      <a16:colId xmlns:a16="http://schemas.microsoft.com/office/drawing/2014/main" val="3540354712"/>
                    </a:ext>
                  </a:extLst>
                </a:gridCol>
                <a:gridCol w="2654300">
                  <a:extLst>
                    <a:ext uri="{9D8B030D-6E8A-4147-A177-3AD203B41FA5}">
                      <a16:colId xmlns:a16="http://schemas.microsoft.com/office/drawing/2014/main" val="423235506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393142281"/>
                    </a:ext>
                  </a:extLst>
                </a:gridCol>
              </a:tblGrid>
              <a:tr h="67932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Проект,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акция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Формат </a:t>
                      </a:r>
                      <a:r>
                        <a:rPr lang="ru-RU" sz="2400" dirty="0" err="1" smtClean="0"/>
                        <a:t>медиапродукта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Роль обучающихся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Социальный эффект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818714"/>
                  </a:ext>
                </a:extLst>
              </a:tr>
              <a:tr h="1585095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Всероссийская акция </a:t>
                      </a:r>
                    </a:p>
                    <a:p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«Вектор дружбы»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Творческая мастерская «Азбука</a:t>
                      </a:r>
                      <a:r>
                        <a:rPr lang="ru-RU" sz="2400" baseline="0" dirty="0" smtClean="0"/>
                        <a:t> легенд родного края» (</a:t>
                      </a:r>
                      <a:r>
                        <a:rPr lang="ru-RU" sz="2400" baseline="0" dirty="0" err="1" smtClean="0"/>
                        <a:t>аудиосказки</a:t>
                      </a:r>
                      <a:r>
                        <a:rPr lang="ru-RU" sz="2400" baseline="0" dirty="0" smtClean="0"/>
                        <a:t>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Авторы, дикторы, звукорежиссёры, монтажеры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Популяризация локальной идентичности малой родины,</a:t>
                      </a:r>
                      <a:r>
                        <a:rPr lang="ru-RU" sz="2400" baseline="0" dirty="0" smtClean="0"/>
                        <a:t> работа в команде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717681"/>
                  </a:ext>
                </a:extLst>
              </a:tr>
              <a:tr h="1585095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Всероссийская акция «Языки большой страны»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Репортаж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Операторы,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интервьюеры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монтажеры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aseline="0" dirty="0" smtClean="0"/>
                        <a:t>Укрепление гражданской идентичности через осознание ценности родного языка 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31187"/>
                  </a:ext>
                </a:extLst>
              </a:tr>
              <a:tr h="981249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Школа</a:t>
                      </a:r>
                      <a:r>
                        <a:rPr lang="ru-RU" sz="2400" baseline="0" dirty="0" smtClean="0"/>
                        <a:t> подкастов «Грани патриотизма»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Подкасты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Обучающиеся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Приобретение новых </a:t>
                      </a:r>
                      <a:r>
                        <a:rPr lang="ru-RU" sz="2400" dirty="0" err="1" smtClean="0"/>
                        <a:t>медианавыков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603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42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-460" t="-2532" r="460" b="2532"/>
          <a:stretch/>
        </p:blipFill>
        <p:spPr>
          <a:xfrm rot="16200000">
            <a:off x="-3358432" y="1148621"/>
            <a:ext cx="7004017" cy="46693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5500" y="63540"/>
            <a:ext cx="101473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Участие в проекте </a:t>
            </a:r>
            <a:br>
              <a:rPr lang="ru-RU" dirty="0" smtClean="0"/>
            </a:br>
            <a:r>
              <a:rPr lang="ru-RU" dirty="0" smtClean="0"/>
              <a:t>«Навигаторы детства»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924" r="89981">
                        <a14:foregroundMark x1="20992" y1="92557" x2="20992" y2="92557"/>
                        <a14:foregroundMark x1="34733" y1="87977" x2="34733" y2="87977"/>
                        <a14:foregroundMark x1="48664" y1="94466" x2="48664" y2="94466"/>
                        <a14:foregroundMark x1="61069" y1="90840" x2="61069" y2="90840"/>
                        <a14:foregroundMark x1="75763" y1="89695" x2="75763" y2="89695"/>
                        <a14:backgroundMark x1="63645" y1="92748" x2="63645" y2="92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1" y="157956"/>
            <a:ext cx="1667669" cy="1667669"/>
          </a:xfr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675658" y="6081856"/>
            <a:ext cx="5282205" cy="5523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/>
              <a:t> Акция «Мы в ответе за тех, кого приручили»</a:t>
            </a:r>
          </a:p>
        </p:txBody>
      </p:sp>
      <p:sp>
        <p:nvSpPr>
          <p:cNvPr id="4" name="AutoShape 2" descr="https://sun9-62.vkuserphoto.ru/s/v1/ig2/yzDrAgWp9HqhsxclEnx0i8XQVD9xDD1lkXwSZXG4Z94Dce_4WdPA2HDEVpwS2M7_DBStf7UegJr3SeweSeO1LnIuKV3nTA.jpg?quality=95&amp;as=32x24,48x36,72x54,108x81,160x120,240x180,360x270,480x360,540x405,640x480,720x540,736x552&amp;from=bu&amp;cs=736x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339" y="3448066"/>
            <a:ext cx="2521644" cy="25216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31" y="2307436"/>
            <a:ext cx="2400000" cy="1800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644" y="1492449"/>
            <a:ext cx="2400000" cy="180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239" y="2389492"/>
            <a:ext cx="2400000" cy="1800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917" y="4356935"/>
            <a:ext cx="2400000" cy="1800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404" y="4356935"/>
            <a:ext cx="2400001" cy="1800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482" y="1489492"/>
            <a:ext cx="24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2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-460" t="-2532" r="460" b="2532"/>
          <a:stretch/>
        </p:blipFill>
        <p:spPr>
          <a:xfrm rot="16200000">
            <a:off x="-3358432" y="1148621"/>
            <a:ext cx="7004017" cy="4669344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924" r="89981">
                        <a14:foregroundMark x1="20992" y1="92557" x2="20992" y2="92557"/>
                        <a14:foregroundMark x1="34733" y1="87977" x2="34733" y2="87977"/>
                        <a14:foregroundMark x1="48664" y1="94466" x2="48664" y2="94466"/>
                        <a14:foregroundMark x1="61069" y1="90840" x2="61069" y2="90840"/>
                        <a14:foregroundMark x1="75763" y1="89695" x2="75763" y2="89695"/>
                        <a14:backgroundMark x1="63645" y1="92748" x2="63645" y2="92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1" y="157956"/>
            <a:ext cx="1667669" cy="1667669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8496" y="1349445"/>
            <a:ext cx="2915780" cy="55085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3" b="46628"/>
          <a:stretch/>
        </p:blipFill>
        <p:spPr>
          <a:xfrm>
            <a:off x="6243172" y="1349445"/>
            <a:ext cx="3786199" cy="4977163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427640" y="30654"/>
            <a:ext cx="101473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Участие в проекте </a:t>
            </a:r>
            <a:br>
              <a:rPr lang="ru-RU" dirty="0" smtClean="0"/>
            </a:br>
            <a:r>
              <a:rPr lang="ru-RU" dirty="0" smtClean="0"/>
              <a:t>«Навигаторы детства»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496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l="-460" t="-2532" r="460" b="2532"/>
          <a:stretch/>
        </p:blipFill>
        <p:spPr>
          <a:xfrm rot="16200000">
            <a:off x="-3358432" y="1148621"/>
            <a:ext cx="7004017" cy="4669344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924" r="89981">
                        <a14:foregroundMark x1="20992" y1="92557" x2="20992" y2="92557"/>
                        <a14:foregroundMark x1="34733" y1="87977" x2="34733" y2="87977"/>
                        <a14:foregroundMark x1="48664" y1="94466" x2="48664" y2="94466"/>
                        <a14:foregroundMark x1="61069" y1="90840" x2="61069" y2="90840"/>
                        <a14:foregroundMark x1="75763" y1="89695" x2="75763" y2="89695"/>
                        <a14:backgroundMark x1="63645" y1="92748" x2="63645" y2="92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1" y="157956"/>
            <a:ext cx="1667669" cy="166766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6643" y="2048616"/>
            <a:ext cx="4331488" cy="43234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t="5412"/>
          <a:stretch/>
        </p:blipFill>
        <p:spPr>
          <a:xfrm>
            <a:off x="1298575" y="1460237"/>
            <a:ext cx="4387850" cy="414656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035836" y="161517"/>
            <a:ext cx="10507002" cy="10863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Участие в проектах </a:t>
            </a:r>
            <a:br>
              <a:rPr lang="ru-RU" dirty="0" smtClean="0"/>
            </a:br>
            <a:r>
              <a:rPr lang="ru-RU" dirty="0" smtClean="0"/>
              <a:t>«Движение первых»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39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l="-460" t="-2532" r="460" b="2532"/>
          <a:stretch/>
        </p:blipFill>
        <p:spPr>
          <a:xfrm rot="16200000">
            <a:off x="-3358432" y="1148621"/>
            <a:ext cx="7004017" cy="46693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02" y="1094013"/>
            <a:ext cx="4213937" cy="23703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168" y="3749993"/>
            <a:ext cx="4198326" cy="23615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02" y="4383739"/>
            <a:ext cx="4034977" cy="22696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767" y="1251421"/>
            <a:ext cx="4537834" cy="25525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031" y="2615498"/>
            <a:ext cx="4652613" cy="2617095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9924" r="89981">
                        <a14:foregroundMark x1="20992" y1="92557" x2="20992" y2="92557"/>
                        <a14:foregroundMark x1="34733" y1="87977" x2="34733" y2="87977"/>
                        <a14:foregroundMark x1="48664" y1="94466" x2="48664" y2="94466"/>
                        <a14:foregroundMark x1="61069" y1="90840" x2="61069" y2="90840"/>
                        <a14:foregroundMark x1="75763" y1="89695" x2="75763" y2="89695"/>
                        <a14:backgroundMark x1="63645" y1="92748" x2="63645" y2="92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1" y="157956"/>
            <a:ext cx="1667669" cy="1667669"/>
          </a:xfr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283446" y="5443740"/>
            <a:ext cx="5282205" cy="5523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 smtClean="0"/>
              <a:t>Всероссийская акция «Папа может» </a:t>
            </a:r>
          </a:p>
          <a:p>
            <a:pPr algn="ctr"/>
            <a:r>
              <a:rPr lang="ru-RU" sz="1600" dirty="0" smtClean="0"/>
              <a:t>Сборник историй «Спасибо, папа!»</a:t>
            </a:r>
            <a:endParaRPr lang="ru-RU" sz="1600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035836" y="161517"/>
            <a:ext cx="10507002" cy="10863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Участие в проектах </a:t>
            </a:r>
            <a:br>
              <a:rPr lang="ru-RU" dirty="0" smtClean="0"/>
            </a:br>
            <a:r>
              <a:rPr lang="ru-RU" dirty="0" smtClean="0"/>
              <a:t>«Движение первых»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91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l="-460" t="-2532" r="460" b="2532"/>
          <a:stretch/>
        </p:blipFill>
        <p:spPr>
          <a:xfrm rot="16200000">
            <a:off x="-3358432" y="1148621"/>
            <a:ext cx="7004017" cy="46693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0900" y="365126"/>
            <a:ext cx="10147300" cy="887942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/>
              <a:t>Медиацентр</a:t>
            </a:r>
            <a:r>
              <a:rPr lang="ru-RU" dirty="0" smtClean="0"/>
              <a:t> и родительский чат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924" r="89981">
                        <a14:foregroundMark x1="20992" y1="92557" x2="20992" y2="92557"/>
                        <a14:foregroundMark x1="34733" y1="87977" x2="34733" y2="87977"/>
                        <a14:foregroundMark x1="48664" y1="94466" x2="48664" y2="94466"/>
                        <a14:foregroundMark x1="61069" y1="90840" x2="61069" y2="90840"/>
                        <a14:foregroundMark x1="75763" y1="89695" x2="75763" y2="89695"/>
                        <a14:backgroundMark x1="63645" y1="92748" x2="63645" y2="92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1" y="157956"/>
            <a:ext cx="1667669" cy="1667669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4" b="24876"/>
          <a:stretch/>
        </p:blipFill>
        <p:spPr>
          <a:xfrm>
            <a:off x="6289895" y="1111068"/>
            <a:ext cx="3188106" cy="23368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97" b="17766"/>
          <a:stretch/>
        </p:blipFill>
        <p:spPr>
          <a:xfrm>
            <a:off x="6372503" y="3697774"/>
            <a:ext cx="3022889" cy="28213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589" y="3697774"/>
            <a:ext cx="2453222" cy="34673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2" t="18261" r="262" b="18590"/>
          <a:stretch/>
        </p:blipFill>
        <p:spPr>
          <a:xfrm>
            <a:off x="9771589" y="2060075"/>
            <a:ext cx="2235900" cy="19955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347" y="1460238"/>
            <a:ext cx="5661548" cy="478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9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-460" t="-2532" r="460" b="2532"/>
          <a:stretch/>
        </p:blipFill>
        <p:spPr>
          <a:xfrm rot="16200000">
            <a:off x="-3358432" y="1148621"/>
            <a:ext cx="7004017" cy="46693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600" y="-204900"/>
            <a:ext cx="10196822" cy="1859471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/>
              <a:t>Медиацентр</a:t>
            </a:r>
            <a:r>
              <a:rPr lang="ru-RU" dirty="0" smtClean="0"/>
              <a:t> глазами студента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924" r="89981">
                        <a14:foregroundMark x1="20992" y1="92557" x2="20992" y2="92557"/>
                        <a14:foregroundMark x1="34733" y1="87977" x2="34733" y2="87977"/>
                        <a14:foregroundMark x1="48664" y1="94466" x2="48664" y2="94466"/>
                        <a14:foregroundMark x1="61069" y1="90840" x2="61069" y2="90840"/>
                        <a14:foregroundMark x1="75763" y1="89695" x2="75763" y2="89695"/>
                        <a14:backgroundMark x1="63645" y1="92748" x2="63645" y2="92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1" y="157956"/>
            <a:ext cx="1667669" cy="1667669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65" y="1092822"/>
            <a:ext cx="4590141" cy="34426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758" y="3643992"/>
            <a:ext cx="5779170" cy="32507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05" b="10841"/>
          <a:stretch/>
        </p:blipFill>
        <p:spPr>
          <a:xfrm>
            <a:off x="610517" y="3646648"/>
            <a:ext cx="6027246" cy="32481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89" r="15211" b="37963"/>
          <a:stretch/>
        </p:blipFill>
        <p:spPr>
          <a:xfrm>
            <a:off x="5200007" y="1093787"/>
            <a:ext cx="5417459" cy="255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52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924" r="89981">
                        <a14:foregroundMark x1="20992" y1="92557" x2="20992" y2="92557"/>
                        <a14:foregroundMark x1="34733" y1="87977" x2="34733" y2="87977"/>
                        <a14:foregroundMark x1="48664" y1="94466" x2="48664" y2="94466"/>
                        <a14:foregroundMark x1="61069" y1="90840" x2="61069" y2="90840"/>
                        <a14:foregroundMark x1="75763" y1="89695" x2="75763" y2="89695"/>
                        <a14:backgroundMark x1="63645" y1="92748" x2="63645" y2="92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1" y="157956"/>
            <a:ext cx="1667669" cy="166766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Видеоролик КПиА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9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-460" t="-2532" r="460" b="2532"/>
          <a:stretch/>
        </p:blipFill>
        <p:spPr>
          <a:xfrm rot="16200000">
            <a:off x="-3358432" y="1148621"/>
            <a:ext cx="7004017" cy="46693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600" y="-204900"/>
            <a:ext cx="10196822" cy="1859471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/>
              <a:t>Медиацентр</a:t>
            </a:r>
            <a:r>
              <a:rPr lang="ru-RU" dirty="0" smtClean="0"/>
              <a:t> глазами студента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924" r="89981">
                        <a14:foregroundMark x1="20992" y1="92557" x2="20992" y2="92557"/>
                        <a14:foregroundMark x1="34733" y1="87977" x2="34733" y2="87977"/>
                        <a14:foregroundMark x1="48664" y1="94466" x2="48664" y2="94466"/>
                        <a14:foregroundMark x1="61069" y1="90840" x2="61069" y2="90840"/>
                        <a14:foregroundMark x1="75763" y1="89695" x2="75763" y2="89695"/>
                        <a14:backgroundMark x1="63645" y1="92748" x2="63645" y2="92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1" y="157956"/>
            <a:ext cx="1667669" cy="1667669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65" y="1092822"/>
            <a:ext cx="4590141" cy="34426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758" y="3643992"/>
            <a:ext cx="5779170" cy="32507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05" b="10841"/>
          <a:stretch/>
        </p:blipFill>
        <p:spPr>
          <a:xfrm>
            <a:off x="610517" y="3646648"/>
            <a:ext cx="6027246" cy="32481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89" r="15211" b="37963"/>
          <a:stretch/>
        </p:blipFill>
        <p:spPr>
          <a:xfrm>
            <a:off x="5200007" y="1093787"/>
            <a:ext cx="5417459" cy="255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9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Результаты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деятельности </a:t>
            </a:r>
            <a:r>
              <a:rPr lang="ru-RU" dirty="0" err="1" smtClean="0"/>
              <a:t>медиацентра</a:t>
            </a:r>
            <a:endParaRPr lang="ru-RU" dirty="0"/>
          </a:p>
        </p:txBody>
      </p:sp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3048"/>
            <a:ext cx="12192000" cy="469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924" r="89981">
                        <a14:foregroundMark x1="20992" y1="92557" x2="20992" y2="92557"/>
                        <a14:foregroundMark x1="34733" y1="87977" x2="34733" y2="87977"/>
                        <a14:foregroundMark x1="48664" y1="94466" x2="48664" y2="94466"/>
                        <a14:foregroundMark x1="61069" y1="90840" x2="61069" y2="90840"/>
                        <a14:foregroundMark x1="75763" y1="89695" x2="75763" y2="89695"/>
                        <a14:backgroundMark x1="63645" y1="92748" x2="63645" y2="927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331" y="157956"/>
            <a:ext cx="1667669" cy="1667669"/>
          </a:xfr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660400" y="2111734"/>
            <a:ext cx="108712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 количественные показатели: 33 публикаций, 14 участников;</a:t>
            </a:r>
          </a:p>
          <a:p>
            <a:pPr algn="just"/>
            <a:r>
              <a:rPr lang="ru-RU" dirty="0" smtClean="0"/>
              <a:t>качественные эффекты: рост инициативности, развитие навыков командной работы, этичного поведения в цифровой среде;  </a:t>
            </a:r>
          </a:p>
          <a:p>
            <a:pPr algn="just"/>
            <a:r>
              <a:rPr lang="ru-RU" dirty="0" smtClean="0"/>
              <a:t>воспитательные результаты: формирование гражданской позиции, ответственности за слово;  </a:t>
            </a:r>
          </a:p>
          <a:p>
            <a:pPr algn="just"/>
            <a:r>
              <a:rPr lang="ru-RU" dirty="0" smtClean="0"/>
              <a:t>методические выводы: эффективность проектного подхода, значимость экспертной поддержки.</a:t>
            </a:r>
          </a:p>
        </p:txBody>
      </p:sp>
    </p:spTree>
    <p:extLst>
      <p:ext uri="{BB962C8B-B14F-4D97-AF65-F5344CB8AC3E}">
        <p14:creationId xmlns:p14="http://schemas.microsoft.com/office/powerpoint/2010/main" val="181002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8481"/>
            <a:ext cx="12192000" cy="469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128713" y="1222677"/>
            <a:ext cx="14449425" cy="2184083"/>
          </a:xfrm>
        </p:spPr>
        <p:txBody>
          <a:bodyPr>
            <a:noAutofit/>
          </a:bodyPr>
          <a:lstStyle/>
          <a:p>
            <a:r>
              <a:rPr lang="ru-RU" sz="4400" dirty="0" err="1" smtClean="0">
                <a:latin typeface="+mn-lt"/>
                <a:cs typeface="Arial" panose="020B0604020202020204" pitchFamily="34" charset="0"/>
              </a:rPr>
              <a:t>Медиацентр</a:t>
            </a:r>
            <a:r>
              <a:rPr lang="ru-RU" sz="4400" dirty="0" smtClean="0">
                <a:latin typeface="+mn-lt"/>
                <a:cs typeface="Arial" panose="020B0604020202020204" pitchFamily="34" charset="0"/>
              </a:rPr>
              <a:t> </a:t>
            </a:r>
            <a:br>
              <a:rPr lang="ru-RU" sz="4400" dirty="0" smtClean="0">
                <a:latin typeface="+mn-lt"/>
                <a:cs typeface="Arial" panose="020B0604020202020204" pitchFamily="34" charset="0"/>
              </a:rPr>
            </a:br>
            <a:r>
              <a:rPr lang="ru-RU" sz="4400" dirty="0" smtClean="0">
                <a:latin typeface="+mn-lt"/>
                <a:cs typeface="Arial" panose="020B0604020202020204" pitchFamily="34" charset="0"/>
              </a:rPr>
              <a:t>как инструмент воспитания, </a:t>
            </a:r>
            <a:br>
              <a:rPr lang="ru-RU" sz="4400" dirty="0" smtClean="0">
                <a:latin typeface="+mn-lt"/>
                <a:cs typeface="Arial" panose="020B0604020202020204" pitchFamily="34" charset="0"/>
              </a:rPr>
            </a:br>
            <a:r>
              <a:rPr lang="ru-RU" sz="4400" dirty="0" smtClean="0">
                <a:latin typeface="+mn-lt"/>
                <a:cs typeface="Arial" panose="020B0604020202020204" pitchFamily="34" charset="0"/>
              </a:rPr>
              <a:t>коммуникации, социального проектирования </a:t>
            </a:r>
            <a:endParaRPr lang="ru-RU" sz="4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20229" y="4101214"/>
            <a:ext cx="6371771" cy="1655762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/>
              <a:t>Прокашева Лина Алексеевна</a:t>
            </a:r>
          </a:p>
          <a:p>
            <a:pPr algn="just"/>
            <a:r>
              <a:rPr lang="ru-RU" dirty="0" smtClean="0"/>
              <a:t>Советник директора по воспитанию и взаимодействию с детскими общественными объединениями КОГПОАУ </a:t>
            </a:r>
            <a:r>
              <a:rPr lang="ru-RU" dirty="0" err="1" smtClean="0"/>
              <a:t>КПиАС</a:t>
            </a:r>
            <a:r>
              <a:rPr lang="ru-RU" dirty="0" smtClean="0"/>
              <a:t>, </a:t>
            </a:r>
            <a:br>
              <a:rPr lang="ru-RU" dirty="0" smtClean="0"/>
            </a:br>
            <a:r>
              <a:rPr lang="ru-RU" dirty="0" smtClean="0"/>
              <a:t>студент 5 курса Дирекции ОП Пединститута ФГБОУ ВО </a:t>
            </a:r>
            <a:r>
              <a:rPr lang="ru-RU" dirty="0" err="1" smtClean="0"/>
              <a:t>ВятГУ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481" y="166254"/>
            <a:ext cx="6569038" cy="83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7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311</Words>
  <Application>Microsoft Office PowerPoint</Application>
  <PresentationFormat>Широкоэкранный</PresentationFormat>
  <Paragraphs>61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Медиацентр  как инструмент воспитания,  коммуникации, социального проектирования </vt:lpstr>
      <vt:lpstr>Модель организации деятельности медиацентра</vt:lpstr>
      <vt:lpstr>Рубрика «Чек‑лист безопасности»</vt:lpstr>
      <vt:lpstr>Интеграция культуры, медиа и воспитания</vt:lpstr>
      <vt:lpstr>Презентация PowerPoint</vt:lpstr>
      <vt:lpstr>Реализация  социальных проектов и акций</vt:lpstr>
      <vt:lpstr>Участие в проекте  «Навигаторы детства»</vt:lpstr>
      <vt:lpstr>Участие в проекте  «Навигаторы детства»</vt:lpstr>
      <vt:lpstr>Презентация PowerPoint</vt:lpstr>
      <vt:lpstr>Презентация PowerPoint</vt:lpstr>
      <vt:lpstr>Медиацентр и родительский чат</vt:lpstr>
      <vt:lpstr>Медиацентр глазами студента</vt:lpstr>
      <vt:lpstr>Презентация PowerPoint</vt:lpstr>
      <vt:lpstr>Медиацентр глазами студента</vt:lpstr>
      <vt:lpstr>Результаты деятельности медиацентра</vt:lpstr>
      <vt:lpstr>Медиацентр  как инструмент воспитания,  коммуникации, социального проектирования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Медиацентр  как инструмент воспитания, коммуникации и социального проектирования</dc:title>
  <dc:creator>Прокашева Лина Алексеевна</dc:creator>
  <cp:lastModifiedBy>светлана</cp:lastModifiedBy>
  <cp:revision>29</cp:revision>
  <dcterms:created xsi:type="dcterms:W3CDTF">2026-10-13T06:08:47Z</dcterms:created>
  <dcterms:modified xsi:type="dcterms:W3CDTF">2026-10-20T05:20:42Z</dcterms:modified>
</cp:coreProperties>
</file>