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951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70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26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40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356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879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747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3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626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457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58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21E77-61C9-4BF4-8B1F-730502C8F056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4D6EF-A567-47E1-BE24-74AC2B365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83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Мониторинг качества данных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/>
            </a:r>
            <a:b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подсистемах ЕРИСО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КО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524000" y="3509963"/>
            <a:ext cx="9144000" cy="51510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Перечень проверяемых сведений 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8122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0958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Региональный реестр ОО и УО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1508" y="1173463"/>
            <a:ext cx="7348981" cy="55424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91446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0958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Открытая школа: Мониторинг образования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2785" y="1243994"/>
            <a:ext cx="9084179" cy="545465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2965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0958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Открытая школа: Мониторинг образования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90" y="1354375"/>
            <a:ext cx="9932617" cy="429439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68646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0958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Открытая школа: Мониторинг образования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77" y="1405248"/>
            <a:ext cx="10229044" cy="481608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86440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0958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Открытая школа: Мониторинг образования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542" y="1219957"/>
            <a:ext cx="8764513" cy="555222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06161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0958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Открытая школа: Мониторинг образования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814" y="1526521"/>
            <a:ext cx="10208370" cy="350310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26874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0958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Открытая школа: Мониторинг образования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318" y="1152126"/>
            <a:ext cx="9913362" cy="555632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61287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0958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Электронные журналы 2026-2027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58" y="1526521"/>
            <a:ext cx="10685341" cy="334113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4596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00958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Открытые данные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456167"/>
            <a:ext cx="10737203" cy="440624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532800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</TotalTime>
  <Words>46</Words>
  <Application>Microsoft Office PowerPoint</Application>
  <PresentationFormat>Широкоэкранный</PresentationFormat>
  <Paragraphs>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Мониторинг качества данных  в подсистемах ЕРИСО КО</vt:lpstr>
      <vt:lpstr>Региональный реестр ОО и УО</vt:lpstr>
      <vt:lpstr>Открытая школа: Мониторинг образования</vt:lpstr>
      <vt:lpstr>Открытая школа: Мониторинг образования</vt:lpstr>
      <vt:lpstr>Открытая школа: Мониторинг образования</vt:lpstr>
      <vt:lpstr>Открытая школа: Мониторинг образования</vt:lpstr>
      <vt:lpstr>Открытая школа: Мониторинг образования</vt:lpstr>
      <vt:lpstr>Открытая школа: Мониторинг образования</vt:lpstr>
      <vt:lpstr>Электронные журналы 2026-2027</vt:lpstr>
      <vt:lpstr>Открытые данные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качества данных в подсистемах ЕРИСО КО</dc:title>
  <dc:creator>Шульга Владимир Андреевич</dc:creator>
  <cp:lastModifiedBy>Шульга Владимир Андреевич</cp:lastModifiedBy>
  <cp:revision>15</cp:revision>
  <dcterms:created xsi:type="dcterms:W3CDTF">2026-09-14T13:21:13Z</dcterms:created>
  <dcterms:modified xsi:type="dcterms:W3CDTF">2026-09-14T13:53:36Z</dcterms:modified>
</cp:coreProperties>
</file>