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2"/>
  </p:notesMasterIdLst>
  <p:sldIdLst>
    <p:sldId id="284" r:id="rId3"/>
    <p:sldId id="287" r:id="rId4"/>
    <p:sldId id="281" r:id="rId5"/>
    <p:sldId id="264" r:id="rId6"/>
    <p:sldId id="262" r:id="rId7"/>
    <p:sldId id="288" r:id="rId8"/>
    <p:sldId id="263" r:id="rId9"/>
    <p:sldId id="268" r:id="rId10"/>
    <p:sldId id="283" r:id="rId11"/>
    <p:sldId id="296" r:id="rId12"/>
    <p:sldId id="289" r:id="rId13"/>
    <p:sldId id="297" r:id="rId14"/>
    <p:sldId id="275" r:id="rId15"/>
    <p:sldId id="271" r:id="rId16"/>
    <p:sldId id="290" r:id="rId17"/>
    <p:sldId id="291" r:id="rId18"/>
    <p:sldId id="298" r:id="rId19"/>
    <p:sldId id="293" r:id="rId20"/>
    <p:sldId id="294" r:id="rId21"/>
  </p:sldIdLst>
  <p:sldSz cx="12192000" cy="6858000"/>
  <p:notesSz cx="6858000" cy="9144000"/>
  <p:embeddedFontLst>
    <p:embeddedFont>
      <p:font typeface="Propisi" panose="02000508030000020003" pitchFamily="2" charset="0"/>
      <p:regular r:id="rId23"/>
    </p:embeddedFont>
    <p:embeddedFont>
      <p:font typeface="Arial Narrow" panose="020B0606020202030204" pitchFamily="34" charset="0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DB"/>
    <a:srgbClr val="0951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61" autoAdjust="0"/>
    <p:restoredTop sz="92353" autoAdjust="0"/>
  </p:normalViewPr>
  <p:slideViewPr>
    <p:cSldViewPr snapToGrid="0">
      <p:cViewPr varScale="1">
        <p:scale>
          <a:sx n="81" d="100"/>
          <a:sy n="81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13747-87EB-4421-BD6D-6582B52C1656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CD9C0C-CB1B-4712-939E-091860059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5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CD9C0C-CB1B-4712-939E-091860059DA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670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CD9C0C-CB1B-4712-939E-091860059D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303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CC6BEF-26BC-49C6-92EE-77ADCE8BAA7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954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CD9C0C-CB1B-4712-939E-091860059DA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91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CD9C0C-CB1B-4712-939E-091860059DA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756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CD9C0C-CB1B-4712-939E-091860059DA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782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CD9C0C-CB1B-4712-939E-091860059DA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302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D9C0C-CB1B-4712-939E-091860059DA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089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BEC6-3FF8-4656-829A-BF97C8831433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9470-F680-4B57-AFB7-CB5CFD7DD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218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BEC6-3FF8-4656-829A-BF97C8831433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9470-F680-4B57-AFB7-CB5CFD7DD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271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BEC6-3FF8-4656-829A-BF97C8831433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9470-F680-4B57-AFB7-CB5CFD7DD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200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710" y="267359"/>
            <a:ext cx="1658115" cy="69494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450ABA-FC4C-4DA7-B99B-BCE5D182C0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0185" y="267359"/>
            <a:ext cx="1814704" cy="59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246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2047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9908" y="214154"/>
            <a:ext cx="1642875" cy="68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30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BEC6-3FF8-4656-829A-BF97C8831433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9470-F680-4B57-AFB7-CB5CFD7DD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600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BEC6-3FF8-4656-829A-BF97C8831433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9470-F680-4B57-AFB7-CB5CFD7DD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889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BEC6-3FF8-4656-829A-BF97C8831433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9470-F680-4B57-AFB7-CB5CFD7DD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376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BEC6-3FF8-4656-829A-BF97C8831433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9470-F680-4B57-AFB7-CB5CFD7DD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745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BEC6-3FF8-4656-829A-BF97C8831433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9470-F680-4B57-AFB7-CB5CFD7DD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234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BEC6-3FF8-4656-829A-BF97C8831433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9470-F680-4B57-AFB7-CB5CFD7DD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774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BEC6-3FF8-4656-829A-BF97C8831433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9470-F680-4B57-AFB7-CB5CFD7DD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971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BEC6-3FF8-4656-829A-BF97C8831433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9470-F680-4B57-AFB7-CB5CFD7DD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075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5BEC6-3FF8-4656-829A-BF97C8831433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C9470-F680-4B57-AFB7-CB5CFD7DD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257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799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8;&#1072;&#1079;&#1075;&#1086;&#1074;&#1086;&#1088;&#1099;&#1086;&#1074;&#1072;&#1078;&#1085;&#1086;&#1084;.&#1088;&#1092;/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99871" y="1783093"/>
            <a:ext cx="1099225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Научно-методическое сопровождение </a:t>
            </a:r>
            <a:br>
              <a:rPr lang="ru-RU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процесса реализации образовательных программ </a:t>
            </a:r>
            <a:br>
              <a:rPr lang="ru-RU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образовательных организациях Кировской области. </a:t>
            </a:r>
          </a:p>
          <a:p>
            <a:pPr lvl="0"/>
            <a:r>
              <a:rPr lang="ru-RU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на 2026-2027 учебный год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17314" y="5927068"/>
            <a:ext cx="18659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Medium" panose="00000600000000000000" pitchFamily="2" charset="-52"/>
                <a:ea typeface="+mn-ea"/>
                <a:cs typeface="+mn-cs"/>
              </a:rPr>
              <a:t>Выступающий</a:t>
            </a:r>
          </a:p>
        </p:txBody>
      </p:sp>
    </p:spTree>
    <p:extLst>
      <p:ext uri="{BB962C8B-B14F-4D97-AF65-F5344CB8AC3E}">
        <p14:creationId xmlns:p14="http://schemas.microsoft.com/office/powerpoint/2010/main" val="129650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0698FD41-80F7-4B89-8FEC-D6CCD44FF1C3}"/>
              </a:ext>
            </a:extLst>
          </p:cNvPr>
          <p:cNvGrpSpPr/>
          <p:nvPr/>
        </p:nvGrpSpPr>
        <p:grpSpPr>
          <a:xfrm>
            <a:off x="695970" y="1012062"/>
            <a:ext cx="10800060" cy="4818834"/>
            <a:chOff x="999439" y="1890935"/>
            <a:chExt cx="9695639" cy="4326057"/>
          </a:xfrm>
        </p:grpSpPr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24D21551-A74C-4782-A0BD-6DFD1B6F0DB3}"/>
                </a:ext>
              </a:extLst>
            </p:cNvPr>
            <p:cNvGrpSpPr/>
            <p:nvPr/>
          </p:nvGrpSpPr>
          <p:grpSpPr>
            <a:xfrm>
              <a:off x="999439" y="1890935"/>
              <a:ext cx="9695639" cy="4326057"/>
              <a:chOff x="999439" y="1890935"/>
              <a:chExt cx="9695639" cy="4326057"/>
            </a:xfrm>
          </p:grpSpPr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2479A40F-32F2-4289-8BAA-30CBB09DE7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6736"/>
              <a:stretch/>
            </p:blipFill>
            <p:spPr>
              <a:xfrm>
                <a:off x="4253097" y="1890935"/>
                <a:ext cx="3202425" cy="2148514"/>
              </a:xfrm>
              <a:prstGeom prst="rect">
                <a:avLst/>
              </a:prstGeom>
              <a:solidFill>
                <a:srgbClr val="0080DB"/>
              </a:solidFill>
              <a:ln>
                <a:noFill/>
              </a:ln>
            </p:spPr>
          </p:pic>
          <p:pic>
            <p:nvPicPr>
              <p:cNvPr id="4" name="Рисунок 3">
                <a:extLst>
                  <a:ext uri="{FF2B5EF4-FFF2-40B4-BE49-F238E27FC236}">
                    <a16:creationId xmlns:a16="http://schemas.microsoft.com/office/drawing/2014/main" id="{151CD8AA-C025-4447-95F6-DDF5AC647F4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2662" r="6302"/>
              <a:stretch/>
            </p:blipFill>
            <p:spPr>
              <a:xfrm>
                <a:off x="999439" y="4039449"/>
                <a:ext cx="3224217" cy="2148514"/>
              </a:xfrm>
              <a:prstGeom prst="rect">
                <a:avLst/>
              </a:prstGeom>
              <a:solidFill>
                <a:srgbClr val="0080DB"/>
              </a:solidFill>
              <a:ln>
                <a:noFill/>
              </a:ln>
            </p:spPr>
          </p:pic>
          <p:pic>
            <p:nvPicPr>
              <p:cNvPr id="5" name="Рисунок 4">
                <a:extLst>
                  <a:ext uri="{FF2B5EF4-FFF2-40B4-BE49-F238E27FC236}">
                    <a16:creationId xmlns:a16="http://schemas.microsoft.com/office/drawing/2014/main" id="{09E02751-886B-4766-9730-4A625B1B04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4731"/>
              <a:stretch/>
            </p:blipFill>
            <p:spPr>
              <a:xfrm>
                <a:off x="7470861" y="4068478"/>
                <a:ext cx="3224217" cy="2148514"/>
              </a:xfrm>
              <a:prstGeom prst="rect">
                <a:avLst/>
              </a:prstGeom>
              <a:solidFill>
                <a:srgbClr val="0080DB"/>
              </a:solidFill>
              <a:ln>
                <a:noFill/>
              </a:ln>
            </p:spPr>
          </p:pic>
        </p:grp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B724AF07-8B5D-4E99-96EC-11EF3A7B1F7D}"/>
                </a:ext>
              </a:extLst>
            </p:cNvPr>
            <p:cNvSpPr/>
            <p:nvPr/>
          </p:nvSpPr>
          <p:spPr>
            <a:xfrm rot="5400000">
              <a:off x="1655718" y="1463445"/>
              <a:ext cx="1909344" cy="2922362"/>
            </a:xfrm>
            <a:prstGeom prst="rect">
              <a:avLst/>
            </a:prstGeom>
            <a:solidFill>
              <a:srgbClr val="0080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0335579A-F017-447B-B01F-0EC37666A4C1}"/>
                </a:ext>
              </a:extLst>
            </p:cNvPr>
            <p:cNvSpPr/>
            <p:nvPr/>
          </p:nvSpPr>
          <p:spPr>
            <a:xfrm rot="5400000">
              <a:off x="4911001" y="3652524"/>
              <a:ext cx="1909344" cy="2922362"/>
            </a:xfrm>
            <a:prstGeom prst="rect">
              <a:avLst/>
            </a:prstGeom>
            <a:solidFill>
              <a:srgbClr val="0080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80DB"/>
                </a:solidFill>
                <a:latin typeface="Calibri" panose="020F0502020204030204"/>
              </a:endParaRP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BE4AFA44-A8DF-4875-8A77-B59B6A307289}"/>
                </a:ext>
              </a:extLst>
            </p:cNvPr>
            <p:cNvSpPr/>
            <p:nvPr/>
          </p:nvSpPr>
          <p:spPr>
            <a:xfrm rot="5400000">
              <a:off x="8128297" y="1463446"/>
              <a:ext cx="1909344" cy="2922362"/>
            </a:xfrm>
            <a:prstGeom prst="rect">
              <a:avLst/>
            </a:prstGeom>
            <a:solidFill>
              <a:srgbClr val="0080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820DB3E-9922-4D41-8F74-FBC49FCB1E0B}"/>
              </a:ext>
            </a:extLst>
          </p:cNvPr>
          <p:cNvSpPr/>
          <p:nvPr/>
        </p:nvSpPr>
        <p:spPr>
          <a:xfrm rot="5400000">
            <a:off x="5658294" y="-5658299"/>
            <a:ext cx="875402" cy="12191999"/>
          </a:xfrm>
          <a:prstGeom prst="rect">
            <a:avLst/>
          </a:prstGeom>
          <a:solidFill>
            <a:srgbClr val="095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0E2D11-70DF-4DC4-8704-D59FFDEBBE7C}"/>
              </a:ext>
            </a:extLst>
          </p:cNvPr>
          <p:cNvSpPr txBox="1"/>
          <p:nvPr/>
        </p:nvSpPr>
        <p:spPr>
          <a:xfrm>
            <a:off x="97754" y="181965"/>
            <a:ext cx="1185475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5400">
                <a:solidFill>
                  <a:srgbClr val="4370B7"/>
                </a:solidFill>
                <a:latin typeface="DIN Condensed " panose="020B0606040000020204" pitchFamily="34" charset="-52"/>
                <a:ea typeface="DIN Condensed " panose="020B0606040000020204" pitchFamily="34" charset="-52"/>
              </a:defRPr>
            </a:lvl1pPr>
          </a:lstStyle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Группы продленного дня – ресурс воспитательной деятельности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02E6BC-B41B-4EAE-9EE9-8E57D3E5EA6D}"/>
              </a:ext>
            </a:extLst>
          </p:cNvPr>
          <p:cNvSpPr txBox="1"/>
          <p:nvPr/>
        </p:nvSpPr>
        <p:spPr>
          <a:xfrm>
            <a:off x="870863" y="1873382"/>
            <a:ext cx="32511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совместные проекты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 сплочение коллектива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79FBB9-2C48-4383-B50A-89E47F4EDB70}"/>
              </a:ext>
            </a:extLst>
          </p:cNvPr>
          <p:cNvSpPr txBox="1"/>
          <p:nvPr/>
        </p:nvSpPr>
        <p:spPr>
          <a:xfrm>
            <a:off x="8089662" y="1969673"/>
            <a:ext cx="32382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организация посильного бытового труда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EFAC4E-A982-4C16-A6F7-CC36F3133566}"/>
              </a:ext>
            </a:extLst>
          </p:cNvPr>
          <p:cNvSpPr txBox="1"/>
          <p:nvPr/>
        </p:nvSpPr>
        <p:spPr>
          <a:xfrm>
            <a:off x="4532421" y="3972551"/>
            <a:ext cx="321171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прогулки, занятия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 природе, физкультминутки, подвижные игры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A3BBA57-F436-44CB-AD7C-3DFD953AB11D}"/>
              </a:ext>
            </a:extLst>
          </p:cNvPr>
          <p:cNvSpPr/>
          <p:nvPr/>
        </p:nvSpPr>
        <p:spPr>
          <a:xfrm>
            <a:off x="1007122" y="6080265"/>
            <a:ext cx="108431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quote-cjk-patch"/>
              </a:rPr>
              <a:t>ВАЖНО! Группа продленного дня – это полноценная среда для разностороннего развития ребёнка.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7C3447C-E834-4AE7-933F-DC67EF7B928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70" r="7039" b="8779"/>
          <a:stretch/>
        </p:blipFill>
        <p:spPr>
          <a:xfrm>
            <a:off x="291269" y="5976953"/>
            <a:ext cx="620851" cy="63143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50079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F628DB5B-8E63-4A2D-B4A7-3B051CC7CE8A}"/>
              </a:ext>
            </a:extLst>
          </p:cNvPr>
          <p:cNvGrpSpPr/>
          <p:nvPr/>
        </p:nvGrpSpPr>
        <p:grpSpPr>
          <a:xfrm>
            <a:off x="232400" y="1110512"/>
            <a:ext cx="11727190" cy="4830526"/>
            <a:chOff x="609245" y="1243529"/>
            <a:chExt cx="5541782" cy="4924084"/>
          </a:xfrm>
        </p:grpSpPr>
        <p:sp>
          <p:nvSpPr>
            <p:cNvPr id="16" name="Скругленный прямоугольник 21">
              <a:extLst>
                <a:ext uri="{FF2B5EF4-FFF2-40B4-BE49-F238E27FC236}">
                  <a16:creationId xmlns:a16="http://schemas.microsoft.com/office/drawing/2014/main" id="{7AA07FA8-EBF9-4441-AA61-A50715EA4572}"/>
                </a:ext>
              </a:extLst>
            </p:cNvPr>
            <p:cNvSpPr/>
            <p:nvPr/>
          </p:nvSpPr>
          <p:spPr>
            <a:xfrm>
              <a:off x="609245" y="1281858"/>
              <a:ext cx="5541782" cy="4885755"/>
            </a:xfrm>
            <a:prstGeom prst="roundRect">
              <a:avLst>
                <a:gd name="adj" fmla="val 634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кругленный прямоугольник 22">
              <a:extLst>
                <a:ext uri="{FF2B5EF4-FFF2-40B4-BE49-F238E27FC236}">
                  <a16:creationId xmlns:a16="http://schemas.microsoft.com/office/drawing/2014/main" id="{694EA8BA-5441-40AC-A23B-038D6FEDB8E1}"/>
                </a:ext>
              </a:extLst>
            </p:cNvPr>
            <p:cNvSpPr/>
            <p:nvPr/>
          </p:nvSpPr>
          <p:spPr>
            <a:xfrm>
              <a:off x="621075" y="1243529"/>
              <a:ext cx="5507385" cy="615883"/>
            </a:xfrm>
            <a:prstGeom prst="roundRect">
              <a:avLst>
                <a:gd name="adj" fmla="val 46635"/>
              </a:avLst>
            </a:prstGeom>
            <a:solidFill>
              <a:srgbClr val="0080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40629" y="1221065"/>
            <a:ext cx="26035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«Разговоры о важном»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6441" y="1908494"/>
            <a:ext cx="9663934" cy="1279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620713" algn="l"/>
              </a:tabLst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Формирование у школьников патриотизма, гражданского воспитания, любви к Родине, её истории, культуре и традициям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620713" algn="l"/>
              </a:tabLst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Системный контроль за реализацией цикла внеурочных занятий администрацией образовательной организации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620713" algn="l"/>
              </a:tabLst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Скачивание материалов должно осуществляться лично каждым классным руководителем с официального сайта 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ru-RU" sz="1600" b="1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  <a:hlinkClick r:id="rId3"/>
              </a:rPr>
              <a:t>разговорыоважном.рф</a:t>
            </a:r>
            <a:endParaRPr lang="ru-RU" sz="16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4416" y="1882813"/>
            <a:ext cx="1068612" cy="1072026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A556F2B-AFBB-41B2-BFC2-83B4F1E6B3A4}"/>
              </a:ext>
            </a:extLst>
          </p:cNvPr>
          <p:cNvSpPr/>
          <p:nvPr/>
        </p:nvSpPr>
        <p:spPr>
          <a:xfrm rot="5400000">
            <a:off x="5658294" y="-5658299"/>
            <a:ext cx="875402" cy="12191999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D3BC16-2297-4F81-B6D6-F935500A63FD}"/>
              </a:ext>
            </a:extLst>
          </p:cNvPr>
          <p:cNvSpPr txBox="1"/>
          <p:nvPr/>
        </p:nvSpPr>
        <p:spPr>
          <a:xfrm>
            <a:off x="97755" y="181965"/>
            <a:ext cx="7507156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5400">
                <a:solidFill>
                  <a:srgbClr val="4370B7"/>
                </a:solidFill>
                <a:latin typeface="DIN Condensed " panose="020B0606040000020204" pitchFamily="34" charset="-52"/>
                <a:ea typeface="DIN Condensed " panose="020B0606040000020204" pitchFamily="34" charset="-52"/>
              </a:defRPr>
            </a:lvl1pPr>
          </a:lstStyle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Курсы внеурочной деятельности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C39D530A-C81A-44C0-81EC-BE7214E52654}"/>
              </a:ext>
            </a:extLst>
          </p:cNvPr>
          <p:cNvGrpSpPr/>
          <p:nvPr/>
        </p:nvGrpSpPr>
        <p:grpSpPr>
          <a:xfrm>
            <a:off x="1190545" y="3122960"/>
            <a:ext cx="9788177" cy="2663016"/>
            <a:chOff x="500236" y="3773037"/>
            <a:chExt cx="7742956" cy="232148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C3E8E005-1606-4B3A-A746-4686B47F1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236" y="3777067"/>
              <a:ext cx="3846835" cy="2317451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83DBCE86-9C20-4D6F-849E-2595530DB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6357" y="3773037"/>
              <a:ext cx="3846835" cy="2321481"/>
            </a:xfrm>
            <a:prstGeom prst="rect">
              <a:avLst/>
            </a:prstGeom>
          </p:spPr>
        </p:pic>
      </p:grp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1C82062-8A7E-427C-85A2-D85F7CD49758}"/>
              </a:ext>
            </a:extLst>
          </p:cNvPr>
          <p:cNvSpPr/>
          <p:nvPr/>
        </p:nvSpPr>
        <p:spPr>
          <a:xfrm>
            <a:off x="1028906" y="6037521"/>
            <a:ext cx="10484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quote-cjk-patch"/>
              </a:rPr>
              <a:t>ВАЖНО! «Разговоры о важном» – не дополнительный урок, а еженедельный диалог.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quote-cjk-patch"/>
              </a:rPr>
              <a:t>Успех определяют не столько сценарии, сколько навыки педагога.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3E00E64-32FE-4BC9-8A85-1A18F643636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70" r="7039" b="8779"/>
          <a:stretch/>
        </p:blipFill>
        <p:spPr>
          <a:xfrm>
            <a:off x="718480" y="6037521"/>
            <a:ext cx="620851" cy="63143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60728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ED0217F-E3F1-4827-BC7D-406EB791DBBE}"/>
              </a:ext>
            </a:extLst>
          </p:cNvPr>
          <p:cNvGrpSpPr/>
          <p:nvPr/>
        </p:nvGrpSpPr>
        <p:grpSpPr>
          <a:xfrm>
            <a:off x="97754" y="1026618"/>
            <a:ext cx="5497218" cy="992561"/>
            <a:chOff x="5697930" y="3691644"/>
            <a:chExt cx="5497218" cy="99256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23D5753-9A74-4A62-B3C3-A7DD774A022F}"/>
                </a:ext>
              </a:extLst>
            </p:cNvPr>
            <p:cNvSpPr txBox="1"/>
            <p:nvPr/>
          </p:nvSpPr>
          <p:spPr>
            <a:xfrm>
              <a:off x="5697930" y="3691644"/>
              <a:ext cx="4333580" cy="9787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 marR="0" lvl="0" indent="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krobat SemiBold" panose="00000700000000000000" pitchFamily="50" charset="-52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Перечень 100 лучших советских </a:t>
              </a:r>
              <a:br>
                <a:rPr lang="ru-RU" sz="16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</a:br>
              <a:r>
                <a:rPr lang="ru-RU" sz="16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российских художественных фильмов, </a:t>
              </a:r>
            </a:p>
            <a:p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рекомендованный для показа </a:t>
              </a:r>
            </a:p>
            <a:p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в общеобразовательных организациях</a:t>
              </a: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194F8211-B5F3-4648-9BFB-6522385DCF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02587" y="3691644"/>
              <a:ext cx="992561" cy="992561"/>
            </a:xfrm>
            <a:prstGeom prst="roundRect">
              <a:avLst>
                <a:gd name="adj" fmla="val 7659"/>
              </a:avLst>
            </a:prstGeom>
            <a:ln w="28575">
              <a:solidFill>
                <a:srgbClr val="0D4798"/>
              </a:solidFill>
            </a:ln>
          </p:spPr>
        </p:pic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D7D6F9F-33CC-4FB8-AAEB-743C429B0500}"/>
              </a:ext>
            </a:extLst>
          </p:cNvPr>
          <p:cNvSpPr/>
          <p:nvPr/>
        </p:nvSpPr>
        <p:spPr>
          <a:xfrm rot="5400000">
            <a:off x="5658294" y="-5658299"/>
            <a:ext cx="875402" cy="12191999"/>
          </a:xfrm>
          <a:prstGeom prst="rect">
            <a:avLst/>
          </a:prstGeom>
          <a:solidFill>
            <a:srgbClr val="095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355E83-06F0-4C27-98B2-DCD627377597}"/>
              </a:ext>
            </a:extLst>
          </p:cNvPr>
          <p:cNvSpPr txBox="1"/>
          <p:nvPr/>
        </p:nvSpPr>
        <p:spPr>
          <a:xfrm>
            <a:off x="97754" y="181965"/>
            <a:ext cx="1185475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5400">
                <a:solidFill>
                  <a:srgbClr val="4370B7"/>
                </a:solidFill>
                <a:latin typeface="DIN Condensed " panose="020B0606040000020204" pitchFamily="34" charset="-52"/>
                <a:ea typeface="DIN Condensed " panose="020B0606040000020204" pitchFamily="34" charset="-52"/>
              </a:defRPr>
            </a:lvl1pPr>
          </a:lstStyle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Ресурсы воспитания. Сквозные механизмы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780B3A-6787-4A1D-925E-5C5B2A14C1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613" b="42547"/>
          <a:stretch/>
        </p:blipFill>
        <p:spPr>
          <a:xfrm>
            <a:off x="315340" y="2170395"/>
            <a:ext cx="5709791" cy="127359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A6BE896-575D-4BF6-8C2C-A70A92F71DF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0723" y="960070"/>
            <a:ext cx="4037040" cy="231810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0E85CEC-AA56-40CA-B62F-5DB83775436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58"/>
          <a:stretch/>
        </p:blipFill>
        <p:spPr>
          <a:xfrm>
            <a:off x="6946556" y="4174676"/>
            <a:ext cx="5005957" cy="23462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2701196-F9C8-406C-8701-AB376CFA1F3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808"/>
          <a:stretch/>
        </p:blipFill>
        <p:spPr>
          <a:xfrm>
            <a:off x="315340" y="3715798"/>
            <a:ext cx="5709790" cy="280515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13E790A-0953-4CB9-9087-C12DE696E031}"/>
              </a:ext>
            </a:extLst>
          </p:cNvPr>
          <p:cNvSpPr txBox="1"/>
          <p:nvPr/>
        </p:nvSpPr>
        <p:spPr>
          <a:xfrm>
            <a:off x="6342508" y="3278176"/>
            <a:ext cx="58494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Цикл «</a:t>
            </a:r>
            <a:r>
              <a:rPr lang="ru-RU" sz="16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Герои нашего времени. Истории, которые нас объединяют</a:t>
            </a: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АНО «</a:t>
            </a:r>
            <a:r>
              <a:rPr lang="ru-RU" sz="16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Артмедиаобразование</a:t>
            </a: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» (Школа Арины Шараповой) </a:t>
            </a:r>
            <a:b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при поддержке Президентского фонда культурных инициатив </a:t>
            </a:r>
          </a:p>
        </p:txBody>
      </p:sp>
    </p:spTree>
    <p:extLst>
      <p:ext uri="{BB962C8B-B14F-4D97-AF65-F5344CB8AC3E}">
        <p14:creationId xmlns:p14="http://schemas.microsoft.com/office/powerpoint/2010/main" val="4088372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75C24E1-54B4-4D93-8B35-B95C89458F1E}"/>
              </a:ext>
            </a:extLst>
          </p:cNvPr>
          <p:cNvSpPr/>
          <p:nvPr/>
        </p:nvSpPr>
        <p:spPr>
          <a:xfrm rot="5400000">
            <a:off x="5658294" y="-5658299"/>
            <a:ext cx="875402" cy="12191999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57A3D9-D329-4373-BA1A-2B5E18E71ECA}"/>
              </a:ext>
            </a:extLst>
          </p:cNvPr>
          <p:cNvSpPr txBox="1"/>
          <p:nvPr/>
        </p:nvSpPr>
        <p:spPr>
          <a:xfrm>
            <a:off x="246187" y="207368"/>
            <a:ext cx="3847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Профилактика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2788361-4C97-4934-8C43-CAD2C52F22D8}"/>
              </a:ext>
            </a:extLst>
          </p:cNvPr>
          <p:cNvSpPr/>
          <p:nvPr/>
        </p:nvSpPr>
        <p:spPr>
          <a:xfrm>
            <a:off x="6315335" y="1682372"/>
            <a:ext cx="5742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вопросам профилактики безнадзорности и правонарушений несовершеннолетних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9AC1D1-2CF6-49E1-8F3C-349ABADE36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8750"/>
          <a:stretch/>
        </p:blipFill>
        <p:spPr>
          <a:xfrm>
            <a:off x="6442332" y="2481463"/>
            <a:ext cx="5493753" cy="36893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738A8C9-9AD3-419A-B5FE-3BE496BC65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9484" y="4473503"/>
            <a:ext cx="1544842" cy="1544842"/>
          </a:xfrm>
          <a:prstGeom prst="rect">
            <a:avLst/>
          </a:prstGeom>
        </p:spPr>
      </p:pic>
      <p:sp>
        <p:nvSpPr>
          <p:cNvPr id="10" name="Скругленный прямоугольник 21">
            <a:extLst>
              <a:ext uri="{FF2B5EF4-FFF2-40B4-BE49-F238E27FC236}">
                <a16:creationId xmlns:a16="http://schemas.microsoft.com/office/drawing/2014/main" id="{D5BDC230-970E-47A0-A6FC-C1206D152097}"/>
              </a:ext>
            </a:extLst>
          </p:cNvPr>
          <p:cNvSpPr/>
          <p:nvPr/>
        </p:nvSpPr>
        <p:spPr>
          <a:xfrm>
            <a:off x="255915" y="1057139"/>
            <a:ext cx="5742972" cy="2740161"/>
          </a:xfrm>
          <a:prstGeom prst="roundRect">
            <a:avLst>
              <a:gd name="adj" fmla="val 634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22">
            <a:extLst>
              <a:ext uri="{FF2B5EF4-FFF2-40B4-BE49-F238E27FC236}">
                <a16:creationId xmlns:a16="http://schemas.microsoft.com/office/drawing/2014/main" id="{FAA0618E-93AF-496E-8372-8176CD4E8A33}"/>
              </a:ext>
            </a:extLst>
          </p:cNvPr>
          <p:cNvSpPr/>
          <p:nvPr/>
        </p:nvSpPr>
        <p:spPr>
          <a:xfrm>
            <a:off x="268848" y="1015750"/>
            <a:ext cx="5707326" cy="58689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Скругленный прямоугольник 21">
            <a:extLst>
              <a:ext uri="{FF2B5EF4-FFF2-40B4-BE49-F238E27FC236}">
                <a16:creationId xmlns:a16="http://schemas.microsoft.com/office/drawing/2014/main" id="{A44F669F-F848-422C-84F4-A4C09F8E92AC}"/>
              </a:ext>
            </a:extLst>
          </p:cNvPr>
          <p:cNvSpPr/>
          <p:nvPr/>
        </p:nvSpPr>
        <p:spPr>
          <a:xfrm>
            <a:off x="6278892" y="1057139"/>
            <a:ext cx="5742972" cy="5594032"/>
          </a:xfrm>
          <a:prstGeom prst="roundRect">
            <a:avLst>
              <a:gd name="adj" fmla="val 48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22">
            <a:extLst>
              <a:ext uri="{FF2B5EF4-FFF2-40B4-BE49-F238E27FC236}">
                <a16:creationId xmlns:a16="http://schemas.microsoft.com/office/drawing/2014/main" id="{98FDEBEB-2805-42A9-8CD6-83CE03F51987}"/>
              </a:ext>
            </a:extLst>
          </p:cNvPr>
          <p:cNvSpPr/>
          <p:nvPr/>
        </p:nvSpPr>
        <p:spPr>
          <a:xfrm>
            <a:off x="6278892" y="1015750"/>
            <a:ext cx="5707326" cy="58689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A23F03-09CD-409E-B5DE-1BACA982F7F4}"/>
              </a:ext>
            </a:extLst>
          </p:cNvPr>
          <p:cNvSpPr txBox="1"/>
          <p:nvPr/>
        </p:nvSpPr>
        <p:spPr>
          <a:xfrm>
            <a:off x="6442332" y="1100525"/>
            <a:ext cx="35725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Навигатор для педагогов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DFBFBD-691B-49D9-9337-D667DCDD90C5}"/>
              </a:ext>
            </a:extLst>
          </p:cNvPr>
          <p:cNvSpPr txBox="1"/>
          <p:nvPr/>
        </p:nvSpPr>
        <p:spPr>
          <a:xfrm>
            <a:off x="433416" y="1100525"/>
            <a:ext cx="37575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Проект «Пространство доверия»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30C194-1624-4D8C-9F62-BA3CF6E53AC4}"/>
              </a:ext>
            </a:extLst>
          </p:cNvPr>
          <p:cNvSpPr txBox="1"/>
          <p:nvPr/>
        </p:nvSpPr>
        <p:spPr>
          <a:xfrm>
            <a:off x="593258" y="1710190"/>
            <a:ext cx="50585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создание единой, доступной и эффективной экосистемы методической поддержки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78B312-F0B0-4851-9EB1-2A602B61B223}"/>
              </a:ext>
            </a:extLst>
          </p:cNvPr>
          <p:cNvSpPr txBox="1"/>
          <p:nvPr/>
        </p:nvSpPr>
        <p:spPr>
          <a:xfrm>
            <a:off x="1113241" y="2356521"/>
            <a:ext cx="477111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3538"/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стратегические сессии</a:t>
            </a:r>
          </a:p>
          <a:p>
            <a:pPr marL="363538"/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методические мастерские</a:t>
            </a:r>
          </a:p>
          <a:p>
            <a:pPr marL="363538"/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тренинговые занятия</a:t>
            </a:r>
          </a:p>
          <a:p>
            <a:pPr marL="363538"/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областные семинары</a:t>
            </a:r>
          </a:p>
          <a:p>
            <a:pPr marL="363538"/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недели безопасности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DA9969A-3939-4E70-84A4-CFE10FDFFBF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154" y="2618861"/>
            <a:ext cx="727116" cy="727116"/>
          </a:xfrm>
          <a:prstGeom prst="rect">
            <a:avLst/>
          </a:prstGeom>
        </p:spPr>
      </p:pic>
      <p:sp>
        <p:nvSpPr>
          <p:cNvPr id="19" name="Скругленный прямоугольник 21">
            <a:extLst>
              <a:ext uri="{FF2B5EF4-FFF2-40B4-BE49-F238E27FC236}">
                <a16:creationId xmlns:a16="http://schemas.microsoft.com/office/drawing/2014/main" id="{A6EC6829-0D07-41C7-8516-9F8C4C779963}"/>
              </a:ext>
            </a:extLst>
          </p:cNvPr>
          <p:cNvSpPr/>
          <p:nvPr/>
        </p:nvSpPr>
        <p:spPr>
          <a:xfrm>
            <a:off x="255915" y="4005669"/>
            <a:ext cx="5742972" cy="2644964"/>
          </a:xfrm>
          <a:prstGeom prst="roundRect">
            <a:avLst>
              <a:gd name="adj" fmla="val 634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2">
            <a:extLst>
              <a:ext uri="{FF2B5EF4-FFF2-40B4-BE49-F238E27FC236}">
                <a16:creationId xmlns:a16="http://schemas.microsoft.com/office/drawing/2014/main" id="{55353F36-5107-480A-9C9D-9E2B2407342B}"/>
              </a:ext>
            </a:extLst>
          </p:cNvPr>
          <p:cNvSpPr/>
          <p:nvPr/>
        </p:nvSpPr>
        <p:spPr>
          <a:xfrm>
            <a:off x="268848" y="3964279"/>
            <a:ext cx="5707326" cy="58689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5A7E31-882B-425A-A0BD-572051DEA925}"/>
              </a:ext>
            </a:extLst>
          </p:cNvPr>
          <p:cNvSpPr txBox="1"/>
          <p:nvPr/>
        </p:nvSpPr>
        <p:spPr>
          <a:xfrm>
            <a:off x="433415" y="4049054"/>
            <a:ext cx="52183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Раздел «Профилактическая деятельность»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9BC0C99-3D5E-49BE-AFF1-44D8A8A1199C}"/>
              </a:ext>
            </a:extLst>
          </p:cNvPr>
          <p:cNvSpPr txBox="1"/>
          <p:nvPr/>
        </p:nvSpPr>
        <p:spPr>
          <a:xfrm>
            <a:off x="1253833" y="4954720"/>
            <a:ext cx="42894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Организовано сопровождение наполнение раздела «Профилактическая деятельность» </a:t>
            </a:r>
            <a:b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 модуле «Открытая школа: Мониторинг образования» в ЕРИСО Кировской области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4060BF2-EF63-40C6-8946-642FEB77684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343" y="5157302"/>
            <a:ext cx="697898" cy="69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971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Скругленный прямоугольник 21">
            <a:extLst>
              <a:ext uri="{FF2B5EF4-FFF2-40B4-BE49-F238E27FC236}">
                <a16:creationId xmlns:a16="http://schemas.microsoft.com/office/drawing/2014/main" id="{91D15FCB-71E6-455D-BBCD-456BC86548BD}"/>
              </a:ext>
            </a:extLst>
          </p:cNvPr>
          <p:cNvSpPr/>
          <p:nvPr/>
        </p:nvSpPr>
        <p:spPr>
          <a:xfrm>
            <a:off x="200098" y="1200945"/>
            <a:ext cx="5742972" cy="3666657"/>
          </a:xfrm>
          <a:prstGeom prst="roundRect">
            <a:avLst>
              <a:gd name="adj" fmla="val 634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кругленный прямоугольник 22">
            <a:extLst>
              <a:ext uri="{FF2B5EF4-FFF2-40B4-BE49-F238E27FC236}">
                <a16:creationId xmlns:a16="http://schemas.microsoft.com/office/drawing/2014/main" id="{B95747E5-241C-45AC-BFDB-959AA82B3C39}"/>
              </a:ext>
            </a:extLst>
          </p:cNvPr>
          <p:cNvSpPr/>
          <p:nvPr/>
        </p:nvSpPr>
        <p:spPr>
          <a:xfrm>
            <a:off x="213031" y="1159556"/>
            <a:ext cx="5707326" cy="58689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Скругленный прямоугольник 21">
            <a:extLst>
              <a:ext uri="{FF2B5EF4-FFF2-40B4-BE49-F238E27FC236}">
                <a16:creationId xmlns:a16="http://schemas.microsoft.com/office/drawing/2014/main" id="{A5670D36-48D4-484A-A015-28D060E9A527}"/>
              </a:ext>
            </a:extLst>
          </p:cNvPr>
          <p:cNvSpPr/>
          <p:nvPr/>
        </p:nvSpPr>
        <p:spPr>
          <a:xfrm>
            <a:off x="6179094" y="1200946"/>
            <a:ext cx="5742972" cy="3666656"/>
          </a:xfrm>
          <a:prstGeom prst="roundRect">
            <a:avLst>
              <a:gd name="adj" fmla="val 48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кругленный прямоугольник 22">
            <a:extLst>
              <a:ext uri="{FF2B5EF4-FFF2-40B4-BE49-F238E27FC236}">
                <a16:creationId xmlns:a16="http://schemas.microsoft.com/office/drawing/2014/main" id="{D8B11461-158C-46D7-A827-D05DE092545A}"/>
              </a:ext>
            </a:extLst>
          </p:cNvPr>
          <p:cNvSpPr/>
          <p:nvPr/>
        </p:nvSpPr>
        <p:spPr>
          <a:xfrm>
            <a:off x="6223075" y="1159556"/>
            <a:ext cx="5707326" cy="58689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Скругленный прямоугольник 21">
            <a:extLst>
              <a:ext uri="{FF2B5EF4-FFF2-40B4-BE49-F238E27FC236}">
                <a16:creationId xmlns:a16="http://schemas.microsoft.com/office/drawing/2014/main" id="{7EB6D71E-1C5E-4DCA-953A-521B136FBF07}"/>
              </a:ext>
            </a:extLst>
          </p:cNvPr>
          <p:cNvSpPr/>
          <p:nvPr/>
        </p:nvSpPr>
        <p:spPr>
          <a:xfrm>
            <a:off x="271971" y="5054792"/>
            <a:ext cx="11763976" cy="1665191"/>
          </a:xfrm>
          <a:prstGeom prst="roundRect">
            <a:avLst>
              <a:gd name="adj" fmla="val 634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EF6EDF4E-4294-4FB7-923C-C4C80C74978A}"/>
              </a:ext>
            </a:extLst>
          </p:cNvPr>
          <p:cNvSpPr/>
          <p:nvPr/>
        </p:nvSpPr>
        <p:spPr>
          <a:xfrm rot="5400000">
            <a:off x="5658294" y="-5658299"/>
            <a:ext cx="875402" cy="12191999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7C2570-4EA7-4921-BBA3-F7182DE5CE37}"/>
              </a:ext>
            </a:extLst>
          </p:cNvPr>
          <p:cNvSpPr txBox="1"/>
          <p:nvPr/>
        </p:nvSpPr>
        <p:spPr>
          <a:xfrm>
            <a:off x="213032" y="1240520"/>
            <a:ext cx="5707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Концепция развития дополнительного образования</a:t>
            </a:r>
          </a:p>
        </p:txBody>
      </p:sp>
      <p:pic>
        <p:nvPicPr>
          <p:cNvPr id="24" name="Picture 5" descr="C:\Users\user\Desktop\ФОТОГРАФИИ\2. ТР\Точки роста 2.jpg">
            <a:extLst>
              <a:ext uri="{FF2B5EF4-FFF2-40B4-BE49-F238E27FC236}">
                <a16:creationId xmlns:a16="http://schemas.microsoft.com/office/drawing/2014/main" id="{B525DBA4-3D2A-40B6-AD78-9AD5CCD6B9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lum bright="10000" contras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666" r="22089" b="12775"/>
          <a:stretch/>
        </p:blipFill>
        <p:spPr bwMode="auto">
          <a:xfrm>
            <a:off x="213031" y="2795887"/>
            <a:ext cx="2623026" cy="1897052"/>
          </a:xfrm>
          <a:prstGeom prst="parallelogram">
            <a:avLst>
              <a:gd name="adj" fmla="val 523"/>
            </a:avLst>
          </a:prstGeom>
          <a:noFill/>
        </p:spPr>
      </p:pic>
      <p:pic>
        <p:nvPicPr>
          <p:cNvPr id="39" name="Picture 4" descr="C:\Users\user\Desktop\ФОТОГРАФИИ\6. IT-куб\Белая Холуница\БХ Учебно-тренировочные сборы к чемпионату  ЮниорПрофи 2.jpg">
            <a:extLst>
              <a:ext uri="{FF2B5EF4-FFF2-40B4-BE49-F238E27FC236}">
                <a16:creationId xmlns:a16="http://schemas.microsoft.com/office/drawing/2014/main" id="{04FDFF9A-D0C9-4B41-A0FF-E3A53B490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91" r="1176"/>
          <a:stretch>
            <a:fillRect/>
          </a:stretch>
        </p:blipFill>
        <p:spPr bwMode="auto">
          <a:xfrm>
            <a:off x="2892960" y="2790413"/>
            <a:ext cx="2805290" cy="1908000"/>
          </a:xfrm>
          <a:prstGeom prst="parallelogram">
            <a:avLst>
              <a:gd name="adj" fmla="val 916"/>
            </a:avLst>
          </a:prstGeom>
          <a:noFill/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0BAEE5A0-9A20-4A12-82A9-86511B364C48}"/>
              </a:ext>
            </a:extLst>
          </p:cNvPr>
          <p:cNvSpPr txBox="1"/>
          <p:nvPr/>
        </p:nvSpPr>
        <p:spPr>
          <a:xfrm>
            <a:off x="116115" y="216573"/>
            <a:ext cx="12075886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5400">
                <a:solidFill>
                  <a:srgbClr val="4370B7"/>
                </a:solidFill>
                <a:latin typeface="DIN Condensed " panose="020B0606040000020204" pitchFamily="34" charset="-52"/>
                <a:ea typeface="DIN Condensed " panose="020B0606040000020204" pitchFamily="34" charset="-52"/>
              </a:defRPr>
            </a:lvl1pPr>
          </a:lstStyle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Дополнительное  образование. Раскрытие талантов и способностей детей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3F875E5-9EC2-4811-B321-796DDE6031E2}"/>
              </a:ext>
            </a:extLst>
          </p:cNvPr>
          <p:cNvSpPr txBox="1"/>
          <p:nvPr/>
        </p:nvSpPr>
        <p:spPr>
          <a:xfrm>
            <a:off x="1320800" y="5117022"/>
            <a:ext cx="10599229" cy="1415772"/>
          </a:xfrm>
          <a:prstGeom prst="rect">
            <a:avLst/>
          </a:prstGeom>
          <a:noFill/>
          <a:ln w="28575">
            <a:noFill/>
            <a:prstDash val="dash"/>
          </a:ln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Ориентир спектра программ дополнительного образования – на цели социально-экономического развития муниципалитета, региона</a:t>
            </a:r>
          </a:p>
          <a:p>
            <a:pPr algn="just">
              <a:spcAft>
                <a:spcPts val="120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 центров «Точка роста» должны реализовывать программы дополнительного образования естественно-научной и технической направленности</a:t>
            </a:r>
          </a:p>
          <a:p>
            <a:pPr algn="just">
              <a:spcAft>
                <a:spcPts val="1200"/>
              </a:spcAft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Внедрение новых технологий обучения, в том числе в сфере креативных индустрий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C89107E-A59B-4DAB-8E52-E3483CF0DF32}"/>
              </a:ext>
            </a:extLst>
          </p:cNvPr>
          <p:cNvSpPr txBox="1"/>
          <p:nvPr/>
        </p:nvSpPr>
        <p:spPr>
          <a:xfrm>
            <a:off x="6404691" y="1200945"/>
            <a:ext cx="3729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помощь педагогу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F894F0-5F5F-4111-96F0-7BB5D1331C1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5744" y="1948317"/>
            <a:ext cx="5581987" cy="22354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1E4396-AB89-44CE-ABBE-31B482966E2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800" y="3429000"/>
            <a:ext cx="1393596" cy="1389042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C45255D-B943-4AB3-B7F0-5671E4673C89}"/>
              </a:ext>
            </a:extLst>
          </p:cNvPr>
          <p:cNvSpPr/>
          <p:nvPr/>
        </p:nvSpPr>
        <p:spPr>
          <a:xfrm>
            <a:off x="510777" y="1933642"/>
            <a:ext cx="51661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обеспечение интеграции дополнительного образования и общего образования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A72F12A-8A82-4327-AFA1-026A262E24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70" r="7039" b="8779"/>
          <a:stretch/>
        </p:blipFill>
        <p:spPr>
          <a:xfrm>
            <a:off x="510777" y="5679680"/>
            <a:ext cx="620851" cy="63143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2403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A53FA7E-7AE0-609A-AFC4-AA26C6F1366B}"/>
              </a:ext>
            </a:extLst>
          </p:cNvPr>
          <p:cNvSpPr/>
          <p:nvPr/>
        </p:nvSpPr>
        <p:spPr>
          <a:xfrm rot="5400000">
            <a:off x="5631602" y="-5631602"/>
            <a:ext cx="928796" cy="12192000"/>
          </a:xfrm>
          <a:prstGeom prst="rect">
            <a:avLst/>
          </a:prstGeom>
          <a:solidFill>
            <a:srgbClr val="095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1773" y="243301"/>
            <a:ext cx="8665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Равные возможности: дети с ОВЗ и инвалидностью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6D7D5BDC-6C26-4A04-822F-F249E8405EDB}"/>
              </a:ext>
            </a:extLst>
          </p:cNvPr>
          <p:cNvGrpSpPr/>
          <p:nvPr/>
        </p:nvGrpSpPr>
        <p:grpSpPr>
          <a:xfrm>
            <a:off x="-42940" y="2230054"/>
            <a:ext cx="4112851" cy="4385488"/>
            <a:chOff x="6953256" y="1146993"/>
            <a:chExt cx="5238744" cy="5329554"/>
          </a:xfrm>
        </p:grpSpPr>
        <p:pic>
          <p:nvPicPr>
            <p:cNvPr id="8" name="Рисунок 7" descr="74498321.jpg">
              <a:extLst>
                <a:ext uri="{FF2B5EF4-FFF2-40B4-BE49-F238E27FC236}">
                  <a16:creationId xmlns:a16="http://schemas.microsoft.com/office/drawing/2014/main" id="{6D747515-1498-4D39-9CA8-F23150F25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3256" y="1146993"/>
              <a:ext cx="5238744" cy="5329554"/>
            </a:xfrm>
            <a:prstGeom prst="rect">
              <a:avLst/>
            </a:prstGeom>
          </p:spPr>
        </p:pic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023732DD-EC1F-45A7-9735-131B58BC9CDC}"/>
                </a:ext>
              </a:extLst>
            </p:cNvPr>
            <p:cNvSpPr/>
            <p:nvPr/>
          </p:nvSpPr>
          <p:spPr>
            <a:xfrm>
              <a:off x="9525003" y="3876446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9AC1C008-9BEC-4D01-9B1C-606F9605A574}"/>
                </a:ext>
              </a:extLst>
            </p:cNvPr>
            <p:cNvSpPr/>
            <p:nvPr/>
          </p:nvSpPr>
          <p:spPr>
            <a:xfrm>
              <a:off x="8415087" y="4092691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F2E3126C-0FC7-4C0B-B2AA-0FD38886077F}"/>
                </a:ext>
              </a:extLst>
            </p:cNvPr>
            <p:cNvSpPr/>
            <p:nvPr/>
          </p:nvSpPr>
          <p:spPr>
            <a:xfrm>
              <a:off x="9914870" y="5880486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CDB2D68D-BA32-4B77-AF00-36893C9434AB}"/>
                </a:ext>
              </a:extLst>
            </p:cNvPr>
            <p:cNvSpPr/>
            <p:nvPr/>
          </p:nvSpPr>
          <p:spPr>
            <a:xfrm>
              <a:off x="9048771" y="3716518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945A1A54-8FF3-4C0E-90FA-22311137855B}"/>
                </a:ext>
              </a:extLst>
            </p:cNvPr>
            <p:cNvSpPr/>
            <p:nvPr/>
          </p:nvSpPr>
          <p:spPr>
            <a:xfrm>
              <a:off x="8271103" y="2568071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10CAEAFF-99A9-426B-A3A3-91BC3AC6EC9C}"/>
                </a:ext>
              </a:extLst>
            </p:cNvPr>
            <p:cNvSpPr/>
            <p:nvPr/>
          </p:nvSpPr>
          <p:spPr>
            <a:xfrm>
              <a:off x="10608502" y="3433143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463F85BE-3BEA-4AFA-BFCE-98D406B64A41}"/>
                </a:ext>
              </a:extLst>
            </p:cNvPr>
            <p:cNvSpPr/>
            <p:nvPr/>
          </p:nvSpPr>
          <p:spPr>
            <a:xfrm>
              <a:off x="10703752" y="2532230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8411C678-FC5E-4A25-B8C2-73FB01852778}"/>
                </a:ext>
              </a:extLst>
            </p:cNvPr>
            <p:cNvSpPr/>
            <p:nvPr/>
          </p:nvSpPr>
          <p:spPr>
            <a:xfrm>
              <a:off x="9282247" y="4738494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63262F6C-9993-4358-8F08-A4624AD39778}"/>
                </a:ext>
              </a:extLst>
            </p:cNvPr>
            <p:cNvSpPr/>
            <p:nvPr/>
          </p:nvSpPr>
          <p:spPr>
            <a:xfrm>
              <a:off x="9429752" y="4098859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Овал 17">
              <a:extLst>
                <a:ext uri="{FF2B5EF4-FFF2-40B4-BE49-F238E27FC236}">
                  <a16:creationId xmlns:a16="http://schemas.microsoft.com/office/drawing/2014/main" id="{6E6EFDB8-3AA8-48A1-A11C-E61258783418}"/>
                </a:ext>
              </a:extLst>
            </p:cNvPr>
            <p:cNvSpPr/>
            <p:nvPr/>
          </p:nvSpPr>
          <p:spPr>
            <a:xfrm>
              <a:off x="9985110" y="3119102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0C61E515-7C19-49CB-B744-6E25C5319917}"/>
                </a:ext>
              </a:extLst>
            </p:cNvPr>
            <p:cNvSpPr/>
            <p:nvPr/>
          </p:nvSpPr>
          <p:spPr>
            <a:xfrm>
              <a:off x="8766810" y="4108944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id="{847A9CCC-82EE-4ABB-802B-F30C17BDAACB}"/>
                </a:ext>
              </a:extLst>
            </p:cNvPr>
            <p:cNvSpPr/>
            <p:nvPr/>
          </p:nvSpPr>
          <p:spPr>
            <a:xfrm>
              <a:off x="7920203" y="1988840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6C11049D-2039-4F7E-B591-B76E77999BA3}"/>
                </a:ext>
              </a:extLst>
            </p:cNvPr>
            <p:cNvSpPr/>
            <p:nvPr/>
          </p:nvSpPr>
          <p:spPr>
            <a:xfrm>
              <a:off x="8858270" y="4833744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F40CCB32-5934-4601-98AA-F6872D37B9B0}"/>
                </a:ext>
              </a:extLst>
            </p:cNvPr>
            <p:cNvSpPr/>
            <p:nvPr/>
          </p:nvSpPr>
          <p:spPr>
            <a:xfrm>
              <a:off x="8605588" y="5085990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FD88CF18-4A3A-4F55-938A-0963E8EDED23}"/>
                </a:ext>
              </a:extLst>
            </p:cNvPr>
            <p:cNvSpPr/>
            <p:nvPr/>
          </p:nvSpPr>
          <p:spPr>
            <a:xfrm>
              <a:off x="9489592" y="5176495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id="{7981B63B-85AE-4646-8BFB-A31AFD6E9EA0}"/>
                </a:ext>
              </a:extLst>
            </p:cNvPr>
            <p:cNvSpPr/>
            <p:nvPr/>
          </p:nvSpPr>
          <p:spPr>
            <a:xfrm>
              <a:off x="10237158" y="6261571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id="{F2D45128-8F2F-408C-BF1F-55C800BBB951}"/>
                </a:ext>
              </a:extLst>
            </p:cNvPr>
            <p:cNvSpPr/>
            <p:nvPr/>
          </p:nvSpPr>
          <p:spPr>
            <a:xfrm>
              <a:off x="9394342" y="3190943"/>
              <a:ext cx="190501" cy="190501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3127836F-1B80-4ABE-9FD0-AF2D5DE51D7B}"/>
              </a:ext>
            </a:extLst>
          </p:cNvPr>
          <p:cNvSpPr txBox="1"/>
          <p:nvPr/>
        </p:nvSpPr>
        <p:spPr>
          <a:xfrm>
            <a:off x="3768479" y="2442766"/>
            <a:ext cx="2151878" cy="2862322"/>
          </a:xfrm>
          <a:prstGeom prst="rect">
            <a:avLst/>
          </a:prstGeom>
          <a:noFill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Направления работы</a:t>
            </a: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консультирование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проведение просветительских мероприятий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тренинги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оказание методической помощи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взаимодействие </a:t>
            </a:r>
            <a:b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 родителями</a:t>
            </a: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9431" y="3383095"/>
            <a:ext cx="3977850" cy="2162197"/>
          </a:xfrm>
          <a:prstGeom prst="rect">
            <a:avLst/>
          </a:prstGeom>
        </p:spPr>
      </p:pic>
      <p:sp>
        <p:nvSpPr>
          <p:cNvPr id="49" name="Скругленный прямоугольник 21">
            <a:extLst>
              <a:ext uri="{FF2B5EF4-FFF2-40B4-BE49-F238E27FC236}">
                <a16:creationId xmlns:a16="http://schemas.microsoft.com/office/drawing/2014/main" id="{0B786933-682B-4291-93F3-433B68303007}"/>
              </a:ext>
            </a:extLst>
          </p:cNvPr>
          <p:cNvSpPr/>
          <p:nvPr/>
        </p:nvSpPr>
        <p:spPr>
          <a:xfrm>
            <a:off x="200098" y="1200945"/>
            <a:ext cx="5742972" cy="5493363"/>
          </a:xfrm>
          <a:prstGeom prst="roundRect">
            <a:avLst>
              <a:gd name="adj" fmla="val 634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22">
            <a:extLst>
              <a:ext uri="{FF2B5EF4-FFF2-40B4-BE49-F238E27FC236}">
                <a16:creationId xmlns:a16="http://schemas.microsoft.com/office/drawing/2014/main" id="{3D07E034-B5DE-4677-85BC-DDCE6A1B8B35}"/>
              </a:ext>
            </a:extLst>
          </p:cNvPr>
          <p:cNvSpPr/>
          <p:nvPr/>
        </p:nvSpPr>
        <p:spPr>
          <a:xfrm>
            <a:off x="213031" y="1159556"/>
            <a:ext cx="5707326" cy="817656"/>
          </a:xfrm>
          <a:prstGeom prst="roundRect">
            <a:avLst>
              <a:gd name="adj" fmla="val 35762"/>
            </a:avLst>
          </a:prstGeom>
          <a:solidFill>
            <a:srgbClr val="008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7A09EA-58BC-40BE-BF5D-38DC8D2F6A42}"/>
              </a:ext>
            </a:extLst>
          </p:cNvPr>
          <p:cNvSpPr txBox="1"/>
          <p:nvPr/>
        </p:nvSpPr>
        <p:spPr>
          <a:xfrm>
            <a:off x="279045" y="1189357"/>
            <a:ext cx="57073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22 ресурсных центра на базе образовательных организаций для обучающихся с ОВЗ</a:t>
            </a:r>
          </a:p>
        </p:txBody>
      </p:sp>
      <p:sp>
        <p:nvSpPr>
          <p:cNvPr id="52" name="Скругленный прямоугольник 21">
            <a:extLst>
              <a:ext uri="{FF2B5EF4-FFF2-40B4-BE49-F238E27FC236}">
                <a16:creationId xmlns:a16="http://schemas.microsoft.com/office/drawing/2014/main" id="{A6B15504-F98D-47DE-B487-161915A40DAE}"/>
              </a:ext>
            </a:extLst>
          </p:cNvPr>
          <p:cNvSpPr/>
          <p:nvPr/>
        </p:nvSpPr>
        <p:spPr>
          <a:xfrm>
            <a:off x="6179094" y="1200945"/>
            <a:ext cx="5742972" cy="4427115"/>
          </a:xfrm>
          <a:prstGeom prst="roundRect">
            <a:avLst>
              <a:gd name="adj" fmla="val 48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кругленный прямоугольник 22">
            <a:extLst>
              <a:ext uri="{FF2B5EF4-FFF2-40B4-BE49-F238E27FC236}">
                <a16:creationId xmlns:a16="http://schemas.microsoft.com/office/drawing/2014/main" id="{7B25D865-B816-45A9-877D-64A19F29E59B}"/>
              </a:ext>
            </a:extLst>
          </p:cNvPr>
          <p:cNvSpPr/>
          <p:nvPr/>
        </p:nvSpPr>
        <p:spPr>
          <a:xfrm>
            <a:off x="6223075" y="1159556"/>
            <a:ext cx="5707326" cy="58689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31F039E-112D-45AD-8B4E-0F6DB0F0BC59}"/>
              </a:ext>
            </a:extLst>
          </p:cNvPr>
          <p:cNvSpPr txBox="1"/>
          <p:nvPr/>
        </p:nvSpPr>
        <p:spPr>
          <a:xfrm>
            <a:off x="6404691" y="1200945"/>
            <a:ext cx="3729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Взаимообучение</a:t>
            </a:r>
            <a:endParaRPr lang="ru-RU" sz="20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5FE6EBB-85E1-45C3-AA22-D59EF16A4FCD}"/>
              </a:ext>
            </a:extLst>
          </p:cNvPr>
          <p:cNvSpPr txBox="1"/>
          <p:nvPr/>
        </p:nvSpPr>
        <p:spPr>
          <a:xfrm>
            <a:off x="6307980" y="1897243"/>
            <a:ext cx="5477619" cy="1323439"/>
          </a:xfrm>
          <a:prstGeom prst="rect">
            <a:avLst/>
          </a:prstGeom>
          <a:noFill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 2026-2027 учебном году продолжится реализация регионального проекта «</a:t>
            </a:r>
            <a:r>
              <a:rPr lang="ru-RU" sz="16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Взаимообучение</a:t>
            </a: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образовательных организаций, реализующих АООП и Ресурсных центров по оказанию методической помощи образовательным организациям, реализующим инклюзивное образование»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7D647426-F48D-4DF8-9CED-5C772F29A6F8}"/>
              </a:ext>
            </a:extLst>
          </p:cNvPr>
          <p:cNvSpPr/>
          <p:nvPr/>
        </p:nvSpPr>
        <p:spPr>
          <a:xfrm>
            <a:off x="6599780" y="5880278"/>
            <a:ext cx="54893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quote-cjk-patch"/>
              </a:rPr>
              <a:t>ВАЖНО! Задача всех образовательных организаций - включиться в реализацию проекта</a:t>
            </a: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79E2F268-142F-4B59-8E85-7D9CD10B1FB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70" r="7039" b="8779"/>
          <a:stretch/>
        </p:blipFill>
        <p:spPr>
          <a:xfrm>
            <a:off x="6014796" y="5897128"/>
            <a:ext cx="620851" cy="63143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31017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A53FA7E-7AE0-609A-AFC4-AA26C6F1366B}"/>
              </a:ext>
            </a:extLst>
          </p:cNvPr>
          <p:cNvSpPr/>
          <p:nvPr/>
        </p:nvSpPr>
        <p:spPr>
          <a:xfrm rot="5400000">
            <a:off x="5631602" y="-5631602"/>
            <a:ext cx="928796" cy="12192000"/>
          </a:xfrm>
          <a:prstGeom prst="rect">
            <a:avLst/>
          </a:prstGeom>
          <a:solidFill>
            <a:srgbClr val="095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1773" y="243301"/>
            <a:ext cx="10763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Психолого-педагогическое сопровождение: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вызовы</a:t>
            </a:r>
          </a:p>
        </p:txBody>
      </p:sp>
      <p:sp>
        <p:nvSpPr>
          <p:cNvPr id="4" name="Скругленный прямоугольник 21">
            <a:extLst>
              <a:ext uri="{FF2B5EF4-FFF2-40B4-BE49-F238E27FC236}">
                <a16:creationId xmlns:a16="http://schemas.microsoft.com/office/drawing/2014/main" id="{A6B15504-F98D-47DE-B487-161915A40DAE}"/>
              </a:ext>
            </a:extLst>
          </p:cNvPr>
          <p:cNvSpPr/>
          <p:nvPr/>
        </p:nvSpPr>
        <p:spPr>
          <a:xfrm>
            <a:off x="151773" y="1213487"/>
            <a:ext cx="5742972" cy="2735944"/>
          </a:xfrm>
          <a:prstGeom prst="roundRect">
            <a:avLst>
              <a:gd name="adj" fmla="val 48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22">
            <a:extLst>
              <a:ext uri="{FF2B5EF4-FFF2-40B4-BE49-F238E27FC236}">
                <a16:creationId xmlns:a16="http://schemas.microsoft.com/office/drawing/2014/main" id="{7B25D865-B816-45A9-877D-64A19F29E59B}"/>
              </a:ext>
            </a:extLst>
          </p:cNvPr>
          <p:cNvSpPr/>
          <p:nvPr/>
        </p:nvSpPr>
        <p:spPr>
          <a:xfrm>
            <a:off x="195754" y="1172097"/>
            <a:ext cx="5707326" cy="1026354"/>
          </a:xfrm>
          <a:prstGeom prst="roundRect">
            <a:avLst>
              <a:gd name="adj" fmla="val 20097"/>
            </a:avLst>
          </a:prstGeom>
          <a:solidFill>
            <a:srgbClr val="008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1F039E-112D-45AD-8B4E-0F6DB0F0BC59}"/>
              </a:ext>
            </a:extLst>
          </p:cNvPr>
          <p:cNvSpPr txBox="1"/>
          <p:nvPr/>
        </p:nvSpPr>
        <p:spPr>
          <a:xfrm>
            <a:off x="377370" y="1331331"/>
            <a:ext cx="5517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Концепция </a:t>
            </a: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развития системы психолого-педагогической помощи до 2030 года</a:t>
            </a:r>
            <a:endParaRPr lang="ru-RU" sz="20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C45255D-B943-4AB3-B7F0-5671E4673C89}"/>
              </a:ext>
            </a:extLst>
          </p:cNvPr>
          <p:cNvSpPr/>
          <p:nvPr/>
        </p:nvSpPr>
        <p:spPr>
          <a:xfrm>
            <a:off x="440168" y="2323907"/>
            <a:ext cx="51661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создание единого психологического </a:t>
            </a:r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пространства</a:t>
            </a:r>
          </a:p>
          <a:p>
            <a:endParaRPr lang="ru-RU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доступность </a:t>
            </a: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высокое качество социально-психологической помощи </a:t>
            </a:r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всем участникам образовательных отношений</a:t>
            </a:r>
            <a:endParaRPr lang="ru-RU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1">
            <a:extLst>
              <a:ext uri="{FF2B5EF4-FFF2-40B4-BE49-F238E27FC236}">
                <a16:creationId xmlns:a16="http://schemas.microsoft.com/office/drawing/2014/main" id="{A6B15504-F98D-47DE-B487-161915A40DAE}"/>
              </a:ext>
            </a:extLst>
          </p:cNvPr>
          <p:cNvSpPr/>
          <p:nvPr/>
        </p:nvSpPr>
        <p:spPr>
          <a:xfrm>
            <a:off x="151773" y="4122055"/>
            <a:ext cx="5742972" cy="2200923"/>
          </a:xfrm>
          <a:prstGeom prst="roundRect">
            <a:avLst>
              <a:gd name="adj" fmla="val 48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22">
            <a:extLst>
              <a:ext uri="{FF2B5EF4-FFF2-40B4-BE49-F238E27FC236}">
                <a16:creationId xmlns:a16="http://schemas.microsoft.com/office/drawing/2014/main" id="{7B25D865-B816-45A9-877D-64A19F29E59B}"/>
              </a:ext>
            </a:extLst>
          </p:cNvPr>
          <p:cNvSpPr/>
          <p:nvPr/>
        </p:nvSpPr>
        <p:spPr>
          <a:xfrm>
            <a:off x="195754" y="4080666"/>
            <a:ext cx="5707326" cy="645713"/>
          </a:xfrm>
          <a:prstGeom prst="roundRect">
            <a:avLst>
              <a:gd name="adj" fmla="val 27939"/>
            </a:avLst>
          </a:prstGeom>
          <a:solidFill>
            <a:srgbClr val="008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1F039E-112D-45AD-8B4E-0F6DB0F0BC59}"/>
              </a:ext>
            </a:extLst>
          </p:cNvPr>
          <p:cNvSpPr txBox="1"/>
          <p:nvPr/>
        </p:nvSpPr>
        <p:spPr>
          <a:xfrm>
            <a:off x="290729" y="4205498"/>
            <a:ext cx="5517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Обеспеченность кадрами</a:t>
            </a:r>
            <a:endParaRPr lang="ru-RU" sz="20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C45255D-B943-4AB3-B7F0-5671E4673C89}"/>
              </a:ext>
            </a:extLst>
          </p:cNvPr>
          <p:cNvSpPr/>
          <p:nvPr/>
        </p:nvSpPr>
        <p:spPr>
          <a:xfrm>
            <a:off x="440168" y="4997544"/>
            <a:ext cx="51661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программа </a:t>
            </a: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профессиональной переподготовки «Психолого-педагогическое образование</a:t>
            </a:r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»</a:t>
            </a:r>
          </a:p>
          <a:p>
            <a:endParaRPr lang="ru-RU" dirty="0" smtClean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курсы повышения квалификации</a:t>
            </a:r>
            <a:endParaRPr lang="ru-RU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21">
            <a:extLst>
              <a:ext uri="{FF2B5EF4-FFF2-40B4-BE49-F238E27FC236}">
                <a16:creationId xmlns:a16="http://schemas.microsoft.com/office/drawing/2014/main" id="{A6B15504-F98D-47DE-B487-161915A40DAE}"/>
              </a:ext>
            </a:extLst>
          </p:cNvPr>
          <p:cNvSpPr/>
          <p:nvPr/>
        </p:nvSpPr>
        <p:spPr>
          <a:xfrm>
            <a:off x="6084696" y="1254876"/>
            <a:ext cx="5742972" cy="5068102"/>
          </a:xfrm>
          <a:prstGeom prst="roundRect">
            <a:avLst>
              <a:gd name="adj" fmla="val 48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22">
            <a:extLst>
              <a:ext uri="{FF2B5EF4-FFF2-40B4-BE49-F238E27FC236}">
                <a16:creationId xmlns:a16="http://schemas.microsoft.com/office/drawing/2014/main" id="{7B25D865-B816-45A9-877D-64A19F29E59B}"/>
              </a:ext>
            </a:extLst>
          </p:cNvPr>
          <p:cNvSpPr/>
          <p:nvPr/>
        </p:nvSpPr>
        <p:spPr>
          <a:xfrm>
            <a:off x="6128677" y="1213487"/>
            <a:ext cx="5707326" cy="744253"/>
          </a:xfrm>
          <a:prstGeom prst="roundRect">
            <a:avLst>
              <a:gd name="adj" fmla="val 27939"/>
            </a:avLst>
          </a:prstGeom>
          <a:solidFill>
            <a:srgbClr val="008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1F039E-112D-45AD-8B4E-0F6DB0F0BC59}"/>
              </a:ext>
            </a:extLst>
          </p:cNvPr>
          <p:cNvSpPr txBox="1"/>
          <p:nvPr/>
        </p:nvSpPr>
        <p:spPr>
          <a:xfrm>
            <a:off x="6310294" y="1372720"/>
            <a:ext cx="3817118" cy="404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Приоритетные задачи</a:t>
            </a:r>
            <a:endParaRPr lang="ru-RU" sz="20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C45255D-B943-4AB3-B7F0-5671E4673C89}"/>
              </a:ext>
            </a:extLst>
          </p:cNvPr>
          <p:cNvSpPr/>
          <p:nvPr/>
        </p:nvSpPr>
        <p:spPr>
          <a:xfrm>
            <a:off x="6373091" y="2130365"/>
            <a:ext cx="516618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психологическое </a:t>
            </a: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сопровождение участников СВО и их семей: владение методами работы с посттравматическими стрессовыми расстройствами, горем и кризисными </a:t>
            </a:r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состояниями.</a:t>
            </a:r>
          </a:p>
          <a:p>
            <a:endParaRPr lang="ru-RU" dirty="0" smtClean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профилактика </a:t>
            </a: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деструктивного поведения: системная работа по предотвращению школьной травли, мониторинг признаков неблагополучия, суицидальных попыток, вовлечения молодежи в экстремистские сообщества.</a:t>
            </a:r>
          </a:p>
          <a:p>
            <a:endParaRPr lang="ru-RU" dirty="0" smtClean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психологическое </a:t>
            </a: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просвещение родителей: реализация программ по укреплению традиционных семейных ценностей и бесконфликтному воспитанию</a:t>
            </a:r>
          </a:p>
        </p:txBody>
      </p:sp>
    </p:spTree>
    <p:extLst>
      <p:ext uri="{BB962C8B-B14F-4D97-AF65-F5344CB8AC3E}">
        <p14:creationId xmlns:p14="http://schemas.microsoft.com/office/powerpoint/2010/main" val="922778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>
            <a:extLst>
              <a:ext uri="{FF2B5EF4-FFF2-40B4-BE49-F238E27FC236}">
                <a16:creationId xmlns:a16="http://schemas.microsoft.com/office/drawing/2014/main" id="{2670DBAF-1DB5-4486-8C5B-992FC352B141}"/>
              </a:ext>
            </a:extLst>
          </p:cNvPr>
          <p:cNvSpPr/>
          <p:nvPr/>
        </p:nvSpPr>
        <p:spPr>
          <a:xfrm>
            <a:off x="472874" y="1050403"/>
            <a:ext cx="619041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b="1" cap="all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Участие в Конкурсе «учитель года кировской области</a:t>
            </a:r>
            <a:r>
              <a:rPr lang="ru-RU" sz="1600" b="1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»</a:t>
            </a:r>
            <a:endParaRPr lang="ru-RU" sz="1600" b="1" cap="all" dirty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9" name="Группа 138"/>
          <p:cNvGrpSpPr/>
          <p:nvPr/>
        </p:nvGrpSpPr>
        <p:grpSpPr>
          <a:xfrm>
            <a:off x="734695" y="1410659"/>
            <a:ext cx="4624592" cy="5314146"/>
            <a:chOff x="126329" y="246968"/>
            <a:chExt cx="5258097" cy="6560427"/>
          </a:xfrm>
        </p:grpSpPr>
        <p:sp>
          <p:nvSpPr>
            <p:cNvPr id="3" name="Овал 2">
              <a:extLst>
                <a:ext uri="{FF2B5EF4-FFF2-40B4-BE49-F238E27FC236}">
                  <a16:creationId xmlns:a16="http://schemas.microsoft.com/office/drawing/2014/main" id="{5213B699-420A-415F-98A3-51FF26E60066}"/>
                </a:ext>
              </a:extLst>
            </p:cNvPr>
            <p:cNvSpPr/>
            <p:nvPr/>
          </p:nvSpPr>
          <p:spPr>
            <a:xfrm>
              <a:off x="2359922" y="4139480"/>
              <a:ext cx="861705" cy="376575"/>
            </a:xfrm>
            <a:prstGeom prst="ellipse">
              <a:avLst/>
            </a:pr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 dirty="0"/>
            </a:p>
          </p:txBody>
        </p:sp>
        <p:sp>
          <p:nvSpPr>
            <p:cNvPr id="4" name="Freeform 227">
              <a:extLst>
                <a:ext uri="{FF2B5EF4-FFF2-40B4-BE49-F238E27FC236}">
                  <a16:creationId xmlns:a16="http://schemas.microsoft.com/office/drawing/2014/main" id="{340B5981-6C1E-497B-8C84-8E05FDCFD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5191" y="4866082"/>
              <a:ext cx="638801" cy="1042829"/>
            </a:xfrm>
            <a:custGeom>
              <a:avLst/>
              <a:gdLst>
                <a:gd name="T0" fmla="*/ 2147483646 w 1870"/>
                <a:gd name="T1" fmla="*/ 2147483646 h 2731"/>
                <a:gd name="T2" fmla="*/ 2147483646 w 1870"/>
                <a:gd name="T3" fmla="*/ 2147483646 h 2731"/>
                <a:gd name="T4" fmla="*/ 2147483646 w 1870"/>
                <a:gd name="T5" fmla="*/ 2147483646 h 2731"/>
                <a:gd name="T6" fmla="*/ 2147483646 w 1870"/>
                <a:gd name="T7" fmla="*/ 2147483646 h 2731"/>
                <a:gd name="T8" fmla="*/ 2147483646 w 1870"/>
                <a:gd name="T9" fmla="*/ 2147483646 h 2731"/>
                <a:gd name="T10" fmla="*/ 2147483646 w 1870"/>
                <a:gd name="T11" fmla="*/ 2147483646 h 2731"/>
                <a:gd name="T12" fmla="*/ 2147483646 w 1870"/>
                <a:gd name="T13" fmla="*/ 2147483646 h 2731"/>
                <a:gd name="T14" fmla="*/ 2147483646 w 1870"/>
                <a:gd name="T15" fmla="*/ 2147483646 h 2731"/>
                <a:gd name="T16" fmla="*/ 2147483646 w 1870"/>
                <a:gd name="T17" fmla="*/ 2147483646 h 2731"/>
                <a:gd name="T18" fmla="*/ 2147483646 w 1870"/>
                <a:gd name="T19" fmla="*/ 2147483646 h 2731"/>
                <a:gd name="T20" fmla="*/ 2147483646 w 1870"/>
                <a:gd name="T21" fmla="*/ 2147483646 h 2731"/>
                <a:gd name="T22" fmla="*/ 2147483646 w 1870"/>
                <a:gd name="T23" fmla="*/ 2147483646 h 2731"/>
                <a:gd name="T24" fmla="*/ 2147483646 w 1870"/>
                <a:gd name="T25" fmla="*/ 2147483646 h 2731"/>
                <a:gd name="T26" fmla="*/ 2147483646 w 1870"/>
                <a:gd name="T27" fmla="*/ 2147483646 h 2731"/>
                <a:gd name="T28" fmla="*/ 2147483646 w 1870"/>
                <a:gd name="T29" fmla="*/ 2147483646 h 2731"/>
                <a:gd name="T30" fmla="*/ 2147483646 w 1870"/>
                <a:gd name="T31" fmla="*/ 2147483646 h 2731"/>
                <a:gd name="T32" fmla="*/ 2147483646 w 1870"/>
                <a:gd name="T33" fmla="*/ 2147483646 h 2731"/>
                <a:gd name="T34" fmla="*/ 2147483646 w 1870"/>
                <a:gd name="T35" fmla="*/ 2147483646 h 2731"/>
                <a:gd name="T36" fmla="*/ 2147483646 w 1870"/>
                <a:gd name="T37" fmla="*/ 2147483646 h 2731"/>
                <a:gd name="T38" fmla="*/ 2147483646 w 1870"/>
                <a:gd name="T39" fmla="*/ 2147483646 h 2731"/>
                <a:gd name="T40" fmla="*/ 2147483646 w 1870"/>
                <a:gd name="T41" fmla="*/ 2147483646 h 2731"/>
                <a:gd name="T42" fmla="*/ 2147483646 w 1870"/>
                <a:gd name="T43" fmla="*/ 2147483646 h 2731"/>
                <a:gd name="T44" fmla="*/ 2147483646 w 1870"/>
                <a:gd name="T45" fmla="*/ 2147483646 h 2731"/>
                <a:gd name="T46" fmla="*/ 2147483646 w 1870"/>
                <a:gd name="T47" fmla="*/ 2147483646 h 2731"/>
                <a:gd name="T48" fmla="*/ 2147483646 w 1870"/>
                <a:gd name="T49" fmla="*/ 2147483646 h 2731"/>
                <a:gd name="T50" fmla="*/ 2147483646 w 1870"/>
                <a:gd name="T51" fmla="*/ 2147483646 h 2731"/>
                <a:gd name="T52" fmla="*/ 2147483646 w 1870"/>
                <a:gd name="T53" fmla="*/ 2147483646 h 2731"/>
                <a:gd name="T54" fmla="*/ 2147483646 w 1870"/>
                <a:gd name="T55" fmla="*/ 2147483646 h 2731"/>
                <a:gd name="T56" fmla="*/ 2147483646 w 1870"/>
                <a:gd name="T57" fmla="*/ 2147483646 h 2731"/>
                <a:gd name="T58" fmla="*/ 2147483646 w 1870"/>
                <a:gd name="T59" fmla="*/ 2147483646 h 2731"/>
                <a:gd name="T60" fmla="*/ 2147483646 w 1870"/>
                <a:gd name="T61" fmla="*/ 2147483646 h 2731"/>
                <a:gd name="T62" fmla="*/ 2147483646 w 1870"/>
                <a:gd name="T63" fmla="*/ 2147483646 h 2731"/>
                <a:gd name="T64" fmla="*/ 2147483646 w 1870"/>
                <a:gd name="T65" fmla="*/ 2147483646 h 2731"/>
                <a:gd name="T66" fmla="*/ 2147483646 w 1870"/>
                <a:gd name="T67" fmla="*/ 2147483646 h 2731"/>
                <a:gd name="T68" fmla="*/ 2147483646 w 1870"/>
                <a:gd name="T69" fmla="*/ 2147483646 h 2731"/>
                <a:gd name="T70" fmla="*/ 2147483646 w 1870"/>
                <a:gd name="T71" fmla="*/ 2147483646 h 2731"/>
                <a:gd name="T72" fmla="*/ 2147483646 w 1870"/>
                <a:gd name="T73" fmla="*/ 2147483646 h 2731"/>
                <a:gd name="T74" fmla="*/ 2147483646 w 1870"/>
                <a:gd name="T75" fmla="*/ 2147483646 h 2731"/>
                <a:gd name="T76" fmla="*/ 2147483646 w 1870"/>
                <a:gd name="T77" fmla="*/ 2147483646 h 2731"/>
                <a:gd name="T78" fmla="*/ 2147483646 w 1870"/>
                <a:gd name="T79" fmla="*/ 2147483646 h 2731"/>
                <a:gd name="T80" fmla="*/ 2147483646 w 1870"/>
                <a:gd name="T81" fmla="*/ 2147483646 h 2731"/>
                <a:gd name="T82" fmla="*/ 2147483646 w 1870"/>
                <a:gd name="T83" fmla="*/ 2147483646 h 2731"/>
                <a:gd name="T84" fmla="*/ 2147483646 w 1870"/>
                <a:gd name="T85" fmla="*/ 2147483646 h 2731"/>
                <a:gd name="T86" fmla="*/ 2147483646 w 1870"/>
                <a:gd name="T87" fmla="*/ 2147483646 h 2731"/>
                <a:gd name="T88" fmla="*/ 2147483646 w 1870"/>
                <a:gd name="T89" fmla="*/ 2147483646 h 2731"/>
                <a:gd name="T90" fmla="*/ 2147483646 w 1870"/>
                <a:gd name="T91" fmla="*/ 2147483646 h 2731"/>
                <a:gd name="T92" fmla="*/ 2147483646 w 1870"/>
                <a:gd name="T93" fmla="*/ 2147483646 h 2731"/>
                <a:gd name="T94" fmla="*/ 2147483646 w 1870"/>
                <a:gd name="T95" fmla="*/ 2147483646 h 2731"/>
                <a:gd name="T96" fmla="*/ 2147483646 w 1870"/>
                <a:gd name="T97" fmla="*/ 2147483646 h 2731"/>
                <a:gd name="T98" fmla="*/ 2147483646 w 1870"/>
                <a:gd name="T99" fmla="*/ 2147483646 h 2731"/>
                <a:gd name="T100" fmla="*/ 2147483646 w 1870"/>
                <a:gd name="T101" fmla="*/ 2147483646 h 2731"/>
                <a:gd name="T102" fmla="*/ 2147483646 w 1870"/>
                <a:gd name="T103" fmla="*/ 2147483646 h 2731"/>
                <a:gd name="T104" fmla="*/ 2147483646 w 1870"/>
                <a:gd name="T105" fmla="*/ 2147483646 h 2731"/>
                <a:gd name="T106" fmla="*/ 2147483646 w 1870"/>
                <a:gd name="T107" fmla="*/ 2147483646 h 2731"/>
                <a:gd name="T108" fmla="*/ 2147483646 w 1870"/>
                <a:gd name="T109" fmla="*/ 2147483646 h 2731"/>
                <a:gd name="T110" fmla="*/ 2147483646 w 1870"/>
                <a:gd name="T111" fmla="*/ 2147483646 h 2731"/>
                <a:gd name="T112" fmla="*/ 2147483646 w 1870"/>
                <a:gd name="T113" fmla="*/ 2147483646 h 2731"/>
                <a:gd name="T114" fmla="*/ 2147483646 w 1870"/>
                <a:gd name="T115" fmla="*/ 2147483646 h 273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870"/>
                <a:gd name="T175" fmla="*/ 0 h 2731"/>
                <a:gd name="T176" fmla="*/ 1870 w 1870"/>
                <a:gd name="T177" fmla="*/ 2731 h 273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870" h="2731">
                  <a:moveTo>
                    <a:pt x="1495" y="2731"/>
                  </a:moveTo>
                  <a:lnTo>
                    <a:pt x="1481" y="2727"/>
                  </a:lnTo>
                  <a:lnTo>
                    <a:pt x="1474" y="2725"/>
                  </a:lnTo>
                  <a:lnTo>
                    <a:pt x="1471" y="2721"/>
                  </a:lnTo>
                  <a:lnTo>
                    <a:pt x="1469" y="2718"/>
                  </a:lnTo>
                  <a:lnTo>
                    <a:pt x="1454" y="2719"/>
                  </a:lnTo>
                  <a:lnTo>
                    <a:pt x="1440" y="2720"/>
                  </a:lnTo>
                  <a:lnTo>
                    <a:pt x="1426" y="2722"/>
                  </a:lnTo>
                  <a:lnTo>
                    <a:pt x="1412" y="2724"/>
                  </a:lnTo>
                  <a:lnTo>
                    <a:pt x="1411" y="2722"/>
                  </a:lnTo>
                  <a:lnTo>
                    <a:pt x="1408" y="2719"/>
                  </a:lnTo>
                  <a:lnTo>
                    <a:pt x="1405" y="2717"/>
                  </a:lnTo>
                  <a:lnTo>
                    <a:pt x="1399" y="2715"/>
                  </a:lnTo>
                  <a:lnTo>
                    <a:pt x="1386" y="2711"/>
                  </a:lnTo>
                  <a:lnTo>
                    <a:pt x="1370" y="2707"/>
                  </a:lnTo>
                  <a:lnTo>
                    <a:pt x="1340" y="2701"/>
                  </a:lnTo>
                  <a:lnTo>
                    <a:pt x="1321" y="2697"/>
                  </a:lnTo>
                  <a:lnTo>
                    <a:pt x="1312" y="2689"/>
                  </a:lnTo>
                  <a:lnTo>
                    <a:pt x="1304" y="2681"/>
                  </a:lnTo>
                  <a:lnTo>
                    <a:pt x="1295" y="2672"/>
                  </a:lnTo>
                  <a:lnTo>
                    <a:pt x="1286" y="2662"/>
                  </a:lnTo>
                  <a:lnTo>
                    <a:pt x="1278" y="2652"/>
                  </a:lnTo>
                  <a:lnTo>
                    <a:pt x="1271" y="2642"/>
                  </a:lnTo>
                  <a:lnTo>
                    <a:pt x="1266" y="2631"/>
                  </a:lnTo>
                  <a:lnTo>
                    <a:pt x="1263" y="2621"/>
                  </a:lnTo>
                  <a:lnTo>
                    <a:pt x="1256" y="2620"/>
                  </a:lnTo>
                  <a:lnTo>
                    <a:pt x="1251" y="2618"/>
                  </a:lnTo>
                  <a:lnTo>
                    <a:pt x="1247" y="2615"/>
                  </a:lnTo>
                  <a:lnTo>
                    <a:pt x="1243" y="2611"/>
                  </a:lnTo>
                  <a:lnTo>
                    <a:pt x="1239" y="2608"/>
                  </a:lnTo>
                  <a:lnTo>
                    <a:pt x="1237" y="2604"/>
                  </a:lnTo>
                  <a:lnTo>
                    <a:pt x="1234" y="2601"/>
                  </a:lnTo>
                  <a:lnTo>
                    <a:pt x="1231" y="2597"/>
                  </a:lnTo>
                  <a:lnTo>
                    <a:pt x="1228" y="2588"/>
                  </a:lnTo>
                  <a:lnTo>
                    <a:pt x="1226" y="2577"/>
                  </a:lnTo>
                  <a:lnTo>
                    <a:pt x="1225" y="2567"/>
                  </a:lnTo>
                  <a:lnTo>
                    <a:pt x="1224" y="2555"/>
                  </a:lnTo>
                  <a:lnTo>
                    <a:pt x="1216" y="2551"/>
                  </a:lnTo>
                  <a:lnTo>
                    <a:pt x="1209" y="2547"/>
                  </a:lnTo>
                  <a:lnTo>
                    <a:pt x="1204" y="2546"/>
                  </a:lnTo>
                  <a:lnTo>
                    <a:pt x="1194" y="2545"/>
                  </a:lnTo>
                  <a:lnTo>
                    <a:pt x="1179" y="2545"/>
                  </a:lnTo>
                  <a:lnTo>
                    <a:pt x="1161" y="2544"/>
                  </a:lnTo>
                  <a:lnTo>
                    <a:pt x="1143" y="2545"/>
                  </a:lnTo>
                  <a:lnTo>
                    <a:pt x="1128" y="2545"/>
                  </a:lnTo>
                  <a:lnTo>
                    <a:pt x="1117" y="2546"/>
                  </a:lnTo>
                  <a:lnTo>
                    <a:pt x="1113" y="2547"/>
                  </a:lnTo>
                  <a:lnTo>
                    <a:pt x="1096" y="2557"/>
                  </a:lnTo>
                  <a:lnTo>
                    <a:pt x="1085" y="2562"/>
                  </a:lnTo>
                  <a:lnTo>
                    <a:pt x="1080" y="2567"/>
                  </a:lnTo>
                  <a:lnTo>
                    <a:pt x="1074" y="2573"/>
                  </a:lnTo>
                  <a:lnTo>
                    <a:pt x="1050" y="2580"/>
                  </a:lnTo>
                  <a:lnTo>
                    <a:pt x="1027" y="2588"/>
                  </a:lnTo>
                  <a:lnTo>
                    <a:pt x="1003" y="2596"/>
                  </a:lnTo>
                  <a:lnTo>
                    <a:pt x="980" y="2603"/>
                  </a:lnTo>
                  <a:lnTo>
                    <a:pt x="978" y="2593"/>
                  </a:lnTo>
                  <a:lnTo>
                    <a:pt x="976" y="2583"/>
                  </a:lnTo>
                  <a:lnTo>
                    <a:pt x="955" y="2581"/>
                  </a:lnTo>
                  <a:lnTo>
                    <a:pt x="933" y="2579"/>
                  </a:lnTo>
                  <a:lnTo>
                    <a:pt x="911" y="2577"/>
                  </a:lnTo>
                  <a:lnTo>
                    <a:pt x="889" y="2576"/>
                  </a:lnTo>
                  <a:lnTo>
                    <a:pt x="882" y="2576"/>
                  </a:lnTo>
                  <a:lnTo>
                    <a:pt x="874" y="2576"/>
                  </a:lnTo>
                  <a:lnTo>
                    <a:pt x="865" y="2576"/>
                  </a:lnTo>
                  <a:lnTo>
                    <a:pt x="857" y="2576"/>
                  </a:lnTo>
                  <a:lnTo>
                    <a:pt x="826" y="2574"/>
                  </a:lnTo>
                  <a:lnTo>
                    <a:pt x="796" y="2573"/>
                  </a:lnTo>
                  <a:lnTo>
                    <a:pt x="765" y="2572"/>
                  </a:lnTo>
                  <a:lnTo>
                    <a:pt x="735" y="2571"/>
                  </a:lnTo>
                  <a:lnTo>
                    <a:pt x="724" y="2570"/>
                  </a:lnTo>
                  <a:lnTo>
                    <a:pt x="715" y="2569"/>
                  </a:lnTo>
                  <a:lnTo>
                    <a:pt x="707" y="2568"/>
                  </a:lnTo>
                  <a:lnTo>
                    <a:pt x="697" y="2568"/>
                  </a:lnTo>
                  <a:lnTo>
                    <a:pt x="696" y="2557"/>
                  </a:lnTo>
                  <a:lnTo>
                    <a:pt x="696" y="2546"/>
                  </a:lnTo>
                  <a:lnTo>
                    <a:pt x="685" y="2547"/>
                  </a:lnTo>
                  <a:lnTo>
                    <a:pt x="675" y="2548"/>
                  </a:lnTo>
                  <a:lnTo>
                    <a:pt x="664" y="2550"/>
                  </a:lnTo>
                  <a:lnTo>
                    <a:pt x="654" y="2552"/>
                  </a:lnTo>
                  <a:lnTo>
                    <a:pt x="654" y="2539"/>
                  </a:lnTo>
                  <a:lnTo>
                    <a:pt x="654" y="2525"/>
                  </a:lnTo>
                  <a:lnTo>
                    <a:pt x="654" y="2512"/>
                  </a:lnTo>
                  <a:lnTo>
                    <a:pt x="654" y="2499"/>
                  </a:lnTo>
                  <a:lnTo>
                    <a:pt x="646" y="2499"/>
                  </a:lnTo>
                  <a:lnTo>
                    <a:pt x="636" y="2499"/>
                  </a:lnTo>
                  <a:lnTo>
                    <a:pt x="628" y="2499"/>
                  </a:lnTo>
                  <a:lnTo>
                    <a:pt x="619" y="2499"/>
                  </a:lnTo>
                  <a:lnTo>
                    <a:pt x="619" y="2488"/>
                  </a:lnTo>
                  <a:lnTo>
                    <a:pt x="618" y="2482"/>
                  </a:lnTo>
                  <a:lnTo>
                    <a:pt x="618" y="2480"/>
                  </a:lnTo>
                  <a:lnTo>
                    <a:pt x="617" y="2480"/>
                  </a:lnTo>
                  <a:lnTo>
                    <a:pt x="617" y="2479"/>
                  </a:lnTo>
                  <a:lnTo>
                    <a:pt x="614" y="2479"/>
                  </a:lnTo>
                  <a:lnTo>
                    <a:pt x="603" y="2472"/>
                  </a:lnTo>
                  <a:lnTo>
                    <a:pt x="588" y="2462"/>
                  </a:lnTo>
                  <a:lnTo>
                    <a:pt x="569" y="2450"/>
                  </a:lnTo>
                  <a:lnTo>
                    <a:pt x="550" y="2436"/>
                  </a:lnTo>
                  <a:lnTo>
                    <a:pt x="530" y="2424"/>
                  </a:lnTo>
                  <a:lnTo>
                    <a:pt x="512" y="2414"/>
                  </a:lnTo>
                  <a:lnTo>
                    <a:pt x="504" y="2411"/>
                  </a:lnTo>
                  <a:lnTo>
                    <a:pt x="495" y="2409"/>
                  </a:lnTo>
                  <a:lnTo>
                    <a:pt x="488" y="2409"/>
                  </a:lnTo>
                  <a:lnTo>
                    <a:pt x="483" y="2411"/>
                  </a:lnTo>
                  <a:lnTo>
                    <a:pt x="485" y="2434"/>
                  </a:lnTo>
                  <a:lnTo>
                    <a:pt x="488" y="2458"/>
                  </a:lnTo>
                  <a:lnTo>
                    <a:pt x="492" y="2483"/>
                  </a:lnTo>
                  <a:lnTo>
                    <a:pt x="495" y="2507"/>
                  </a:lnTo>
                  <a:lnTo>
                    <a:pt x="489" y="2508"/>
                  </a:lnTo>
                  <a:lnTo>
                    <a:pt x="484" y="2509"/>
                  </a:lnTo>
                  <a:lnTo>
                    <a:pt x="484" y="2506"/>
                  </a:lnTo>
                  <a:lnTo>
                    <a:pt x="484" y="2502"/>
                  </a:lnTo>
                  <a:lnTo>
                    <a:pt x="473" y="2507"/>
                  </a:lnTo>
                  <a:lnTo>
                    <a:pt x="463" y="2511"/>
                  </a:lnTo>
                  <a:lnTo>
                    <a:pt x="453" y="2514"/>
                  </a:lnTo>
                  <a:lnTo>
                    <a:pt x="443" y="2516"/>
                  </a:lnTo>
                  <a:lnTo>
                    <a:pt x="433" y="2516"/>
                  </a:lnTo>
                  <a:lnTo>
                    <a:pt x="423" y="2515"/>
                  </a:lnTo>
                  <a:lnTo>
                    <a:pt x="417" y="2514"/>
                  </a:lnTo>
                  <a:lnTo>
                    <a:pt x="412" y="2512"/>
                  </a:lnTo>
                  <a:lnTo>
                    <a:pt x="407" y="2510"/>
                  </a:lnTo>
                  <a:lnTo>
                    <a:pt x="402" y="2507"/>
                  </a:lnTo>
                  <a:lnTo>
                    <a:pt x="401" y="2492"/>
                  </a:lnTo>
                  <a:lnTo>
                    <a:pt x="400" y="2479"/>
                  </a:lnTo>
                  <a:lnTo>
                    <a:pt x="393" y="2478"/>
                  </a:lnTo>
                  <a:lnTo>
                    <a:pt x="385" y="2478"/>
                  </a:lnTo>
                  <a:lnTo>
                    <a:pt x="385" y="2463"/>
                  </a:lnTo>
                  <a:lnTo>
                    <a:pt x="386" y="2450"/>
                  </a:lnTo>
                  <a:lnTo>
                    <a:pt x="387" y="2435"/>
                  </a:lnTo>
                  <a:lnTo>
                    <a:pt x="388" y="2421"/>
                  </a:lnTo>
                  <a:lnTo>
                    <a:pt x="407" y="2413"/>
                  </a:lnTo>
                  <a:lnTo>
                    <a:pt x="427" y="2407"/>
                  </a:lnTo>
                  <a:lnTo>
                    <a:pt x="445" y="2401"/>
                  </a:lnTo>
                  <a:lnTo>
                    <a:pt x="465" y="2395"/>
                  </a:lnTo>
                  <a:lnTo>
                    <a:pt x="466" y="2388"/>
                  </a:lnTo>
                  <a:lnTo>
                    <a:pt x="468" y="2383"/>
                  </a:lnTo>
                  <a:lnTo>
                    <a:pt x="471" y="2383"/>
                  </a:lnTo>
                  <a:lnTo>
                    <a:pt x="476" y="2383"/>
                  </a:lnTo>
                  <a:lnTo>
                    <a:pt x="476" y="2336"/>
                  </a:lnTo>
                  <a:lnTo>
                    <a:pt x="474" y="2311"/>
                  </a:lnTo>
                  <a:lnTo>
                    <a:pt x="474" y="2304"/>
                  </a:lnTo>
                  <a:lnTo>
                    <a:pt x="473" y="2301"/>
                  </a:lnTo>
                  <a:lnTo>
                    <a:pt x="472" y="2300"/>
                  </a:lnTo>
                  <a:lnTo>
                    <a:pt x="471" y="2300"/>
                  </a:lnTo>
                  <a:lnTo>
                    <a:pt x="438" y="2296"/>
                  </a:lnTo>
                  <a:lnTo>
                    <a:pt x="405" y="2293"/>
                  </a:lnTo>
                  <a:lnTo>
                    <a:pt x="373" y="2291"/>
                  </a:lnTo>
                  <a:lnTo>
                    <a:pt x="341" y="2288"/>
                  </a:lnTo>
                  <a:lnTo>
                    <a:pt x="309" y="2287"/>
                  </a:lnTo>
                  <a:lnTo>
                    <a:pt x="277" y="2286"/>
                  </a:lnTo>
                  <a:lnTo>
                    <a:pt x="246" y="2285"/>
                  </a:lnTo>
                  <a:lnTo>
                    <a:pt x="216" y="2285"/>
                  </a:lnTo>
                  <a:lnTo>
                    <a:pt x="191" y="2281"/>
                  </a:lnTo>
                  <a:lnTo>
                    <a:pt x="168" y="2277"/>
                  </a:lnTo>
                  <a:lnTo>
                    <a:pt x="144" y="2273"/>
                  </a:lnTo>
                  <a:lnTo>
                    <a:pt x="119" y="2270"/>
                  </a:lnTo>
                  <a:lnTo>
                    <a:pt x="117" y="2254"/>
                  </a:lnTo>
                  <a:lnTo>
                    <a:pt x="114" y="2237"/>
                  </a:lnTo>
                  <a:lnTo>
                    <a:pt x="112" y="2220"/>
                  </a:lnTo>
                  <a:lnTo>
                    <a:pt x="108" y="2204"/>
                  </a:lnTo>
                  <a:lnTo>
                    <a:pt x="100" y="2202"/>
                  </a:lnTo>
                  <a:lnTo>
                    <a:pt x="93" y="2200"/>
                  </a:lnTo>
                  <a:lnTo>
                    <a:pt x="85" y="2198"/>
                  </a:lnTo>
                  <a:lnTo>
                    <a:pt x="77" y="2196"/>
                  </a:lnTo>
                  <a:lnTo>
                    <a:pt x="74" y="2199"/>
                  </a:lnTo>
                  <a:lnTo>
                    <a:pt x="70" y="2202"/>
                  </a:lnTo>
                  <a:lnTo>
                    <a:pt x="57" y="2172"/>
                  </a:lnTo>
                  <a:lnTo>
                    <a:pt x="43" y="2145"/>
                  </a:lnTo>
                  <a:lnTo>
                    <a:pt x="36" y="2131"/>
                  </a:lnTo>
                  <a:lnTo>
                    <a:pt x="30" y="2118"/>
                  </a:lnTo>
                  <a:lnTo>
                    <a:pt x="24" y="2102"/>
                  </a:lnTo>
                  <a:lnTo>
                    <a:pt x="19" y="2086"/>
                  </a:lnTo>
                  <a:lnTo>
                    <a:pt x="12" y="2085"/>
                  </a:lnTo>
                  <a:lnTo>
                    <a:pt x="7" y="2084"/>
                  </a:lnTo>
                  <a:lnTo>
                    <a:pt x="4" y="2070"/>
                  </a:lnTo>
                  <a:lnTo>
                    <a:pt x="2" y="2060"/>
                  </a:lnTo>
                  <a:lnTo>
                    <a:pt x="1" y="2047"/>
                  </a:lnTo>
                  <a:lnTo>
                    <a:pt x="0" y="2028"/>
                  </a:lnTo>
                  <a:lnTo>
                    <a:pt x="16" y="2024"/>
                  </a:lnTo>
                  <a:lnTo>
                    <a:pt x="32" y="2022"/>
                  </a:lnTo>
                  <a:lnTo>
                    <a:pt x="48" y="2020"/>
                  </a:lnTo>
                  <a:lnTo>
                    <a:pt x="66" y="2018"/>
                  </a:lnTo>
                  <a:lnTo>
                    <a:pt x="67" y="2018"/>
                  </a:lnTo>
                  <a:lnTo>
                    <a:pt x="68" y="2017"/>
                  </a:lnTo>
                  <a:lnTo>
                    <a:pt x="68" y="2014"/>
                  </a:lnTo>
                  <a:lnTo>
                    <a:pt x="69" y="2010"/>
                  </a:lnTo>
                  <a:lnTo>
                    <a:pt x="69" y="1989"/>
                  </a:lnTo>
                  <a:lnTo>
                    <a:pt x="69" y="1950"/>
                  </a:lnTo>
                  <a:lnTo>
                    <a:pt x="61" y="1950"/>
                  </a:lnTo>
                  <a:lnTo>
                    <a:pt x="52" y="1950"/>
                  </a:lnTo>
                  <a:lnTo>
                    <a:pt x="45" y="1950"/>
                  </a:lnTo>
                  <a:lnTo>
                    <a:pt x="37" y="1950"/>
                  </a:lnTo>
                  <a:lnTo>
                    <a:pt x="42" y="1937"/>
                  </a:lnTo>
                  <a:lnTo>
                    <a:pt x="47" y="1925"/>
                  </a:lnTo>
                  <a:lnTo>
                    <a:pt x="53" y="1912"/>
                  </a:lnTo>
                  <a:lnTo>
                    <a:pt x="60" y="1900"/>
                  </a:lnTo>
                  <a:lnTo>
                    <a:pt x="71" y="1897"/>
                  </a:lnTo>
                  <a:lnTo>
                    <a:pt x="83" y="1894"/>
                  </a:lnTo>
                  <a:lnTo>
                    <a:pt x="92" y="1891"/>
                  </a:lnTo>
                  <a:lnTo>
                    <a:pt x="102" y="1887"/>
                  </a:lnTo>
                  <a:lnTo>
                    <a:pt x="112" y="1884"/>
                  </a:lnTo>
                  <a:lnTo>
                    <a:pt x="122" y="1883"/>
                  </a:lnTo>
                  <a:lnTo>
                    <a:pt x="133" y="1882"/>
                  </a:lnTo>
                  <a:lnTo>
                    <a:pt x="147" y="1884"/>
                  </a:lnTo>
                  <a:lnTo>
                    <a:pt x="150" y="1871"/>
                  </a:lnTo>
                  <a:lnTo>
                    <a:pt x="151" y="1857"/>
                  </a:lnTo>
                  <a:lnTo>
                    <a:pt x="153" y="1836"/>
                  </a:lnTo>
                  <a:lnTo>
                    <a:pt x="155" y="1798"/>
                  </a:lnTo>
                  <a:lnTo>
                    <a:pt x="164" y="1797"/>
                  </a:lnTo>
                  <a:lnTo>
                    <a:pt x="173" y="1797"/>
                  </a:lnTo>
                  <a:lnTo>
                    <a:pt x="182" y="1797"/>
                  </a:lnTo>
                  <a:lnTo>
                    <a:pt x="192" y="1797"/>
                  </a:lnTo>
                  <a:lnTo>
                    <a:pt x="192" y="1785"/>
                  </a:lnTo>
                  <a:lnTo>
                    <a:pt x="192" y="1773"/>
                  </a:lnTo>
                  <a:lnTo>
                    <a:pt x="192" y="1762"/>
                  </a:lnTo>
                  <a:lnTo>
                    <a:pt x="193" y="1751"/>
                  </a:lnTo>
                  <a:lnTo>
                    <a:pt x="188" y="1744"/>
                  </a:lnTo>
                  <a:lnTo>
                    <a:pt x="182" y="1738"/>
                  </a:lnTo>
                  <a:lnTo>
                    <a:pt x="181" y="1711"/>
                  </a:lnTo>
                  <a:lnTo>
                    <a:pt x="180" y="1685"/>
                  </a:lnTo>
                  <a:lnTo>
                    <a:pt x="181" y="1658"/>
                  </a:lnTo>
                  <a:lnTo>
                    <a:pt x="182" y="1631"/>
                  </a:lnTo>
                  <a:lnTo>
                    <a:pt x="184" y="1603"/>
                  </a:lnTo>
                  <a:lnTo>
                    <a:pt x="187" y="1576"/>
                  </a:lnTo>
                  <a:lnTo>
                    <a:pt x="190" y="1549"/>
                  </a:lnTo>
                  <a:lnTo>
                    <a:pt x="195" y="1522"/>
                  </a:lnTo>
                  <a:lnTo>
                    <a:pt x="203" y="1468"/>
                  </a:lnTo>
                  <a:lnTo>
                    <a:pt x="210" y="1413"/>
                  </a:lnTo>
                  <a:lnTo>
                    <a:pt x="214" y="1386"/>
                  </a:lnTo>
                  <a:lnTo>
                    <a:pt x="217" y="1361"/>
                  </a:lnTo>
                  <a:lnTo>
                    <a:pt x="220" y="1334"/>
                  </a:lnTo>
                  <a:lnTo>
                    <a:pt x="221" y="1307"/>
                  </a:lnTo>
                  <a:lnTo>
                    <a:pt x="215" y="1306"/>
                  </a:lnTo>
                  <a:lnTo>
                    <a:pt x="208" y="1305"/>
                  </a:lnTo>
                  <a:lnTo>
                    <a:pt x="214" y="1259"/>
                  </a:lnTo>
                  <a:lnTo>
                    <a:pt x="220" y="1212"/>
                  </a:lnTo>
                  <a:lnTo>
                    <a:pt x="227" y="1167"/>
                  </a:lnTo>
                  <a:lnTo>
                    <a:pt x="234" y="1120"/>
                  </a:lnTo>
                  <a:lnTo>
                    <a:pt x="239" y="1074"/>
                  </a:lnTo>
                  <a:lnTo>
                    <a:pt x="245" y="1028"/>
                  </a:lnTo>
                  <a:lnTo>
                    <a:pt x="249" y="982"/>
                  </a:lnTo>
                  <a:lnTo>
                    <a:pt x="253" y="935"/>
                  </a:lnTo>
                  <a:lnTo>
                    <a:pt x="243" y="934"/>
                  </a:lnTo>
                  <a:lnTo>
                    <a:pt x="234" y="934"/>
                  </a:lnTo>
                  <a:lnTo>
                    <a:pt x="224" y="933"/>
                  </a:lnTo>
                  <a:lnTo>
                    <a:pt x="215" y="933"/>
                  </a:lnTo>
                  <a:lnTo>
                    <a:pt x="215" y="928"/>
                  </a:lnTo>
                  <a:lnTo>
                    <a:pt x="216" y="924"/>
                  </a:lnTo>
                  <a:lnTo>
                    <a:pt x="218" y="919"/>
                  </a:lnTo>
                  <a:lnTo>
                    <a:pt x="221" y="914"/>
                  </a:lnTo>
                  <a:lnTo>
                    <a:pt x="228" y="904"/>
                  </a:lnTo>
                  <a:lnTo>
                    <a:pt x="236" y="895"/>
                  </a:lnTo>
                  <a:lnTo>
                    <a:pt x="254" y="876"/>
                  </a:lnTo>
                  <a:lnTo>
                    <a:pt x="268" y="862"/>
                  </a:lnTo>
                  <a:lnTo>
                    <a:pt x="270" y="846"/>
                  </a:lnTo>
                  <a:lnTo>
                    <a:pt x="272" y="832"/>
                  </a:lnTo>
                  <a:lnTo>
                    <a:pt x="274" y="817"/>
                  </a:lnTo>
                  <a:lnTo>
                    <a:pt x="276" y="803"/>
                  </a:lnTo>
                  <a:lnTo>
                    <a:pt x="281" y="803"/>
                  </a:lnTo>
                  <a:lnTo>
                    <a:pt x="284" y="803"/>
                  </a:lnTo>
                  <a:lnTo>
                    <a:pt x="285" y="782"/>
                  </a:lnTo>
                  <a:lnTo>
                    <a:pt x="286" y="761"/>
                  </a:lnTo>
                  <a:lnTo>
                    <a:pt x="287" y="740"/>
                  </a:lnTo>
                  <a:lnTo>
                    <a:pt x="289" y="720"/>
                  </a:lnTo>
                  <a:lnTo>
                    <a:pt x="302" y="616"/>
                  </a:lnTo>
                  <a:lnTo>
                    <a:pt x="312" y="539"/>
                  </a:lnTo>
                  <a:lnTo>
                    <a:pt x="319" y="482"/>
                  </a:lnTo>
                  <a:lnTo>
                    <a:pt x="324" y="444"/>
                  </a:lnTo>
                  <a:lnTo>
                    <a:pt x="327" y="419"/>
                  </a:lnTo>
                  <a:lnTo>
                    <a:pt x="330" y="403"/>
                  </a:lnTo>
                  <a:lnTo>
                    <a:pt x="332" y="394"/>
                  </a:lnTo>
                  <a:lnTo>
                    <a:pt x="334" y="386"/>
                  </a:lnTo>
                  <a:lnTo>
                    <a:pt x="325" y="382"/>
                  </a:lnTo>
                  <a:lnTo>
                    <a:pt x="317" y="378"/>
                  </a:lnTo>
                  <a:lnTo>
                    <a:pt x="311" y="374"/>
                  </a:lnTo>
                  <a:lnTo>
                    <a:pt x="306" y="369"/>
                  </a:lnTo>
                  <a:lnTo>
                    <a:pt x="303" y="364"/>
                  </a:lnTo>
                  <a:lnTo>
                    <a:pt x="301" y="358"/>
                  </a:lnTo>
                  <a:lnTo>
                    <a:pt x="300" y="351"/>
                  </a:lnTo>
                  <a:lnTo>
                    <a:pt x="300" y="345"/>
                  </a:lnTo>
                  <a:lnTo>
                    <a:pt x="301" y="339"/>
                  </a:lnTo>
                  <a:lnTo>
                    <a:pt x="302" y="333"/>
                  </a:lnTo>
                  <a:lnTo>
                    <a:pt x="305" y="325"/>
                  </a:lnTo>
                  <a:lnTo>
                    <a:pt x="308" y="318"/>
                  </a:lnTo>
                  <a:lnTo>
                    <a:pt x="315" y="304"/>
                  </a:lnTo>
                  <a:lnTo>
                    <a:pt x="322" y="289"/>
                  </a:lnTo>
                  <a:lnTo>
                    <a:pt x="317" y="257"/>
                  </a:lnTo>
                  <a:lnTo>
                    <a:pt x="310" y="225"/>
                  </a:lnTo>
                  <a:lnTo>
                    <a:pt x="301" y="193"/>
                  </a:lnTo>
                  <a:lnTo>
                    <a:pt x="292" y="162"/>
                  </a:lnTo>
                  <a:lnTo>
                    <a:pt x="290" y="144"/>
                  </a:lnTo>
                  <a:lnTo>
                    <a:pt x="288" y="127"/>
                  </a:lnTo>
                  <a:lnTo>
                    <a:pt x="286" y="111"/>
                  </a:lnTo>
                  <a:lnTo>
                    <a:pt x="284" y="93"/>
                  </a:lnTo>
                  <a:lnTo>
                    <a:pt x="281" y="93"/>
                  </a:lnTo>
                  <a:lnTo>
                    <a:pt x="276" y="93"/>
                  </a:lnTo>
                  <a:lnTo>
                    <a:pt x="276" y="79"/>
                  </a:lnTo>
                  <a:lnTo>
                    <a:pt x="276" y="66"/>
                  </a:lnTo>
                  <a:lnTo>
                    <a:pt x="272" y="66"/>
                  </a:lnTo>
                  <a:lnTo>
                    <a:pt x="268" y="66"/>
                  </a:lnTo>
                  <a:lnTo>
                    <a:pt x="268" y="65"/>
                  </a:lnTo>
                  <a:lnTo>
                    <a:pt x="268" y="64"/>
                  </a:lnTo>
                  <a:lnTo>
                    <a:pt x="269" y="64"/>
                  </a:lnTo>
                  <a:lnTo>
                    <a:pt x="270" y="63"/>
                  </a:lnTo>
                  <a:lnTo>
                    <a:pt x="276" y="61"/>
                  </a:lnTo>
                  <a:lnTo>
                    <a:pt x="289" y="58"/>
                  </a:lnTo>
                  <a:lnTo>
                    <a:pt x="286" y="46"/>
                  </a:lnTo>
                  <a:lnTo>
                    <a:pt x="283" y="36"/>
                  </a:lnTo>
                  <a:lnTo>
                    <a:pt x="296" y="36"/>
                  </a:lnTo>
                  <a:lnTo>
                    <a:pt x="311" y="36"/>
                  </a:lnTo>
                  <a:lnTo>
                    <a:pt x="311" y="23"/>
                  </a:lnTo>
                  <a:lnTo>
                    <a:pt x="312" y="9"/>
                  </a:lnTo>
                  <a:lnTo>
                    <a:pt x="326" y="8"/>
                  </a:lnTo>
                  <a:lnTo>
                    <a:pt x="341" y="7"/>
                  </a:lnTo>
                  <a:lnTo>
                    <a:pt x="341" y="4"/>
                  </a:lnTo>
                  <a:lnTo>
                    <a:pt x="343" y="1"/>
                  </a:lnTo>
                  <a:lnTo>
                    <a:pt x="352" y="0"/>
                  </a:lnTo>
                  <a:lnTo>
                    <a:pt x="361" y="0"/>
                  </a:lnTo>
                  <a:lnTo>
                    <a:pt x="366" y="11"/>
                  </a:lnTo>
                  <a:lnTo>
                    <a:pt x="369" y="24"/>
                  </a:lnTo>
                  <a:lnTo>
                    <a:pt x="387" y="28"/>
                  </a:lnTo>
                  <a:lnTo>
                    <a:pt x="403" y="32"/>
                  </a:lnTo>
                  <a:lnTo>
                    <a:pt x="410" y="34"/>
                  </a:lnTo>
                  <a:lnTo>
                    <a:pt x="417" y="36"/>
                  </a:lnTo>
                  <a:lnTo>
                    <a:pt x="423" y="39"/>
                  </a:lnTo>
                  <a:lnTo>
                    <a:pt x="429" y="42"/>
                  </a:lnTo>
                  <a:lnTo>
                    <a:pt x="434" y="46"/>
                  </a:lnTo>
                  <a:lnTo>
                    <a:pt x="438" y="51"/>
                  </a:lnTo>
                  <a:lnTo>
                    <a:pt x="442" y="56"/>
                  </a:lnTo>
                  <a:lnTo>
                    <a:pt x="445" y="61"/>
                  </a:lnTo>
                  <a:lnTo>
                    <a:pt x="449" y="68"/>
                  </a:lnTo>
                  <a:lnTo>
                    <a:pt x="451" y="76"/>
                  </a:lnTo>
                  <a:lnTo>
                    <a:pt x="453" y="85"/>
                  </a:lnTo>
                  <a:lnTo>
                    <a:pt x="454" y="95"/>
                  </a:lnTo>
                  <a:lnTo>
                    <a:pt x="457" y="99"/>
                  </a:lnTo>
                  <a:lnTo>
                    <a:pt x="460" y="101"/>
                  </a:lnTo>
                  <a:lnTo>
                    <a:pt x="466" y="104"/>
                  </a:lnTo>
                  <a:lnTo>
                    <a:pt x="477" y="110"/>
                  </a:lnTo>
                  <a:lnTo>
                    <a:pt x="479" y="121"/>
                  </a:lnTo>
                  <a:lnTo>
                    <a:pt x="481" y="131"/>
                  </a:lnTo>
                  <a:lnTo>
                    <a:pt x="487" y="132"/>
                  </a:lnTo>
                  <a:lnTo>
                    <a:pt x="493" y="133"/>
                  </a:lnTo>
                  <a:lnTo>
                    <a:pt x="498" y="150"/>
                  </a:lnTo>
                  <a:lnTo>
                    <a:pt x="504" y="162"/>
                  </a:lnTo>
                  <a:lnTo>
                    <a:pt x="507" y="167"/>
                  </a:lnTo>
                  <a:lnTo>
                    <a:pt x="512" y="171"/>
                  </a:lnTo>
                  <a:lnTo>
                    <a:pt x="517" y="175"/>
                  </a:lnTo>
                  <a:lnTo>
                    <a:pt x="525" y="179"/>
                  </a:lnTo>
                  <a:lnTo>
                    <a:pt x="526" y="186"/>
                  </a:lnTo>
                  <a:lnTo>
                    <a:pt x="528" y="193"/>
                  </a:lnTo>
                  <a:lnTo>
                    <a:pt x="532" y="198"/>
                  </a:lnTo>
                  <a:lnTo>
                    <a:pt x="535" y="203"/>
                  </a:lnTo>
                  <a:lnTo>
                    <a:pt x="538" y="207"/>
                  </a:lnTo>
                  <a:lnTo>
                    <a:pt x="542" y="210"/>
                  </a:lnTo>
                  <a:lnTo>
                    <a:pt x="546" y="213"/>
                  </a:lnTo>
                  <a:lnTo>
                    <a:pt x="551" y="215"/>
                  </a:lnTo>
                  <a:lnTo>
                    <a:pt x="574" y="223"/>
                  </a:lnTo>
                  <a:lnTo>
                    <a:pt x="601" y="231"/>
                  </a:lnTo>
                  <a:lnTo>
                    <a:pt x="603" y="247"/>
                  </a:lnTo>
                  <a:lnTo>
                    <a:pt x="604" y="258"/>
                  </a:lnTo>
                  <a:lnTo>
                    <a:pt x="604" y="274"/>
                  </a:lnTo>
                  <a:lnTo>
                    <a:pt x="603" y="296"/>
                  </a:lnTo>
                  <a:lnTo>
                    <a:pt x="622" y="298"/>
                  </a:lnTo>
                  <a:lnTo>
                    <a:pt x="640" y="300"/>
                  </a:lnTo>
                  <a:lnTo>
                    <a:pt x="659" y="303"/>
                  </a:lnTo>
                  <a:lnTo>
                    <a:pt x="679" y="305"/>
                  </a:lnTo>
                  <a:lnTo>
                    <a:pt x="680" y="310"/>
                  </a:lnTo>
                  <a:lnTo>
                    <a:pt x="682" y="316"/>
                  </a:lnTo>
                  <a:lnTo>
                    <a:pt x="696" y="318"/>
                  </a:lnTo>
                  <a:lnTo>
                    <a:pt x="711" y="320"/>
                  </a:lnTo>
                  <a:lnTo>
                    <a:pt x="712" y="331"/>
                  </a:lnTo>
                  <a:lnTo>
                    <a:pt x="713" y="340"/>
                  </a:lnTo>
                  <a:lnTo>
                    <a:pt x="716" y="348"/>
                  </a:lnTo>
                  <a:lnTo>
                    <a:pt x="719" y="355"/>
                  </a:lnTo>
                  <a:lnTo>
                    <a:pt x="722" y="364"/>
                  </a:lnTo>
                  <a:lnTo>
                    <a:pt x="727" y="371"/>
                  </a:lnTo>
                  <a:lnTo>
                    <a:pt x="733" y="379"/>
                  </a:lnTo>
                  <a:lnTo>
                    <a:pt x="739" y="387"/>
                  </a:lnTo>
                  <a:lnTo>
                    <a:pt x="735" y="390"/>
                  </a:lnTo>
                  <a:lnTo>
                    <a:pt x="731" y="394"/>
                  </a:lnTo>
                  <a:lnTo>
                    <a:pt x="727" y="398"/>
                  </a:lnTo>
                  <a:lnTo>
                    <a:pt x="725" y="403"/>
                  </a:lnTo>
                  <a:lnTo>
                    <a:pt x="721" y="416"/>
                  </a:lnTo>
                  <a:lnTo>
                    <a:pt x="719" y="426"/>
                  </a:lnTo>
                  <a:lnTo>
                    <a:pt x="726" y="428"/>
                  </a:lnTo>
                  <a:lnTo>
                    <a:pt x="735" y="430"/>
                  </a:lnTo>
                  <a:lnTo>
                    <a:pt x="735" y="434"/>
                  </a:lnTo>
                  <a:lnTo>
                    <a:pt x="735" y="438"/>
                  </a:lnTo>
                  <a:lnTo>
                    <a:pt x="757" y="442"/>
                  </a:lnTo>
                  <a:lnTo>
                    <a:pt x="780" y="445"/>
                  </a:lnTo>
                  <a:lnTo>
                    <a:pt x="803" y="448"/>
                  </a:lnTo>
                  <a:lnTo>
                    <a:pt x="826" y="452"/>
                  </a:lnTo>
                  <a:lnTo>
                    <a:pt x="852" y="453"/>
                  </a:lnTo>
                  <a:lnTo>
                    <a:pt x="877" y="455"/>
                  </a:lnTo>
                  <a:lnTo>
                    <a:pt x="903" y="457"/>
                  </a:lnTo>
                  <a:lnTo>
                    <a:pt x="929" y="460"/>
                  </a:lnTo>
                  <a:lnTo>
                    <a:pt x="971" y="465"/>
                  </a:lnTo>
                  <a:lnTo>
                    <a:pt x="999" y="471"/>
                  </a:lnTo>
                  <a:lnTo>
                    <a:pt x="1027" y="477"/>
                  </a:lnTo>
                  <a:lnTo>
                    <a:pt x="1069" y="487"/>
                  </a:lnTo>
                  <a:lnTo>
                    <a:pt x="1069" y="489"/>
                  </a:lnTo>
                  <a:lnTo>
                    <a:pt x="1069" y="492"/>
                  </a:lnTo>
                  <a:lnTo>
                    <a:pt x="1084" y="492"/>
                  </a:lnTo>
                  <a:lnTo>
                    <a:pt x="1100" y="492"/>
                  </a:lnTo>
                  <a:lnTo>
                    <a:pt x="1116" y="492"/>
                  </a:lnTo>
                  <a:lnTo>
                    <a:pt x="1132" y="492"/>
                  </a:lnTo>
                  <a:lnTo>
                    <a:pt x="1131" y="501"/>
                  </a:lnTo>
                  <a:lnTo>
                    <a:pt x="1130" y="510"/>
                  </a:lnTo>
                  <a:lnTo>
                    <a:pt x="1130" y="519"/>
                  </a:lnTo>
                  <a:lnTo>
                    <a:pt x="1129" y="528"/>
                  </a:lnTo>
                  <a:lnTo>
                    <a:pt x="1128" y="547"/>
                  </a:lnTo>
                  <a:lnTo>
                    <a:pt x="1127" y="567"/>
                  </a:lnTo>
                  <a:lnTo>
                    <a:pt x="1126" y="587"/>
                  </a:lnTo>
                  <a:lnTo>
                    <a:pt x="1125" y="606"/>
                  </a:lnTo>
                  <a:lnTo>
                    <a:pt x="1120" y="606"/>
                  </a:lnTo>
                  <a:lnTo>
                    <a:pt x="1116" y="606"/>
                  </a:lnTo>
                  <a:lnTo>
                    <a:pt x="1115" y="633"/>
                  </a:lnTo>
                  <a:lnTo>
                    <a:pt x="1115" y="660"/>
                  </a:lnTo>
                  <a:lnTo>
                    <a:pt x="1114" y="687"/>
                  </a:lnTo>
                  <a:lnTo>
                    <a:pt x="1113" y="714"/>
                  </a:lnTo>
                  <a:lnTo>
                    <a:pt x="1112" y="733"/>
                  </a:lnTo>
                  <a:lnTo>
                    <a:pt x="1110" y="751"/>
                  </a:lnTo>
                  <a:lnTo>
                    <a:pt x="1107" y="769"/>
                  </a:lnTo>
                  <a:lnTo>
                    <a:pt x="1104" y="788"/>
                  </a:lnTo>
                  <a:lnTo>
                    <a:pt x="1101" y="807"/>
                  </a:lnTo>
                  <a:lnTo>
                    <a:pt x="1099" y="825"/>
                  </a:lnTo>
                  <a:lnTo>
                    <a:pt x="1097" y="844"/>
                  </a:lnTo>
                  <a:lnTo>
                    <a:pt x="1098" y="864"/>
                  </a:lnTo>
                  <a:lnTo>
                    <a:pt x="1108" y="866"/>
                  </a:lnTo>
                  <a:lnTo>
                    <a:pt x="1120" y="869"/>
                  </a:lnTo>
                  <a:lnTo>
                    <a:pt x="1120" y="864"/>
                  </a:lnTo>
                  <a:lnTo>
                    <a:pt x="1120" y="861"/>
                  </a:lnTo>
                  <a:lnTo>
                    <a:pt x="1131" y="861"/>
                  </a:lnTo>
                  <a:lnTo>
                    <a:pt x="1142" y="861"/>
                  </a:lnTo>
                  <a:lnTo>
                    <a:pt x="1153" y="861"/>
                  </a:lnTo>
                  <a:lnTo>
                    <a:pt x="1164" y="861"/>
                  </a:lnTo>
                  <a:lnTo>
                    <a:pt x="1164" y="864"/>
                  </a:lnTo>
                  <a:lnTo>
                    <a:pt x="1164" y="869"/>
                  </a:lnTo>
                  <a:lnTo>
                    <a:pt x="1175" y="869"/>
                  </a:lnTo>
                  <a:lnTo>
                    <a:pt x="1186" y="869"/>
                  </a:lnTo>
                  <a:lnTo>
                    <a:pt x="1183" y="882"/>
                  </a:lnTo>
                  <a:lnTo>
                    <a:pt x="1180" y="899"/>
                  </a:lnTo>
                  <a:lnTo>
                    <a:pt x="1176" y="932"/>
                  </a:lnTo>
                  <a:lnTo>
                    <a:pt x="1171" y="991"/>
                  </a:lnTo>
                  <a:lnTo>
                    <a:pt x="1179" y="995"/>
                  </a:lnTo>
                  <a:lnTo>
                    <a:pt x="1186" y="999"/>
                  </a:lnTo>
                  <a:lnTo>
                    <a:pt x="1194" y="1000"/>
                  </a:lnTo>
                  <a:lnTo>
                    <a:pt x="1202" y="1001"/>
                  </a:lnTo>
                  <a:lnTo>
                    <a:pt x="1219" y="1002"/>
                  </a:lnTo>
                  <a:lnTo>
                    <a:pt x="1236" y="1003"/>
                  </a:lnTo>
                  <a:lnTo>
                    <a:pt x="1232" y="1026"/>
                  </a:lnTo>
                  <a:lnTo>
                    <a:pt x="1229" y="1048"/>
                  </a:lnTo>
                  <a:lnTo>
                    <a:pt x="1226" y="1072"/>
                  </a:lnTo>
                  <a:lnTo>
                    <a:pt x="1223" y="1096"/>
                  </a:lnTo>
                  <a:lnTo>
                    <a:pt x="1221" y="1120"/>
                  </a:lnTo>
                  <a:lnTo>
                    <a:pt x="1219" y="1145"/>
                  </a:lnTo>
                  <a:lnTo>
                    <a:pt x="1217" y="1168"/>
                  </a:lnTo>
                  <a:lnTo>
                    <a:pt x="1217" y="1191"/>
                  </a:lnTo>
                  <a:lnTo>
                    <a:pt x="1237" y="1194"/>
                  </a:lnTo>
                  <a:lnTo>
                    <a:pt x="1257" y="1197"/>
                  </a:lnTo>
                  <a:lnTo>
                    <a:pt x="1277" y="1200"/>
                  </a:lnTo>
                  <a:lnTo>
                    <a:pt x="1298" y="1203"/>
                  </a:lnTo>
                  <a:lnTo>
                    <a:pt x="1291" y="1218"/>
                  </a:lnTo>
                  <a:lnTo>
                    <a:pt x="1285" y="1228"/>
                  </a:lnTo>
                  <a:lnTo>
                    <a:pt x="1285" y="1232"/>
                  </a:lnTo>
                  <a:lnTo>
                    <a:pt x="1286" y="1237"/>
                  </a:lnTo>
                  <a:lnTo>
                    <a:pt x="1290" y="1243"/>
                  </a:lnTo>
                  <a:lnTo>
                    <a:pt x="1296" y="1252"/>
                  </a:lnTo>
                  <a:lnTo>
                    <a:pt x="1288" y="1255"/>
                  </a:lnTo>
                  <a:lnTo>
                    <a:pt x="1283" y="1258"/>
                  </a:lnTo>
                  <a:lnTo>
                    <a:pt x="1279" y="1262"/>
                  </a:lnTo>
                  <a:lnTo>
                    <a:pt x="1276" y="1267"/>
                  </a:lnTo>
                  <a:lnTo>
                    <a:pt x="1272" y="1279"/>
                  </a:lnTo>
                  <a:lnTo>
                    <a:pt x="1269" y="1293"/>
                  </a:lnTo>
                  <a:lnTo>
                    <a:pt x="1266" y="1316"/>
                  </a:lnTo>
                  <a:lnTo>
                    <a:pt x="1264" y="1340"/>
                  </a:lnTo>
                  <a:lnTo>
                    <a:pt x="1262" y="1364"/>
                  </a:lnTo>
                  <a:lnTo>
                    <a:pt x="1259" y="1389"/>
                  </a:lnTo>
                  <a:lnTo>
                    <a:pt x="1270" y="1389"/>
                  </a:lnTo>
                  <a:lnTo>
                    <a:pt x="1280" y="1389"/>
                  </a:lnTo>
                  <a:lnTo>
                    <a:pt x="1286" y="1419"/>
                  </a:lnTo>
                  <a:lnTo>
                    <a:pt x="1288" y="1444"/>
                  </a:lnTo>
                  <a:lnTo>
                    <a:pt x="1288" y="1450"/>
                  </a:lnTo>
                  <a:lnTo>
                    <a:pt x="1287" y="1455"/>
                  </a:lnTo>
                  <a:lnTo>
                    <a:pt x="1284" y="1461"/>
                  </a:lnTo>
                  <a:lnTo>
                    <a:pt x="1281" y="1466"/>
                  </a:lnTo>
                  <a:lnTo>
                    <a:pt x="1277" y="1473"/>
                  </a:lnTo>
                  <a:lnTo>
                    <a:pt x="1272" y="1479"/>
                  </a:lnTo>
                  <a:lnTo>
                    <a:pt x="1265" y="1485"/>
                  </a:lnTo>
                  <a:lnTo>
                    <a:pt x="1256" y="1491"/>
                  </a:lnTo>
                  <a:lnTo>
                    <a:pt x="1254" y="1502"/>
                  </a:lnTo>
                  <a:lnTo>
                    <a:pt x="1254" y="1514"/>
                  </a:lnTo>
                  <a:lnTo>
                    <a:pt x="1283" y="1516"/>
                  </a:lnTo>
                  <a:lnTo>
                    <a:pt x="1312" y="1518"/>
                  </a:lnTo>
                  <a:lnTo>
                    <a:pt x="1341" y="1520"/>
                  </a:lnTo>
                  <a:lnTo>
                    <a:pt x="1371" y="1523"/>
                  </a:lnTo>
                  <a:lnTo>
                    <a:pt x="1369" y="1539"/>
                  </a:lnTo>
                  <a:lnTo>
                    <a:pt x="1368" y="1555"/>
                  </a:lnTo>
                  <a:lnTo>
                    <a:pt x="1367" y="1570"/>
                  </a:lnTo>
                  <a:lnTo>
                    <a:pt x="1366" y="1587"/>
                  </a:lnTo>
                  <a:lnTo>
                    <a:pt x="1383" y="1590"/>
                  </a:lnTo>
                  <a:lnTo>
                    <a:pt x="1398" y="1592"/>
                  </a:lnTo>
                  <a:lnTo>
                    <a:pt x="1415" y="1595"/>
                  </a:lnTo>
                  <a:lnTo>
                    <a:pt x="1431" y="1598"/>
                  </a:lnTo>
                  <a:lnTo>
                    <a:pt x="1431" y="1606"/>
                  </a:lnTo>
                  <a:lnTo>
                    <a:pt x="1431" y="1615"/>
                  </a:lnTo>
                  <a:lnTo>
                    <a:pt x="1431" y="1623"/>
                  </a:lnTo>
                  <a:lnTo>
                    <a:pt x="1431" y="1631"/>
                  </a:lnTo>
                  <a:lnTo>
                    <a:pt x="1423" y="1633"/>
                  </a:lnTo>
                  <a:lnTo>
                    <a:pt x="1418" y="1636"/>
                  </a:lnTo>
                  <a:lnTo>
                    <a:pt x="1414" y="1641"/>
                  </a:lnTo>
                  <a:lnTo>
                    <a:pt x="1413" y="1645"/>
                  </a:lnTo>
                  <a:lnTo>
                    <a:pt x="1412" y="1649"/>
                  </a:lnTo>
                  <a:lnTo>
                    <a:pt x="1413" y="1654"/>
                  </a:lnTo>
                  <a:lnTo>
                    <a:pt x="1415" y="1659"/>
                  </a:lnTo>
                  <a:lnTo>
                    <a:pt x="1418" y="1664"/>
                  </a:lnTo>
                  <a:lnTo>
                    <a:pt x="1425" y="1675"/>
                  </a:lnTo>
                  <a:lnTo>
                    <a:pt x="1435" y="1685"/>
                  </a:lnTo>
                  <a:lnTo>
                    <a:pt x="1443" y="1694"/>
                  </a:lnTo>
                  <a:lnTo>
                    <a:pt x="1451" y="1701"/>
                  </a:lnTo>
                  <a:lnTo>
                    <a:pt x="1453" y="1722"/>
                  </a:lnTo>
                  <a:lnTo>
                    <a:pt x="1455" y="1741"/>
                  </a:lnTo>
                  <a:lnTo>
                    <a:pt x="1457" y="1761"/>
                  </a:lnTo>
                  <a:lnTo>
                    <a:pt x="1461" y="1781"/>
                  </a:lnTo>
                  <a:lnTo>
                    <a:pt x="1471" y="1781"/>
                  </a:lnTo>
                  <a:lnTo>
                    <a:pt x="1483" y="1783"/>
                  </a:lnTo>
                  <a:lnTo>
                    <a:pt x="1483" y="1798"/>
                  </a:lnTo>
                  <a:lnTo>
                    <a:pt x="1483" y="1813"/>
                  </a:lnTo>
                  <a:lnTo>
                    <a:pt x="1483" y="1828"/>
                  </a:lnTo>
                  <a:lnTo>
                    <a:pt x="1483" y="1845"/>
                  </a:lnTo>
                  <a:lnTo>
                    <a:pt x="1491" y="1846"/>
                  </a:lnTo>
                  <a:lnTo>
                    <a:pt x="1499" y="1848"/>
                  </a:lnTo>
                  <a:lnTo>
                    <a:pt x="1502" y="1854"/>
                  </a:lnTo>
                  <a:lnTo>
                    <a:pt x="1506" y="1862"/>
                  </a:lnTo>
                  <a:lnTo>
                    <a:pt x="1533" y="1861"/>
                  </a:lnTo>
                  <a:lnTo>
                    <a:pt x="1551" y="1859"/>
                  </a:lnTo>
                  <a:lnTo>
                    <a:pt x="1568" y="1862"/>
                  </a:lnTo>
                  <a:lnTo>
                    <a:pt x="1594" y="1864"/>
                  </a:lnTo>
                  <a:lnTo>
                    <a:pt x="1594" y="1861"/>
                  </a:lnTo>
                  <a:lnTo>
                    <a:pt x="1594" y="1856"/>
                  </a:lnTo>
                  <a:lnTo>
                    <a:pt x="1608" y="1858"/>
                  </a:lnTo>
                  <a:lnTo>
                    <a:pt x="1621" y="1862"/>
                  </a:lnTo>
                  <a:lnTo>
                    <a:pt x="1623" y="1856"/>
                  </a:lnTo>
                  <a:lnTo>
                    <a:pt x="1627" y="1850"/>
                  </a:lnTo>
                  <a:lnTo>
                    <a:pt x="1628" y="1851"/>
                  </a:lnTo>
                  <a:lnTo>
                    <a:pt x="1629" y="1852"/>
                  </a:lnTo>
                  <a:lnTo>
                    <a:pt x="1630" y="1854"/>
                  </a:lnTo>
                  <a:lnTo>
                    <a:pt x="1630" y="1859"/>
                  </a:lnTo>
                  <a:lnTo>
                    <a:pt x="1629" y="1881"/>
                  </a:lnTo>
                  <a:lnTo>
                    <a:pt x="1627" y="1923"/>
                  </a:lnTo>
                  <a:lnTo>
                    <a:pt x="1616" y="1925"/>
                  </a:lnTo>
                  <a:lnTo>
                    <a:pt x="1605" y="1928"/>
                  </a:lnTo>
                  <a:lnTo>
                    <a:pt x="1594" y="1931"/>
                  </a:lnTo>
                  <a:lnTo>
                    <a:pt x="1584" y="1934"/>
                  </a:lnTo>
                  <a:lnTo>
                    <a:pt x="1583" y="1942"/>
                  </a:lnTo>
                  <a:lnTo>
                    <a:pt x="1582" y="1951"/>
                  </a:lnTo>
                  <a:lnTo>
                    <a:pt x="1581" y="1959"/>
                  </a:lnTo>
                  <a:lnTo>
                    <a:pt x="1580" y="1967"/>
                  </a:lnTo>
                  <a:lnTo>
                    <a:pt x="1591" y="1967"/>
                  </a:lnTo>
                  <a:lnTo>
                    <a:pt x="1603" y="1967"/>
                  </a:lnTo>
                  <a:lnTo>
                    <a:pt x="1603" y="1974"/>
                  </a:lnTo>
                  <a:lnTo>
                    <a:pt x="1604" y="1980"/>
                  </a:lnTo>
                  <a:lnTo>
                    <a:pt x="1617" y="1985"/>
                  </a:lnTo>
                  <a:lnTo>
                    <a:pt x="1631" y="1988"/>
                  </a:lnTo>
                  <a:lnTo>
                    <a:pt x="1645" y="1989"/>
                  </a:lnTo>
                  <a:lnTo>
                    <a:pt x="1659" y="1990"/>
                  </a:lnTo>
                  <a:lnTo>
                    <a:pt x="1672" y="1989"/>
                  </a:lnTo>
                  <a:lnTo>
                    <a:pt x="1687" y="1988"/>
                  </a:lnTo>
                  <a:lnTo>
                    <a:pt x="1701" y="1986"/>
                  </a:lnTo>
                  <a:lnTo>
                    <a:pt x="1715" y="1983"/>
                  </a:lnTo>
                  <a:lnTo>
                    <a:pt x="1720" y="1975"/>
                  </a:lnTo>
                  <a:lnTo>
                    <a:pt x="1725" y="1967"/>
                  </a:lnTo>
                  <a:lnTo>
                    <a:pt x="1745" y="1997"/>
                  </a:lnTo>
                  <a:lnTo>
                    <a:pt x="1765" y="2026"/>
                  </a:lnTo>
                  <a:lnTo>
                    <a:pt x="1771" y="2033"/>
                  </a:lnTo>
                  <a:lnTo>
                    <a:pt x="1777" y="2038"/>
                  </a:lnTo>
                  <a:lnTo>
                    <a:pt x="1783" y="2042"/>
                  </a:lnTo>
                  <a:lnTo>
                    <a:pt x="1790" y="2046"/>
                  </a:lnTo>
                  <a:lnTo>
                    <a:pt x="1799" y="2048"/>
                  </a:lnTo>
                  <a:lnTo>
                    <a:pt x="1807" y="2048"/>
                  </a:lnTo>
                  <a:lnTo>
                    <a:pt x="1816" y="2048"/>
                  </a:lnTo>
                  <a:lnTo>
                    <a:pt x="1826" y="2045"/>
                  </a:lnTo>
                  <a:lnTo>
                    <a:pt x="1847" y="2053"/>
                  </a:lnTo>
                  <a:lnTo>
                    <a:pt x="1859" y="2058"/>
                  </a:lnTo>
                  <a:lnTo>
                    <a:pt x="1865" y="2062"/>
                  </a:lnTo>
                  <a:lnTo>
                    <a:pt x="1870" y="2067"/>
                  </a:lnTo>
                  <a:lnTo>
                    <a:pt x="1863" y="2081"/>
                  </a:lnTo>
                  <a:lnTo>
                    <a:pt x="1856" y="2095"/>
                  </a:lnTo>
                  <a:lnTo>
                    <a:pt x="1848" y="2105"/>
                  </a:lnTo>
                  <a:lnTo>
                    <a:pt x="1839" y="2115"/>
                  </a:lnTo>
                  <a:lnTo>
                    <a:pt x="1829" y="2122"/>
                  </a:lnTo>
                  <a:lnTo>
                    <a:pt x="1817" y="2128"/>
                  </a:lnTo>
                  <a:lnTo>
                    <a:pt x="1804" y="2134"/>
                  </a:lnTo>
                  <a:lnTo>
                    <a:pt x="1789" y="2139"/>
                  </a:lnTo>
                  <a:lnTo>
                    <a:pt x="1773" y="2156"/>
                  </a:lnTo>
                  <a:lnTo>
                    <a:pt x="1759" y="2174"/>
                  </a:lnTo>
                  <a:lnTo>
                    <a:pt x="1753" y="2183"/>
                  </a:lnTo>
                  <a:lnTo>
                    <a:pt x="1748" y="2192"/>
                  </a:lnTo>
                  <a:lnTo>
                    <a:pt x="1743" y="2202"/>
                  </a:lnTo>
                  <a:lnTo>
                    <a:pt x="1737" y="2212"/>
                  </a:lnTo>
                  <a:lnTo>
                    <a:pt x="1735" y="2239"/>
                  </a:lnTo>
                  <a:lnTo>
                    <a:pt x="1733" y="2265"/>
                  </a:lnTo>
                  <a:lnTo>
                    <a:pt x="1731" y="2291"/>
                  </a:lnTo>
                  <a:lnTo>
                    <a:pt x="1729" y="2317"/>
                  </a:lnTo>
                  <a:lnTo>
                    <a:pt x="1719" y="2331"/>
                  </a:lnTo>
                  <a:lnTo>
                    <a:pt x="1707" y="2345"/>
                  </a:lnTo>
                  <a:lnTo>
                    <a:pt x="1696" y="2357"/>
                  </a:lnTo>
                  <a:lnTo>
                    <a:pt x="1684" y="2369"/>
                  </a:lnTo>
                  <a:lnTo>
                    <a:pt x="1670" y="2378"/>
                  </a:lnTo>
                  <a:lnTo>
                    <a:pt x="1657" y="2386"/>
                  </a:lnTo>
                  <a:lnTo>
                    <a:pt x="1641" y="2394"/>
                  </a:lnTo>
                  <a:lnTo>
                    <a:pt x="1624" y="2399"/>
                  </a:lnTo>
                  <a:lnTo>
                    <a:pt x="1622" y="2402"/>
                  </a:lnTo>
                  <a:lnTo>
                    <a:pt x="1621" y="2405"/>
                  </a:lnTo>
                  <a:lnTo>
                    <a:pt x="1611" y="2407"/>
                  </a:lnTo>
                  <a:lnTo>
                    <a:pt x="1601" y="2409"/>
                  </a:lnTo>
                  <a:lnTo>
                    <a:pt x="1590" y="2411"/>
                  </a:lnTo>
                  <a:lnTo>
                    <a:pt x="1580" y="2413"/>
                  </a:lnTo>
                  <a:lnTo>
                    <a:pt x="1577" y="2419"/>
                  </a:lnTo>
                  <a:lnTo>
                    <a:pt x="1573" y="2424"/>
                  </a:lnTo>
                  <a:lnTo>
                    <a:pt x="1577" y="2431"/>
                  </a:lnTo>
                  <a:lnTo>
                    <a:pt x="1580" y="2438"/>
                  </a:lnTo>
                  <a:lnTo>
                    <a:pt x="1582" y="2446"/>
                  </a:lnTo>
                  <a:lnTo>
                    <a:pt x="1583" y="2453"/>
                  </a:lnTo>
                  <a:lnTo>
                    <a:pt x="1583" y="2460"/>
                  </a:lnTo>
                  <a:lnTo>
                    <a:pt x="1582" y="2466"/>
                  </a:lnTo>
                  <a:lnTo>
                    <a:pt x="1579" y="2474"/>
                  </a:lnTo>
                  <a:lnTo>
                    <a:pt x="1574" y="2479"/>
                  </a:lnTo>
                  <a:lnTo>
                    <a:pt x="1579" y="2510"/>
                  </a:lnTo>
                  <a:lnTo>
                    <a:pt x="1583" y="2530"/>
                  </a:lnTo>
                  <a:lnTo>
                    <a:pt x="1587" y="2547"/>
                  </a:lnTo>
                  <a:lnTo>
                    <a:pt x="1593" y="2571"/>
                  </a:lnTo>
                  <a:lnTo>
                    <a:pt x="1592" y="2590"/>
                  </a:lnTo>
                  <a:lnTo>
                    <a:pt x="1591" y="2604"/>
                  </a:lnTo>
                  <a:lnTo>
                    <a:pt x="1590" y="2618"/>
                  </a:lnTo>
                  <a:lnTo>
                    <a:pt x="1589" y="2632"/>
                  </a:lnTo>
                  <a:lnTo>
                    <a:pt x="1588" y="2649"/>
                  </a:lnTo>
                  <a:lnTo>
                    <a:pt x="1586" y="2670"/>
                  </a:lnTo>
                  <a:lnTo>
                    <a:pt x="1583" y="2697"/>
                  </a:lnTo>
                  <a:lnTo>
                    <a:pt x="1579" y="2731"/>
                  </a:lnTo>
                  <a:lnTo>
                    <a:pt x="1557" y="2731"/>
                  </a:lnTo>
                  <a:lnTo>
                    <a:pt x="1536" y="2731"/>
                  </a:lnTo>
                  <a:lnTo>
                    <a:pt x="1516" y="2731"/>
                  </a:lnTo>
                  <a:lnTo>
                    <a:pt x="1495" y="2731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5" name="Freeform 212">
              <a:extLst>
                <a:ext uri="{FF2B5EF4-FFF2-40B4-BE49-F238E27FC236}">
                  <a16:creationId xmlns:a16="http://schemas.microsoft.com/office/drawing/2014/main" id="{11FAC4A4-8B52-4AD2-BDEC-742BD6BF9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6991" y="6291525"/>
              <a:ext cx="484556" cy="509345"/>
            </a:xfrm>
            <a:custGeom>
              <a:avLst/>
              <a:gdLst>
                <a:gd name="T0" fmla="*/ 2147483646 w 1183"/>
                <a:gd name="T1" fmla="*/ 2147483646 h 1256"/>
                <a:gd name="T2" fmla="*/ 2147483646 w 1183"/>
                <a:gd name="T3" fmla="*/ 2147483646 h 1256"/>
                <a:gd name="T4" fmla="*/ 2147483646 w 1183"/>
                <a:gd name="T5" fmla="*/ 2147483646 h 1256"/>
                <a:gd name="T6" fmla="*/ 2147483646 w 1183"/>
                <a:gd name="T7" fmla="*/ 2147483646 h 1256"/>
                <a:gd name="T8" fmla="*/ 2147483646 w 1183"/>
                <a:gd name="T9" fmla="*/ 2147483646 h 1256"/>
                <a:gd name="T10" fmla="*/ 2147483646 w 1183"/>
                <a:gd name="T11" fmla="*/ 2147483646 h 1256"/>
                <a:gd name="T12" fmla="*/ 2147483646 w 1183"/>
                <a:gd name="T13" fmla="*/ 2147483646 h 1256"/>
                <a:gd name="T14" fmla="*/ 2147483646 w 1183"/>
                <a:gd name="T15" fmla="*/ 2147483646 h 1256"/>
                <a:gd name="T16" fmla="*/ 2147483646 w 1183"/>
                <a:gd name="T17" fmla="*/ 2147483646 h 1256"/>
                <a:gd name="T18" fmla="*/ 2147483646 w 1183"/>
                <a:gd name="T19" fmla="*/ 2147483646 h 1256"/>
                <a:gd name="T20" fmla="*/ 2147483646 w 1183"/>
                <a:gd name="T21" fmla="*/ 2147483646 h 1256"/>
                <a:gd name="T22" fmla="*/ 2147483646 w 1183"/>
                <a:gd name="T23" fmla="*/ 2147483646 h 1256"/>
                <a:gd name="T24" fmla="*/ 2147483646 w 1183"/>
                <a:gd name="T25" fmla="*/ 2147483646 h 1256"/>
                <a:gd name="T26" fmla="*/ 2147483646 w 1183"/>
                <a:gd name="T27" fmla="*/ 2147483646 h 1256"/>
                <a:gd name="T28" fmla="*/ 2147483646 w 1183"/>
                <a:gd name="T29" fmla="*/ 2147483646 h 1256"/>
                <a:gd name="T30" fmla="*/ 2147483646 w 1183"/>
                <a:gd name="T31" fmla="*/ 2147483646 h 1256"/>
                <a:gd name="T32" fmla="*/ 2147483646 w 1183"/>
                <a:gd name="T33" fmla="*/ 2147483646 h 1256"/>
                <a:gd name="T34" fmla="*/ 2147483646 w 1183"/>
                <a:gd name="T35" fmla="*/ 2147483646 h 1256"/>
                <a:gd name="T36" fmla="*/ 2147483646 w 1183"/>
                <a:gd name="T37" fmla="*/ 2147483646 h 1256"/>
                <a:gd name="T38" fmla="*/ 2147483646 w 1183"/>
                <a:gd name="T39" fmla="*/ 2147483646 h 1256"/>
                <a:gd name="T40" fmla="*/ 2147483646 w 1183"/>
                <a:gd name="T41" fmla="*/ 2147483646 h 1256"/>
                <a:gd name="T42" fmla="*/ 2147483646 w 1183"/>
                <a:gd name="T43" fmla="*/ 2147483646 h 1256"/>
                <a:gd name="T44" fmla="*/ 2147483646 w 1183"/>
                <a:gd name="T45" fmla="*/ 2147483646 h 1256"/>
                <a:gd name="T46" fmla="*/ 2147483646 w 1183"/>
                <a:gd name="T47" fmla="*/ 2147483646 h 1256"/>
                <a:gd name="T48" fmla="*/ 2147483646 w 1183"/>
                <a:gd name="T49" fmla="*/ 2147483646 h 1256"/>
                <a:gd name="T50" fmla="*/ 2147483646 w 1183"/>
                <a:gd name="T51" fmla="*/ 2147483646 h 1256"/>
                <a:gd name="T52" fmla="*/ 2147483646 w 1183"/>
                <a:gd name="T53" fmla="*/ 2147483646 h 1256"/>
                <a:gd name="T54" fmla="*/ 2147483646 w 1183"/>
                <a:gd name="T55" fmla="*/ 2147483646 h 1256"/>
                <a:gd name="T56" fmla="*/ 2147483646 w 1183"/>
                <a:gd name="T57" fmla="*/ 2147483646 h 1256"/>
                <a:gd name="T58" fmla="*/ 2147483646 w 1183"/>
                <a:gd name="T59" fmla="*/ 2147483646 h 1256"/>
                <a:gd name="T60" fmla="*/ 2147483646 w 1183"/>
                <a:gd name="T61" fmla="*/ 2147483646 h 1256"/>
                <a:gd name="T62" fmla="*/ 2147483646 w 1183"/>
                <a:gd name="T63" fmla="*/ 2147483646 h 1256"/>
                <a:gd name="T64" fmla="*/ 2147483646 w 1183"/>
                <a:gd name="T65" fmla="*/ 2147483646 h 1256"/>
                <a:gd name="T66" fmla="*/ 2147483646 w 1183"/>
                <a:gd name="T67" fmla="*/ 2147483646 h 1256"/>
                <a:gd name="T68" fmla="*/ 2147483646 w 1183"/>
                <a:gd name="T69" fmla="*/ 2147483646 h 1256"/>
                <a:gd name="T70" fmla="*/ 2147483646 w 1183"/>
                <a:gd name="T71" fmla="*/ 2147483646 h 1256"/>
                <a:gd name="T72" fmla="*/ 2147483646 w 1183"/>
                <a:gd name="T73" fmla="*/ 2147483646 h 1256"/>
                <a:gd name="T74" fmla="*/ 2147483646 w 1183"/>
                <a:gd name="T75" fmla="*/ 2147483646 h 1256"/>
                <a:gd name="T76" fmla="*/ 2147483646 w 1183"/>
                <a:gd name="T77" fmla="*/ 2147483646 h 1256"/>
                <a:gd name="T78" fmla="*/ 2147483646 w 1183"/>
                <a:gd name="T79" fmla="*/ 2147483646 h 1256"/>
                <a:gd name="T80" fmla="*/ 2147483646 w 1183"/>
                <a:gd name="T81" fmla="*/ 2147483646 h 1256"/>
                <a:gd name="T82" fmla="*/ 2147483646 w 1183"/>
                <a:gd name="T83" fmla="*/ 2147483646 h 1256"/>
                <a:gd name="T84" fmla="*/ 2147483646 w 1183"/>
                <a:gd name="T85" fmla="*/ 2147483646 h 1256"/>
                <a:gd name="T86" fmla="*/ 2147483646 w 1183"/>
                <a:gd name="T87" fmla="*/ 2147483646 h 1256"/>
                <a:gd name="T88" fmla="*/ 2147483646 w 1183"/>
                <a:gd name="T89" fmla="*/ 2147483646 h 1256"/>
                <a:gd name="T90" fmla="*/ 2147483646 w 1183"/>
                <a:gd name="T91" fmla="*/ 2147483646 h 1256"/>
                <a:gd name="T92" fmla="*/ 2147483646 w 1183"/>
                <a:gd name="T93" fmla="*/ 2147483646 h 1256"/>
                <a:gd name="T94" fmla="*/ 2147483646 w 1183"/>
                <a:gd name="T95" fmla="*/ 2147483646 h 1256"/>
                <a:gd name="T96" fmla="*/ 2147483646 w 1183"/>
                <a:gd name="T97" fmla="*/ 2147483646 h 1256"/>
                <a:gd name="T98" fmla="*/ 2147483646 w 1183"/>
                <a:gd name="T99" fmla="*/ 2147483646 h 1256"/>
                <a:gd name="T100" fmla="*/ 2147483646 w 1183"/>
                <a:gd name="T101" fmla="*/ 2147483646 h 1256"/>
                <a:gd name="T102" fmla="*/ 2147483646 w 1183"/>
                <a:gd name="T103" fmla="*/ 2147483646 h 1256"/>
                <a:gd name="T104" fmla="*/ 2147483646 w 1183"/>
                <a:gd name="T105" fmla="*/ 2147483646 h 1256"/>
                <a:gd name="T106" fmla="*/ 2147483646 w 1183"/>
                <a:gd name="T107" fmla="*/ 2147483646 h 1256"/>
                <a:gd name="T108" fmla="*/ 2147483646 w 1183"/>
                <a:gd name="T109" fmla="*/ 2147483646 h 1256"/>
                <a:gd name="T110" fmla="*/ 2147483646 w 1183"/>
                <a:gd name="T111" fmla="*/ 2147483646 h 1256"/>
                <a:gd name="T112" fmla="*/ 2147483646 w 1183"/>
                <a:gd name="T113" fmla="*/ 2147483646 h 1256"/>
                <a:gd name="T114" fmla="*/ 2147483646 w 1183"/>
                <a:gd name="T115" fmla="*/ 2147483646 h 1256"/>
                <a:gd name="T116" fmla="*/ 2147483646 w 1183"/>
                <a:gd name="T117" fmla="*/ 2147483646 h 125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83"/>
                <a:gd name="T178" fmla="*/ 0 h 1256"/>
                <a:gd name="T179" fmla="*/ 1183 w 1183"/>
                <a:gd name="T180" fmla="*/ 1256 h 125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83" h="1256">
                  <a:moveTo>
                    <a:pt x="803" y="1180"/>
                  </a:moveTo>
                  <a:lnTo>
                    <a:pt x="784" y="1180"/>
                  </a:lnTo>
                  <a:lnTo>
                    <a:pt x="769" y="1180"/>
                  </a:lnTo>
                  <a:lnTo>
                    <a:pt x="748" y="1178"/>
                  </a:lnTo>
                  <a:lnTo>
                    <a:pt x="714" y="1174"/>
                  </a:lnTo>
                  <a:lnTo>
                    <a:pt x="708" y="1173"/>
                  </a:lnTo>
                  <a:lnTo>
                    <a:pt x="701" y="1173"/>
                  </a:lnTo>
                  <a:lnTo>
                    <a:pt x="699" y="1161"/>
                  </a:lnTo>
                  <a:lnTo>
                    <a:pt x="698" y="1150"/>
                  </a:lnTo>
                  <a:lnTo>
                    <a:pt x="697" y="1138"/>
                  </a:lnTo>
                  <a:lnTo>
                    <a:pt x="696" y="1128"/>
                  </a:lnTo>
                  <a:lnTo>
                    <a:pt x="692" y="1126"/>
                  </a:lnTo>
                  <a:lnTo>
                    <a:pt x="688" y="1125"/>
                  </a:lnTo>
                  <a:lnTo>
                    <a:pt x="686" y="1115"/>
                  </a:lnTo>
                  <a:lnTo>
                    <a:pt x="685" y="1107"/>
                  </a:lnTo>
                  <a:lnTo>
                    <a:pt x="684" y="1099"/>
                  </a:lnTo>
                  <a:lnTo>
                    <a:pt x="683" y="1091"/>
                  </a:lnTo>
                  <a:lnTo>
                    <a:pt x="684" y="1074"/>
                  </a:lnTo>
                  <a:lnTo>
                    <a:pt x="685" y="1056"/>
                  </a:lnTo>
                  <a:lnTo>
                    <a:pt x="681" y="1056"/>
                  </a:lnTo>
                  <a:lnTo>
                    <a:pt x="678" y="1056"/>
                  </a:lnTo>
                  <a:lnTo>
                    <a:pt x="675" y="1049"/>
                  </a:lnTo>
                  <a:lnTo>
                    <a:pt x="674" y="1042"/>
                  </a:lnTo>
                  <a:lnTo>
                    <a:pt x="650" y="1040"/>
                  </a:lnTo>
                  <a:lnTo>
                    <a:pt x="626" y="1039"/>
                  </a:lnTo>
                  <a:lnTo>
                    <a:pt x="601" y="1037"/>
                  </a:lnTo>
                  <a:lnTo>
                    <a:pt x="577" y="1035"/>
                  </a:lnTo>
                  <a:lnTo>
                    <a:pt x="567" y="1041"/>
                  </a:lnTo>
                  <a:lnTo>
                    <a:pt x="558" y="1048"/>
                  </a:lnTo>
                  <a:lnTo>
                    <a:pt x="556" y="1038"/>
                  </a:lnTo>
                  <a:lnTo>
                    <a:pt x="555" y="1026"/>
                  </a:lnTo>
                  <a:lnTo>
                    <a:pt x="546" y="1016"/>
                  </a:lnTo>
                  <a:lnTo>
                    <a:pt x="537" y="1005"/>
                  </a:lnTo>
                  <a:lnTo>
                    <a:pt x="521" y="1007"/>
                  </a:lnTo>
                  <a:lnTo>
                    <a:pt x="505" y="1010"/>
                  </a:lnTo>
                  <a:lnTo>
                    <a:pt x="491" y="1012"/>
                  </a:lnTo>
                  <a:lnTo>
                    <a:pt x="475" y="1015"/>
                  </a:lnTo>
                  <a:lnTo>
                    <a:pt x="466" y="1014"/>
                  </a:lnTo>
                  <a:lnTo>
                    <a:pt x="458" y="1013"/>
                  </a:lnTo>
                  <a:lnTo>
                    <a:pt x="456" y="1028"/>
                  </a:lnTo>
                  <a:lnTo>
                    <a:pt x="455" y="1044"/>
                  </a:lnTo>
                  <a:lnTo>
                    <a:pt x="453" y="1059"/>
                  </a:lnTo>
                  <a:lnTo>
                    <a:pt x="451" y="1074"/>
                  </a:lnTo>
                  <a:lnTo>
                    <a:pt x="431" y="1074"/>
                  </a:lnTo>
                  <a:lnTo>
                    <a:pt x="420" y="1075"/>
                  </a:lnTo>
                  <a:lnTo>
                    <a:pt x="417" y="1075"/>
                  </a:lnTo>
                  <a:lnTo>
                    <a:pt x="416" y="1076"/>
                  </a:lnTo>
                  <a:lnTo>
                    <a:pt x="416" y="1077"/>
                  </a:lnTo>
                  <a:lnTo>
                    <a:pt x="416" y="1078"/>
                  </a:lnTo>
                  <a:lnTo>
                    <a:pt x="415" y="1076"/>
                  </a:lnTo>
                  <a:lnTo>
                    <a:pt x="414" y="1074"/>
                  </a:lnTo>
                  <a:lnTo>
                    <a:pt x="415" y="1070"/>
                  </a:lnTo>
                  <a:lnTo>
                    <a:pt x="416" y="1066"/>
                  </a:lnTo>
                  <a:lnTo>
                    <a:pt x="419" y="1057"/>
                  </a:lnTo>
                  <a:lnTo>
                    <a:pt x="422" y="1051"/>
                  </a:lnTo>
                  <a:lnTo>
                    <a:pt x="422" y="1043"/>
                  </a:lnTo>
                  <a:lnTo>
                    <a:pt x="421" y="1035"/>
                  </a:lnTo>
                  <a:lnTo>
                    <a:pt x="420" y="1026"/>
                  </a:lnTo>
                  <a:lnTo>
                    <a:pt x="419" y="1018"/>
                  </a:lnTo>
                  <a:lnTo>
                    <a:pt x="412" y="1015"/>
                  </a:lnTo>
                  <a:lnTo>
                    <a:pt x="404" y="1013"/>
                  </a:lnTo>
                  <a:lnTo>
                    <a:pt x="397" y="1012"/>
                  </a:lnTo>
                  <a:lnTo>
                    <a:pt x="388" y="1012"/>
                  </a:lnTo>
                  <a:lnTo>
                    <a:pt x="372" y="1014"/>
                  </a:lnTo>
                  <a:lnTo>
                    <a:pt x="355" y="1015"/>
                  </a:lnTo>
                  <a:lnTo>
                    <a:pt x="349" y="1006"/>
                  </a:lnTo>
                  <a:lnTo>
                    <a:pt x="343" y="996"/>
                  </a:lnTo>
                  <a:lnTo>
                    <a:pt x="334" y="996"/>
                  </a:lnTo>
                  <a:lnTo>
                    <a:pt x="326" y="996"/>
                  </a:lnTo>
                  <a:lnTo>
                    <a:pt x="326" y="992"/>
                  </a:lnTo>
                  <a:lnTo>
                    <a:pt x="326" y="988"/>
                  </a:lnTo>
                  <a:lnTo>
                    <a:pt x="323" y="988"/>
                  </a:lnTo>
                  <a:lnTo>
                    <a:pt x="319" y="988"/>
                  </a:lnTo>
                  <a:lnTo>
                    <a:pt x="319" y="980"/>
                  </a:lnTo>
                  <a:lnTo>
                    <a:pt x="319" y="972"/>
                  </a:lnTo>
                  <a:lnTo>
                    <a:pt x="315" y="972"/>
                  </a:lnTo>
                  <a:lnTo>
                    <a:pt x="310" y="972"/>
                  </a:lnTo>
                  <a:lnTo>
                    <a:pt x="310" y="968"/>
                  </a:lnTo>
                  <a:lnTo>
                    <a:pt x="310" y="964"/>
                  </a:lnTo>
                  <a:lnTo>
                    <a:pt x="302" y="961"/>
                  </a:lnTo>
                  <a:lnTo>
                    <a:pt x="293" y="957"/>
                  </a:lnTo>
                  <a:lnTo>
                    <a:pt x="285" y="954"/>
                  </a:lnTo>
                  <a:lnTo>
                    <a:pt x="276" y="950"/>
                  </a:lnTo>
                  <a:lnTo>
                    <a:pt x="275" y="943"/>
                  </a:lnTo>
                  <a:lnTo>
                    <a:pt x="275" y="937"/>
                  </a:lnTo>
                  <a:lnTo>
                    <a:pt x="270" y="937"/>
                  </a:lnTo>
                  <a:lnTo>
                    <a:pt x="267" y="937"/>
                  </a:lnTo>
                  <a:lnTo>
                    <a:pt x="266" y="928"/>
                  </a:lnTo>
                  <a:lnTo>
                    <a:pt x="267" y="917"/>
                  </a:lnTo>
                  <a:lnTo>
                    <a:pt x="268" y="907"/>
                  </a:lnTo>
                  <a:lnTo>
                    <a:pt x="269" y="897"/>
                  </a:lnTo>
                  <a:lnTo>
                    <a:pt x="270" y="886"/>
                  </a:lnTo>
                  <a:lnTo>
                    <a:pt x="270" y="877"/>
                  </a:lnTo>
                  <a:lnTo>
                    <a:pt x="270" y="873"/>
                  </a:lnTo>
                  <a:lnTo>
                    <a:pt x="269" y="869"/>
                  </a:lnTo>
                  <a:lnTo>
                    <a:pt x="268" y="864"/>
                  </a:lnTo>
                  <a:lnTo>
                    <a:pt x="267" y="861"/>
                  </a:lnTo>
                  <a:lnTo>
                    <a:pt x="270" y="861"/>
                  </a:lnTo>
                  <a:lnTo>
                    <a:pt x="275" y="861"/>
                  </a:lnTo>
                  <a:lnTo>
                    <a:pt x="276" y="853"/>
                  </a:lnTo>
                  <a:lnTo>
                    <a:pt x="278" y="845"/>
                  </a:lnTo>
                  <a:lnTo>
                    <a:pt x="281" y="835"/>
                  </a:lnTo>
                  <a:lnTo>
                    <a:pt x="286" y="827"/>
                  </a:lnTo>
                  <a:lnTo>
                    <a:pt x="290" y="818"/>
                  </a:lnTo>
                  <a:lnTo>
                    <a:pt x="294" y="808"/>
                  </a:lnTo>
                  <a:lnTo>
                    <a:pt x="297" y="799"/>
                  </a:lnTo>
                  <a:lnTo>
                    <a:pt x="299" y="790"/>
                  </a:lnTo>
                  <a:lnTo>
                    <a:pt x="294" y="790"/>
                  </a:lnTo>
                  <a:lnTo>
                    <a:pt x="291" y="790"/>
                  </a:lnTo>
                  <a:lnTo>
                    <a:pt x="291" y="786"/>
                  </a:lnTo>
                  <a:lnTo>
                    <a:pt x="291" y="781"/>
                  </a:lnTo>
                  <a:lnTo>
                    <a:pt x="287" y="781"/>
                  </a:lnTo>
                  <a:lnTo>
                    <a:pt x="284" y="781"/>
                  </a:lnTo>
                  <a:lnTo>
                    <a:pt x="284" y="786"/>
                  </a:lnTo>
                  <a:lnTo>
                    <a:pt x="284" y="790"/>
                  </a:lnTo>
                  <a:lnTo>
                    <a:pt x="271" y="793"/>
                  </a:lnTo>
                  <a:lnTo>
                    <a:pt x="264" y="795"/>
                  </a:lnTo>
                  <a:lnTo>
                    <a:pt x="257" y="799"/>
                  </a:lnTo>
                  <a:lnTo>
                    <a:pt x="247" y="804"/>
                  </a:lnTo>
                  <a:lnTo>
                    <a:pt x="229" y="804"/>
                  </a:lnTo>
                  <a:lnTo>
                    <a:pt x="217" y="805"/>
                  </a:lnTo>
                  <a:lnTo>
                    <a:pt x="205" y="807"/>
                  </a:lnTo>
                  <a:lnTo>
                    <a:pt x="189" y="812"/>
                  </a:lnTo>
                  <a:lnTo>
                    <a:pt x="160" y="808"/>
                  </a:lnTo>
                  <a:lnTo>
                    <a:pt x="132" y="806"/>
                  </a:lnTo>
                  <a:lnTo>
                    <a:pt x="103" y="805"/>
                  </a:lnTo>
                  <a:lnTo>
                    <a:pt x="75" y="803"/>
                  </a:lnTo>
                  <a:lnTo>
                    <a:pt x="72" y="785"/>
                  </a:lnTo>
                  <a:lnTo>
                    <a:pt x="68" y="766"/>
                  </a:lnTo>
                  <a:lnTo>
                    <a:pt x="65" y="748"/>
                  </a:lnTo>
                  <a:lnTo>
                    <a:pt x="63" y="731"/>
                  </a:lnTo>
                  <a:lnTo>
                    <a:pt x="61" y="725"/>
                  </a:lnTo>
                  <a:lnTo>
                    <a:pt x="60" y="721"/>
                  </a:lnTo>
                  <a:lnTo>
                    <a:pt x="45" y="718"/>
                  </a:lnTo>
                  <a:lnTo>
                    <a:pt x="34" y="715"/>
                  </a:lnTo>
                  <a:lnTo>
                    <a:pt x="24" y="712"/>
                  </a:lnTo>
                  <a:lnTo>
                    <a:pt x="16" y="707"/>
                  </a:lnTo>
                  <a:lnTo>
                    <a:pt x="13" y="705"/>
                  </a:lnTo>
                  <a:lnTo>
                    <a:pt x="11" y="702"/>
                  </a:lnTo>
                  <a:lnTo>
                    <a:pt x="8" y="697"/>
                  </a:lnTo>
                  <a:lnTo>
                    <a:pt x="6" y="693"/>
                  </a:lnTo>
                  <a:lnTo>
                    <a:pt x="3" y="684"/>
                  </a:lnTo>
                  <a:lnTo>
                    <a:pt x="0" y="671"/>
                  </a:lnTo>
                  <a:lnTo>
                    <a:pt x="10" y="666"/>
                  </a:lnTo>
                  <a:lnTo>
                    <a:pt x="18" y="662"/>
                  </a:lnTo>
                  <a:lnTo>
                    <a:pt x="26" y="658"/>
                  </a:lnTo>
                  <a:lnTo>
                    <a:pt x="35" y="653"/>
                  </a:lnTo>
                  <a:lnTo>
                    <a:pt x="42" y="648"/>
                  </a:lnTo>
                  <a:lnTo>
                    <a:pt x="48" y="641"/>
                  </a:lnTo>
                  <a:lnTo>
                    <a:pt x="55" y="635"/>
                  </a:lnTo>
                  <a:lnTo>
                    <a:pt x="62" y="628"/>
                  </a:lnTo>
                  <a:lnTo>
                    <a:pt x="73" y="614"/>
                  </a:lnTo>
                  <a:lnTo>
                    <a:pt x="83" y="599"/>
                  </a:lnTo>
                  <a:lnTo>
                    <a:pt x="94" y="583"/>
                  </a:lnTo>
                  <a:lnTo>
                    <a:pt x="104" y="567"/>
                  </a:lnTo>
                  <a:lnTo>
                    <a:pt x="118" y="565"/>
                  </a:lnTo>
                  <a:lnTo>
                    <a:pt x="131" y="563"/>
                  </a:lnTo>
                  <a:lnTo>
                    <a:pt x="134" y="556"/>
                  </a:lnTo>
                  <a:lnTo>
                    <a:pt x="136" y="550"/>
                  </a:lnTo>
                  <a:lnTo>
                    <a:pt x="138" y="544"/>
                  </a:lnTo>
                  <a:lnTo>
                    <a:pt x="139" y="537"/>
                  </a:lnTo>
                  <a:lnTo>
                    <a:pt x="140" y="522"/>
                  </a:lnTo>
                  <a:lnTo>
                    <a:pt x="141" y="507"/>
                  </a:lnTo>
                  <a:lnTo>
                    <a:pt x="140" y="477"/>
                  </a:lnTo>
                  <a:lnTo>
                    <a:pt x="139" y="449"/>
                  </a:lnTo>
                  <a:lnTo>
                    <a:pt x="134" y="443"/>
                  </a:lnTo>
                  <a:lnTo>
                    <a:pt x="128" y="440"/>
                  </a:lnTo>
                  <a:lnTo>
                    <a:pt x="122" y="438"/>
                  </a:lnTo>
                  <a:lnTo>
                    <a:pt x="114" y="436"/>
                  </a:lnTo>
                  <a:lnTo>
                    <a:pt x="100" y="434"/>
                  </a:lnTo>
                  <a:lnTo>
                    <a:pt x="86" y="432"/>
                  </a:lnTo>
                  <a:lnTo>
                    <a:pt x="81" y="421"/>
                  </a:lnTo>
                  <a:lnTo>
                    <a:pt x="78" y="410"/>
                  </a:lnTo>
                  <a:lnTo>
                    <a:pt x="74" y="399"/>
                  </a:lnTo>
                  <a:lnTo>
                    <a:pt x="72" y="387"/>
                  </a:lnTo>
                  <a:lnTo>
                    <a:pt x="66" y="366"/>
                  </a:lnTo>
                  <a:lnTo>
                    <a:pt x="60" y="343"/>
                  </a:lnTo>
                  <a:lnTo>
                    <a:pt x="55" y="343"/>
                  </a:lnTo>
                  <a:lnTo>
                    <a:pt x="51" y="343"/>
                  </a:lnTo>
                  <a:lnTo>
                    <a:pt x="51" y="334"/>
                  </a:lnTo>
                  <a:lnTo>
                    <a:pt x="51" y="327"/>
                  </a:lnTo>
                  <a:lnTo>
                    <a:pt x="48" y="327"/>
                  </a:lnTo>
                  <a:lnTo>
                    <a:pt x="44" y="327"/>
                  </a:lnTo>
                  <a:lnTo>
                    <a:pt x="44" y="323"/>
                  </a:lnTo>
                  <a:lnTo>
                    <a:pt x="44" y="319"/>
                  </a:lnTo>
                  <a:lnTo>
                    <a:pt x="40" y="319"/>
                  </a:lnTo>
                  <a:lnTo>
                    <a:pt x="36" y="319"/>
                  </a:lnTo>
                  <a:lnTo>
                    <a:pt x="38" y="311"/>
                  </a:lnTo>
                  <a:lnTo>
                    <a:pt x="40" y="301"/>
                  </a:lnTo>
                  <a:lnTo>
                    <a:pt x="42" y="292"/>
                  </a:lnTo>
                  <a:lnTo>
                    <a:pt x="44" y="284"/>
                  </a:lnTo>
                  <a:lnTo>
                    <a:pt x="57" y="282"/>
                  </a:lnTo>
                  <a:lnTo>
                    <a:pt x="66" y="279"/>
                  </a:lnTo>
                  <a:lnTo>
                    <a:pt x="73" y="276"/>
                  </a:lnTo>
                  <a:lnTo>
                    <a:pt x="81" y="272"/>
                  </a:lnTo>
                  <a:lnTo>
                    <a:pt x="83" y="261"/>
                  </a:lnTo>
                  <a:lnTo>
                    <a:pt x="86" y="249"/>
                  </a:lnTo>
                  <a:lnTo>
                    <a:pt x="100" y="249"/>
                  </a:lnTo>
                  <a:lnTo>
                    <a:pt x="114" y="250"/>
                  </a:lnTo>
                  <a:lnTo>
                    <a:pt x="130" y="250"/>
                  </a:lnTo>
                  <a:lnTo>
                    <a:pt x="145" y="251"/>
                  </a:lnTo>
                  <a:lnTo>
                    <a:pt x="157" y="258"/>
                  </a:lnTo>
                  <a:lnTo>
                    <a:pt x="165" y="262"/>
                  </a:lnTo>
                  <a:lnTo>
                    <a:pt x="175" y="265"/>
                  </a:lnTo>
                  <a:lnTo>
                    <a:pt x="187" y="268"/>
                  </a:lnTo>
                  <a:lnTo>
                    <a:pt x="187" y="271"/>
                  </a:lnTo>
                  <a:lnTo>
                    <a:pt x="187" y="275"/>
                  </a:lnTo>
                  <a:lnTo>
                    <a:pt x="191" y="275"/>
                  </a:lnTo>
                  <a:lnTo>
                    <a:pt x="194" y="275"/>
                  </a:lnTo>
                  <a:lnTo>
                    <a:pt x="194" y="278"/>
                  </a:lnTo>
                  <a:lnTo>
                    <a:pt x="194" y="284"/>
                  </a:lnTo>
                  <a:lnTo>
                    <a:pt x="201" y="284"/>
                  </a:lnTo>
                  <a:lnTo>
                    <a:pt x="207" y="284"/>
                  </a:lnTo>
                  <a:lnTo>
                    <a:pt x="207" y="278"/>
                  </a:lnTo>
                  <a:lnTo>
                    <a:pt x="207" y="275"/>
                  </a:lnTo>
                  <a:lnTo>
                    <a:pt x="211" y="275"/>
                  </a:lnTo>
                  <a:lnTo>
                    <a:pt x="215" y="275"/>
                  </a:lnTo>
                  <a:lnTo>
                    <a:pt x="215" y="261"/>
                  </a:lnTo>
                  <a:lnTo>
                    <a:pt x="215" y="247"/>
                  </a:lnTo>
                  <a:lnTo>
                    <a:pt x="234" y="249"/>
                  </a:lnTo>
                  <a:lnTo>
                    <a:pt x="252" y="254"/>
                  </a:lnTo>
                  <a:lnTo>
                    <a:pt x="261" y="256"/>
                  </a:lnTo>
                  <a:lnTo>
                    <a:pt x="269" y="260"/>
                  </a:lnTo>
                  <a:lnTo>
                    <a:pt x="276" y="265"/>
                  </a:lnTo>
                  <a:lnTo>
                    <a:pt x="284" y="271"/>
                  </a:lnTo>
                  <a:lnTo>
                    <a:pt x="299" y="271"/>
                  </a:lnTo>
                  <a:lnTo>
                    <a:pt x="312" y="271"/>
                  </a:lnTo>
                  <a:lnTo>
                    <a:pt x="324" y="270"/>
                  </a:lnTo>
                  <a:lnTo>
                    <a:pt x="334" y="268"/>
                  </a:lnTo>
                  <a:lnTo>
                    <a:pt x="344" y="265"/>
                  </a:lnTo>
                  <a:lnTo>
                    <a:pt x="354" y="261"/>
                  </a:lnTo>
                  <a:lnTo>
                    <a:pt x="365" y="254"/>
                  </a:lnTo>
                  <a:lnTo>
                    <a:pt x="378" y="244"/>
                  </a:lnTo>
                  <a:lnTo>
                    <a:pt x="393" y="242"/>
                  </a:lnTo>
                  <a:lnTo>
                    <a:pt x="410" y="240"/>
                  </a:lnTo>
                  <a:lnTo>
                    <a:pt x="426" y="239"/>
                  </a:lnTo>
                  <a:lnTo>
                    <a:pt x="442" y="238"/>
                  </a:lnTo>
                  <a:lnTo>
                    <a:pt x="457" y="236"/>
                  </a:lnTo>
                  <a:lnTo>
                    <a:pt x="470" y="235"/>
                  </a:lnTo>
                  <a:lnTo>
                    <a:pt x="485" y="234"/>
                  </a:lnTo>
                  <a:lnTo>
                    <a:pt x="499" y="233"/>
                  </a:lnTo>
                  <a:lnTo>
                    <a:pt x="500" y="215"/>
                  </a:lnTo>
                  <a:lnTo>
                    <a:pt x="503" y="200"/>
                  </a:lnTo>
                  <a:lnTo>
                    <a:pt x="504" y="196"/>
                  </a:lnTo>
                  <a:lnTo>
                    <a:pt x="505" y="193"/>
                  </a:lnTo>
                  <a:lnTo>
                    <a:pt x="509" y="190"/>
                  </a:lnTo>
                  <a:lnTo>
                    <a:pt x="511" y="188"/>
                  </a:lnTo>
                  <a:lnTo>
                    <a:pt x="514" y="186"/>
                  </a:lnTo>
                  <a:lnTo>
                    <a:pt x="518" y="184"/>
                  </a:lnTo>
                  <a:lnTo>
                    <a:pt x="523" y="183"/>
                  </a:lnTo>
                  <a:lnTo>
                    <a:pt x="528" y="182"/>
                  </a:lnTo>
                  <a:lnTo>
                    <a:pt x="528" y="177"/>
                  </a:lnTo>
                  <a:lnTo>
                    <a:pt x="528" y="174"/>
                  </a:lnTo>
                  <a:lnTo>
                    <a:pt x="534" y="173"/>
                  </a:lnTo>
                  <a:lnTo>
                    <a:pt x="541" y="173"/>
                  </a:lnTo>
                  <a:lnTo>
                    <a:pt x="541" y="167"/>
                  </a:lnTo>
                  <a:lnTo>
                    <a:pt x="541" y="164"/>
                  </a:lnTo>
                  <a:lnTo>
                    <a:pt x="545" y="164"/>
                  </a:lnTo>
                  <a:lnTo>
                    <a:pt x="550" y="164"/>
                  </a:lnTo>
                  <a:lnTo>
                    <a:pt x="550" y="156"/>
                  </a:lnTo>
                  <a:lnTo>
                    <a:pt x="550" y="149"/>
                  </a:lnTo>
                  <a:lnTo>
                    <a:pt x="553" y="149"/>
                  </a:lnTo>
                  <a:lnTo>
                    <a:pt x="558" y="149"/>
                  </a:lnTo>
                  <a:lnTo>
                    <a:pt x="559" y="139"/>
                  </a:lnTo>
                  <a:lnTo>
                    <a:pt x="560" y="131"/>
                  </a:lnTo>
                  <a:lnTo>
                    <a:pt x="562" y="123"/>
                  </a:lnTo>
                  <a:lnTo>
                    <a:pt x="563" y="115"/>
                  </a:lnTo>
                  <a:lnTo>
                    <a:pt x="556" y="114"/>
                  </a:lnTo>
                  <a:lnTo>
                    <a:pt x="550" y="112"/>
                  </a:lnTo>
                  <a:lnTo>
                    <a:pt x="546" y="103"/>
                  </a:lnTo>
                  <a:lnTo>
                    <a:pt x="541" y="93"/>
                  </a:lnTo>
                  <a:lnTo>
                    <a:pt x="533" y="83"/>
                  </a:lnTo>
                  <a:lnTo>
                    <a:pt x="525" y="73"/>
                  </a:lnTo>
                  <a:lnTo>
                    <a:pt x="507" y="53"/>
                  </a:lnTo>
                  <a:lnTo>
                    <a:pt x="492" y="35"/>
                  </a:lnTo>
                  <a:lnTo>
                    <a:pt x="497" y="28"/>
                  </a:lnTo>
                  <a:lnTo>
                    <a:pt x="503" y="22"/>
                  </a:lnTo>
                  <a:lnTo>
                    <a:pt x="510" y="18"/>
                  </a:lnTo>
                  <a:lnTo>
                    <a:pt x="517" y="15"/>
                  </a:lnTo>
                  <a:lnTo>
                    <a:pt x="531" y="11"/>
                  </a:lnTo>
                  <a:lnTo>
                    <a:pt x="550" y="9"/>
                  </a:lnTo>
                  <a:lnTo>
                    <a:pt x="550" y="4"/>
                  </a:lnTo>
                  <a:lnTo>
                    <a:pt x="550" y="0"/>
                  </a:lnTo>
                  <a:lnTo>
                    <a:pt x="557" y="0"/>
                  </a:lnTo>
                  <a:lnTo>
                    <a:pt x="566" y="0"/>
                  </a:lnTo>
                  <a:lnTo>
                    <a:pt x="566" y="4"/>
                  </a:lnTo>
                  <a:lnTo>
                    <a:pt x="566" y="9"/>
                  </a:lnTo>
                  <a:lnTo>
                    <a:pt x="573" y="9"/>
                  </a:lnTo>
                  <a:lnTo>
                    <a:pt x="582" y="9"/>
                  </a:lnTo>
                  <a:lnTo>
                    <a:pt x="582" y="12"/>
                  </a:lnTo>
                  <a:lnTo>
                    <a:pt x="582" y="17"/>
                  </a:lnTo>
                  <a:lnTo>
                    <a:pt x="589" y="18"/>
                  </a:lnTo>
                  <a:lnTo>
                    <a:pt x="596" y="20"/>
                  </a:lnTo>
                  <a:lnTo>
                    <a:pt x="601" y="24"/>
                  </a:lnTo>
                  <a:lnTo>
                    <a:pt x="606" y="28"/>
                  </a:lnTo>
                  <a:lnTo>
                    <a:pt x="610" y="34"/>
                  </a:lnTo>
                  <a:lnTo>
                    <a:pt x="613" y="40"/>
                  </a:lnTo>
                  <a:lnTo>
                    <a:pt x="615" y="46"/>
                  </a:lnTo>
                  <a:lnTo>
                    <a:pt x="617" y="52"/>
                  </a:lnTo>
                  <a:lnTo>
                    <a:pt x="625" y="52"/>
                  </a:lnTo>
                  <a:lnTo>
                    <a:pt x="633" y="52"/>
                  </a:lnTo>
                  <a:lnTo>
                    <a:pt x="633" y="56"/>
                  </a:lnTo>
                  <a:lnTo>
                    <a:pt x="633" y="60"/>
                  </a:lnTo>
                  <a:lnTo>
                    <a:pt x="643" y="60"/>
                  </a:lnTo>
                  <a:lnTo>
                    <a:pt x="654" y="60"/>
                  </a:lnTo>
                  <a:lnTo>
                    <a:pt x="654" y="55"/>
                  </a:lnTo>
                  <a:lnTo>
                    <a:pt x="655" y="53"/>
                  </a:lnTo>
                  <a:lnTo>
                    <a:pt x="658" y="50"/>
                  </a:lnTo>
                  <a:lnTo>
                    <a:pt x="663" y="47"/>
                  </a:lnTo>
                  <a:lnTo>
                    <a:pt x="683" y="48"/>
                  </a:lnTo>
                  <a:lnTo>
                    <a:pt x="702" y="50"/>
                  </a:lnTo>
                  <a:lnTo>
                    <a:pt x="722" y="52"/>
                  </a:lnTo>
                  <a:lnTo>
                    <a:pt x="743" y="54"/>
                  </a:lnTo>
                  <a:lnTo>
                    <a:pt x="743" y="57"/>
                  </a:lnTo>
                  <a:lnTo>
                    <a:pt x="743" y="63"/>
                  </a:lnTo>
                  <a:lnTo>
                    <a:pt x="780" y="65"/>
                  </a:lnTo>
                  <a:lnTo>
                    <a:pt x="802" y="66"/>
                  </a:lnTo>
                  <a:lnTo>
                    <a:pt x="816" y="68"/>
                  </a:lnTo>
                  <a:lnTo>
                    <a:pt x="830" y="71"/>
                  </a:lnTo>
                  <a:lnTo>
                    <a:pt x="827" y="77"/>
                  </a:lnTo>
                  <a:lnTo>
                    <a:pt x="818" y="89"/>
                  </a:lnTo>
                  <a:lnTo>
                    <a:pt x="813" y="95"/>
                  </a:lnTo>
                  <a:lnTo>
                    <a:pt x="809" y="101"/>
                  </a:lnTo>
                  <a:lnTo>
                    <a:pt x="806" y="107"/>
                  </a:lnTo>
                  <a:lnTo>
                    <a:pt x="804" y="112"/>
                  </a:lnTo>
                  <a:lnTo>
                    <a:pt x="802" y="116"/>
                  </a:lnTo>
                  <a:lnTo>
                    <a:pt x="799" y="122"/>
                  </a:lnTo>
                  <a:lnTo>
                    <a:pt x="797" y="128"/>
                  </a:lnTo>
                  <a:lnTo>
                    <a:pt x="795" y="136"/>
                  </a:lnTo>
                  <a:lnTo>
                    <a:pt x="791" y="152"/>
                  </a:lnTo>
                  <a:lnTo>
                    <a:pt x="788" y="164"/>
                  </a:lnTo>
                  <a:lnTo>
                    <a:pt x="783" y="164"/>
                  </a:lnTo>
                  <a:lnTo>
                    <a:pt x="780" y="164"/>
                  </a:lnTo>
                  <a:lnTo>
                    <a:pt x="780" y="167"/>
                  </a:lnTo>
                  <a:lnTo>
                    <a:pt x="780" y="173"/>
                  </a:lnTo>
                  <a:lnTo>
                    <a:pt x="776" y="173"/>
                  </a:lnTo>
                  <a:lnTo>
                    <a:pt x="773" y="173"/>
                  </a:lnTo>
                  <a:lnTo>
                    <a:pt x="771" y="184"/>
                  </a:lnTo>
                  <a:lnTo>
                    <a:pt x="769" y="196"/>
                  </a:lnTo>
                  <a:lnTo>
                    <a:pt x="768" y="209"/>
                  </a:lnTo>
                  <a:lnTo>
                    <a:pt x="766" y="221"/>
                  </a:lnTo>
                  <a:lnTo>
                    <a:pt x="777" y="222"/>
                  </a:lnTo>
                  <a:lnTo>
                    <a:pt x="788" y="223"/>
                  </a:lnTo>
                  <a:lnTo>
                    <a:pt x="788" y="231"/>
                  </a:lnTo>
                  <a:lnTo>
                    <a:pt x="788" y="239"/>
                  </a:lnTo>
                  <a:lnTo>
                    <a:pt x="805" y="248"/>
                  </a:lnTo>
                  <a:lnTo>
                    <a:pt x="815" y="255"/>
                  </a:lnTo>
                  <a:lnTo>
                    <a:pt x="823" y="257"/>
                  </a:lnTo>
                  <a:lnTo>
                    <a:pt x="833" y="260"/>
                  </a:lnTo>
                  <a:lnTo>
                    <a:pt x="833" y="267"/>
                  </a:lnTo>
                  <a:lnTo>
                    <a:pt x="833" y="275"/>
                  </a:lnTo>
                  <a:lnTo>
                    <a:pt x="819" y="281"/>
                  </a:lnTo>
                  <a:lnTo>
                    <a:pt x="804" y="286"/>
                  </a:lnTo>
                  <a:lnTo>
                    <a:pt x="799" y="288"/>
                  </a:lnTo>
                  <a:lnTo>
                    <a:pt x="796" y="290"/>
                  </a:lnTo>
                  <a:lnTo>
                    <a:pt x="793" y="293"/>
                  </a:lnTo>
                  <a:lnTo>
                    <a:pt x="791" y="296"/>
                  </a:lnTo>
                  <a:lnTo>
                    <a:pt x="787" y="304"/>
                  </a:lnTo>
                  <a:lnTo>
                    <a:pt x="786" y="314"/>
                  </a:lnTo>
                  <a:lnTo>
                    <a:pt x="797" y="314"/>
                  </a:lnTo>
                  <a:lnTo>
                    <a:pt x="807" y="314"/>
                  </a:lnTo>
                  <a:lnTo>
                    <a:pt x="819" y="314"/>
                  </a:lnTo>
                  <a:lnTo>
                    <a:pt x="830" y="314"/>
                  </a:lnTo>
                  <a:lnTo>
                    <a:pt x="830" y="323"/>
                  </a:lnTo>
                  <a:lnTo>
                    <a:pt x="830" y="333"/>
                  </a:lnTo>
                  <a:lnTo>
                    <a:pt x="826" y="333"/>
                  </a:lnTo>
                  <a:lnTo>
                    <a:pt x="822" y="333"/>
                  </a:lnTo>
                  <a:lnTo>
                    <a:pt x="822" y="341"/>
                  </a:lnTo>
                  <a:lnTo>
                    <a:pt x="822" y="349"/>
                  </a:lnTo>
                  <a:lnTo>
                    <a:pt x="819" y="349"/>
                  </a:lnTo>
                  <a:lnTo>
                    <a:pt x="814" y="349"/>
                  </a:lnTo>
                  <a:lnTo>
                    <a:pt x="813" y="361"/>
                  </a:lnTo>
                  <a:lnTo>
                    <a:pt x="812" y="374"/>
                  </a:lnTo>
                  <a:lnTo>
                    <a:pt x="811" y="386"/>
                  </a:lnTo>
                  <a:lnTo>
                    <a:pt x="810" y="399"/>
                  </a:lnTo>
                  <a:lnTo>
                    <a:pt x="807" y="401"/>
                  </a:lnTo>
                  <a:lnTo>
                    <a:pt x="805" y="403"/>
                  </a:lnTo>
                  <a:lnTo>
                    <a:pt x="804" y="406"/>
                  </a:lnTo>
                  <a:lnTo>
                    <a:pt x="803" y="408"/>
                  </a:lnTo>
                  <a:lnTo>
                    <a:pt x="802" y="415"/>
                  </a:lnTo>
                  <a:lnTo>
                    <a:pt x="802" y="423"/>
                  </a:lnTo>
                  <a:lnTo>
                    <a:pt x="806" y="438"/>
                  </a:lnTo>
                  <a:lnTo>
                    <a:pt x="811" y="451"/>
                  </a:lnTo>
                  <a:lnTo>
                    <a:pt x="821" y="452"/>
                  </a:lnTo>
                  <a:lnTo>
                    <a:pt x="830" y="453"/>
                  </a:lnTo>
                  <a:lnTo>
                    <a:pt x="831" y="453"/>
                  </a:lnTo>
                  <a:lnTo>
                    <a:pt x="832" y="453"/>
                  </a:lnTo>
                  <a:lnTo>
                    <a:pt x="833" y="451"/>
                  </a:lnTo>
                  <a:lnTo>
                    <a:pt x="833" y="447"/>
                  </a:lnTo>
                  <a:lnTo>
                    <a:pt x="834" y="436"/>
                  </a:lnTo>
                  <a:lnTo>
                    <a:pt x="834" y="412"/>
                  </a:lnTo>
                  <a:lnTo>
                    <a:pt x="854" y="412"/>
                  </a:lnTo>
                  <a:lnTo>
                    <a:pt x="874" y="412"/>
                  </a:lnTo>
                  <a:lnTo>
                    <a:pt x="893" y="412"/>
                  </a:lnTo>
                  <a:lnTo>
                    <a:pt x="914" y="412"/>
                  </a:lnTo>
                  <a:lnTo>
                    <a:pt x="914" y="416"/>
                  </a:lnTo>
                  <a:lnTo>
                    <a:pt x="914" y="421"/>
                  </a:lnTo>
                  <a:lnTo>
                    <a:pt x="914" y="432"/>
                  </a:lnTo>
                  <a:lnTo>
                    <a:pt x="915" y="444"/>
                  </a:lnTo>
                  <a:lnTo>
                    <a:pt x="920" y="449"/>
                  </a:lnTo>
                  <a:lnTo>
                    <a:pt x="928" y="452"/>
                  </a:lnTo>
                  <a:lnTo>
                    <a:pt x="946" y="456"/>
                  </a:lnTo>
                  <a:lnTo>
                    <a:pt x="979" y="462"/>
                  </a:lnTo>
                  <a:lnTo>
                    <a:pt x="977" y="477"/>
                  </a:lnTo>
                  <a:lnTo>
                    <a:pt x="976" y="492"/>
                  </a:lnTo>
                  <a:lnTo>
                    <a:pt x="975" y="492"/>
                  </a:lnTo>
                  <a:lnTo>
                    <a:pt x="974" y="493"/>
                  </a:lnTo>
                  <a:lnTo>
                    <a:pt x="973" y="493"/>
                  </a:lnTo>
                  <a:lnTo>
                    <a:pt x="973" y="495"/>
                  </a:lnTo>
                  <a:lnTo>
                    <a:pt x="972" y="501"/>
                  </a:lnTo>
                  <a:lnTo>
                    <a:pt x="972" y="514"/>
                  </a:lnTo>
                  <a:lnTo>
                    <a:pt x="978" y="519"/>
                  </a:lnTo>
                  <a:lnTo>
                    <a:pt x="987" y="522"/>
                  </a:lnTo>
                  <a:lnTo>
                    <a:pt x="996" y="524"/>
                  </a:lnTo>
                  <a:lnTo>
                    <a:pt x="1006" y="526"/>
                  </a:lnTo>
                  <a:lnTo>
                    <a:pt x="1027" y="527"/>
                  </a:lnTo>
                  <a:lnTo>
                    <a:pt x="1046" y="528"/>
                  </a:lnTo>
                  <a:lnTo>
                    <a:pt x="1054" y="528"/>
                  </a:lnTo>
                  <a:lnTo>
                    <a:pt x="1063" y="528"/>
                  </a:lnTo>
                  <a:lnTo>
                    <a:pt x="1072" y="528"/>
                  </a:lnTo>
                  <a:lnTo>
                    <a:pt x="1081" y="529"/>
                  </a:lnTo>
                  <a:lnTo>
                    <a:pt x="1082" y="547"/>
                  </a:lnTo>
                  <a:lnTo>
                    <a:pt x="1084" y="563"/>
                  </a:lnTo>
                  <a:lnTo>
                    <a:pt x="1086" y="569"/>
                  </a:lnTo>
                  <a:lnTo>
                    <a:pt x="1091" y="574"/>
                  </a:lnTo>
                  <a:lnTo>
                    <a:pt x="1093" y="577"/>
                  </a:lnTo>
                  <a:lnTo>
                    <a:pt x="1098" y="579"/>
                  </a:lnTo>
                  <a:lnTo>
                    <a:pt x="1102" y="580"/>
                  </a:lnTo>
                  <a:lnTo>
                    <a:pt x="1106" y="582"/>
                  </a:lnTo>
                  <a:lnTo>
                    <a:pt x="1106" y="588"/>
                  </a:lnTo>
                  <a:lnTo>
                    <a:pt x="1107" y="594"/>
                  </a:lnTo>
                  <a:lnTo>
                    <a:pt x="1113" y="594"/>
                  </a:lnTo>
                  <a:lnTo>
                    <a:pt x="1120" y="595"/>
                  </a:lnTo>
                  <a:lnTo>
                    <a:pt x="1121" y="602"/>
                  </a:lnTo>
                  <a:lnTo>
                    <a:pt x="1122" y="610"/>
                  </a:lnTo>
                  <a:lnTo>
                    <a:pt x="1118" y="610"/>
                  </a:lnTo>
                  <a:lnTo>
                    <a:pt x="1114" y="610"/>
                  </a:lnTo>
                  <a:lnTo>
                    <a:pt x="1114" y="614"/>
                  </a:lnTo>
                  <a:lnTo>
                    <a:pt x="1114" y="618"/>
                  </a:lnTo>
                  <a:lnTo>
                    <a:pt x="1111" y="618"/>
                  </a:lnTo>
                  <a:lnTo>
                    <a:pt x="1107" y="618"/>
                  </a:lnTo>
                  <a:lnTo>
                    <a:pt x="1107" y="622"/>
                  </a:lnTo>
                  <a:lnTo>
                    <a:pt x="1107" y="626"/>
                  </a:lnTo>
                  <a:lnTo>
                    <a:pt x="1098" y="630"/>
                  </a:lnTo>
                  <a:lnTo>
                    <a:pt x="1089" y="633"/>
                  </a:lnTo>
                  <a:lnTo>
                    <a:pt x="1086" y="635"/>
                  </a:lnTo>
                  <a:lnTo>
                    <a:pt x="1083" y="638"/>
                  </a:lnTo>
                  <a:lnTo>
                    <a:pt x="1080" y="643"/>
                  </a:lnTo>
                  <a:lnTo>
                    <a:pt x="1079" y="647"/>
                  </a:lnTo>
                  <a:lnTo>
                    <a:pt x="1071" y="647"/>
                  </a:lnTo>
                  <a:lnTo>
                    <a:pt x="1063" y="647"/>
                  </a:lnTo>
                  <a:lnTo>
                    <a:pt x="1063" y="650"/>
                  </a:lnTo>
                  <a:lnTo>
                    <a:pt x="1063" y="654"/>
                  </a:lnTo>
                  <a:lnTo>
                    <a:pt x="1058" y="654"/>
                  </a:lnTo>
                  <a:lnTo>
                    <a:pt x="1055" y="654"/>
                  </a:lnTo>
                  <a:lnTo>
                    <a:pt x="1055" y="657"/>
                  </a:lnTo>
                  <a:lnTo>
                    <a:pt x="1055" y="662"/>
                  </a:lnTo>
                  <a:lnTo>
                    <a:pt x="1046" y="665"/>
                  </a:lnTo>
                  <a:lnTo>
                    <a:pt x="1036" y="669"/>
                  </a:lnTo>
                  <a:lnTo>
                    <a:pt x="1028" y="676"/>
                  </a:lnTo>
                  <a:lnTo>
                    <a:pt x="1020" y="682"/>
                  </a:lnTo>
                  <a:lnTo>
                    <a:pt x="1004" y="695"/>
                  </a:lnTo>
                  <a:lnTo>
                    <a:pt x="988" y="708"/>
                  </a:lnTo>
                  <a:lnTo>
                    <a:pt x="986" y="714"/>
                  </a:lnTo>
                  <a:lnTo>
                    <a:pt x="982" y="721"/>
                  </a:lnTo>
                  <a:lnTo>
                    <a:pt x="978" y="729"/>
                  </a:lnTo>
                  <a:lnTo>
                    <a:pt x="974" y="736"/>
                  </a:lnTo>
                  <a:lnTo>
                    <a:pt x="969" y="743"/>
                  </a:lnTo>
                  <a:lnTo>
                    <a:pt x="964" y="749"/>
                  </a:lnTo>
                  <a:lnTo>
                    <a:pt x="958" y="755"/>
                  </a:lnTo>
                  <a:lnTo>
                    <a:pt x="952" y="758"/>
                  </a:lnTo>
                  <a:lnTo>
                    <a:pt x="952" y="765"/>
                  </a:lnTo>
                  <a:lnTo>
                    <a:pt x="952" y="773"/>
                  </a:lnTo>
                  <a:lnTo>
                    <a:pt x="955" y="773"/>
                  </a:lnTo>
                  <a:lnTo>
                    <a:pt x="960" y="773"/>
                  </a:lnTo>
                  <a:lnTo>
                    <a:pt x="960" y="784"/>
                  </a:lnTo>
                  <a:lnTo>
                    <a:pt x="962" y="796"/>
                  </a:lnTo>
                  <a:lnTo>
                    <a:pt x="970" y="797"/>
                  </a:lnTo>
                  <a:lnTo>
                    <a:pt x="978" y="798"/>
                  </a:lnTo>
                  <a:lnTo>
                    <a:pt x="987" y="800"/>
                  </a:lnTo>
                  <a:lnTo>
                    <a:pt x="995" y="802"/>
                  </a:lnTo>
                  <a:lnTo>
                    <a:pt x="998" y="787"/>
                  </a:lnTo>
                  <a:lnTo>
                    <a:pt x="1002" y="775"/>
                  </a:lnTo>
                  <a:lnTo>
                    <a:pt x="1005" y="771"/>
                  </a:lnTo>
                  <a:lnTo>
                    <a:pt x="1008" y="767"/>
                  </a:lnTo>
                  <a:lnTo>
                    <a:pt x="1014" y="763"/>
                  </a:lnTo>
                  <a:lnTo>
                    <a:pt x="1019" y="758"/>
                  </a:lnTo>
                  <a:lnTo>
                    <a:pt x="1019" y="762"/>
                  </a:lnTo>
                  <a:lnTo>
                    <a:pt x="1019" y="766"/>
                  </a:lnTo>
                  <a:lnTo>
                    <a:pt x="1029" y="766"/>
                  </a:lnTo>
                  <a:lnTo>
                    <a:pt x="1039" y="766"/>
                  </a:lnTo>
                  <a:lnTo>
                    <a:pt x="1039" y="762"/>
                  </a:lnTo>
                  <a:lnTo>
                    <a:pt x="1039" y="758"/>
                  </a:lnTo>
                  <a:lnTo>
                    <a:pt x="1056" y="749"/>
                  </a:lnTo>
                  <a:lnTo>
                    <a:pt x="1071" y="743"/>
                  </a:lnTo>
                  <a:lnTo>
                    <a:pt x="1082" y="738"/>
                  </a:lnTo>
                  <a:lnTo>
                    <a:pt x="1091" y="735"/>
                  </a:lnTo>
                  <a:lnTo>
                    <a:pt x="1096" y="735"/>
                  </a:lnTo>
                  <a:lnTo>
                    <a:pt x="1101" y="735"/>
                  </a:lnTo>
                  <a:lnTo>
                    <a:pt x="1106" y="736"/>
                  </a:lnTo>
                  <a:lnTo>
                    <a:pt x="1111" y="737"/>
                  </a:lnTo>
                  <a:lnTo>
                    <a:pt x="1122" y="743"/>
                  </a:lnTo>
                  <a:lnTo>
                    <a:pt x="1136" y="752"/>
                  </a:lnTo>
                  <a:lnTo>
                    <a:pt x="1143" y="753"/>
                  </a:lnTo>
                  <a:lnTo>
                    <a:pt x="1151" y="755"/>
                  </a:lnTo>
                  <a:lnTo>
                    <a:pt x="1159" y="756"/>
                  </a:lnTo>
                  <a:lnTo>
                    <a:pt x="1167" y="758"/>
                  </a:lnTo>
                  <a:lnTo>
                    <a:pt x="1167" y="762"/>
                  </a:lnTo>
                  <a:lnTo>
                    <a:pt x="1167" y="766"/>
                  </a:lnTo>
                  <a:lnTo>
                    <a:pt x="1171" y="766"/>
                  </a:lnTo>
                  <a:lnTo>
                    <a:pt x="1174" y="766"/>
                  </a:lnTo>
                  <a:lnTo>
                    <a:pt x="1174" y="770"/>
                  </a:lnTo>
                  <a:lnTo>
                    <a:pt x="1174" y="773"/>
                  </a:lnTo>
                  <a:lnTo>
                    <a:pt x="1178" y="773"/>
                  </a:lnTo>
                  <a:lnTo>
                    <a:pt x="1183" y="773"/>
                  </a:lnTo>
                  <a:lnTo>
                    <a:pt x="1179" y="783"/>
                  </a:lnTo>
                  <a:lnTo>
                    <a:pt x="1176" y="794"/>
                  </a:lnTo>
                  <a:lnTo>
                    <a:pt x="1141" y="802"/>
                  </a:lnTo>
                  <a:lnTo>
                    <a:pt x="1115" y="807"/>
                  </a:lnTo>
                  <a:lnTo>
                    <a:pt x="1110" y="809"/>
                  </a:lnTo>
                  <a:lnTo>
                    <a:pt x="1105" y="813"/>
                  </a:lnTo>
                  <a:lnTo>
                    <a:pt x="1101" y="816"/>
                  </a:lnTo>
                  <a:lnTo>
                    <a:pt x="1095" y="820"/>
                  </a:lnTo>
                  <a:lnTo>
                    <a:pt x="1091" y="826"/>
                  </a:lnTo>
                  <a:lnTo>
                    <a:pt x="1086" y="832"/>
                  </a:lnTo>
                  <a:lnTo>
                    <a:pt x="1082" y="841"/>
                  </a:lnTo>
                  <a:lnTo>
                    <a:pt x="1078" y="851"/>
                  </a:lnTo>
                  <a:lnTo>
                    <a:pt x="1079" y="859"/>
                  </a:lnTo>
                  <a:lnTo>
                    <a:pt x="1080" y="869"/>
                  </a:lnTo>
                  <a:lnTo>
                    <a:pt x="1079" y="878"/>
                  </a:lnTo>
                  <a:lnTo>
                    <a:pt x="1078" y="888"/>
                  </a:lnTo>
                  <a:lnTo>
                    <a:pt x="1074" y="907"/>
                  </a:lnTo>
                  <a:lnTo>
                    <a:pt x="1071" y="925"/>
                  </a:lnTo>
                  <a:lnTo>
                    <a:pt x="1080" y="927"/>
                  </a:lnTo>
                  <a:lnTo>
                    <a:pt x="1090" y="929"/>
                  </a:lnTo>
                  <a:lnTo>
                    <a:pt x="1089" y="938"/>
                  </a:lnTo>
                  <a:lnTo>
                    <a:pt x="1087" y="948"/>
                  </a:lnTo>
                  <a:lnTo>
                    <a:pt x="1086" y="960"/>
                  </a:lnTo>
                  <a:lnTo>
                    <a:pt x="1085" y="970"/>
                  </a:lnTo>
                  <a:lnTo>
                    <a:pt x="1080" y="972"/>
                  </a:lnTo>
                  <a:lnTo>
                    <a:pt x="1077" y="973"/>
                  </a:lnTo>
                  <a:lnTo>
                    <a:pt x="1077" y="994"/>
                  </a:lnTo>
                  <a:lnTo>
                    <a:pt x="1077" y="1014"/>
                  </a:lnTo>
                  <a:lnTo>
                    <a:pt x="1077" y="1034"/>
                  </a:lnTo>
                  <a:lnTo>
                    <a:pt x="1078" y="1053"/>
                  </a:lnTo>
                  <a:lnTo>
                    <a:pt x="1076" y="1054"/>
                  </a:lnTo>
                  <a:lnTo>
                    <a:pt x="1074" y="1056"/>
                  </a:lnTo>
                  <a:lnTo>
                    <a:pt x="1073" y="1061"/>
                  </a:lnTo>
                  <a:lnTo>
                    <a:pt x="1072" y="1068"/>
                  </a:lnTo>
                  <a:lnTo>
                    <a:pt x="1055" y="1070"/>
                  </a:lnTo>
                  <a:lnTo>
                    <a:pt x="1039" y="1072"/>
                  </a:lnTo>
                  <a:lnTo>
                    <a:pt x="1033" y="1074"/>
                  </a:lnTo>
                  <a:lnTo>
                    <a:pt x="1028" y="1078"/>
                  </a:lnTo>
                  <a:lnTo>
                    <a:pt x="1023" y="1084"/>
                  </a:lnTo>
                  <a:lnTo>
                    <a:pt x="1019" y="1093"/>
                  </a:lnTo>
                  <a:lnTo>
                    <a:pt x="1016" y="1093"/>
                  </a:lnTo>
                  <a:lnTo>
                    <a:pt x="1011" y="1093"/>
                  </a:lnTo>
                  <a:lnTo>
                    <a:pt x="1011" y="1096"/>
                  </a:lnTo>
                  <a:lnTo>
                    <a:pt x="1011" y="1101"/>
                  </a:lnTo>
                  <a:lnTo>
                    <a:pt x="1007" y="1101"/>
                  </a:lnTo>
                  <a:lnTo>
                    <a:pt x="1003" y="1101"/>
                  </a:lnTo>
                  <a:lnTo>
                    <a:pt x="1003" y="1104"/>
                  </a:lnTo>
                  <a:lnTo>
                    <a:pt x="1003" y="1107"/>
                  </a:lnTo>
                  <a:lnTo>
                    <a:pt x="999" y="1107"/>
                  </a:lnTo>
                  <a:lnTo>
                    <a:pt x="995" y="1107"/>
                  </a:lnTo>
                  <a:lnTo>
                    <a:pt x="992" y="1115"/>
                  </a:lnTo>
                  <a:lnTo>
                    <a:pt x="989" y="1125"/>
                  </a:lnTo>
                  <a:lnTo>
                    <a:pt x="978" y="1126"/>
                  </a:lnTo>
                  <a:lnTo>
                    <a:pt x="968" y="1128"/>
                  </a:lnTo>
                  <a:lnTo>
                    <a:pt x="968" y="1132"/>
                  </a:lnTo>
                  <a:lnTo>
                    <a:pt x="968" y="1136"/>
                  </a:lnTo>
                  <a:lnTo>
                    <a:pt x="960" y="1136"/>
                  </a:lnTo>
                  <a:lnTo>
                    <a:pt x="952" y="1136"/>
                  </a:lnTo>
                  <a:lnTo>
                    <a:pt x="952" y="1140"/>
                  </a:lnTo>
                  <a:lnTo>
                    <a:pt x="952" y="1143"/>
                  </a:lnTo>
                  <a:lnTo>
                    <a:pt x="940" y="1148"/>
                  </a:lnTo>
                  <a:lnTo>
                    <a:pt x="928" y="1152"/>
                  </a:lnTo>
                  <a:lnTo>
                    <a:pt x="926" y="1161"/>
                  </a:lnTo>
                  <a:lnTo>
                    <a:pt x="925" y="1169"/>
                  </a:lnTo>
                  <a:lnTo>
                    <a:pt x="924" y="1178"/>
                  </a:lnTo>
                  <a:lnTo>
                    <a:pt x="924" y="1186"/>
                  </a:lnTo>
                  <a:lnTo>
                    <a:pt x="924" y="1203"/>
                  </a:lnTo>
                  <a:lnTo>
                    <a:pt x="925" y="1220"/>
                  </a:lnTo>
                  <a:lnTo>
                    <a:pt x="913" y="1229"/>
                  </a:lnTo>
                  <a:lnTo>
                    <a:pt x="898" y="1239"/>
                  </a:lnTo>
                  <a:lnTo>
                    <a:pt x="885" y="1249"/>
                  </a:lnTo>
                  <a:lnTo>
                    <a:pt x="876" y="1256"/>
                  </a:lnTo>
                  <a:lnTo>
                    <a:pt x="870" y="1237"/>
                  </a:lnTo>
                  <a:lnTo>
                    <a:pt x="866" y="1221"/>
                  </a:lnTo>
                  <a:lnTo>
                    <a:pt x="862" y="1206"/>
                  </a:lnTo>
                  <a:lnTo>
                    <a:pt x="860" y="1188"/>
                  </a:lnTo>
                  <a:lnTo>
                    <a:pt x="844" y="1183"/>
                  </a:lnTo>
                  <a:lnTo>
                    <a:pt x="832" y="1179"/>
                  </a:lnTo>
                  <a:lnTo>
                    <a:pt x="826" y="1178"/>
                  </a:lnTo>
                  <a:lnTo>
                    <a:pt x="819" y="1177"/>
                  </a:lnTo>
                  <a:lnTo>
                    <a:pt x="811" y="1178"/>
                  </a:lnTo>
                  <a:lnTo>
                    <a:pt x="803" y="118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6" name="Freeform 221">
              <a:extLst>
                <a:ext uri="{FF2B5EF4-FFF2-40B4-BE49-F238E27FC236}">
                  <a16:creationId xmlns:a16="http://schemas.microsoft.com/office/drawing/2014/main" id="{AE3515A1-129B-4495-80E5-BBC60380A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866" y="5706141"/>
              <a:ext cx="881232" cy="677115"/>
            </a:xfrm>
            <a:custGeom>
              <a:avLst/>
              <a:gdLst>
                <a:gd name="T0" fmla="*/ 2147483646 w 2164"/>
                <a:gd name="T1" fmla="*/ 2147483646 h 1653"/>
                <a:gd name="T2" fmla="*/ 2147483646 w 2164"/>
                <a:gd name="T3" fmla="*/ 2147483646 h 1653"/>
                <a:gd name="T4" fmla="*/ 2147483646 w 2164"/>
                <a:gd name="T5" fmla="*/ 2147483646 h 1653"/>
                <a:gd name="T6" fmla="*/ 2147483646 w 2164"/>
                <a:gd name="T7" fmla="*/ 2147483646 h 1653"/>
                <a:gd name="T8" fmla="*/ 2147483646 w 2164"/>
                <a:gd name="T9" fmla="*/ 2147483646 h 1653"/>
                <a:gd name="T10" fmla="*/ 2147483646 w 2164"/>
                <a:gd name="T11" fmla="*/ 2147483646 h 1653"/>
                <a:gd name="T12" fmla="*/ 2147483646 w 2164"/>
                <a:gd name="T13" fmla="*/ 2147483646 h 1653"/>
                <a:gd name="T14" fmla="*/ 2147483646 w 2164"/>
                <a:gd name="T15" fmla="*/ 2147483646 h 1653"/>
                <a:gd name="T16" fmla="*/ 2147483646 w 2164"/>
                <a:gd name="T17" fmla="*/ 2147483646 h 1653"/>
                <a:gd name="T18" fmla="*/ 2147483646 w 2164"/>
                <a:gd name="T19" fmla="*/ 2147483646 h 1653"/>
                <a:gd name="T20" fmla="*/ 2147483646 w 2164"/>
                <a:gd name="T21" fmla="*/ 2147483646 h 1653"/>
                <a:gd name="T22" fmla="*/ 2147483646 w 2164"/>
                <a:gd name="T23" fmla="*/ 2147483646 h 1653"/>
                <a:gd name="T24" fmla="*/ 2147483646 w 2164"/>
                <a:gd name="T25" fmla="*/ 2147483646 h 1653"/>
                <a:gd name="T26" fmla="*/ 2147483646 w 2164"/>
                <a:gd name="T27" fmla="*/ 2147483646 h 1653"/>
                <a:gd name="T28" fmla="*/ 2147483646 w 2164"/>
                <a:gd name="T29" fmla="*/ 2147483646 h 1653"/>
                <a:gd name="T30" fmla="*/ 2147483646 w 2164"/>
                <a:gd name="T31" fmla="*/ 2147483646 h 1653"/>
                <a:gd name="T32" fmla="*/ 2147483646 w 2164"/>
                <a:gd name="T33" fmla="*/ 2147483646 h 1653"/>
                <a:gd name="T34" fmla="*/ 2147483646 w 2164"/>
                <a:gd name="T35" fmla="*/ 2147483646 h 1653"/>
                <a:gd name="T36" fmla="*/ 2147483646 w 2164"/>
                <a:gd name="T37" fmla="*/ 2147483646 h 1653"/>
                <a:gd name="T38" fmla="*/ 2147483646 w 2164"/>
                <a:gd name="T39" fmla="*/ 2147483646 h 1653"/>
                <a:gd name="T40" fmla="*/ 2147483646 w 2164"/>
                <a:gd name="T41" fmla="*/ 2147483646 h 1653"/>
                <a:gd name="T42" fmla="*/ 2147483646 w 2164"/>
                <a:gd name="T43" fmla="*/ 2147483646 h 1653"/>
                <a:gd name="T44" fmla="*/ 2147483646 w 2164"/>
                <a:gd name="T45" fmla="*/ 2147483646 h 1653"/>
                <a:gd name="T46" fmla="*/ 2147483646 w 2164"/>
                <a:gd name="T47" fmla="*/ 2147483646 h 1653"/>
                <a:gd name="T48" fmla="*/ 2147483646 w 2164"/>
                <a:gd name="T49" fmla="*/ 2147483646 h 1653"/>
                <a:gd name="T50" fmla="*/ 2147483646 w 2164"/>
                <a:gd name="T51" fmla="*/ 2147483646 h 1653"/>
                <a:gd name="T52" fmla="*/ 2147483646 w 2164"/>
                <a:gd name="T53" fmla="*/ 2147483646 h 1653"/>
                <a:gd name="T54" fmla="*/ 2147483646 w 2164"/>
                <a:gd name="T55" fmla="*/ 2147483646 h 1653"/>
                <a:gd name="T56" fmla="*/ 2147483646 w 2164"/>
                <a:gd name="T57" fmla="*/ 2147483646 h 1653"/>
                <a:gd name="T58" fmla="*/ 2147483646 w 2164"/>
                <a:gd name="T59" fmla="*/ 2147483646 h 1653"/>
                <a:gd name="T60" fmla="*/ 2147483646 w 2164"/>
                <a:gd name="T61" fmla="*/ 2147483646 h 1653"/>
                <a:gd name="T62" fmla="*/ 2147483646 w 2164"/>
                <a:gd name="T63" fmla="*/ 2147483646 h 1653"/>
                <a:gd name="T64" fmla="*/ 2147483646 w 2164"/>
                <a:gd name="T65" fmla="*/ 0 h 1653"/>
                <a:gd name="T66" fmla="*/ 2147483646 w 2164"/>
                <a:gd name="T67" fmla="*/ 2147483646 h 1653"/>
                <a:gd name="T68" fmla="*/ 2147483646 w 2164"/>
                <a:gd name="T69" fmla="*/ 2147483646 h 1653"/>
                <a:gd name="T70" fmla="*/ 2147483646 w 2164"/>
                <a:gd name="T71" fmla="*/ 2147483646 h 1653"/>
                <a:gd name="T72" fmla="*/ 2147483646 w 2164"/>
                <a:gd name="T73" fmla="*/ 2147483646 h 1653"/>
                <a:gd name="T74" fmla="*/ 2147483646 w 2164"/>
                <a:gd name="T75" fmla="*/ 2147483646 h 1653"/>
                <a:gd name="T76" fmla="*/ 2147483646 w 2164"/>
                <a:gd name="T77" fmla="*/ 2147483646 h 1653"/>
                <a:gd name="T78" fmla="*/ 2147483646 w 2164"/>
                <a:gd name="T79" fmla="*/ 2147483646 h 1653"/>
                <a:gd name="T80" fmla="*/ 2147483646 w 2164"/>
                <a:gd name="T81" fmla="*/ 2147483646 h 1653"/>
                <a:gd name="T82" fmla="*/ 2147483646 w 2164"/>
                <a:gd name="T83" fmla="*/ 2147483646 h 1653"/>
                <a:gd name="T84" fmla="*/ 2147483646 w 2164"/>
                <a:gd name="T85" fmla="*/ 2147483646 h 1653"/>
                <a:gd name="T86" fmla="*/ 2147483646 w 2164"/>
                <a:gd name="T87" fmla="*/ 2147483646 h 1653"/>
                <a:gd name="T88" fmla="*/ 2147483646 w 2164"/>
                <a:gd name="T89" fmla="*/ 2147483646 h 1653"/>
                <a:gd name="T90" fmla="*/ 2147483646 w 2164"/>
                <a:gd name="T91" fmla="*/ 2147483646 h 1653"/>
                <a:gd name="T92" fmla="*/ 2147483646 w 2164"/>
                <a:gd name="T93" fmla="*/ 2147483646 h 1653"/>
                <a:gd name="T94" fmla="*/ 2147483646 w 2164"/>
                <a:gd name="T95" fmla="*/ 2147483646 h 1653"/>
                <a:gd name="T96" fmla="*/ 2147483646 w 2164"/>
                <a:gd name="T97" fmla="*/ 2147483646 h 1653"/>
                <a:gd name="T98" fmla="*/ 2147483646 w 2164"/>
                <a:gd name="T99" fmla="*/ 2147483646 h 1653"/>
                <a:gd name="T100" fmla="*/ 2147483646 w 2164"/>
                <a:gd name="T101" fmla="*/ 2147483646 h 1653"/>
                <a:gd name="T102" fmla="*/ 2147483646 w 2164"/>
                <a:gd name="T103" fmla="*/ 2147483646 h 1653"/>
                <a:gd name="T104" fmla="*/ 2147483646 w 2164"/>
                <a:gd name="T105" fmla="*/ 2147483646 h 1653"/>
                <a:gd name="T106" fmla="*/ 2147483646 w 2164"/>
                <a:gd name="T107" fmla="*/ 2147483646 h 1653"/>
                <a:gd name="T108" fmla="*/ 2147483646 w 2164"/>
                <a:gd name="T109" fmla="*/ 2147483646 h 1653"/>
                <a:gd name="T110" fmla="*/ 2147483646 w 2164"/>
                <a:gd name="T111" fmla="*/ 2147483646 h 1653"/>
                <a:gd name="T112" fmla="*/ 2147483646 w 2164"/>
                <a:gd name="T113" fmla="*/ 2147483646 h 1653"/>
                <a:gd name="T114" fmla="*/ 2147483646 w 2164"/>
                <a:gd name="T115" fmla="*/ 2147483646 h 1653"/>
                <a:gd name="T116" fmla="*/ 2147483646 w 2164"/>
                <a:gd name="T117" fmla="*/ 2147483646 h 1653"/>
                <a:gd name="T118" fmla="*/ 2147483646 w 2164"/>
                <a:gd name="T119" fmla="*/ 2147483646 h 1653"/>
                <a:gd name="T120" fmla="*/ 2147483646 w 2164"/>
                <a:gd name="T121" fmla="*/ 2147483646 h 16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164"/>
                <a:gd name="T184" fmla="*/ 0 h 1653"/>
                <a:gd name="T185" fmla="*/ 2164 w 2164"/>
                <a:gd name="T186" fmla="*/ 1653 h 16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164" h="1653">
                  <a:moveTo>
                    <a:pt x="1275" y="1653"/>
                  </a:moveTo>
                  <a:lnTo>
                    <a:pt x="1273" y="1650"/>
                  </a:lnTo>
                  <a:lnTo>
                    <a:pt x="1271" y="1647"/>
                  </a:lnTo>
                  <a:lnTo>
                    <a:pt x="1259" y="1647"/>
                  </a:lnTo>
                  <a:lnTo>
                    <a:pt x="1248" y="1646"/>
                  </a:lnTo>
                  <a:lnTo>
                    <a:pt x="1238" y="1645"/>
                  </a:lnTo>
                  <a:lnTo>
                    <a:pt x="1226" y="1645"/>
                  </a:lnTo>
                  <a:lnTo>
                    <a:pt x="1226" y="1641"/>
                  </a:lnTo>
                  <a:lnTo>
                    <a:pt x="1226" y="1636"/>
                  </a:lnTo>
                  <a:lnTo>
                    <a:pt x="1201" y="1631"/>
                  </a:lnTo>
                  <a:lnTo>
                    <a:pt x="1174" y="1627"/>
                  </a:lnTo>
                  <a:lnTo>
                    <a:pt x="1161" y="1625"/>
                  </a:lnTo>
                  <a:lnTo>
                    <a:pt x="1148" y="1622"/>
                  </a:lnTo>
                  <a:lnTo>
                    <a:pt x="1135" y="1619"/>
                  </a:lnTo>
                  <a:lnTo>
                    <a:pt x="1124" y="1615"/>
                  </a:lnTo>
                  <a:lnTo>
                    <a:pt x="1112" y="1609"/>
                  </a:lnTo>
                  <a:lnTo>
                    <a:pt x="1102" y="1604"/>
                  </a:lnTo>
                  <a:lnTo>
                    <a:pt x="1091" y="1597"/>
                  </a:lnTo>
                  <a:lnTo>
                    <a:pt x="1083" y="1589"/>
                  </a:lnTo>
                  <a:lnTo>
                    <a:pt x="1076" y="1579"/>
                  </a:lnTo>
                  <a:lnTo>
                    <a:pt x="1070" y="1568"/>
                  </a:lnTo>
                  <a:lnTo>
                    <a:pt x="1068" y="1563"/>
                  </a:lnTo>
                  <a:lnTo>
                    <a:pt x="1066" y="1555"/>
                  </a:lnTo>
                  <a:lnTo>
                    <a:pt x="1064" y="1548"/>
                  </a:lnTo>
                  <a:lnTo>
                    <a:pt x="1063" y="1541"/>
                  </a:lnTo>
                  <a:lnTo>
                    <a:pt x="1045" y="1542"/>
                  </a:lnTo>
                  <a:lnTo>
                    <a:pt x="1026" y="1543"/>
                  </a:lnTo>
                  <a:lnTo>
                    <a:pt x="1007" y="1544"/>
                  </a:lnTo>
                  <a:lnTo>
                    <a:pt x="989" y="1544"/>
                  </a:lnTo>
                  <a:lnTo>
                    <a:pt x="984" y="1536"/>
                  </a:lnTo>
                  <a:lnTo>
                    <a:pt x="979" y="1529"/>
                  </a:lnTo>
                  <a:lnTo>
                    <a:pt x="991" y="1529"/>
                  </a:lnTo>
                  <a:lnTo>
                    <a:pt x="1003" y="1529"/>
                  </a:lnTo>
                  <a:lnTo>
                    <a:pt x="1003" y="1525"/>
                  </a:lnTo>
                  <a:lnTo>
                    <a:pt x="1003" y="1521"/>
                  </a:lnTo>
                  <a:lnTo>
                    <a:pt x="1007" y="1521"/>
                  </a:lnTo>
                  <a:lnTo>
                    <a:pt x="1012" y="1521"/>
                  </a:lnTo>
                  <a:lnTo>
                    <a:pt x="1012" y="1517"/>
                  </a:lnTo>
                  <a:lnTo>
                    <a:pt x="1012" y="1513"/>
                  </a:lnTo>
                  <a:lnTo>
                    <a:pt x="1023" y="1507"/>
                  </a:lnTo>
                  <a:lnTo>
                    <a:pt x="1035" y="1500"/>
                  </a:lnTo>
                  <a:lnTo>
                    <a:pt x="1047" y="1495"/>
                  </a:lnTo>
                  <a:lnTo>
                    <a:pt x="1059" y="1489"/>
                  </a:lnTo>
                  <a:lnTo>
                    <a:pt x="1059" y="1475"/>
                  </a:lnTo>
                  <a:lnTo>
                    <a:pt x="1059" y="1461"/>
                  </a:lnTo>
                  <a:lnTo>
                    <a:pt x="1059" y="1451"/>
                  </a:lnTo>
                  <a:lnTo>
                    <a:pt x="1061" y="1440"/>
                  </a:lnTo>
                  <a:lnTo>
                    <a:pt x="1062" y="1436"/>
                  </a:lnTo>
                  <a:lnTo>
                    <a:pt x="1064" y="1432"/>
                  </a:lnTo>
                  <a:lnTo>
                    <a:pt x="1068" y="1428"/>
                  </a:lnTo>
                  <a:lnTo>
                    <a:pt x="1071" y="1424"/>
                  </a:lnTo>
                  <a:lnTo>
                    <a:pt x="1075" y="1421"/>
                  </a:lnTo>
                  <a:lnTo>
                    <a:pt x="1079" y="1416"/>
                  </a:lnTo>
                  <a:lnTo>
                    <a:pt x="1085" y="1413"/>
                  </a:lnTo>
                  <a:lnTo>
                    <a:pt x="1091" y="1409"/>
                  </a:lnTo>
                  <a:lnTo>
                    <a:pt x="1094" y="1400"/>
                  </a:lnTo>
                  <a:lnTo>
                    <a:pt x="1096" y="1390"/>
                  </a:lnTo>
                  <a:lnTo>
                    <a:pt x="1097" y="1380"/>
                  </a:lnTo>
                  <a:lnTo>
                    <a:pt x="1099" y="1370"/>
                  </a:lnTo>
                  <a:lnTo>
                    <a:pt x="1085" y="1366"/>
                  </a:lnTo>
                  <a:lnTo>
                    <a:pt x="1072" y="1362"/>
                  </a:lnTo>
                  <a:lnTo>
                    <a:pt x="1072" y="1358"/>
                  </a:lnTo>
                  <a:lnTo>
                    <a:pt x="1072" y="1354"/>
                  </a:lnTo>
                  <a:lnTo>
                    <a:pt x="1067" y="1354"/>
                  </a:lnTo>
                  <a:lnTo>
                    <a:pt x="1063" y="1354"/>
                  </a:lnTo>
                  <a:lnTo>
                    <a:pt x="1063" y="1358"/>
                  </a:lnTo>
                  <a:lnTo>
                    <a:pt x="1063" y="1362"/>
                  </a:lnTo>
                  <a:lnTo>
                    <a:pt x="1059" y="1362"/>
                  </a:lnTo>
                  <a:lnTo>
                    <a:pt x="1056" y="1362"/>
                  </a:lnTo>
                  <a:lnTo>
                    <a:pt x="1056" y="1366"/>
                  </a:lnTo>
                  <a:lnTo>
                    <a:pt x="1056" y="1370"/>
                  </a:lnTo>
                  <a:lnTo>
                    <a:pt x="1051" y="1370"/>
                  </a:lnTo>
                  <a:lnTo>
                    <a:pt x="1048" y="1370"/>
                  </a:lnTo>
                  <a:lnTo>
                    <a:pt x="1044" y="1376"/>
                  </a:lnTo>
                  <a:lnTo>
                    <a:pt x="1041" y="1380"/>
                  </a:lnTo>
                  <a:lnTo>
                    <a:pt x="1039" y="1382"/>
                  </a:lnTo>
                  <a:lnTo>
                    <a:pt x="1036" y="1384"/>
                  </a:lnTo>
                  <a:lnTo>
                    <a:pt x="1036" y="1387"/>
                  </a:lnTo>
                  <a:lnTo>
                    <a:pt x="1035" y="1391"/>
                  </a:lnTo>
                  <a:lnTo>
                    <a:pt x="1031" y="1391"/>
                  </a:lnTo>
                  <a:lnTo>
                    <a:pt x="1027" y="1391"/>
                  </a:lnTo>
                  <a:lnTo>
                    <a:pt x="1027" y="1394"/>
                  </a:lnTo>
                  <a:lnTo>
                    <a:pt x="1027" y="1398"/>
                  </a:lnTo>
                  <a:lnTo>
                    <a:pt x="1024" y="1398"/>
                  </a:lnTo>
                  <a:lnTo>
                    <a:pt x="1020" y="1398"/>
                  </a:lnTo>
                  <a:lnTo>
                    <a:pt x="1020" y="1401"/>
                  </a:lnTo>
                  <a:lnTo>
                    <a:pt x="1020" y="1406"/>
                  </a:lnTo>
                  <a:lnTo>
                    <a:pt x="1007" y="1401"/>
                  </a:lnTo>
                  <a:lnTo>
                    <a:pt x="997" y="1397"/>
                  </a:lnTo>
                  <a:lnTo>
                    <a:pt x="993" y="1395"/>
                  </a:lnTo>
                  <a:lnTo>
                    <a:pt x="989" y="1395"/>
                  </a:lnTo>
                  <a:lnTo>
                    <a:pt x="983" y="1396"/>
                  </a:lnTo>
                  <a:lnTo>
                    <a:pt x="976" y="1398"/>
                  </a:lnTo>
                  <a:lnTo>
                    <a:pt x="976" y="1401"/>
                  </a:lnTo>
                  <a:lnTo>
                    <a:pt x="976" y="1406"/>
                  </a:lnTo>
                  <a:lnTo>
                    <a:pt x="967" y="1402"/>
                  </a:lnTo>
                  <a:lnTo>
                    <a:pt x="959" y="1397"/>
                  </a:lnTo>
                  <a:lnTo>
                    <a:pt x="951" y="1391"/>
                  </a:lnTo>
                  <a:lnTo>
                    <a:pt x="943" y="1382"/>
                  </a:lnTo>
                  <a:lnTo>
                    <a:pt x="936" y="1374"/>
                  </a:lnTo>
                  <a:lnTo>
                    <a:pt x="930" y="1364"/>
                  </a:lnTo>
                  <a:lnTo>
                    <a:pt x="923" y="1353"/>
                  </a:lnTo>
                  <a:lnTo>
                    <a:pt x="917" y="1343"/>
                  </a:lnTo>
                  <a:lnTo>
                    <a:pt x="912" y="1331"/>
                  </a:lnTo>
                  <a:lnTo>
                    <a:pt x="908" y="1320"/>
                  </a:lnTo>
                  <a:lnTo>
                    <a:pt x="904" y="1309"/>
                  </a:lnTo>
                  <a:lnTo>
                    <a:pt x="900" y="1298"/>
                  </a:lnTo>
                  <a:lnTo>
                    <a:pt x="896" y="1287"/>
                  </a:lnTo>
                  <a:lnTo>
                    <a:pt x="894" y="1276"/>
                  </a:lnTo>
                  <a:lnTo>
                    <a:pt x="893" y="1267"/>
                  </a:lnTo>
                  <a:lnTo>
                    <a:pt x="892" y="1259"/>
                  </a:lnTo>
                  <a:lnTo>
                    <a:pt x="887" y="1259"/>
                  </a:lnTo>
                  <a:lnTo>
                    <a:pt x="884" y="1259"/>
                  </a:lnTo>
                  <a:lnTo>
                    <a:pt x="884" y="1246"/>
                  </a:lnTo>
                  <a:lnTo>
                    <a:pt x="884" y="1235"/>
                  </a:lnTo>
                  <a:lnTo>
                    <a:pt x="880" y="1235"/>
                  </a:lnTo>
                  <a:lnTo>
                    <a:pt x="877" y="1235"/>
                  </a:lnTo>
                  <a:lnTo>
                    <a:pt x="872" y="1216"/>
                  </a:lnTo>
                  <a:lnTo>
                    <a:pt x="863" y="1195"/>
                  </a:lnTo>
                  <a:lnTo>
                    <a:pt x="855" y="1171"/>
                  </a:lnTo>
                  <a:lnTo>
                    <a:pt x="848" y="1145"/>
                  </a:lnTo>
                  <a:lnTo>
                    <a:pt x="848" y="1131"/>
                  </a:lnTo>
                  <a:lnTo>
                    <a:pt x="847" y="1119"/>
                  </a:lnTo>
                  <a:lnTo>
                    <a:pt x="847" y="1106"/>
                  </a:lnTo>
                  <a:lnTo>
                    <a:pt x="847" y="1094"/>
                  </a:lnTo>
                  <a:lnTo>
                    <a:pt x="858" y="1093"/>
                  </a:lnTo>
                  <a:lnTo>
                    <a:pt x="868" y="1092"/>
                  </a:lnTo>
                  <a:lnTo>
                    <a:pt x="873" y="1077"/>
                  </a:lnTo>
                  <a:lnTo>
                    <a:pt x="877" y="1063"/>
                  </a:lnTo>
                  <a:lnTo>
                    <a:pt x="891" y="1060"/>
                  </a:lnTo>
                  <a:lnTo>
                    <a:pt x="907" y="1056"/>
                  </a:lnTo>
                  <a:lnTo>
                    <a:pt x="906" y="1050"/>
                  </a:lnTo>
                  <a:lnTo>
                    <a:pt x="905" y="1045"/>
                  </a:lnTo>
                  <a:lnTo>
                    <a:pt x="903" y="1041"/>
                  </a:lnTo>
                  <a:lnTo>
                    <a:pt x="901" y="1038"/>
                  </a:lnTo>
                  <a:lnTo>
                    <a:pt x="895" y="1030"/>
                  </a:lnTo>
                  <a:lnTo>
                    <a:pt x="892" y="1020"/>
                  </a:lnTo>
                  <a:lnTo>
                    <a:pt x="887" y="1020"/>
                  </a:lnTo>
                  <a:lnTo>
                    <a:pt x="884" y="1020"/>
                  </a:lnTo>
                  <a:lnTo>
                    <a:pt x="884" y="1015"/>
                  </a:lnTo>
                  <a:lnTo>
                    <a:pt x="884" y="1012"/>
                  </a:lnTo>
                  <a:lnTo>
                    <a:pt x="867" y="1005"/>
                  </a:lnTo>
                  <a:lnTo>
                    <a:pt x="856" y="1000"/>
                  </a:lnTo>
                  <a:lnTo>
                    <a:pt x="852" y="995"/>
                  </a:lnTo>
                  <a:lnTo>
                    <a:pt x="849" y="991"/>
                  </a:lnTo>
                  <a:lnTo>
                    <a:pt x="847" y="986"/>
                  </a:lnTo>
                  <a:lnTo>
                    <a:pt x="845" y="978"/>
                  </a:lnTo>
                  <a:lnTo>
                    <a:pt x="838" y="977"/>
                  </a:lnTo>
                  <a:lnTo>
                    <a:pt x="832" y="976"/>
                  </a:lnTo>
                  <a:lnTo>
                    <a:pt x="832" y="971"/>
                  </a:lnTo>
                  <a:lnTo>
                    <a:pt x="832" y="967"/>
                  </a:lnTo>
                  <a:lnTo>
                    <a:pt x="828" y="967"/>
                  </a:lnTo>
                  <a:lnTo>
                    <a:pt x="825" y="966"/>
                  </a:lnTo>
                  <a:lnTo>
                    <a:pt x="822" y="965"/>
                  </a:lnTo>
                  <a:lnTo>
                    <a:pt x="820" y="961"/>
                  </a:lnTo>
                  <a:lnTo>
                    <a:pt x="814" y="964"/>
                  </a:lnTo>
                  <a:lnTo>
                    <a:pt x="808" y="967"/>
                  </a:lnTo>
                  <a:lnTo>
                    <a:pt x="808" y="964"/>
                  </a:lnTo>
                  <a:lnTo>
                    <a:pt x="808" y="960"/>
                  </a:lnTo>
                  <a:lnTo>
                    <a:pt x="804" y="960"/>
                  </a:lnTo>
                  <a:lnTo>
                    <a:pt x="800" y="960"/>
                  </a:lnTo>
                  <a:lnTo>
                    <a:pt x="799" y="950"/>
                  </a:lnTo>
                  <a:lnTo>
                    <a:pt x="797" y="941"/>
                  </a:lnTo>
                  <a:lnTo>
                    <a:pt x="771" y="928"/>
                  </a:lnTo>
                  <a:lnTo>
                    <a:pt x="755" y="919"/>
                  </a:lnTo>
                  <a:lnTo>
                    <a:pt x="749" y="914"/>
                  </a:lnTo>
                  <a:lnTo>
                    <a:pt x="746" y="911"/>
                  </a:lnTo>
                  <a:lnTo>
                    <a:pt x="744" y="907"/>
                  </a:lnTo>
                  <a:lnTo>
                    <a:pt x="743" y="904"/>
                  </a:lnTo>
                  <a:lnTo>
                    <a:pt x="748" y="883"/>
                  </a:lnTo>
                  <a:lnTo>
                    <a:pt x="758" y="841"/>
                  </a:lnTo>
                  <a:lnTo>
                    <a:pt x="761" y="841"/>
                  </a:lnTo>
                  <a:lnTo>
                    <a:pt x="765" y="841"/>
                  </a:lnTo>
                  <a:lnTo>
                    <a:pt x="765" y="836"/>
                  </a:lnTo>
                  <a:lnTo>
                    <a:pt x="765" y="833"/>
                  </a:lnTo>
                  <a:lnTo>
                    <a:pt x="768" y="833"/>
                  </a:lnTo>
                  <a:lnTo>
                    <a:pt x="773" y="833"/>
                  </a:lnTo>
                  <a:lnTo>
                    <a:pt x="773" y="827"/>
                  </a:lnTo>
                  <a:lnTo>
                    <a:pt x="773" y="824"/>
                  </a:lnTo>
                  <a:lnTo>
                    <a:pt x="776" y="824"/>
                  </a:lnTo>
                  <a:lnTo>
                    <a:pt x="781" y="824"/>
                  </a:lnTo>
                  <a:lnTo>
                    <a:pt x="781" y="820"/>
                  </a:lnTo>
                  <a:lnTo>
                    <a:pt x="781" y="817"/>
                  </a:lnTo>
                  <a:lnTo>
                    <a:pt x="784" y="817"/>
                  </a:lnTo>
                  <a:lnTo>
                    <a:pt x="789" y="817"/>
                  </a:lnTo>
                  <a:lnTo>
                    <a:pt x="789" y="812"/>
                  </a:lnTo>
                  <a:lnTo>
                    <a:pt x="789" y="809"/>
                  </a:lnTo>
                  <a:lnTo>
                    <a:pt x="792" y="809"/>
                  </a:lnTo>
                  <a:lnTo>
                    <a:pt x="797" y="809"/>
                  </a:lnTo>
                  <a:lnTo>
                    <a:pt x="799" y="798"/>
                  </a:lnTo>
                  <a:lnTo>
                    <a:pt x="800" y="788"/>
                  </a:lnTo>
                  <a:lnTo>
                    <a:pt x="806" y="789"/>
                  </a:lnTo>
                  <a:lnTo>
                    <a:pt x="809" y="789"/>
                  </a:lnTo>
                  <a:lnTo>
                    <a:pt x="812" y="787"/>
                  </a:lnTo>
                  <a:lnTo>
                    <a:pt x="817" y="784"/>
                  </a:lnTo>
                  <a:lnTo>
                    <a:pt x="812" y="782"/>
                  </a:lnTo>
                  <a:lnTo>
                    <a:pt x="808" y="781"/>
                  </a:lnTo>
                  <a:lnTo>
                    <a:pt x="810" y="765"/>
                  </a:lnTo>
                  <a:lnTo>
                    <a:pt x="814" y="751"/>
                  </a:lnTo>
                  <a:lnTo>
                    <a:pt x="818" y="736"/>
                  </a:lnTo>
                  <a:lnTo>
                    <a:pt x="824" y="722"/>
                  </a:lnTo>
                  <a:lnTo>
                    <a:pt x="828" y="722"/>
                  </a:lnTo>
                  <a:lnTo>
                    <a:pt x="832" y="722"/>
                  </a:lnTo>
                  <a:lnTo>
                    <a:pt x="832" y="711"/>
                  </a:lnTo>
                  <a:lnTo>
                    <a:pt x="832" y="701"/>
                  </a:lnTo>
                  <a:lnTo>
                    <a:pt x="814" y="700"/>
                  </a:lnTo>
                  <a:lnTo>
                    <a:pt x="795" y="698"/>
                  </a:lnTo>
                  <a:lnTo>
                    <a:pt x="776" y="697"/>
                  </a:lnTo>
                  <a:lnTo>
                    <a:pt x="759" y="697"/>
                  </a:lnTo>
                  <a:lnTo>
                    <a:pt x="748" y="706"/>
                  </a:lnTo>
                  <a:lnTo>
                    <a:pt x="738" y="716"/>
                  </a:lnTo>
                  <a:lnTo>
                    <a:pt x="742" y="719"/>
                  </a:lnTo>
                  <a:lnTo>
                    <a:pt x="745" y="726"/>
                  </a:lnTo>
                  <a:lnTo>
                    <a:pt x="746" y="732"/>
                  </a:lnTo>
                  <a:lnTo>
                    <a:pt x="747" y="739"/>
                  </a:lnTo>
                  <a:lnTo>
                    <a:pt x="748" y="755"/>
                  </a:lnTo>
                  <a:lnTo>
                    <a:pt x="748" y="768"/>
                  </a:lnTo>
                  <a:lnTo>
                    <a:pt x="736" y="778"/>
                  </a:lnTo>
                  <a:lnTo>
                    <a:pt x="722" y="788"/>
                  </a:lnTo>
                  <a:lnTo>
                    <a:pt x="715" y="794"/>
                  </a:lnTo>
                  <a:lnTo>
                    <a:pt x="709" y="799"/>
                  </a:lnTo>
                  <a:lnTo>
                    <a:pt x="704" y="806"/>
                  </a:lnTo>
                  <a:lnTo>
                    <a:pt x="702" y="812"/>
                  </a:lnTo>
                  <a:lnTo>
                    <a:pt x="696" y="811"/>
                  </a:lnTo>
                  <a:lnTo>
                    <a:pt x="691" y="809"/>
                  </a:lnTo>
                  <a:lnTo>
                    <a:pt x="691" y="791"/>
                  </a:lnTo>
                  <a:lnTo>
                    <a:pt x="691" y="773"/>
                  </a:lnTo>
                  <a:lnTo>
                    <a:pt x="691" y="756"/>
                  </a:lnTo>
                  <a:lnTo>
                    <a:pt x="691" y="739"/>
                  </a:lnTo>
                  <a:lnTo>
                    <a:pt x="705" y="736"/>
                  </a:lnTo>
                  <a:lnTo>
                    <a:pt x="718" y="733"/>
                  </a:lnTo>
                  <a:lnTo>
                    <a:pt x="719" y="720"/>
                  </a:lnTo>
                  <a:lnTo>
                    <a:pt x="721" y="709"/>
                  </a:lnTo>
                  <a:lnTo>
                    <a:pt x="717" y="709"/>
                  </a:lnTo>
                  <a:lnTo>
                    <a:pt x="713" y="709"/>
                  </a:lnTo>
                  <a:lnTo>
                    <a:pt x="713" y="701"/>
                  </a:lnTo>
                  <a:lnTo>
                    <a:pt x="713" y="692"/>
                  </a:lnTo>
                  <a:lnTo>
                    <a:pt x="709" y="692"/>
                  </a:lnTo>
                  <a:lnTo>
                    <a:pt x="705" y="692"/>
                  </a:lnTo>
                  <a:lnTo>
                    <a:pt x="697" y="680"/>
                  </a:lnTo>
                  <a:lnTo>
                    <a:pt x="690" y="669"/>
                  </a:lnTo>
                  <a:lnTo>
                    <a:pt x="684" y="656"/>
                  </a:lnTo>
                  <a:lnTo>
                    <a:pt x="678" y="642"/>
                  </a:lnTo>
                  <a:lnTo>
                    <a:pt x="673" y="642"/>
                  </a:lnTo>
                  <a:lnTo>
                    <a:pt x="669" y="642"/>
                  </a:lnTo>
                  <a:lnTo>
                    <a:pt x="669" y="636"/>
                  </a:lnTo>
                  <a:lnTo>
                    <a:pt x="669" y="633"/>
                  </a:lnTo>
                  <a:lnTo>
                    <a:pt x="661" y="633"/>
                  </a:lnTo>
                  <a:lnTo>
                    <a:pt x="654" y="633"/>
                  </a:lnTo>
                  <a:lnTo>
                    <a:pt x="654" y="629"/>
                  </a:lnTo>
                  <a:lnTo>
                    <a:pt x="654" y="626"/>
                  </a:lnTo>
                  <a:lnTo>
                    <a:pt x="649" y="623"/>
                  </a:lnTo>
                  <a:lnTo>
                    <a:pt x="646" y="620"/>
                  </a:lnTo>
                  <a:lnTo>
                    <a:pt x="642" y="617"/>
                  </a:lnTo>
                  <a:lnTo>
                    <a:pt x="639" y="613"/>
                  </a:lnTo>
                  <a:lnTo>
                    <a:pt x="635" y="604"/>
                  </a:lnTo>
                  <a:lnTo>
                    <a:pt x="632" y="595"/>
                  </a:lnTo>
                  <a:lnTo>
                    <a:pt x="629" y="574"/>
                  </a:lnTo>
                  <a:lnTo>
                    <a:pt x="626" y="553"/>
                  </a:lnTo>
                  <a:lnTo>
                    <a:pt x="622" y="553"/>
                  </a:lnTo>
                  <a:lnTo>
                    <a:pt x="618" y="553"/>
                  </a:lnTo>
                  <a:lnTo>
                    <a:pt x="618" y="545"/>
                  </a:lnTo>
                  <a:lnTo>
                    <a:pt x="618" y="537"/>
                  </a:lnTo>
                  <a:lnTo>
                    <a:pt x="613" y="537"/>
                  </a:lnTo>
                  <a:lnTo>
                    <a:pt x="609" y="537"/>
                  </a:lnTo>
                  <a:lnTo>
                    <a:pt x="609" y="534"/>
                  </a:lnTo>
                  <a:lnTo>
                    <a:pt x="609" y="530"/>
                  </a:lnTo>
                  <a:lnTo>
                    <a:pt x="605" y="530"/>
                  </a:lnTo>
                  <a:lnTo>
                    <a:pt x="602" y="530"/>
                  </a:lnTo>
                  <a:lnTo>
                    <a:pt x="602" y="521"/>
                  </a:lnTo>
                  <a:lnTo>
                    <a:pt x="602" y="513"/>
                  </a:lnTo>
                  <a:lnTo>
                    <a:pt x="593" y="507"/>
                  </a:lnTo>
                  <a:lnTo>
                    <a:pt x="585" y="501"/>
                  </a:lnTo>
                  <a:lnTo>
                    <a:pt x="579" y="493"/>
                  </a:lnTo>
                  <a:lnTo>
                    <a:pt x="573" y="484"/>
                  </a:lnTo>
                  <a:lnTo>
                    <a:pt x="554" y="483"/>
                  </a:lnTo>
                  <a:lnTo>
                    <a:pt x="536" y="482"/>
                  </a:lnTo>
                  <a:lnTo>
                    <a:pt x="517" y="481"/>
                  </a:lnTo>
                  <a:lnTo>
                    <a:pt x="499" y="481"/>
                  </a:lnTo>
                  <a:lnTo>
                    <a:pt x="494" y="492"/>
                  </a:lnTo>
                  <a:lnTo>
                    <a:pt x="490" y="500"/>
                  </a:lnTo>
                  <a:lnTo>
                    <a:pt x="488" y="508"/>
                  </a:lnTo>
                  <a:lnTo>
                    <a:pt x="486" y="521"/>
                  </a:lnTo>
                  <a:lnTo>
                    <a:pt x="482" y="521"/>
                  </a:lnTo>
                  <a:lnTo>
                    <a:pt x="478" y="521"/>
                  </a:lnTo>
                  <a:lnTo>
                    <a:pt x="478" y="525"/>
                  </a:lnTo>
                  <a:lnTo>
                    <a:pt x="478" y="530"/>
                  </a:lnTo>
                  <a:lnTo>
                    <a:pt x="482" y="530"/>
                  </a:lnTo>
                  <a:lnTo>
                    <a:pt x="486" y="530"/>
                  </a:lnTo>
                  <a:lnTo>
                    <a:pt x="486" y="536"/>
                  </a:lnTo>
                  <a:lnTo>
                    <a:pt x="486" y="542"/>
                  </a:lnTo>
                  <a:lnTo>
                    <a:pt x="496" y="543"/>
                  </a:lnTo>
                  <a:lnTo>
                    <a:pt x="507" y="544"/>
                  </a:lnTo>
                  <a:lnTo>
                    <a:pt x="507" y="555"/>
                  </a:lnTo>
                  <a:lnTo>
                    <a:pt x="507" y="565"/>
                  </a:lnTo>
                  <a:lnTo>
                    <a:pt x="507" y="575"/>
                  </a:lnTo>
                  <a:lnTo>
                    <a:pt x="507" y="587"/>
                  </a:lnTo>
                  <a:lnTo>
                    <a:pt x="495" y="589"/>
                  </a:lnTo>
                  <a:lnTo>
                    <a:pt x="484" y="592"/>
                  </a:lnTo>
                  <a:lnTo>
                    <a:pt x="482" y="600"/>
                  </a:lnTo>
                  <a:lnTo>
                    <a:pt x="481" y="608"/>
                  </a:lnTo>
                  <a:lnTo>
                    <a:pt x="479" y="617"/>
                  </a:lnTo>
                  <a:lnTo>
                    <a:pt x="478" y="626"/>
                  </a:lnTo>
                  <a:lnTo>
                    <a:pt x="454" y="626"/>
                  </a:lnTo>
                  <a:lnTo>
                    <a:pt x="430" y="626"/>
                  </a:lnTo>
                  <a:lnTo>
                    <a:pt x="406" y="626"/>
                  </a:lnTo>
                  <a:lnTo>
                    <a:pt x="382" y="626"/>
                  </a:lnTo>
                  <a:lnTo>
                    <a:pt x="382" y="629"/>
                  </a:lnTo>
                  <a:lnTo>
                    <a:pt x="382" y="633"/>
                  </a:lnTo>
                  <a:lnTo>
                    <a:pt x="376" y="633"/>
                  </a:lnTo>
                  <a:lnTo>
                    <a:pt x="371" y="633"/>
                  </a:lnTo>
                  <a:lnTo>
                    <a:pt x="366" y="616"/>
                  </a:lnTo>
                  <a:lnTo>
                    <a:pt x="361" y="599"/>
                  </a:lnTo>
                  <a:lnTo>
                    <a:pt x="357" y="584"/>
                  </a:lnTo>
                  <a:lnTo>
                    <a:pt x="353" y="567"/>
                  </a:lnTo>
                  <a:lnTo>
                    <a:pt x="326" y="566"/>
                  </a:lnTo>
                  <a:lnTo>
                    <a:pt x="299" y="566"/>
                  </a:lnTo>
                  <a:lnTo>
                    <a:pt x="272" y="565"/>
                  </a:lnTo>
                  <a:lnTo>
                    <a:pt x="245" y="565"/>
                  </a:lnTo>
                  <a:lnTo>
                    <a:pt x="241" y="579"/>
                  </a:lnTo>
                  <a:lnTo>
                    <a:pt x="239" y="593"/>
                  </a:lnTo>
                  <a:lnTo>
                    <a:pt x="242" y="593"/>
                  </a:lnTo>
                  <a:lnTo>
                    <a:pt x="247" y="593"/>
                  </a:lnTo>
                  <a:lnTo>
                    <a:pt x="245" y="601"/>
                  </a:lnTo>
                  <a:lnTo>
                    <a:pt x="243" y="611"/>
                  </a:lnTo>
                  <a:lnTo>
                    <a:pt x="237" y="614"/>
                  </a:lnTo>
                  <a:lnTo>
                    <a:pt x="232" y="617"/>
                  </a:lnTo>
                  <a:lnTo>
                    <a:pt x="227" y="622"/>
                  </a:lnTo>
                  <a:lnTo>
                    <a:pt x="222" y="627"/>
                  </a:lnTo>
                  <a:lnTo>
                    <a:pt x="219" y="632"/>
                  </a:lnTo>
                  <a:lnTo>
                    <a:pt x="216" y="639"/>
                  </a:lnTo>
                  <a:lnTo>
                    <a:pt x="214" y="645"/>
                  </a:lnTo>
                  <a:lnTo>
                    <a:pt x="212" y="652"/>
                  </a:lnTo>
                  <a:lnTo>
                    <a:pt x="207" y="681"/>
                  </a:lnTo>
                  <a:lnTo>
                    <a:pt x="203" y="709"/>
                  </a:lnTo>
                  <a:lnTo>
                    <a:pt x="196" y="709"/>
                  </a:lnTo>
                  <a:lnTo>
                    <a:pt x="187" y="709"/>
                  </a:lnTo>
                  <a:lnTo>
                    <a:pt x="179" y="709"/>
                  </a:lnTo>
                  <a:lnTo>
                    <a:pt x="172" y="709"/>
                  </a:lnTo>
                  <a:lnTo>
                    <a:pt x="172" y="705"/>
                  </a:lnTo>
                  <a:lnTo>
                    <a:pt x="172" y="701"/>
                  </a:lnTo>
                  <a:lnTo>
                    <a:pt x="153" y="699"/>
                  </a:lnTo>
                  <a:lnTo>
                    <a:pt x="133" y="697"/>
                  </a:lnTo>
                  <a:lnTo>
                    <a:pt x="115" y="695"/>
                  </a:lnTo>
                  <a:lnTo>
                    <a:pt x="96" y="692"/>
                  </a:lnTo>
                  <a:lnTo>
                    <a:pt x="95" y="675"/>
                  </a:lnTo>
                  <a:lnTo>
                    <a:pt x="93" y="659"/>
                  </a:lnTo>
                  <a:lnTo>
                    <a:pt x="91" y="646"/>
                  </a:lnTo>
                  <a:lnTo>
                    <a:pt x="88" y="634"/>
                  </a:lnTo>
                  <a:lnTo>
                    <a:pt x="85" y="629"/>
                  </a:lnTo>
                  <a:lnTo>
                    <a:pt x="81" y="624"/>
                  </a:lnTo>
                  <a:lnTo>
                    <a:pt x="77" y="619"/>
                  </a:lnTo>
                  <a:lnTo>
                    <a:pt x="73" y="614"/>
                  </a:lnTo>
                  <a:lnTo>
                    <a:pt x="62" y="604"/>
                  </a:lnTo>
                  <a:lnTo>
                    <a:pt x="46" y="593"/>
                  </a:lnTo>
                  <a:lnTo>
                    <a:pt x="43" y="579"/>
                  </a:lnTo>
                  <a:lnTo>
                    <a:pt x="41" y="565"/>
                  </a:lnTo>
                  <a:lnTo>
                    <a:pt x="30" y="562"/>
                  </a:lnTo>
                  <a:lnTo>
                    <a:pt x="20" y="560"/>
                  </a:lnTo>
                  <a:lnTo>
                    <a:pt x="10" y="557"/>
                  </a:lnTo>
                  <a:lnTo>
                    <a:pt x="0" y="553"/>
                  </a:lnTo>
                  <a:lnTo>
                    <a:pt x="0" y="547"/>
                  </a:lnTo>
                  <a:lnTo>
                    <a:pt x="0" y="542"/>
                  </a:lnTo>
                  <a:lnTo>
                    <a:pt x="15" y="540"/>
                  </a:lnTo>
                  <a:lnTo>
                    <a:pt x="30" y="538"/>
                  </a:lnTo>
                  <a:lnTo>
                    <a:pt x="44" y="536"/>
                  </a:lnTo>
                  <a:lnTo>
                    <a:pt x="60" y="534"/>
                  </a:lnTo>
                  <a:lnTo>
                    <a:pt x="60" y="524"/>
                  </a:lnTo>
                  <a:lnTo>
                    <a:pt x="60" y="516"/>
                  </a:lnTo>
                  <a:lnTo>
                    <a:pt x="60" y="507"/>
                  </a:lnTo>
                  <a:lnTo>
                    <a:pt x="60" y="497"/>
                  </a:lnTo>
                  <a:lnTo>
                    <a:pt x="64" y="497"/>
                  </a:lnTo>
                  <a:lnTo>
                    <a:pt x="68" y="497"/>
                  </a:lnTo>
                  <a:lnTo>
                    <a:pt x="68" y="483"/>
                  </a:lnTo>
                  <a:lnTo>
                    <a:pt x="68" y="467"/>
                  </a:lnTo>
                  <a:lnTo>
                    <a:pt x="68" y="453"/>
                  </a:lnTo>
                  <a:lnTo>
                    <a:pt x="68" y="438"/>
                  </a:lnTo>
                  <a:lnTo>
                    <a:pt x="72" y="438"/>
                  </a:lnTo>
                  <a:lnTo>
                    <a:pt x="76" y="438"/>
                  </a:lnTo>
                  <a:lnTo>
                    <a:pt x="77" y="416"/>
                  </a:lnTo>
                  <a:lnTo>
                    <a:pt x="77" y="395"/>
                  </a:lnTo>
                  <a:lnTo>
                    <a:pt x="79" y="375"/>
                  </a:lnTo>
                  <a:lnTo>
                    <a:pt x="82" y="357"/>
                  </a:lnTo>
                  <a:lnTo>
                    <a:pt x="85" y="349"/>
                  </a:lnTo>
                  <a:lnTo>
                    <a:pt x="88" y="341"/>
                  </a:lnTo>
                  <a:lnTo>
                    <a:pt x="91" y="333"/>
                  </a:lnTo>
                  <a:lnTo>
                    <a:pt x="96" y="324"/>
                  </a:lnTo>
                  <a:lnTo>
                    <a:pt x="101" y="317"/>
                  </a:lnTo>
                  <a:lnTo>
                    <a:pt x="107" y="310"/>
                  </a:lnTo>
                  <a:lnTo>
                    <a:pt x="116" y="302"/>
                  </a:lnTo>
                  <a:lnTo>
                    <a:pt x="124" y="295"/>
                  </a:lnTo>
                  <a:lnTo>
                    <a:pt x="128" y="258"/>
                  </a:lnTo>
                  <a:lnTo>
                    <a:pt x="131" y="222"/>
                  </a:lnTo>
                  <a:lnTo>
                    <a:pt x="135" y="185"/>
                  </a:lnTo>
                  <a:lnTo>
                    <a:pt x="138" y="149"/>
                  </a:lnTo>
                  <a:lnTo>
                    <a:pt x="152" y="156"/>
                  </a:lnTo>
                  <a:lnTo>
                    <a:pt x="162" y="160"/>
                  </a:lnTo>
                  <a:lnTo>
                    <a:pt x="175" y="165"/>
                  </a:lnTo>
                  <a:lnTo>
                    <a:pt x="196" y="171"/>
                  </a:lnTo>
                  <a:lnTo>
                    <a:pt x="196" y="174"/>
                  </a:lnTo>
                  <a:lnTo>
                    <a:pt x="196" y="179"/>
                  </a:lnTo>
                  <a:lnTo>
                    <a:pt x="203" y="179"/>
                  </a:lnTo>
                  <a:lnTo>
                    <a:pt x="211" y="179"/>
                  </a:lnTo>
                  <a:lnTo>
                    <a:pt x="211" y="182"/>
                  </a:lnTo>
                  <a:lnTo>
                    <a:pt x="211" y="187"/>
                  </a:lnTo>
                  <a:lnTo>
                    <a:pt x="228" y="191"/>
                  </a:lnTo>
                  <a:lnTo>
                    <a:pt x="242" y="195"/>
                  </a:lnTo>
                  <a:lnTo>
                    <a:pt x="258" y="196"/>
                  </a:lnTo>
                  <a:lnTo>
                    <a:pt x="274" y="197"/>
                  </a:lnTo>
                  <a:lnTo>
                    <a:pt x="287" y="185"/>
                  </a:lnTo>
                  <a:lnTo>
                    <a:pt x="299" y="175"/>
                  </a:lnTo>
                  <a:lnTo>
                    <a:pt x="313" y="166"/>
                  </a:lnTo>
                  <a:lnTo>
                    <a:pt x="326" y="156"/>
                  </a:lnTo>
                  <a:lnTo>
                    <a:pt x="340" y="149"/>
                  </a:lnTo>
                  <a:lnTo>
                    <a:pt x="355" y="144"/>
                  </a:lnTo>
                  <a:lnTo>
                    <a:pt x="371" y="139"/>
                  </a:lnTo>
                  <a:lnTo>
                    <a:pt x="387" y="134"/>
                  </a:lnTo>
                  <a:lnTo>
                    <a:pt x="387" y="131"/>
                  </a:lnTo>
                  <a:lnTo>
                    <a:pt x="387" y="127"/>
                  </a:lnTo>
                  <a:lnTo>
                    <a:pt x="412" y="122"/>
                  </a:lnTo>
                  <a:lnTo>
                    <a:pt x="441" y="115"/>
                  </a:lnTo>
                  <a:lnTo>
                    <a:pt x="450" y="114"/>
                  </a:lnTo>
                  <a:lnTo>
                    <a:pt x="457" y="114"/>
                  </a:lnTo>
                  <a:lnTo>
                    <a:pt x="464" y="114"/>
                  </a:lnTo>
                  <a:lnTo>
                    <a:pt x="470" y="114"/>
                  </a:lnTo>
                  <a:lnTo>
                    <a:pt x="478" y="115"/>
                  </a:lnTo>
                  <a:lnTo>
                    <a:pt x="484" y="118"/>
                  </a:lnTo>
                  <a:lnTo>
                    <a:pt x="489" y="121"/>
                  </a:lnTo>
                  <a:lnTo>
                    <a:pt x="494" y="125"/>
                  </a:lnTo>
                  <a:lnTo>
                    <a:pt x="512" y="127"/>
                  </a:lnTo>
                  <a:lnTo>
                    <a:pt x="529" y="129"/>
                  </a:lnTo>
                  <a:lnTo>
                    <a:pt x="547" y="132"/>
                  </a:lnTo>
                  <a:lnTo>
                    <a:pt x="564" y="137"/>
                  </a:lnTo>
                  <a:lnTo>
                    <a:pt x="571" y="139"/>
                  </a:lnTo>
                  <a:lnTo>
                    <a:pt x="578" y="142"/>
                  </a:lnTo>
                  <a:lnTo>
                    <a:pt x="585" y="146"/>
                  </a:lnTo>
                  <a:lnTo>
                    <a:pt x="592" y="151"/>
                  </a:lnTo>
                  <a:lnTo>
                    <a:pt x="597" y="156"/>
                  </a:lnTo>
                  <a:lnTo>
                    <a:pt x="601" y="162"/>
                  </a:lnTo>
                  <a:lnTo>
                    <a:pt x="604" y="171"/>
                  </a:lnTo>
                  <a:lnTo>
                    <a:pt x="606" y="179"/>
                  </a:lnTo>
                  <a:lnTo>
                    <a:pt x="619" y="176"/>
                  </a:lnTo>
                  <a:lnTo>
                    <a:pt x="633" y="172"/>
                  </a:lnTo>
                  <a:lnTo>
                    <a:pt x="647" y="167"/>
                  </a:lnTo>
                  <a:lnTo>
                    <a:pt x="660" y="160"/>
                  </a:lnTo>
                  <a:lnTo>
                    <a:pt x="673" y="152"/>
                  </a:lnTo>
                  <a:lnTo>
                    <a:pt x="684" y="143"/>
                  </a:lnTo>
                  <a:lnTo>
                    <a:pt x="688" y="139"/>
                  </a:lnTo>
                  <a:lnTo>
                    <a:pt x="693" y="133"/>
                  </a:lnTo>
                  <a:lnTo>
                    <a:pt x="696" y="127"/>
                  </a:lnTo>
                  <a:lnTo>
                    <a:pt x="699" y="122"/>
                  </a:lnTo>
                  <a:lnTo>
                    <a:pt x="706" y="120"/>
                  </a:lnTo>
                  <a:lnTo>
                    <a:pt x="713" y="119"/>
                  </a:lnTo>
                  <a:lnTo>
                    <a:pt x="713" y="115"/>
                  </a:lnTo>
                  <a:lnTo>
                    <a:pt x="713" y="111"/>
                  </a:lnTo>
                  <a:lnTo>
                    <a:pt x="720" y="111"/>
                  </a:lnTo>
                  <a:lnTo>
                    <a:pt x="729" y="111"/>
                  </a:lnTo>
                  <a:lnTo>
                    <a:pt x="729" y="107"/>
                  </a:lnTo>
                  <a:lnTo>
                    <a:pt x="729" y="103"/>
                  </a:lnTo>
                  <a:lnTo>
                    <a:pt x="743" y="99"/>
                  </a:lnTo>
                  <a:lnTo>
                    <a:pt x="753" y="94"/>
                  </a:lnTo>
                  <a:lnTo>
                    <a:pt x="763" y="89"/>
                  </a:lnTo>
                  <a:lnTo>
                    <a:pt x="773" y="85"/>
                  </a:lnTo>
                  <a:lnTo>
                    <a:pt x="794" y="83"/>
                  </a:lnTo>
                  <a:lnTo>
                    <a:pt x="816" y="79"/>
                  </a:lnTo>
                  <a:lnTo>
                    <a:pt x="836" y="74"/>
                  </a:lnTo>
                  <a:lnTo>
                    <a:pt x="856" y="68"/>
                  </a:lnTo>
                  <a:lnTo>
                    <a:pt x="860" y="84"/>
                  </a:lnTo>
                  <a:lnTo>
                    <a:pt x="863" y="100"/>
                  </a:lnTo>
                  <a:lnTo>
                    <a:pt x="867" y="118"/>
                  </a:lnTo>
                  <a:lnTo>
                    <a:pt x="872" y="134"/>
                  </a:lnTo>
                  <a:lnTo>
                    <a:pt x="885" y="132"/>
                  </a:lnTo>
                  <a:lnTo>
                    <a:pt x="895" y="128"/>
                  </a:lnTo>
                  <a:lnTo>
                    <a:pt x="900" y="126"/>
                  </a:lnTo>
                  <a:lnTo>
                    <a:pt x="904" y="124"/>
                  </a:lnTo>
                  <a:lnTo>
                    <a:pt x="907" y="121"/>
                  </a:lnTo>
                  <a:lnTo>
                    <a:pt x="909" y="117"/>
                  </a:lnTo>
                  <a:lnTo>
                    <a:pt x="913" y="110"/>
                  </a:lnTo>
                  <a:lnTo>
                    <a:pt x="915" y="99"/>
                  </a:lnTo>
                  <a:lnTo>
                    <a:pt x="917" y="88"/>
                  </a:lnTo>
                  <a:lnTo>
                    <a:pt x="919" y="75"/>
                  </a:lnTo>
                  <a:lnTo>
                    <a:pt x="916" y="75"/>
                  </a:lnTo>
                  <a:lnTo>
                    <a:pt x="913" y="75"/>
                  </a:lnTo>
                  <a:lnTo>
                    <a:pt x="908" y="65"/>
                  </a:lnTo>
                  <a:lnTo>
                    <a:pt x="902" y="56"/>
                  </a:lnTo>
                  <a:lnTo>
                    <a:pt x="896" y="46"/>
                  </a:lnTo>
                  <a:lnTo>
                    <a:pt x="892" y="39"/>
                  </a:lnTo>
                  <a:lnTo>
                    <a:pt x="887" y="39"/>
                  </a:lnTo>
                  <a:lnTo>
                    <a:pt x="884" y="39"/>
                  </a:lnTo>
                  <a:lnTo>
                    <a:pt x="886" y="30"/>
                  </a:lnTo>
                  <a:lnTo>
                    <a:pt x="887" y="19"/>
                  </a:lnTo>
                  <a:lnTo>
                    <a:pt x="890" y="10"/>
                  </a:lnTo>
                  <a:lnTo>
                    <a:pt x="892" y="0"/>
                  </a:lnTo>
                  <a:lnTo>
                    <a:pt x="896" y="0"/>
                  </a:lnTo>
                  <a:lnTo>
                    <a:pt x="901" y="0"/>
                  </a:lnTo>
                  <a:lnTo>
                    <a:pt x="901" y="4"/>
                  </a:lnTo>
                  <a:lnTo>
                    <a:pt x="901" y="8"/>
                  </a:lnTo>
                  <a:lnTo>
                    <a:pt x="904" y="8"/>
                  </a:lnTo>
                  <a:lnTo>
                    <a:pt x="908" y="8"/>
                  </a:lnTo>
                  <a:lnTo>
                    <a:pt x="908" y="12"/>
                  </a:lnTo>
                  <a:lnTo>
                    <a:pt x="908" y="15"/>
                  </a:lnTo>
                  <a:lnTo>
                    <a:pt x="917" y="15"/>
                  </a:lnTo>
                  <a:lnTo>
                    <a:pt x="926" y="15"/>
                  </a:lnTo>
                  <a:lnTo>
                    <a:pt x="935" y="15"/>
                  </a:lnTo>
                  <a:lnTo>
                    <a:pt x="943" y="15"/>
                  </a:lnTo>
                  <a:lnTo>
                    <a:pt x="945" y="21"/>
                  </a:lnTo>
                  <a:lnTo>
                    <a:pt x="947" y="29"/>
                  </a:lnTo>
                  <a:lnTo>
                    <a:pt x="960" y="33"/>
                  </a:lnTo>
                  <a:lnTo>
                    <a:pt x="972" y="38"/>
                  </a:lnTo>
                  <a:lnTo>
                    <a:pt x="974" y="48"/>
                  </a:lnTo>
                  <a:lnTo>
                    <a:pt x="976" y="60"/>
                  </a:lnTo>
                  <a:lnTo>
                    <a:pt x="987" y="60"/>
                  </a:lnTo>
                  <a:lnTo>
                    <a:pt x="997" y="60"/>
                  </a:lnTo>
                  <a:lnTo>
                    <a:pt x="1008" y="60"/>
                  </a:lnTo>
                  <a:lnTo>
                    <a:pt x="1020" y="60"/>
                  </a:lnTo>
                  <a:lnTo>
                    <a:pt x="1020" y="63"/>
                  </a:lnTo>
                  <a:lnTo>
                    <a:pt x="1020" y="68"/>
                  </a:lnTo>
                  <a:lnTo>
                    <a:pt x="1034" y="68"/>
                  </a:lnTo>
                  <a:lnTo>
                    <a:pt x="1050" y="68"/>
                  </a:lnTo>
                  <a:lnTo>
                    <a:pt x="1064" y="68"/>
                  </a:lnTo>
                  <a:lnTo>
                    <a:pt x="1080" y="68"/>
                  </a:lnTo>
                  <a:lnTo>
                    <a:pt x="1080" y="71"/>
                  </a:lnTo>
                  <a:lnTo>
                    <a:pt x="1080" y="75"/>
                  </a:lnTo>
                  <a:lnTo>
                    <a:pt x="1148" y="78"/>
                  </a:lnTo>
                  <a:lnTo>
                    <a:pt x="1200" y="80"/>
                  </a:lnTo>
                  <a:lnTo>
                    <a:pt x="1238" y="83"/>
                  </a:lnTo>
                  <a:lnTo>
                    <a:pt x="1266" y="84"/>
                  </a:lnTo>
                  <a:lnTo>
                    <a:pt x="1285" y="86"/>
                  </a:lnTo>
                  <a:lnTo>
                    <a:pt x="1300" y="87"/>
                  </a:lnTo>
                  <a:lnTo>
                    <a:pt x="1313" y="89"/>
                  </a:lnTo>
                  <a:lnTo>
                    <a:pt x="1327" y="91"/>
                  </a:lnTo>
                  <a:lnTo>
                    <a:pt x="1328" y="107"/>
                  </a:lnTo>
                  <a:lnTo>
                    <a:pt x="1329" y="124"/>
                  </a:lnTo>
                  <a:lnTo>
                    <a:pt x="1330" y="142"/>
                  </a:lnTo>
                  <a:lnTo>
                    <a:pt x="1331" y="158"/>
                  </a:lnTo>
                  <a:lnTo>
                    <a:pt x="1303" y="166"/>
                  </a:lnTo>
                  <a:lnTo>
                    <a:pt x="1284" y="171"/>
                  </a:lnTo>
                  <a:lnTo>
                    <a:pt x="1268" y="177"/>
                  </a:lnTo>
                  <a:lnTo>
                    <a:pt x="1244" y="187"/>
                  </a:lnTo>
                  <a:lnTo>
                    <a:pt x="1244" y="205"/>
                  </a:lnTo>
                  <a:lnTo>
                    <a:pt x="1244" y="224"/>
                  </a:lnTo>
                  <a:lnTo>
                    <a:pt x="1245" y="241"/>
                  </a:lnTo>
                  <a:lnTo>
                    <a:pt x="1246" y="260"/>
                  </a:lnTo>
                  <a:lnTo>
                    <a:pt x="1250" y="264"/>
                  </a:lnTo>
                  <a:lnTo>
                    <a:pt x="1254" y="268"/>
                  </a:lnTo>
                  <a:lnTo>
                    <a:pt x="1253" y="278"/>
                  </a:lnTo>
                  <a:lnTo>
                    <a:pt x="1252" y="287"/>
                  </a:lnTo>
                  <a:lnTo>
                    <a:pt x="1251" y="297"/>
                  </a:lnTo>
                  <a:lnTo>
                    <a:pt x="1251" y="307"/>
                  </a:lnTo>
                  <a:lnTo>
                    <a:pt x="1243" y="307"/>
                  </a:lnTo>
                  <a:lnTo>
                    <a:pt x="1236" y="307"/>
                  </a:lnTo>
                  <a:lnTo>
                    <a:pt x="1236" y="314"/>
                  </a:lnTo>
                  <a:lnTo>
                    <a:pt x="1236" y="322"/>
                  </a:lnTo>
                  <a:lnTo>
                    <a:pt x="1230" y="322"/>
                  </a:lnTo>
                  <a:lnTo>
                    <a:pt x="1226" y="322"/>
                  </a:lnTo>
                  <a:lnTo>
                    <a:pt x="1226" y="326"/>
                  </a:lnTo>
                  <a:lnTo>
                    <a:pt x="1226" y="330"/>
                  </a:lnTo>
                  <a:lnTo>
                    <a:pt x="1223" y="330"/>
                  </a:lnTo>
                  <a:lnTo>
                    <a:pt x="1220" y="330"/>
                  </a:lnTo>
                  <a:lnTo>
                    <a:pt x="1220" y="335"/>
                  </a:lnTo>
                  <a:lnTo>
                    <a:pt x="1222" y="339"/>
                  </a:lnTo>
                  <a:lnTo>
                    <a:pt x="1232" y="339"/>
                  </a:lnTo>
                  <a:lnTo>
                    <a:pt x="1240" y="337"/>
                  </a:lnTo>
                  <a:lnTo>
                    <a:pt x="1247" y="335"/>
                  </a:lnTo>
                  <a:lnTo>
                    <a:pt x="1252" y="330"/>
                  </a:lnTo>
                  <a:lnTo>
                    <a:pt x="1261" y="320"/>
                  </a:lnTo>
                  <a:lnTo>
                    <a:pt x="1273" y="306"/>
                  </a:lnTo>
                  <a:lnTo>
                    <a:pt x="1301" y="305"/>
                  </a:lnTo>
                  <a:lnTo>
                    <a:pt x="1327" y="302"/>
                  </a:lnTo>
                  <a:lnTo>
                    <a:pt x="1353" y="299"/>
                  </a:lnTo>
                  <a:lnTo>
                    <a:pt x="1379" y="295"/>
                  </a:lnTo>
                  <a:lnTo>
                    <a:pt x="1380" y="284"/>
                  </a:lnTo>
                  <a:lnTo>
                    <a:pt x="1381" y="274"/>
                  </a:lnTo>
                  <a:lnTo>
                    <a:pt x="1381" y="264"/>
                  </a:lnTo>
                  <a:lnTo>
                    <a:pt x="1382" y="254"/>
                  </a:lnTo>
                  <a:lnTo>
                    <a:pt x="1379" y="254"/>
                  </a:lnTo>
                  <a:lnTo>
                    <a:pt x="1375" y="254"/>
                  </a:lnTo>
                  <a:lnTo>
                    <a:pt x="1375" y="241"/>
                  </a:lnTo>
                  <a:lnTo>
                    <a:pt x="1375" y="230"/>
                  </a:lnTo>
                  <a:lnTo>
                    <a:pt x="1375" y="218"/>
                  </a:lnTo>
                  <a:lnTo>
                    <a:pt x="1375" y="206"/>
                  </a:lnTo>
                  <a:lnTo>
                    <a:pt x="1382" y="206"/>
                  </a:lnTo>
                  <a:lnTo>
                    <a:pt x="1390" y="206"/>
                  </a:lnTo>
                  <a:lnTo>
                    <a:pt x="1390" y="210"/>
                  </a:lnTo>
                  <a:lnTo>
                    <a:pt x="1390" y="214"/>
                  </a:lnTo>
                  <a:lnTo>
                    <a:pt x="1394" y="214"/>
                  </a:lnTo>
                  <a:lnTo>
                    <a:pt x="1398" y="214"/>
                  </a:lnTo>
                  <a:lnTo>
                    <a:pt x="1398" y="218"/>
                  </a:lnTo>
                  <a:lnTo>
                    <a:pt x="1398" y="223"/>
                  </a:lnTo>
                  <a:lnTo>
                    <a:pt x="1406" y="225"/>
                  </a:lnTo>
                  <a:lnTo>
                    <a:pt x="1412" y="227"/>
                  </a:lnTo>
                  <a:lnTo>
                    <a:pt x="1418" y="229"/>
                  </a:lnTo>
                  <a:lnTo>
                    <a:pt x="1423" y="231"/>
                  </a:lnTo>
                  <a:lnTo>
                    <a:pt x="1434" y="238"/>
                  </a:lnTo>
                  <a:lnTo>
                    <a:pt x="1444" y="245"/>
                  </a:lnTo>
                  <a:lnTo>
                    <a:pt x="1453" y="255"/>
                  </a:lnTo>
                  <a:lnTo>
                    <a:pt x="1462" y="264"/>
                  </a:lnTo>
                  <a:lnTo>
                    <a:pt x="1470" y="274"/>
                  </a:lnTo>
                  <a:lnTo>
                    <a:pt x="1477" y="284"/>
                  </a:lnTo>
                  <a:lnTo>
                    <a:pt x="1485" y="285"/>
                  </a:lnTo>
                  <a:lnTo>
                    <a:pt x="1494" y="287"/>
                  </a:lnTo>
                  <a:lnTo>
                    <a:pt x="1502" y="288"/>
                  </a:lnTo>
                  <a:lnTo>
                    <a:pt x="1509" y="290"/>
                  </a:lnTo>
                  <a:lnTo>
                    <a:pt x="1508" y="299"/>
                  </a:lnTo>
                  <a:lnTo>
                    <a:pt x="1506" y="310"/>
                  </a:lnTo>
                  <a:lnTo>
                    <a:pt x="1504" y="320"/>
                  </a:lnTo>
                  <a:lnTo>
                    <a:pt x="1503" y="330"/>
                  </a:lnTo>
                  <a:lnTo>
                    <a:pt x="1510" y="333"/>
                  </a:lnTo>
                  <a:lnTo>
                    <a:pt x="1519" y="335"/>
                  </a:lnTo>
                  <a:lnTo>
                    <a:pt x="1519" y="338"/>
                  </a:lnTo>
                  <a:lnTo>
                    <a:pt x="1519" y="343"/>
                  </a:lnTo>
                  <a:lnTo>
                    <a:pt x="1538" y="345"/>
                  </a:lnTo>
                  <a:lnTo>
                    <a:pt x="1558" y="350"/>
                  </a:lnTo>
                  <a:lnTo>
                    <a:pt x="1577" y="355"/>
                  </a:lnTo>
                  <a:lnTo>
                    <a:pt x="1597" y="361"/>
                  </a:lnTo>
                  <a:lnTo>
                    <a:pt x="1626" y="362"/>
                  </a:lnTo>
                  <a:lnTo>
                    <a:pt x="1657" y="363"/>
                  </a:lnTo>
                  <a:lnTo>
                    <a:pt x="1687" y="364"/>
                  </a:lnTo>
                  <a:lnTo>
                    <a:pt x="1716" y="365"/>
                  </a:lnTo>
                  <a:lnTo>
                    <a:pt x="1746" y="366"/>
                  </a:lnTo>
                  <a:lnTo>
                    <a:pt x="1776" y="368"/>
                  </a:lnTo>
                  <a:lnTo>
                    <a:pt x="1806" y="369"/>
                  </a:lnTo>
                  <a:lnTo>
                    <a:pt x="1836" y="370"/>
                  </a:lnTo>
                  <a:lnTo>
                    <a:pt x="1832" y="379"/>
                  </a:lnTo>
                  <a:lnTo>
                    <a:pt x="1829" y="391"/>
                  </a:lnTo>
                  <a:lnTo>
                    <a:pt x="1839" y="392"/>
                  </a:lnTo>
                  <a:lnTo>
                    <a:pt x="1850" y="392"/>
                  </a:lnTo>
                  <a:lnTo>
                    <a:pt x="1861" y="393"/>
                  </a:lnTo>
                  <a:lnTo>
                    <a:pt x="1872" y="394"/>
                  </a:lnTo>
                  <a:lnTo>
                    <a:pt x="1872" y="391"/>
                  </a:lnTo>
                  <a:lnTo>
                    <a:pt x="1872" y="386"/>
                  </a:lnTo>
                  <a:lnTo>
                    <a:pt x="1894" y="381"/>
                  </a:lnTo>
                  <a:lnTo>
                    <a:pt x="1917" y="375"/>
                  </a:lnTo>
                  <a:lnTo>
                    <a:pt x="1928" y="372"/>
                  </a:lnTo>
                  <a:lnTo>
                    <a:pt x="1940" y="368"/>
                  </a:lnTo>
                  <a:lnTo>
                    <a:pt x="1950" y="364"/>
                  </a:lnTo>
                  <a:lnTo>
                    <a:pt x="1960" y="358"/>
                  </a:lnTo>
                  <a:lnTo>
                    <a:pt x="1960" y="354"/>
                  </a:lnTo>
                  <a:lnTo>
                    <a:pt x="1960" y="351"/>
                  </a:lnTo>
                  <a:lnTo>
                    <a:pt x="1975" y="346"/>
                  </a:lnTo>
                  <a:lnTo>
                    <a:pt x="1988" y="343"/>
                  </a:lnTo>
                  <a:lnTo>
                    <a:pt x="2002" y="341"/>
                  </a:lnTo>
                  <a:lnTo>
                    <a:pt x="2015" y="339"/>
                  </a:lnTo>
                  <a:lnTo>
                    <a:pt x="2042" y="338"/>
                  </a:lnTo>
                  <a:lnTo>
                    <a:pt x="2072" y="338"/>
                  </a:lnTo>
                  <a:lnTo>
                    <a:pt x="2074" y="341"/>
                  </a:lnTo>
                  <a:lnTo>
                    <a:pt x="2077" y="344"/>
                  </a:lnTo>
                  <a:lnTo>
                    <a:pt x="2078" y="347"/>
                  </a:lnTo>
                  <a:lnTo>
                    <a:pt x="2079" y="351"/>
                  </a:lnTo>
                  <a:lnTo>
                    <a:pt x="2079" y="358"/>
                  </a:lnTo>
                  <a:lnTo>
                    <a:pt x="2079" y="367"/>
                  </a:lnTo>
                  <a:lnTo>
                    <a:pt x="2082" y="368"/>
                  </a:lnTo>
                  <a:lnTo>
                    <a:pt x="2087" y="370"/>
                  </a:lnTo>
                  <a:lnTo>
                    <a:pt x="2087" y="374"/>
                  </a:lnTo>
                  <a:lnTo>
                    <a:pt x="2087" y="378"/>
                  </a:lnTo>
                  <a:lnTo>
                    <a:pt x="2090" y="378"/>
                  </a:lnTo>
                  <a:lnTo>
                    <a:pt x="2095" y="378"/>
                  </a:lnTo>
                  <a:lnTo>
                    <a:pt x="2095" y="385"/>
                  </a:lnTo>
                  <a:lnTo>
                    <a:pt x="2095" y="394"/>
                  </a:lnTo>
                  <a:lnTo>
                    <a:pt x="2116" y="410"/>
                  </a:lnTo>
                  <a:lnTo>
                    <a:pt x="2137" y="428"/>
                  </a:lnTo>
                  <a:lnTo>
                    <a:pt x="2146" y="437"/>
                  </a:lnTo>
                  <a:lnTo>
                    <a:pt x="2153" y="448"/>
                  </a:lnTo>
                  <a:lnTo>
                    <a:pt x="2156" y="453"/>
                  </a:lnTo>
                  <a:lnTo>
                    <a:pt x="2159" y="459"/>
                  </a:lnTo>
                  <a:lnTo>
                    <a:pt x="2162" y="464"/>
                  </a:lnTo>
                  <a:lnTo>
                    <a:pt x="2164" y="471"/>
                  </a:lnTo>
                  <a:lnTo>
                    <a:pt x="2139" y="466"/>
                  </a:lnTo>
                  <a:lnTo>
                    <a:pt x="2115" y="463"/>
                  </a:lnTo>
                  <a:lnTo>
                    <a:pt x="2103" y="462"/>
                  </a:lnTo>
                  <a:lnTo>
                    <a:pt x="2092" y="461"/>
                  </a:lnTo>
                  <a:lnTo>
                    <a:pt x="2080" y="461"/>
                  </a:lnTo>
                  <a:lnTo>
                    <a:pt x="2067" y="462"/>
                  </a:lnTo>
                  <a:lnTo>
                    <a:pt x="2063" y="495"/>
                  </a:lnTo>
                  <a:lnTo>
                    <a:pt x="2059" y="529"/>
                  </a:lnTo>
                  <a:lnTo>
                    <a:pt x="2055" y="563"/>
                  </a:lnTo>
                  <a:lnTo>
                    <a:pt x="2051" y="597"/>
                  </a:lnTo>
                  <a:lnTo>
                    <a:pt x="2047" y="597"/>
                  </a:lnTo>
                  <a:lnTo>
                    <a:pt x="2043" y="597"/>
                  </a:lnTo>
                  <a:lnTo>
                    <a:pt x="2039" y="634"/>
                  </a:lnTo>
                  <a:lnTo>
                    <a:pt x="2035" y="673"/>
                  </a:lnTo>
                  <a:lnTo>
                    <a:pt x="2030" y="710"/>
                  </a:lnTo>
                  <a:lnTo>
                    <a:pt x="2026" y="748"/>
                  </a:lnTo>
                  <a:lnTo>
                    <a:pt x="2022" y="786"/>
                  </a:lnTo>
                  <a:lnTo>
                    <a:pt x="2016" y="824"/>
                  </a:lnTo>
                  <a:lnTo>
                    <a:pt x="2012" y="863"/>
                  </a:lnTo>
                  <a:lnTo>
                    <a:pt x="2008" y="901"/>
                  </a:lnTo>
                  <a:lnTo>
                    <a:pt x="2022" y="906"/>
                  </a:lnTo>
                  <a:lnTo>
                    <a:pt x="2035" y="912"/>
                  </a:lnTo>
                  <a:lnTo>
                    <a:pt x="2036" y="923"/>
                  </a:lnTo>
                  <a:lnTo>
                    <a:pt x="2035" y="930"/>
                  </a:lnTo>
                  <a:lnTo>
                    <a:pt x="2034" y="936"/>
                  </a:lnTo>
                  <a:lnTo>
                    <a:pt x="2032" y="940"/>
                  </a:lnTo>
                  <a:lnTo>
                    <a:pt x="2029" y="945"/>
                  </a:lnTo>
                  <a:lnTo>
                    <a:pt x="2024" y="947"/>
                  </a:lnTo>
                  <a:lnTo>
                    <a:pt x="2016" y="950"/>
                  </a:lnTo>
                  <a:lnTo>
                    <a:pt x="2008" y="952"/>
                  </a:lnTo>
                  <a:lnTo>
                    <a:pt x="2008" y="956"/>
                  </a:lnTo>
                  <a:lnTo>
                    <a:pt x="2008" y="960"/>
                  </a:lnTo>
                  <a:lnTo>
                    <a:pt x="2003" y="960"/>
                  </a:lnTo>
                  <a:lnTo>
                    <a:pt x="2000" y="960"/>
                  </a:lnTo>
                  <a:lnTo>
                    <a:pt x="2000" y="964"/>
                  </a:lnTo>
                  <a:lnTo>
                    <a:pt x="2000" y="967"/>
                  </a:lnTo>
                  <a:lnTo>
                    <a:pt x="1995" y="967"/>
                  </a:lnTo>
                  <a:lnTo>
                    <a:pt x="1991" y="967"/>
                  </a:lnTo>
                  <a:lnTo>
                    <a:pt x="1991" y="976"/>
                  </a:lnTo>
                  <a:lnTo>
                    <a:pt x="1991" y="984"/>
                  </a:lnTo>
                  <a:lnTo>
                    <a:pt x="1987" y="984"/>
                  </a:lnTo>
                  <a:lnTo>
                    <a:pt x="1984" y="984"/>
                  </a:lnTo>
                  <a:lnTo>
                    <a:pt x="1983" y="997"/>
                  </a:lnTo>
                  <a:lnTo>
                    <a:pt x="1980" y="1009"/>
                  </a:lnTo>
                  <a:lnTo>
                    <a:pt x="1977" y="1019"/>
                  </a:lnTo>
                  <a:lnTo>
                    <a:pt x="1976" y="1032"/>
                  </a:lnTo>
                  <a:lnTo>
                    <a:pt x="1979" y="1032"/>
                  </a:lnTo>
                  <a:lnTo>
                    <a:pt x="1984" y="1032"/>
                  </a:lnTo>
                  <a:lnTo>
                    <a:pt x="1984" y="1036"/>
                  </a:lnTo>
                  <a:lnTo>
                    <a:pt x="1984" y="1039"/>
                  </a:lnTo>
                  <a:lnTo>
                    <a:pt x="1996" y="1039"/>
                  </a:lnTo>
                  <a:lnTo>
                    <a:pt x="2008" y="1039"/>
                  </a:lnTo>
                  <a:lnTo>
                    <a:pt x="2008" y="1047"/>
                  </a:lnTo>
                  <a:lnTo>
                    <a:pt x="2008" y="1056"/>
                  </a:lnTo>
                  <a:lnTo>
                    <a:pt x="2008" y="1063"/>
                  </a:lnTo>
                  <a:lnTo>
                    <a:pt x="2008" y="1071"/>
                  </a:lnTo>
                  <a:lnTo>
                    <a:pt x="2003" y="1071"/>
                  </a:lnTo>
                  <a:lnTo>
                    <a:pt x="2000" y="1071"/>
                  </a:lnTo>
                  <a:lnTo>
                    <a:pt x="1997" y="1090"/>
                  </a:lnTo>
                  <a:lnTo>
                    <a:pt x="1995" y="1107"/>
                  </a:lnTo>
                  <a:lnTo>
                    <a:pt x="1993" y="1125"/>
                  </a:lnTo>
                  <a:lnTo>
                    <a:pt x="1991" y="1143"/>
                  </a:lnTo>
                  <a:lnTo>
                    <a:pt x="1999" y="1145"/>
                  </a:lnTo>
                  <a:lnTo>
                    <a:pt x="2007" y="1147"/>
                  </a:lnTo>
                  <a:lnTo>
                    <a:pt x="2018" y="1149"/>
                  </a:lnTo>
                  <a:lnTo>
                    <a:pt x="2035" y="1151"/>
                  </a:lnTo>
                  <a:lnTo>
                    <a:pt x="2037" y="1165"/>
                  </a:lnTo>
                  <a:lnTo>
                    <a:pt x="2039" y="1177"/>
                  </a:lnTo>
                  <a:lnTo>
                    <a:pt x="2042" y="1182"/>
                  </a:lnTo>
                  <a:lnTo>
                    <a:pt x="2046" y="1187"/>
                  </a:lnTo>
                  <a:lnTo>
                    <a:pt x="2052" y="1191"/>
                  </a:lnTo>
                  <a:lnTo>
                    <a:pt x="2059" y="1195"/>
                  </a:lnTo>
                  <a:lnTo>
                    <a:pt x="2059" y="1203"/>
                  </a:lnTo>
                  <a:lnTo>
                    <a:pt x="2059" y="1210"/>
                  </a:lnTo>
                  <a:lnTo>
                    <a:pt x="2059" y="1218"/>
                  </a:lnTo>
                  <a:lnTo>
                    <a:pt x="2059" y="1227"/>
                  </a:lnTo>
                  <a:lnTo>
                    <a:pt x="2063" y="1227"/>
                  </a:lnTo>
                  <a:lnTo>
                    <a:pt x="2067" y="1227"/>
                  </a:lnTo>
                  <a:lnTo>
                    <a:pt x="2070" y="1236"/>
                  </a:lnTo>
                  <a:lnTo>
                    <a:pt x="2073" y="1244"/>
                  </a:lnTo>
                  <a:lnTo>
                    <a:pt x="2077" y="1254"/>
                  </a:lnTo>
                  <a:lnTo>
                    <a:pt x="2080" y="1263"/>
                  </a:lnTo>
                  <a:lnTo>
                    <a:pt x="2069" y="1261"/>
                  </a:lnTo>
                  <a:lnTo>
                    <a:pt x="2061" y="1258"/>
                  </a:lnTo>
                  <a:lnTo>
                    <a:pt x="2053" y="1254"/>
                  </a:lnTo>
                  <a:lnTo>
                    <a:pt x="2043" y="1251"/>
                  </a:lnTo>
                  <a:lnTo>
                    <a:pt x="2043" y="1246"/>
                  </a:lnTo>
                  <a:lnTo>
                    <a:pt x="2043" y="1242"/>
                  </a:lnTo>
                  <a:lnTo>
                    <a:pt x="2030" y="1234"/>
                  </a:lnTo>
                  <a:lnTo>
                    <a:pt x="2015" y="1227"/>
                  </a:lnTo>
                  <a:lnTo>
                    <a:pt x="2015" y="1231"/>
                  </a:lnTo>
                  <a:lnTo>
                    <a:pt x="2015" y="1235"/>
                  </a:lnTo>
                  <a:lnTo>
                    <a:pt x="2007" y="1235"/>
                  </a:lnTo>
                  <a:lnTo>
                    <a:pt x="2000" y="1235"/>
                  </a:lnTo>
                  <a:lnTo>
                    <a:pt x="2000" y="1239"/>
                  </a:lnTo>
                  <a:lnTo>
                    <a:pt x="2000" y="1242"/>
                  </a:lnTo>
                  <a:lnTo>
                    <a:pt x="1985" y="1245"/>
                  </a:lnTo>
                  <a:lnTo>
                    <a:pt x="1973" y="1248"/>
                  </a:lnTo>
                  <a:lnTo>
                    <a:pt x="1962" y="1252"/>
                  </a:lnTo>
                  <a:lnTo>
                    <a:pt x="1954" y="1255"/>
                  </a:lnTo>
                  <a:lnTo>
                    <a:pt x="1951" y="1258"/>
                  </a:lnTo>
                  <a:lnTo>
                    <a:pt x="1947" y="1261"/>
                  </a:lnTo>
                  <a:lnTo>
                    <a:pt x="1945" y="1264"/>
                  </a:lnTo>
                  <a:lnTo>
                    <a:pt x="1942" y="1268"/>
                  </a:lnTo>
                  <a:lnTo>
                    <a:pt x="1940" y="1273"/>
                  </a:lnTo>
                  <a:lnTo>
                    <a:pt x="1938" y="1279"/>
                  </a:lnTo>
                  <a:lnTo>
                    <a:pt x="1937" y="1285"/>
                  </a:lnTo>
                  <a:lnTo>
                    <a:pt x="1935" y="1292"/>
                  </a:lnTo>
                  <a:lnTo>
                    <a:pt x="1950" y="1311"/>
                  </a:lnTo>
                  <a:lnTo>
                    <a:pt x="1967" y="1327"/>
                  </a:lnTo>
                  <a:lnTo>
                    <a:pt x="1983" y="1343"/>
                  </a:lnTo>
                  <a:lnTo>
                    <a:pt x="2000" y="1358"/>
                  </a:lnTo>
                  <a:lnTo>
                    <a:pt x="2000" y="1366"/>
                  </a:lnTo>
                  <a:lnTo>
                    <a:pt x="2000" y="1374"/>
                  </a:lnTo>
                  <a:lnTo>
                    <a:pt x="2003" y="1374"/>
                  </a:lnTo>
                  <a:lnTo>
                    <a:pt x="2008" y="1374"/>
                  </a:lnTo>
                  <a:lnTo>
                    <a:pt x="2000" y="1384"/>
                  </a:lnTo>
                  <a:lnTo>
                    <a:pt x="1996" y="1392"/>
                  </a:lnTo>
                  <a:lnTo>
                    <a:pt x="1994" y="1398"/>
                  </a:lnTo>
                  <a:lnTo>
                    <a:pt x="1991" y="1406"/>
                  </a:lnTo>
                  <a:lnTo>
                    <a:pt x="1978" y="1411"/>
                  </a:lnTo>
                  <a:lnTo>
                    <a:pt x="1968" y="1415"/>
                  </a:lnTo>
                  <a:lnTo>
                    <a:pt x="1959" y="1421"/>
                  </a:lnTo>
                  <a:lnTo>
                    <a:pt x="1953" y="1426"/>
                  </a:lnTo>
                  <a:lnTo>
                    <a:pt x="1948" y="1433"/>
                  </a:lnTo>
                  <a:lnTo>
                    <a:pt x="1945" y="1441"/>
                  </a:lnTo>
                  <a:lnTo>
                    <a:pt x="1942" y="1452"/>
                  </a:lnTo>
                  <a:lnTo>
                    <a:pt x="1940" y="1465"/>
                  </a:lnTo>
                  <a:lnTo>
                    <a:pt x="1923" y="1467"/>
                  </a:lnTo>
                  <a:lnTo>
                    <a:pt x="1905" y="1469"/>
                  </a:lnTo>
                  <a:lnTo>
                    <a:pt x="1889" y="1471"/>
                  </a:lnTo>
                  <a:lnTo>
                    <a:pt x="1872" y="1474"/>
                  </a:lnTo>
                  <a:lnTo>
                    <a:pt x="1872" y="1469"/>
                  </a:lnTo>
                  <a:lnTo>
                    <a:pt x="1872" y="1465"/>
                  </a:lnTo>
                  <a:lnTo>
                    <a:pt x="1860" y="1468"/>
                  </a:lnTo>
                  <a:lnTo>
                    <a:pt x="1848" y="1471"/>
                  </a:lnTo>
                  <a:lnTo>
                    <a:pt x="1837" y="1474"/>
                  </a:lnTo>
                  <a:lnTo>
                    <a:pt x="1827" y="1477"/>
                  </a:lnTo>
                  <a:lnTo>
                    <a:pt x="1816" y="1486"/>
                  </a:lnTo>
                  <a:lnTo>
                    <a:pt x="1810" y="1492"/>
                  </a:lnTo>
                  <a:lnTo>
                    <a:pt x="1803" y="1496"/>
                  </a:lnTo>
                  <a:lnTo>
                    <a:pt x="1792" y="1502"/>
                  </a:lnTo>
                  <a:lnTo>
                    <a:pt x="1792" y="1506"/>
                  </a:lnTo>
                  <a:lnTo>
                    <a:pt x="1792" y="1510"/>
                  </a:lnTo>
                  <a:lnTo>
                    <a:pt x="1781" y="1509"/>
                  </a:lnTo>
                  <a:lnTo>
                    <a:pt x="1769" y="1507"/>
                  </a:lnTo>
                  <a:lnTo>
                    <a:pt x="1763" y="1507"/>
                  </a:lnTo>
                  <a:lnTo>
                    <a:pt x="1757" y="1507"/>
                  </a:lnTo>
                  <a:lnTo>
                    <a:pt x="1751" y="1508"/>
                  </a:lnTo>
                  <a:lnTo>
                    <a:pt x="1745" y="1510"/>
                  </a:lnTo>
                  <a:lnTo>
                    <a:pt x="1745" y="1506"/>
                  </a:lnTo>
                  <a:lnTo>
                    <a:pt x="1745" y="1502"/>
                  </a:lnTo>
                  <a:lnTo>
                    <a:pt x="1741" y="1502"/>
                  </a:lnTo>
                  <a:lnTo>
                    <a:pt x="1736" y="1502"/>
                  </a:lnTo>
                  <a:lnTo>
                    <a:pt x="1735" y="1496"/>
                  </a:lnTo>
                  <a:lnTo>
                    <a:pt x="1733" y="1492"/>
                  </a:lnTo>
                  <a:lnTo>
                    <a:pt x="1715" y="1488"/>
                  </a:lnTo>
                  <a:lnTo>
                    <a:pt x="1700" y="1485"/>
                  </a:lnTo>
                  <a:lnTo>
                    <a:pt x="1684" y="1483"/>
                  </a:lnTo>
                  <a:lnTo>
                    <a:pt x="1657" y="1481"/>
                  </a:lnTo>
                  <a:lnTo>
                    <a:pt x="1657" y="1495"/>
                  </a:lnTo>
                  <a:lnTo>
                    <a:pt x="1657" y="1510"/>
                  </a:lnTo>
                  <a:lnTo>
                    <a:pt x="1649" y="1506"/>
                  </a:lnTo>
                  <a:lnTo>
                    <a:pt x="1644" y="1504"/>
                  </a:lnTo>
                  <a:lnTo>
                    <a:pt x="1637" y="1503"/>
                  </a:lnTo>
                  <a:lnTo>
                    <a:pt x="1625" y="1502"/>
                  </a:lnTo>
                  <a:lnTo>
                    <a:pt x="1625" y="1496"/>
                  </a:lnTo>
                  <a:lnTo>
                    <a:pt x="1625" y="1493"/>
                  </a:lnTo>
                  <a:lnTo>
                    <a:pt x="1613" y="1489"/>
                  </a:lnTo>
                  <a:lnTo>
                    <a:pt x="1600" y="1486"/>
                  </a:lnTo>
                  <a:lnTo>
                    <a:pt x="1586" y="1484"/>
                  </a:lnTo>
                  <a:lnTo>
                    <a:pt x="1572" y="1482"/>
                  </a:lnTo>
                  <a:lnTo>
                    <a:pt x="1558" y="1480"/>
                  </a:lnTo>
                  <a:lnTo>
                    <a:pt x="1545" y="1478"/>
                  </a:lnTo>
                  <a:lnTo>
                    <a:pt x="1531" y="1476"/>
                  </a:lnTo>
                  <a:lnTo>
                    <a:pt x="1519" y="1471"/>
                  </a:lnTo>
                  <a:lnTo>
                    <a:pt x="1497" y="1454"/>
                  </a:lnTo>
                  <a:lnTo>
                    <a:pt x="1472" y="1435"/>
                  </a:lnTo>
                  <a:lnTo>
                    <a:pt x="1461" y="1426"/>
                  </a:lnTo>
                  <a:lnTo>
                    <a:pt x="1449" y="1416"/>
                  </a:lnTo>
                  <a:lnTo>
                    <a:pt x="1440" y="1407"/>
                  </a:lnTo>
                  <a:lnTo>
                    <a:pt x="1433" y="1398"/>
                  </a:lnTo>
                  <a:lnTo>
                    <a:pt x="1421" y="1401"/>
                  </a:lnTo>
                  <a:lnTo>
                    <a:pt x="1411" y="1406"/>
                  </a:lnTo>
                  <a:lnTo>
                    <a:pt x="1409" y="1397"/>
                  </a:lnTo>
                  <a:lnTo>
                    <a:pt x="1407" y="1390"/>
                  </a:lnTo>
                  <a:lnTo>
                    <a:pt x="1381" y="1381"/>
                  </a:lnTo>
                  <a:lnTo>
                    <a:pt x="1364" y="1375"/>
                  </a:lnTo>
                  <a:lnTo>
                    <a:pt x="1352" y="1372"/>
                  </a:lnTo>
                  <a:lnTo>
                    <a:pt x="1339" y="1370"/>
                  </a:lnTo>
                  <a:lnTo>
                    <a:pt x="1339" y="1366"/>
                  </a:lnTo>
                  <a:lnTo>
                    <a:pt x="1339" y="1362"/>
                  </a:lnTo>
                  <a:lnTo>
                    <a:pt x="1326" y="1359"/>
                  </a:lnTo>
                  <a:lnTo>
                    <a:pt x="1312" y="1358"/>
                  </a:lnTo>
                  <a:lnTo>
                    <a:pt x="1299" y="1356"/>
                  </a:lnTo>
                  <a:lnTo>
                    <a:pt x="1286" y="1354"/>
                  </a:lnTo>
                  <a:lnTo>
                    <a:pt x="1286" y="1358"/>
                  </a:lnTo>
                  <a:lnTo>
                    <a:pt x="1286" y="1362"/>
                  </a:lnTo>
                  <a:lnTo>
                    <a:pt x="1283" y="1362"/>
                  </a:lnTo>
                  <a:lnTo>
                    <a:pt x="1279" y="1362"/>
                  </a:lnTo>
                  <a:lnTo>
                    <a:pt x="1280" y="1368"/>
                  </a:lnTo>
                  <a:lnTo>
                    <a:pt x="1281" y="1375"/>
                  </a:lnTo>
                  <a:lnTo>
                    <a:pt x="1284" y="1382"/>
                  </a:lnTo>
                  <a:lnTo>
                    <a:pt x="1288" y="1391"/>
                  </a:lnTo>
                  <a:lnTo>
                    <a:pt x="1298" y="1407"/>
                  </a:lnTo>
                  <a:lnTo>
                    <a:pt x="1310" y="1424"/>
                  </a:lnTo>
                  <a:lnTo>
                    <a:pt x="1324" y="1440"/>
                  </a:lnTo>
                  <a:lnTo>
                    <a:pt x="1337" y="1456"/>
                  </a:lnTo>
                  <a:lnTo>
                    <a:pt x="1351" y="1468"/>
                  </a:lnTo>
                  <a:lnTo>
                    <a:pt x="1363" y="1478"/>
                  </a:lnTo>
                  <a:lnTo>
                    <a:pt x="1363" y="1485"/>
                  </a:lnTo>
                  <a:lnTo>
                    <a:pt x="1363" y="1493"/>
                  </a:lnTo>
                  <a:lnTo>
                    <a:pt x="1366" y="1493"/>
                  </a:lnTo>
                  <a:lnTo>
                    <a:pt x="1370" y="1493"/>
                  </a:lnTo>
                  <a:lnTo>
                    <a:pt x="1372" y="1503"/>
                  </a:lnTo>
                  <a:lnTo>
                    <a:pt x="1375" y="1513"/>
                  </a:lnTo>
                  <a:lnTo>
                    <a:pt x="1386" y="1517"/>
                  </a:lnTo>
                  <a:lnTo>
                    <a:pt x="1398" y="1521"/>
                  </a:lnTo>
                  <a:lnTo>
                    <a:pt x="1398" y="1534"/>
                  </a:lnTo>
                  <a:lnTo>
                    <a:pt x="1398" y="1546"/>
                  </a:lnTo>
                  <a:lnTo>
                    <a:pt x="1406" y="1549"/>
                  </a:lnTo>
                  <a:lnTo>
                    <a:pt x="1410" y="1552"/>
                  </a:lnTo>
                  <a:lnTo>
                    <a:pt x="1412" y="1555"/>
                  </a:lnTo>
                  <a:lnTo>
                    <a:pt x="1414" y="1562"/>
                  </a:lnTo>
                  <a:lnTo>
                    <a:pt x="1410" y="1562"/>
                  </a:lnTo>
                  <a:lnTo>
                    <a:pt x="1406" y="1562"/>
                  </a:lnTo>
                  <a:lnTo>
                    <a:pt x="1406" y="1565"/>
                  </a:lnTo>
                  <a:lnTo>
                    <a:pt x="1406" y="1570"/>
                  </a:lnTo>
                  <a:lnTo>
                    <a:pt x="1403" y="1570"/>
                  </a:lnTo>
                  <a:lnTo>
                    <a:pt x="1398" y="1570"/>
                  </a:lnTo>
                  <a:lnTo>
                    <a:pt x="1398" y="1577"/>
                  </a:lnTo>
                  <a:lnTo>
                    <a:pt x="1398" y="1586"/>
                  </a:lnTo>
                  <a:lnTo>
                    <a:pt x="1390" y="1586"/>
                  </a:lnTo>
                  <a:lnTo>
                    <a:pt x="1382" y="1586"/>
                  </a:lnTo>
                  <a:lnTo>
                    <a:pt x="1382" y="1589"/>
                  </a:lnTo>
                  <a:lnTo>
                    <a:pt x="1382" y="1594"/>
                  </a:lnTo>
                  <a:lnTo>
                    <a:pt x="1368" y="1599"/>
                  </a:lnTo>
                  <a:lnTo>
                    <a:pt x="1355" y="1605"/>
                  </a:lnTo>
                  <a:lnTo>
                    <a:pt x="1355" y="1613"/>
                  </a:lnTo>
                  <a:lnTo>
                    <a:pt x="1355" y="1621"/>
                  </a:lnTo>
                  <a:lnTo>
                    <a:pt x="1347" y="1621"/>
                  </a:lnTo>
                  <a:lnTo>
                    <a:pt x="1339" y="1621"/>
                  </a:lnTo>
                  <a:lnTo>
                    <a:pt x="1339" y="1625"/>
                  </a:lnTo>
                  <a:lnTo>
                    <a:pt x="1339" y="1629"/>
                  </a:lnTo>
                  <a:lnTo>
                    <a:pt x="1331" y="1630"/>
                  </a:lnTo>
                  <a:lnTo>
                    <a:pt x="1324" y="1632"/>
                  </a:lnTo>
                  <a:lnTo>
                    <a:pt x="1315" y="1636"/>
                  </a:lnTo>
                  <a:lnTo>
                    <a:pt x="1308" y="1641"/>
                  </a:lnTo>
                  <a:lnTo>
                    <a:pt x="1300" y="1645"/>
                  </a:lnTo>
                  <a:lnTo>
                    <a:pt x="1292" y="1649"/>
                  </a:lnTo>
                  <a:lnTo>
                    <a:pt x="1283" y="1652"/>
                  </a:lnTo>
                  <a:lnTo>
                    <a:pt x="1275" y="165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 dirty="0"/>
            </a:p>
          </p:txBody>
        </p:sp>
        <p:sp>
          <p:nvSpPr>
            <p:cNvPr id="7" name="Freeform 231">
              <a:extLst>
                <a:ext uri="{FF2B5EF4-FFF2-40B4-BE49-F238E27FC236}">
                  <a16:creationId xmlns:a16="http://schemas.microsoft.com/office/drawing/2014/main" id="{8D8F398A-0831-47AD-9221-A41448BFC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2751" y="4943328"/>
              <a:ext cx="915407" cy="840058"/>
            </a:xfrm>
            <a:custGeom>
              <a:avLst/>
              <a:gdLst>
                <a:gd name="T0" fmla="*/ 2147483646 w 2237"/>
                <a:gd name="T1" fmla="*/ 2147483646 h 2069"/>
                <a:gd name="T2" fmla="*/ 2147483646 w 2237"/>
                <a:gd name="T3" fmla="*/ 2147483646 h 2069"/>
                <a:gd name="T4" fmla="*/ 2147483646 w 2237"/>
                <a:gd name="T5" fmla="*/ 2147483646 h 2069"/>
                <a:gd name="T6" fmla="*/ 2147483646 w 2237"/>
                <a:gd name="T7" fmla="*/ 2147483646 h 2069"/>
                <a:gd name="T8" fmla="*/ 2147483646 w 2237"/>
                <a:gd name="T9" fmla="*/ 2147483646 h 2069"/>
                <a:gd name="T10" fmla="*/ 2147483646 w 2237"/>
                <a:gd name="T11" fmla="*/ 2147483646 h 2069"/>
                <a:gd name="T12" fmla="*/ 2147483646 w 2237"/>
                <a:gd name="T13" fmla="*/ 2147483646 h 2069"/>
                <a:gd name="T14" fmla="*/ 2147483646 w 2237"/>
                <a:gd name="T15" fmla="*/ 2147483646 h 2069"/>
                <a:gd name="T16" fmla="*/ 2147483646 w 2237"/>
                <a:gd name="T17" fmla="*/ 2147483646 h 2069"/>
                <a:gd name="T18" fmla="*/ 2147483646 w 2237"/>
                <a:gd name="T19" fmla="*/ 2147483646 h 2069"/>
                <a:gd name="T20" fmla="*/ 2147483646 w 2237"/>
                <a:gd name="T21" fmla="*/ 2147483646 h 2069"/>
                <a:gd name="T22" fmla="*/ 2147483646 w 2237"/>
                <a:gd name="T23" fmla="*/ 2147483646 h 2069"/>
                <a:gd name="T24" fmla="*/ 2147483646 w 2237"/>
                <a:gd name="T25" fmla="*/ 2147483646 h 2069"/>
                <a:gd name="T26" fmla="*/ 2147483646 w 2237"/>
                <a:gd name="T27" fmla="*/ 2147483646 h 2069"/>
                <a:gd name="T28" fmla="*/ 2147483646 w 2237"/>
                <a:gd name="T29" fmla="*/ 2147483646 h 2069"/>
                <a:gd name="T30" fmla="*/ 2147483646 w 2237"/>
                <a:gd name="T31" fmla="*/ 2147483646 h 2069"/>
                <a:gd name="T32" fmla="*/ 2147483646 w 2237"/>
                <a:gd name="T33" fmla="*/ 2147483646 h 2069"/>
                <a:gd name="T34" fmla="*/ 2147483646 w 2237"/>
                <a:gd name="T35" fmla="*/ 2147483646 h 2069"/>
                <a:gd name="T36" fmla="*/ 2147483646 w 2237"/>
                <a:gd name="T37" fmla="*/ 2147483646 h 2069"/>
                <a:gd name="T38" fmla="*/ 2147483646 w 2237"/>
                <a:gd name="T39" fmla="*/ 2147483646 h 2069"/>
                <a:gd name="T40" fmla="*/ 2147483646 w 2237"/>
                <a:gd name="T41" fmla="*/ 2147483646 h 2069"/>
                <a:gd name="T42" fmla="*/ 2147483646 w 2237"/>
                <a:gd name="T43" fmla="*/ 2147483646 h 2069"/>
                <a:gd name="T44" fmla="*/ 2147483646 w 2237"/>
                <a:gd name="T45" fmla="*/ 2147483646 h 2069"/>
                <a:gd name="T46" fmla="*/ 2147483646 w 2237"/>
                <a:gd name="T47" fmla="*/ 2147483646 h 2069"/>
                <a:gd name="T48" fmla="*/ 2147483646 w 2237"/>
                <a:gd name="T49" fmla="*/ 2147483646 h 2069"/>
                <a:gd name="T50" fmla="*/ 2147483646 w 2237"/>
                <a:gd name="T51" fmla="*/ 2147483646 h 2069"/>
                <a:gd name="T52" fmla="*/ 2147483646 w 2237"/>
                <a:gd name="T53" fmla="*/ 2147483646 h 2069"/>
                <a:gd name="T54" fmla="*/ 2147483646 w 2237"/>
                <a:gd name="T55" fmla="*/ 2147483646 h 2069"/>
                <a:gd name="T56" fmla="*/ 2147483646 w 2237"/>
                <a:gd name="T57" fmla="*/ 2147483646 h 2069"/>
                <a:gd name="T58" fmla="*/ 2147483646 w 2237"/>
                <a:gd name="T59" fmla="*/ 2147483646 h 2069"/>
                <a:gd name="T60" fmla="*/ 2147483646 w 2237"/>
                <a:gd name="T61" fmla="*/ 2147483646 h 2069"/>
                <a:gd name="T62" fmla="*/ 2147483646 w 2237"/>
                <a:gd name="T63" fmla="*/ 2147483646 h 2069"/>
                <a:gd name="T64" fmla="*/ 2147483646 w 2237"/>
                <a:gd name="T65" fmla="*/ 2147483646 h 2069"/>
                <a:gd name="T66" fmla="*/ 2147483646 w 2237"/>
                <a:gd name="T67" fmla="*/ 2147483646 h 2069"/>
                <a:gd name="T68" fmla="*/ 2147483646 w 2237"/>
                <a:gd name="T69" fmla="*/ 2147483646 h 2069"/>
                <a:gd name="T70" fmla="*/ 2147483646 w 2237"/>
                <a:gd name="T71" fmla="*/ 2147483646 h 2069"/>
                <a:gd name="T72" fmla="*/ 2147483646 w 2237"/>
                <a:gd name="T73" fmla="*/ 2147483646 h 2069"/>
                <a:gd name="T74" fmla="*/ 2147483646 w 2237"/>
                <a:gd name="T75" fmla="*/ 2147483646 h 2069"/>
                <a:gd name="T76" fmla="*/ 2147483646 w 2237"/>
                <a:gd name="T77" fmla="*/ 2147483646 h 2069"/>
                <a:gd name="T78" fmla="*/ 2147483646 w 2237"/>
                <a:gd name="T79" fmla="*/ 2147483646 h 2069"/>
                <a:gd name="T80" fmla="*/ 2147483646 w 2237"/>
                <a:gd name="T81" fmla="*/ 2147483646 h 2069"/>
                <a:gd name="T82" fmla="*/ 2147483646 w 2237"/>
                <a:gd name="T83" fmla="*/ 2147483646 h 2069"/>
                <a:gd name="T84" fmla="*/ 2147483646 w 2237"/>
                <a:gd name="T85" fmla="*/ 2147483646 h 2069"/>
                <a:gd name="T86" fmla="*/ 2147483646 w 2237"/>
                <a:gd name="T87" fmla="*/ 2147483646 h 2069"/>
                <a:gd name="T88" fmla="*/ 2147483646 w 2237"/>
                <a:gd name="T89" fmla="*/ 2147483646 h 2069"/>
                <a:gd name="T90" fmla="*/ 2147483646 w 2237"/>
                <a:gd name="T91" fmla="*/ 2147483646 h 2069"/>
                <a:gd name="T92" fmla="*/ 2147483646 w 2237"/>
                <a:gd name="T93" fmla="*/ 2147483646 h 2069"/>
                <a:gd name="T94" fmla="*/ 2147483646 w 2237"/>
                <a:gd name="T95" fmla="*/ 2147483646 h 2069"/>
                <a:gd name="T96" fmla="*/ 2147483646 w 2237"/>
                <a:gd name="T97" fmla="*/ 2147483646 h 2069"/>
                <a:gd name="T98" fmla="*/ 2147483646 w 2237"/>
                <a:gd name="T99" fmla="*/ 2147483646 h 2069"/>
                <a:gd name="T100" fmla="*/ 2147483646 w 2237"/>
                <a:gd name="T101" fmla="*/ 2147483646 h 2069"/>
                <a:gd name="T102" fmla="*/ 2147483646 w 2237"/>
                <a:gd name="T103" fmla="*/ 2147483646 h 2069"/>
                <a:gd name="T104" fmla="*/ 2147483646 w 2237"/>
                <a:gd name="T105" fmla="*/ 2147483646 h 2069"/>
                <a:gd name="T106" fmla="*/ 2147483646 w 2237"/>
                <a:gd name="T107" fmla="*/ 2147483646 h 2069"/>
                <a:gd name="T108" fmla="*/ 2147483646 w 2237"/>
                <a:gd name="T109" fmla="*/ 2147483646 h 2069"/>
                <a:gd name="T110" fmla="*/ 2147483646 w 2237"/>
                <a:gd name="T111" fmla="*/ 2147483646 h 2069"/>
                <a:gd name="T112" fmla="*/ 2147483646 w 2237"/>
                <a:gd name="T113" fmla="*/ 2147483646 h 2069"/>
                <a:gd name="T114" fmla="*/ 2147483646 w 2237"/>
                <a:gd name="T115" fmla="*/ 2147483646 h 2069"/>
                <a:gd name="T116" fmla="*/ 2147483646 w 2237"/>
                <a:gd name="T117" fmla="*/ 2147483646 h 2069"/>
                <a:gd name="T118" fmla="*/ 2147483646 w 2237"/>
                <a:gd name="T119" fmla="*/ 2147483646 h 206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37"/>
                <a:gd name="T181" fmla="*/ 0 h 2069"/>
                <a:gd name="T182" fmla="*/ 2237 w 2237"/>
                <a:gd name="T183" fmla="*/ 2069 h 206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37" h="2069">
                  <a:moveTo>
                    <a:pt x="569" y="490"/>
                  </a:moveTo>
                  <a:lnTo>
                    <a:pt x="569" y="495"/>
                  </a:lnTo>
                  <a:lnTo>
                    <a:pt x="569" y="498"/>
                  </a:lnTo>
                  <a:lnTo>
                    <a:pt x="589" y="499"/>
                  </a:lnTo>
                  <a:lnTo>
                    <a:pt x="608" y="500"/>
                  </a:lnTo>
                  <a:lnTo>
                    <a:pt x="628" y="501"/>
                  </a:lnTo>
                  <a:lnTo>
                    <a:pt x="648" y="503"/>
                  </a:lnTo>
                  <a:lnTo>
                    <a:pt x="664" y="504"/>
                  </a:lnTo>
                  <a:lnTo>
                    <a:pt x="680" y="507"/>
                  </a:lnTo>
                  <a:lnTo>
                    <a:pt x="696" y="510"/>
                  </a:lnTo>
                  <a:lnTo>
                    <a:pt x="711" y="511"/>
                  </a:lnTo>
                  <a:lnTo>
                    <a:pt x="719" y="504"/>
                  </a:lnTo>
                  <a:lnTo>
                    <a:pt x="728" y="498"/>
                  </a:lnTo>
                  <a:lnTo>
                    <a:pt x="736" y="492"/>
                  </a:lnTo>
                  <a:lnTo>
                    <a:pt x="745" y="487"/>
                  </a:lnTo>
                  <a:lnTo>
                    <a:pt x="765" y="479"/>
                  </a:lnTo>
                  <a:lnTo>
                    <a:pt x="784" y="471"/>
                  </a:lnTo>
                  <a:lnTo>
                    <a:pt x="784" y="456"/>
                  </a:lnTo>
                  <a:lnTo>
                    <a:pt x="783" y="442"/>
                  </a:lnTo>
                  <a:lnTo>
                    <a:pt x="782" y="427"/>
                  </a:lnTo>
                  <a:lnTo>
                    <a:pt x="781" y="413"/>
                  </a:lnTo>
                  <a:lnTo>
                    <a:pt x="785" y="409"/>
                  </a:lnTo>
                  <a:lnTo>
                    <a:pt x="788" y="407"/>
                  </a:lnTo>
                  <a:lnTo>
                    <a:pt x="792" y="406"/>
                  </a:lnTo>
                  <a:lnTo>
                    <a:pt x="799" y="404"/>
                  </a:lnTo>
                  <a:lnTo>
                    <a:pt x="801" y="396"/>
                  </a:lnTo>
                  <a:lnTo>
                    <a:pt x="802" y="389"/>
                  </a:lnTo>
                  <a:lnTo>
                    <a:pt x="801" y="378"/>
                  </a:lnTo>
                  <a:lnTo>
                    <a:pt x="799" y="361"/>
                  </a:lnTo>
                  <a:lnTo>
                    <a:pt x="811" y="360"/>
                  </a:lnTo>
                  <a:lnTo>
                    <a:pt x="821" y="359"/>
                  </a:lnTo>
                  <a:lnTo>
                    <a:pt x="832" y="359"/>
                  </a:lnTo>
                  <a:lnTo>
                    <a:pt x="844" y="358"/>
                  </a:lnTo>
                  <a:lnTo>
                    <a:pt x="844" y="347"/>
                  </a:lnTo>
                  <a:lnTo>
                    <a:pt x="842" y="338"/>
                  </a:lnTo>
                  <a:lnTo>
                    <a:pt x="840" y="330"/>
                  </a:lnTo>
                  <a:lnTo>
                    <a:pt x="838" y="321"/>
                  </a:lnTo>
                  <a:lnTo>
                    <a:pt x="835" y="313"/>
                  </a:lnTo>
                  <a:lnTo>
                    <a:pt x="833" y="305"/>
                  </a:lnTo>
                  <a:lnTo>
                    <a:pt x="832" y="295"/>
                  </a:lnTo>
                  <a:lnTo>
                    <a:pt x="832" y="286"/>
                  </a:lnTo>
                  <a:lnTo>
                    <a:pt x="847" y="274"/>
                  </a:lnTo>
                  <a:lnTo>
                    <a:pt x="863" y="262"/>
                  </a:lnTo>
                  <a:lnTo>
                    <a:pt x="879" y="251"/>
                  </a:lnTo>
                  <a:lnTo>
                    <a:pt x="896" y="238"/>
                  </a:lnTo>
                  <a:lnTo>
                    <a:pt x="895" y="221"/>
                  </a:lnTo>
                  <a:lnTo>
                    <a:pt x="893" y="205"/>
                  </a:lnTo>
                  <a:lnTo>
                    <a:pt x="889" y="191"/>
                  </a:lnTo>
                  <a:lnTo>
                    <a:pt x="883" y="175"/>
                  </a:lnTo>
                  <a:lnTo>
                    <a:pt x="888" y="163"/>
                  </a:lnTo>
                  <a:lnTo>
                    <a:pt x="894" y="149"/>
                  </a:lnTo>
                  <a:lnTo>
                    <a:pt x="898" y="134"/>
                  </a:lnTo>
                  <a:lnTo>
                    <a:pt x="902" y="119"/>
                  </a:lnTo>
                  <a:lnTo>
                    <a:pt x="903" y="112"/>
                  </a:lnTo>
                  <a:lnTo>
                    <a:pt x="904" y="105"/>
                  </a:lnTo>
                  <a:lnTo>
                    <a:pt x="903" y="98"/>
                  </a:lnTo>
                  <a:lnTo>
                    <a:pt x="902" y="91"/>
                  </a:lnTo>
                  <a:lnTo>
                    <a:pt x="900" y="85"/>
                  </a:lnTo>
                  <a:lnTo>
                    <a:pt x="897" y="80"/>
                  </a:lnTo>
                  <a:lnTo>
                    <a:pt x="891" y="74"/>
                  </a:lnTo>
                  <a:lnTo>
                    <a:pt x="885" y="70"/>
                  </a:lnTo>
                  <a:lnTo>
                    <a:pt x="886" y="61"/>
                  </a:lnTo>
                  <a:lnTo>
                    <a:pt x="888" y="52"/>
                  </a:lnTo>
                  <a:lnTo>
                    <a:pt x="891" y="43"/>
                  </a:lnTo>
                  <a:lnTo>
                    <a:pt x="895" y="34"/>
                  </a:lnTo>
                  <a:lnTo>
                    <a:pt x="903" y="16"/>
                  </a:lnTo>
                  <a:lnTo>
                    <a:pt x="911" y="0"/>
                  </a:lnTo>
                  <a:lnTo>
                    <a:pt x="921" y="0"/>
                  </a:lnTo>
                  <a:lnTo>
                    <a:pt x="931" y="0"/>
                  </a:lnTo>
                  <a:lnTo>
                    <a:pt x="935" y="11"/>
                  </a:lnTo>
                  <a:lnTo>
                    <a:pt x="938" y="24"/>
                  </a:lnTo>
                  <a:lnTo>
                    <a:pt x="950" y="23"/>
                  </a:lnTo>
                  <a:lnTo>
                    <a:pt x="961" y="22"/>
                  </a:lnTo>
                  <a:lnTo>
                    <a:pt x="972" y="18"/>
                  </a:lnTo>
                  <a:lnTo>
                    <a:pt x="983" y="16"/>
                  </a:lnTo>
                  <a:lnTo>
                    <a:pt x="1006" y="10"/>
                  </a:lnTo>
                  <a:lnTo>
                    <a:pt x="1029" y="7"/>
                  </a:lnTo>
                  <a:lnTo>
                    <a:pt x="1033" y="14"/>
                  </a:lnTo>
                  <a:lnTo>
                    <a:pt x="1037" y="23"/>
                  </a:lnTo>
                  <a:lnTo>
                    <a:pt x="1059" y="22"/>
                  </a:lnTo>
                  <a:lnTo>
                    <a:pt x="1083" y="22"/>
                  </a:lnTo>
                  <a:lnTo>
                    <a:pt x="1107" y="22"/>
                  </a:lnTo>
                  <a:lnTo>
                    <a:pt x="1132" y="22"/>
                  </a:lnTo>
                  <a:lnTo>
                    <a:pt x="1138" y="28"/>
                  </a:lnTo>
                  <a:lnTo>
                    <a:pt x="1145" y="32"/>
                  </a:lnTo>
                  <a:lnTo>
                    <a:pt x="1151" y="36"/>
                  </a:lnTo>
                  <a:lnTo>
                    <a:pt x="1157" y="39"/>
                  </a:lnTo>
                  <a:lnTo>
                    <a:pt x="1170" y="44"/>
                  </a:lnTo>
                  <a:lnTo>
                    <a:pt x="1188" y="49"/>
                  </a:lnTo>
                  <a:lnTo>
                    <a:pt x="1190" y="60"/>
                  </a:lnTo>
                  <a:lnTo>
                    <a:pt x="1193" y="71"/>
                  </a:lnTo>
                  <a:lnTo>
                    <a:pt x="1196" y="83"/>
                  </a:lnTo>
                  <a:lnTo>
                    <a:pt x="1199" y="94"/>
                  </a:lnTo>
                  <a:lnTo>
                    <a:pt x="1213" y="98"/>
                  </a:lnTo>
                  <a:lnTo>
                    <a:pt x="1228" y="107"/>
                  </a:lnTo>
                  <a:lnTo>
                    <a:pt x="1248" y="116"/>
                  </a:lnTo>
                  <a:lnTo>
                    <a:pt x="1270" y="125"/>
                  </a:lnTo>
                  <a:lnTo>
                    <a:pt x="1271" y="142"/>
                  </a:lnTo>
                  <a:lnTo>
                    <a:pt x="1272" y="159"/>
                  </a:lnTo>
                  <a:lnTo>
                    <a:pt x="1273" y="178"/>
                  </a:lnTo>
                  <a:lnTo>
                    <a:pt x="1274" y="196"/>
                  </a:lnTo>
                  <a:lnTo>
                    <a:pt x="1269" y="196"/>
                  </a:lnTo>
                  <a:lnTo>
                    <a:pt x="1266" y="196"/>
                  </a:lnTo>
                  <a:lnTo>
                    <a:pt x="1266" y="201"/>
                  </a:lnTo>
                  <a:lnTo>
                    <a:pt x="1266" y="207"/>
                  </a:lnTo>
                  <a:lnTo>
                    <a:pt x="1271" y="207"/>
                  </a:lnTo>
                  <a:lnTo>
                    <a:pt x="1277" y="207"/>
                  </a:lnTo>
                  <a:lnTo>
                    <a:pt x="1277" y="223"/>
                  </a:lnTo>
                  <a:lnTo>
                    <a:pt x="1277" y="238"/>
                  </a:lnTo>
                  <a:lnTo>
                    <a:pt x="1277" y="255"/>
                  </a:lnTo>
                  <a:lnTo>
                    <a:pt x="1277" y="270"/>
                  </a:lnTo>
                  <a:lnTo>
                    <a:pt x="1279" y="270"/>
                  </a:lnTo>
                  <a:lnTo>
                    <a:pt x="1282" y="270"/>
                  </a:lnTo>
                  <a:lnTo>
                    <a:pt x="1260" y="280"/>
                  </a:lnTo>
                  <a:lnTo>
                    <a:pt x="1241" y="285"/>
                  </a:lnTo>
                  <a:lnTo>
                    <a:pt x="1238" y="286"/>
                  </a:lnTo>
                  <a:lnTo>
                    <a:pt x="1235" y="288"/>
                  </a:lnTo>
                  <a:lnTo>
                    <a:pt x="1232" y="291"/>
                  </a:lnTo>
                  <a:lnTo>
                    <a:pt x="1228" y="294"/>
                  </a:lnTo>
                  <a:lnTo>
                    <a:pt x="1226" y="297"/>
                  </a:lnTo>
                  <a:lnTo>
                    <a:pt x="1224" y="303"/>
                  </a:lnTo>
                  <a:lnTo>
                    <a:pt x="1222" y="308"/>
                  </a:lnTo>
                  <a:lnTo>
                    <a:pt x="1221" y="315"/>
                  </a:lnTo>
                  <a:lnTo>
                    <a:pt x="1242" y="322"/>
                  </a:lnTo>
                  <a:lnTo>
                    <a:pt x="1261" y="330"/>
                  </a:lnTo>
                  <a:lnTo>
                    <a:pt x="1269" y="335"/>
                  </a:lnTo>
                  <a:lnTo>
                    <a:pt x="1276" y="341"/>
                  </a:lnTo>
                  <a:lnTo>
                    <a:pt x="1282" y="348"/>
                  </a:lnTo>
                  <a:lnTo>
                    <a:pt x="1289" y="358"/>
                  </a:lnTo>
                  <a:lnTo>
                    <a:pt x="1297" y="357"/>
                  </a:lnTo>
                  <a:lnTo>
                    <a:pt x="1306" y="355"/>
                  </a:lnTo>
                  <a:lnTo>
                    <a:pt x="1309" y="355"/>
                  </a:lnTo>
                  <a:lnTo>
                    <a:pt x="1314" y="355"/>
                  </a:lnTo>
                  <a:lnTo>
                    <a:pt x="1314" y="345"/>
                  </a:lnTo>
                  <a:lnTo>
                    <a:pt x="1314" y="337"/>
                  </a:lnTo>
                  <a:lnTo>
                    <a:pt x="1314" y="328"/>
                  </a:lnTo>
                  <a:lnTo>
                    <a:pt x="1314" y="318"/>
                  </a:lnTo>
                  <a:lnTo>
                    <a:pt x="1321" y="318"/>
                  </a:lnTo>
                  <a:lnTo>
                    <a:pt x="1330" y="318"/>
                  </a:lnTo>
                  <a:lnTo>
                    <a:pt x="1331" y="326"/>
                  </a:lnTo>
                  <a:lnTo>
                    <a:pt x="1332" y="335"/>
                  </a:lnTo>
                  <a:lnTo>
                    <a:pt x="1332" y="343"/>
                  </a:lnTo>
                  <a:lnTo>
                    <a:pt x="1333" y="351"/>
                  </a:lnTo>
                  <a:lnTo>
                    <a:pt x="1332" y="359"/>
                  </a:lnTo>
                  <a:lnTo>
                    <a:pt x="1332" y="366"/>
                  </a:lnTo>
                  <a:lnTo>
                    <a:pt x="1332" y="372"/>
                  </a:lnTo>
                  <a:lnTo>
                    <a:pt x="1333" y="378"/>
                  </a:lnTo>
                  <a:lnTo>
                    <a:pt x="1335" y="385"/>
                  </a:lnTo>
                  <a:lnTo>
                    <a:pt x="1337" y="391"/>
                  </a:lnTo>
                  <a:lnTo>
                    <a:pt x="1340" y="396"/>
                  </a:lnTo>
                  <a:lnTo>
                    <a:pt x="1344" y="401"/>
                  </a:lnTo>
                  <a:lnTo>
                    <a:pt x="1351" y="412"/>
                  </a:lnTo>
                  <a:lnTo>
                    <a:pt x="1360" y="421"/>
                  </a:lnTo>
                  <a:lnTo>
                    <a:pt x="1370" y="430"/>
                  </a:lnTo>
                  <a:lnTo>
                    <a:pt x="1380" y="441"/>
                  </a:lnTo>
                  <a:lnTo>
                    <a:pt x="1388" y="441"/>
                  </a:lnTo>
                  <a:lnTo>
                    <a:pt x="1396" y="441"/>
                  </a:lnTo>
                  <a:lnTo>
                    <a:pt x="1405" y="441"/>
                  </a:lnTo>
                  <a:lnTo>
                    <a:pt x="1414" y="441"/>
                  </a:lnTo>
                  <a:lnTo>
                    <a:pt x="1422" y="432"/>
                  </a:lnTo>
                  <a:lnTo>
                    <a:pt x="1428" y="426"/>
                  </a:lnTo>
                  <a:lnTo>
                    <a:pt x="1432" y="421"/>
                  </a:lnTo>
                  <a:lnTo>
                    <a:pt x="1435" y="412"/>
                  </a:lnTo>
                  <a:lnTo>
                    <a:pt x="1450" y="414"/>
                  </a:lnTo>
                  <a:lnTo>
                    <a:pt x="1462" y="417"/>
                  </a:lnTo>
                  <a:lnTo>
                    <a:pt x="1466" y="419"/>
                  </a:lnTo>
                  <a:lnTo>
                    <a:pt x="1471" y="422"/>
                  </a:lnTo>
                  <a:lnTo>
                    <a:pt x="1476" y="427"/>
                  </a:lnTo>
                  <a:lnTo>
                    <a:pt x="1482" y="432"/>
                  </a:lnTo>
                  <a:lnTo>
                    <a:pt x="1494" y="432"/>
                  </a:lnTo>
                  <a:lnTo>
                    <a:pt x="1507" y="432"/>
                  </a:lnTo>
                  <a:lnTo>
                    <a:pt x="1520" y="432"/>
                  </a:lnTo>
                  <a:lnTo>
                    <a:pt x="1533" y="432"/>
                  </a:lnTo>
                  <a:lnTo>
                    <a:pt x="1537" y="428"/>
                  </a:lnTo>
                  <a:lnTo>
                    <a:pt x="1541" y="424"/>
                  </a:lnTo>
                  <a:lnTo>
                    <a:pt x="1545" y="416"/>
                  </a:lnTo>
                  <a:lnTo>
                    <a:pt x="1551" y="400"/>
                  </a:lnTo>
                  <a:lnTo>
                    <a:pt x="1571" y="400"/>
                  </a:lnTo>
                  <a:lnTo>
                    <a:pt x="1590" y="401"/>
                  </a:lnTo>
                  <a:lnTo>
                    <a:pt x="1611" y="402"/>
                  </a:lnTo>
                  <a:lnTo>
                    <a:pt x="1631" y="404"/>
                  </a:lnTo>
                  <a:lnTo>
                    <a:pt x="1651" y="406"/>
                  </a:lnTo>
                  <a:lnTo>
                    <a:pt x="1670" y="409"/>
                  </a:lnTo>
                  <a:lnTo>
                    <a:pt x="1690" y="412"/>
                  </a:lnTo>
                  <a:lnTo>
                    <a:pt x="1710" y="415"/>
                  </a:lnTo>
                  <a:lnTo>
                    <a:pt x="1710" y="422"/>
                  </a:lnTo>
                  <a:lnTo>
                    <a:pt x="1709" y="431"/>
                  </a:lnTo>
                  <a:lnTo>
                    <a:pt x="1708" y="446"/>
                  </a:lnTo>
                  <a:lnTo>
                    <a:pt x="1704" y="467"/>
                  </a:lnTo>
                  <a:lnTo>
                    <a:pt x="1699" y="497"/>
                  </a:lnTo>
                  <a:lnTo>
                    <a:pt x="1693" y="538"/>
                  </a:lnTo>
                  <a:lnTo>
                    <a:pt x="1686" y="594"/>
                  </a:lnTo>
                  <a:lnTo>
                    <a:pt x="1675" y="666"/>
                  </a:lnTo>
                  <a:lnTo>
                    <a:pt x="1692" y="666"/>
                  </a:lnTo>
                  <a:lnTo>
                    <a:pt x="1707" y="667"/>
                  </a:lnTo>
                  <a:lnTo>
                    <a:pt x="1722" y="668"/>
                  </a:lnTo>
                  <a:lnTo>
                    <a:pt x="1740" y="670"/>
                  </a:lnTo>
                  <a:lnTo>
                    <a:pt x="1763" y="673"/>
                  </a:lnTo>
                  <a:lnTo>
                    <a:pt x="1794" y="677"/>
                  </a:lnTo>
                  <a:lnTo>
                    <a:pt x="1835" y="682"/>
                  </a:lnTo>
                  <a:lnTo>
                    <a:pt x="1889" y="690"/>
                  </a:lnTo>
                  <a:lnTo>
                    <a:pt x="1890" y="692"/>
                  </a:lnTo>
                  <a:lnTo>
                    <a:pt x="1891" y="695"/>
                  </a:lnTo>
                  <a:lnTo>
                    <a:pt x="1913" y="698"/>
                  </a:lnTo>
                  <a:lnTo>
                    <a:pt x="1935" y="700"/>
                  </a:lnTo>
                  <a:lnTo>
                    <a:pt x="1956" y="703"/>
                  </a:lnTo>
                  <a:lnTo>
                    <a:pt x="1978" y="706"/>
                  </a:lnTo>
                  <a:lnTo>
                    <a:pt x="1978" y="709"/>
                  </a:lnTo>
                  <a:lnTo>
                    <a:pt x="1978" y="714"/>
                  </a:lnTo>
                  <a:lnTo>
                    <a:pt x="2008" y="715"/>
                  </a:lnTo>
                  <a:lnTo>
                    <a:pt x="2038" y="718"/>
                  </a:lnTo>
                  <a:lnTo>
                    <a:pt x="2067" y="720"/>
                  </a:lnTo>
                  <a:lnTo>
                    <a:pt x="2098" y="722"/>
                  </a:lnTo>
                  <a:lnTo>
                    <a:pt x="2133" y="726"/>
                  </a:lnTo>
                  <a:lnTo>
                    <a:pt x="2168" y="731"/>
                  </a:lnTo>
                  <a:lnTo>
                    <a:pt x="2203" y="736"/>
                  </a:lnTo>
                  <a:lnTo>
                    <a:pt x="2237" y="741"/>
                  </a:lnTo>
                  <a:lnTo>
                    <a:pt x="2234" y="767"/>
                  </a:lnTo>
                  <a:lnTo>
                    <a:pt x="2230" y="793"/>
                  </a:lnTo>
                  <a:lnTo>
                    <a:pt x="2227" y="819"/>
                  </a:lnTo>
                  <a:lnTo>
                    <a:pt x="2223" y="844"/>
                  </a:lnTo>
                  <a:lnTo>
                    <a:pt x="2220" y="870"/>
                  </a:lnTo>
                  <a:lnTo>
                    <a:pt x="2217" y="896"/>
                  </a:lnTo>
                  <a:lnTo>
                    <a:pt x="2213" y="922"/>
                  </a:lnTo>
                  <a:lnTo>
                    <a:pt x="2209" y="948"/>
                  </a:lnTo>
                  <a:lnTo>
                    <a:pt x="2208" y="957"/>
                  </a:lnTo>
                  <a:lnTo>
                    <a:pt x="2208" y="966"/>
                  </a:lnTo>
                  <a:lnTo>
                    <a:pt x="2208" y="976"/>
                  </a:lnTo>
                  <a:lnTo>
                    <a:pt x="2208" y="985"/>
                  </a:lnTo>
                  <a:lnTo>
                    <a:pt x="2214" y="987"/>
                  </a:lnTo>
                  <a:lnTo>
                    <a:pt x="2221" y="989"/>
                  </a:lnTo>
                  <a:lnTo>
                    <a:pt x="2221" y="999"/>
                  </a:lnTo>
                  <a:lnTo>
                    <a:pt x="2221" y="1009"/>
                  </a:lnTo>
                  <a:lnTo>
                    <a:pt x="2221" y="1018"/>
                  </a:lnTo>
                  <a:lnTo>
                    <a:pt x="2221" y="1029"/>
                  </a:lnTo>
                  <a:lnTo>
                    <a:pt x="2215" y="1068"/>
                  </a:lnTo>
                  <a:lnTo>
                    <a:pt x="2209" y="1108"/>
                  </a:lnTo>
                  <a:lnTo>
                    <a:pt x="2203" y="1148"/>
                  </a:lnTo>
                  <a:lnTo>
                    <a:pt x="2198" y="1188"/>
                  </a:lnTo>
                  <a:lnTo>
                    <a:pt x="2192" y="1229"/>
                  </a:lnTo>
                  <a:lnTo>
                    <a:pt x="2186" y="1269"/>
                  </a:lnTo>
                  <a:lnTo>
                    <a:pt x="2179" y="1309"/>
                  </a:lnTo>
                  <a:lnTo>
                    <a:pt x="2172" y="1348"/>
                  </a:lnTo>
                  <a:lnTo>
                    <a:pt x="2178" y="1349"/>
                  </a:lnTo>
                  <a:lnTo>
                    <a:pt x="2186" y="1351"/>
                  </a:lnTo>
                  <a:lnTo>
                    <a:pt x="2185" y="1364"/>
                  </a:lnTo>
                  <a:lnTo>
                    <a:pt x="2185" y="1375"/>
                  </a:lnTo>
                  <a:lnTo>
                    <a:pt x="2186" y="1387"/>
                  </a:lnTo>
                  <a:lnTo>
                    <a:pt x="2187" y="1398"/>
                  </a:lnTo>
                  <a:lnTo>
                    <a:pt x="2190" y="1420"/>
                  </a:lnTo>
                  <a:lnTo>
                    <a:pt x="2194" y="1442"/>
                  </a:lnTo>
                  <a:lnTo>
                    <a:pt x="2177" y="1446"/>
                  </a:lnTo>
                  <a:lnTo>
                    <a:pt x="2167" y="1448"/>
                  </a:lnTo>
                  <a:lnTo>
                    <a:pt x="2162" y="1450"/>
                  </a:lnTo>
                  <a:lnTo>
                    <a:pt x="2157" y="1454"/>
                  </a:lnTo>
                  <a:lnTo>
                    <a:pt x="2157" y="1467"/>
                  </a:lnTo>
                  <a:lnTo>
                    <a:pt x="2157" y="1481"/>
                  </a:lnTo>
                  <a:lnTo>
                    <a:pt x="2157" y="1495"/>
                  </a:lnTo>
                  <a:lnTo>
                    <a:pt x="2157" y="1510"/>
                  </a:lnTo>
                  <a:lnTo>
                    <a:pt x="2152" y="1512"/>
                  </a:lnTo>
                  <a:lnTo>
                    <a:pt x="2147" y="1513"/>
                  </a:lnTo>
                  <a:lnTo>
                    <a:pt x="2140" y="1513"/>
                  </a:lnTo>
                  <a:lnTo>
                    <a:pt x="2128" y="1513"/>
                  </a:lnTo>
                  <a:lnTo>
                    <a:pt x="2125" y="1519"/>
                  </a:lnTo>
                  <a:lnTo>
                    <a:pt x="2122" y="1523"/>
                  </a:lnTo>
                  <a:lnTo>
                    <a:pt x="2119" y="1528"/>
                  </a:lnTo>
                  <a:lnTo>
                    <a:pt x="2116" y="1531"/>
                  </a:lnTo>
                  <a:lnTo>
                    <a:pt x="2108" y="1536"/>
                  </a:lnTo>
                  <a:lnTo>
                    <a:pt x="2100" y="1539"/>
                  </a:lnTo>
                  <a:lnTo>
                    <a:pt x="2090" y="1542"/>
                  </a:lnTo>
                  <a:lnTo>
                    <a:pt x="2081" y="1545"/>
                  </a:lnTo>
                  <a:lnTo>
                    <a:pt x="2073" y="1549"/>
                  </a:lnTo>
                  <a:lnTo>
                    <a:pt x="2063" y="1556"/>
                  </a:lnTo>
                  <a:lnTo>
                    <a:pt x="2057" y="1572"/>
                  </a:lnTo>
                  <a:lnTo>
                    <a:pt x="2050" y="1587"/>
                  </a:lnTo>
                  <a:lnTo>
                    <a:pt x="2040" y="1600"/>
                  </a:lnTo>
                  <a:lnTo>
                    <a:pt x="2030" y="1614"/>
                  </a:lnTo>
                  <a:lnTo>
                    <a:pt x="2026" y="1614"/>
                  </a:lnTo>
                  <a:lnTo>
                    <a:pt x="2023" y="1614"/>
                  </a:lnTo>
                  <a:lnTo>
                    <a:pt x="2023" y="1623"/>
                  </a:lnTo>
                  <a:lnTo>
                    <a:pt x="2023" y="1634"/>
                  </a:lnTo>
                  <a:lnTo>
                    <a:pt x="2033" y="1634"/>
                  </a:lnTo>
                  <a:lnTo>
                    <a:pt x="2045" y="1634"/>
                  </a:lnTo>
                  <a:lnTo>
                    <a:pt x="2055" y="1634"/>
                  </a:lnTo>
                  <a:lnTo>
                    <a:pt x="2065" y="1634"/>
                  </a:lnTo>
                  <a:lnTo>
                    <a:pt x="2065" y="1642"/>
                  </a:lnTo>
                  <a:lnTo>
                    <a:pt x="2065" y="1649"/>
                  </a:lnTo>
                  <a:lnTo>
                    <a:pt x="2065" y="1657"/>
                  </a:lnTo>
                  <a:lnTo>
                    <a:pt x="2065" y="1666"/>
                  </a:lnTo>
                  <a:lnTo>
                    <a:pt x="2056" y="1666"/>
                  </a:lnTo>
                  <a:lnTo>
                    <a:pt x="2047" y="1668"/>
                  </a:lnTo>
                  <a:lnTo>
                    <a:pt x="2047" y="1662"/>
                  </a:lnTo>
                  <a:lnTo>
                    <a:pt x="2047" y="1659"/>
                  </a:lnTo>
                  <a:lnTo>
                    <a:pt x="2042" y="1659"/>
                  </a:lnTo>
                  <a:lnTo>
                    <a:pt x="2038" y="1659"/>
                  </a:lnTo>
                  <a:lnTo>
                    <a:pt x="2035" y="1665"/>
                  </a:lnTo>
                  <a:lnTo>
                    <a:pt x="2032" y="1669"/>
                  </a:lnTo>
                  <a:lnTo>
                    <a:pt x="2029" y="1672"/>
                  </a:lnTo>
                  <a:lnTo>
                    <a:pt x="2025" y="1674"/>
                  </a:lnTo>
                  <a:lnTo>
                    <a:pt x="2017" y="1678"/>
                  </a:lnTo>
                  <a:lnTo>
                    <a:pt x="2006" y="1682"/>
                  </a:lnTo>
                  <a:lnTo>
                    <a:pt x="2002" y="1682"/>
                  </a:lnTo>
                  <a:lnTo>
                    <a:pt x="1999" y="1682"/>
                  </a:lnTo>
                  <a:lnTo>
                    <a:pt x="1999" y="1694"/>
                  </a:lnTo>
                  <a:lnTo>
                    <a:pt x="1999" y="1705"/>
                  </a:lnTo>
                  <a:lnTo>
                    <a:pt x="1999" y="1717"/>
                  </a:lnTo>
                  <a:lnTo>
                    <a:pt x="1999" y="1730"/>
                  </a:lnTo>
                  <a:lnTo>
                    <a:pt x="2002" y="1730"/>
                  </a:lnTo>
                  <a:lnTo>
                    <a:pt x="2006" y="1730"/>
                  </a:lnTo>
                  <a:lnTo>
                    <a:pt x="2006" y="1738"/>
                  </a:lnTo>
                  <a:lnTo>
                    <a:pt x="2006" y="1748"/>
                  </a:lnTo>
                  <a:lnTo>
                    <a:pt x="2006" y="1757"/>
                  </a:lnTo>
                  <a:lnTo>
                    <a:pt x="2006" y="1765"/>
                  </a:lnTo>
                  <a:lnTo>
                    <a:pt x="2013" y="1765"/>
                  </a:lnTo>
                  <a:lnTo>
                    <a:pt x="2023" y="1765"/>
                  </a:lnTo>
                  <a:lnTo>
                    <a:pt x="2026" y="1777"/>
                  </a:lnTo>
                  <a:lnTo>
                    <a:pt x="2028" y="1787"/>
                  </a:lnTo>
                  <a:lnTo>
                    <a:pt x="2031" y="1797"/>
                  </a:lnTo>
                  <a:lnTo>
                    <a:pt x="2033" y="1809"/>
                  </a:lnTo>
                  <a:lnTo>
                    <a:pt x="2046" y="1825"/>
                  </a:lnTo>
                  <a:lnTo>
                    <a:pt x="2058" y="1843"/>
                  </a:lnTo>
                  <a:lnTo>
                    <a:pt x="2064" y="1851"/>
                  </a:lnTo>
                  <a:lnTo>
                    <a:pt x="2068" y="1861"/>
                  </a:lnTo>
                  <a:lnTo>
                    <a:pt x="2072" y="1871"/>
                  </a:lnTo>
                  <a:lnTo>
                    <a:pt x="2073" y="1880"/>
                  </a:lnTo>
                  <a:lnTo>
                    <a:pt x="2067" y="1884"/>
                  </a:lnTo>
                  <a:lnTo>
                    <a:pt x="2062" y="1889"/>
                  </a:lnTo>
                  <a:lnTo>
                    <a:pt x="2054" y="1881"/>
                  </a:lnTo>
                  <a:lnTo>
                    <a:pt x="2048" y="1874"/>
                  </a:lnTo>
                  <a:lnTo>
                    <a:pt x="2045" y="1870"/>
                  </a:lnTo>
                  <a:lnTo>
                    <a:pt x="2042" y="1866"/>
                  </a:lnTo>
                  <a:lnTo>
                    <a:pt x="2040" y="1861"/>
                  </a:lnTo>
                  <a:lnTo>
                    <a:pt x="2038" y="1855"/>
                  </a:lnTo>
                  <a:lnTo>
                    <a:pt x="2029" y="1855"/>
                  </a:lnTo>
                  <a:lnTo>
                    <a:pt x="2021" y="1857"/>
                  </a:lnTo>
                  <a:lnTo>
                    <a:pt x="2019" y="1864"/>
                  </a:lnTo>
                  <a:lnTo>
                    <a:pt x="2018" y="1874"/>
                  </a:lnTo>
                  <a:lnTo>
                    <a:pt x="2019" y="1896"/>
                  </a:lnTo>
                  <a:lnTo>
                    <a:pt x="2021" y="1935"/>
                  </a:lnTo>
                  <a:lnTo>
                    <a:pt x="2029" y="1945"/>
                  </a:lnTo>
                  <a:lnTo>
                    <a:pt x="2035" y="1954"/>
                  </a:lnTo>
                  <a:lnTo>
                    <a:pt x="2041" y="1962"/>
                  </a:lnTo>
                  <a:lnTo>
                    <a:pt x="2046" y="1971"/>
                  </a:lnTo>
                  <a:lnTo>
                    <a:pt x="2047" y="1975"/>
                  </a:lnTo>
                  <a:lnTo>
                    <a:pt x="2048" y="1980"/>
                  </a:lnTo>
                  <a:lnTo>
                    <a:pt x="2047" y="1984"/>
                  </a:lnTo>
                  <a:lnTo>
                    <a:pt x="2047" y="1989"/>
                  </a:lnTo>
                  <a:lnTo>
                    <a:pt x="2045" y="1993"/>
                  </a:lnTo>
                  <a:lnTo>
                    <a:pt x="2042" y="2000"/>
                  </a:lnTo>
                  <a:lnTo>
                    <a:pt x="2039" y="2005"/>
                  </a:lnTo>
                  <a:lnTo>
                    <a:pt x="2034" y="2011"/>
                  </a:lnTo>
                  <a:lnTo>
                    <a:pt x="2025" y="1985"/>
                  </a:lnTo>
                  <a:lnTo>
                    <a:pt x="2018" y="1967"/>
                  </a:lnTo>
                  <a:lnTo>
                    <a:pt x="2011" y="1954"/>
                  </a:lnTo>
                  <a:lnTo>
                    <a:pt x="2008" y="1943"/>
                  </a:lnTo>
                  <a:lnTo>
                    <a:pt x="1995" y="1945"/>
                  </a:lnTo>
                  <a:lnTo>
                    <a:pt x="1986" y="1947"/>
                  </a:lnTo>
                  <a:lnTo>
                    <a:pt x="1979" y="1949"/>
                  </a:lnTo>
                  <a:lnTo>
                    <a:pt x="1969" y="1953"/>
                  </a:lnTo>
                  <a:lnTo>
                    <a:pt x="1949" y="1954"/>
                  </a:lnTo>
                  <a:lnTo>
                    <a:pt x="1928" y="1957"/>
                  </a:lnTo>
                  <a:lnTo>
                    <a:pt x="1918" y="1959"/>
                  </a:lnTo>
                  <a:lnTo>
                    <a:pt x="1908" y="1962"/>
                  </a:lnTo>
                  <a:lnTo>
                    <a:pt x="1897" y="1965"/>
                  </a:lnTo>
                  <a:lnTo>
                    <a:pt x="1887" y="1968"/>
                  </a:lnTo>
                  <a:lnTo>
                    <a:pt x="1878" y="1974"/>
                  </a:lnTo>
                  <a:lnTo>
                    <a:pt x="1868" y="1978"/>
                  </a:lnTo>
                  <a:lnTo>
                    <a:pt x="1859" y="1983"/>
                  </a:lnTo>
                  <a:lnTo>
                    <a:pt x="1851" y="1989"/>
                  </a:lnTo>
                  <a:lnTo>
                    <a:pt x="1842" y="1995"/>
                  </a:lnTo>
                  <a:lnTo>
                    <a:pt x="1835" y="2003"/>
                  </a:lnTo>
                  <a:lnTo>
                    <a:pt x="1829" y="2011"/>
                  </a:lnTo>
                  <a:lnTo>
                    <a:pt x="1824" y="2019"/>
                  </a:lnTo>
                  <a:lnTo>
                    <a:pt x="1811" y="2024"/>
                  </a:lnTo>
                  <a:lnTo>
                    <a:pt x="1798" y="2033"/>
                  </a:lnTo>
                  <a:lnTo>
                    <a:pt x="1784" y="2040"/>
                  </a:lnTo>
                  <a:lnTo>
                    <a:pt x="1772" y="2045"/>
                  </a:lnTo>
                  <a:lnTo>
                    <a:pt x="1770" y="2040"/>
                  </a:lnTo>
                  <a:lnTo>
                    <a:pt x="1766" y="2036"/>
                  </a:lnTo>
                  <a:lnTo>
                    <a:pt x="1761" y="2032"/>
                  </a:lnTo>
                  <a:lnTo>
                    <a:pt x="1756" y="2028"/>
                  </a:lnTo>
                  <a:lnTo>
                    <a:pt x="1744" y="2021"/>
                  </a:lnTo>
                  <a:lnTo>
                    <a:pt x="1729" y="2017"/>
                  </a:lnTo>
                  <a:lnTo>
                    <a:pt x="1715" y="2014"/>
                  </a:lnTo>
                  <a:lnTo>
                    <a:pt x="1700" y="2011"/>
                  </a:lnTo>
                  <a:lnTo>
                    <a:pt x="1687" y="2010"/>
                  </a:lnTo>
                  <a:lnTo>
                    <a:pt x="1676" y="2009"/>
                  </a:lnTo>
                  <a:lnTo>
                    <a:pt x="1674" y="2006"/>
                  </a:lnTo>
                  <a:lnTo>
                    <a:pt x="1674" y="2004"/>
                  </a:lnTo>
                  <a:lnTo>
                    <a:pt x="1657" y="2001"/>
                  </a:lnTo>
                  <a:lnTo>
                    <a:pt x="1641" y="1999"/>
                  </a:lnTo>
                  <a:lnTo>
                    <a:pt x="1625" y="1995"/>
                  </a:lnTo>
                  <a:lnTo>
                    <a:pt x="1608" y="1993"/>
                  </a:lnTo>
                  <a:lnTo>
                    <a:pt x="1608" y="1990"/>
                  </a:lnTo>
                  <a:lnTo>
                    <a:pt x="1608" y="1986"/>
                  </a:lnTo>
                  <a:lnTo>
                    <a:pt x="1598" y="1987"/>
                  </a:lnTo>
                  <a:lnTo>
                    <a:pt x="1587" y="1988"/>
                  </a:lnTo>
                  <a:lnTo>
                    <a:pt x="1577" y="1989"/>
                  </a:lnTo>
                  <a:lnTo>
                    <a:pt x="1567" y="1992"/>
                  </a:lnTo>
                  <a:lnTo>
                    <a:pt x="1547" y="1998"/>
                  </a:lnTo>
                  <a:lnTo>
                    <a:pt x="1527" y="2004"/>
                  </a:lnTo>
                  <a:lnTo>
                    <a:pt x="1517" y="2009"/>
                  </a:lnTo>
                  <a:lnTo>
                    <a:pt x="1491" y="2022"/>
                  </a:lnTo>
                  <a:lnTo>
                    <a:pt x="1461" y="2037"/>
                  </a:lnTo>
                  <a:lnTo>
                    <a:pt x="1438" y="2046"/>
                  </a:lnTo>
                  <a:lnTo>
                    <a:pt x="1438" y="2050"/>
                  </a:lnTo>
                  <a:lnTo>
                    <a:pt x="1438" y="2054"/>
                  </a:lnTo>
                  <a:lnTo>
                    <a:pt x="1433" y="2054"/>
                  </a:lnTo>
                  <a:lnTo>
                    <a:pt x="1429" y="2054"/>
                  </a:lnTo>
                  <a:lnTo>
                    <a:pt x="1426" y="2058"/>
                  </a:lnTo>
                  <a:lnTo>
                    <a:pt x="1422" y="2061"/>
                  </a:lnTo>
                  <a:lnTo>
                    <a:pt x="1419" y="2063"/>
                  </a:lnTo>
                  <a:lnTo>
                    <a:pt x="1415" y="2065"/>
                  </a:lnTo>
                  <a:lnTo>
                    <a:pt x="1407" y="2068"/>
                  </a:lnTo>
                  <a:lnTo>
                    <a:pt x="1399" y="2069"/>
                  </a:lnTo>
                  <a:lnTo>
                    <a:pt x="1389" y="2068"/>
                  </a:lnTo>
                  <a:lnTo>
                    <a:pt x="1380" y="2066"/>
                  </a:lnTo>
                  <a:lnTo>
                    <a:pt x="1370" y="2063"/>
                  </a:lnTo>
                  <a:lnTo>
                    <a:pt x="1360" y="2060"/>
                  </a:lnTo>
                  <a:lnTo>
                    <a:pt x="1319" y="2039"/>
                  </a:lnTo>
                  <a:lnTo>
                    <a:pt x="1282" y="2022"/>
                  </a:lnTo>
                  <a:lnTo>
                    <a:pt x="1286" y="2010"/>
                  </a:lnTo>
                  <a:lnTo>
                    <a:pt x="1287" y="2000"/>
                  </a:lnTo>
                  <a:lnTo>
                    <a:pt x="1286" y="1995"/>
                  </a:lnTo>
                  <a:lnTo>
                    <a:pt x="1284" y="1991"/>
                  </a:lnTo>
                  <a:lnTo>
                    <a:pt x="1283" y="1988"/>
                  </a:lnTo>
                  <a:lnTo>
                    <a:pt x="1281" y="1985"/>
                  </a:lnTo>
                  <a:lnTo>
                    <a:pt x="1276" y="1980"/>
                  </a:lnTo>
                  <a:lnTo>
                    <a:pt x="1270" y="1977"/>
                  </a:lnTo>
                  <a:lnTo>
                    <a:pt x="1262" y="1975"/>
                  </a:lnTo>
                  <a:lnTo>
                    <a:pt x="1253" y="1973"/>
                  </a:lnTo>
                  <a:lnTo>
                    <a:pt x="1234" y="1972"/>
                  </a:lnTo>
                  <a:lnTo>
                    <a:pt x="1213" y="1971"/>
                  </a:lnTo>
                  <a:lnTo>
                    <a:pt x="1203" y="1969"/>
                  </a:lnTo>
                  <a:lnTo>
                    <a:pt x="1193" y="1967"/>
                  </a:lnTo>
                  <a:lnTo>
                    <a:pt x="1185" y="1964"/>
                  </a:lnTo>
                  <a:lnTo>
                    <a:pt x="1177" y="1960"/>
                  </a:lnTo>
                  <a:lnTo>
                    <a:pt x="1179" y="1939"/>
                  </a:lnTo>
                  <a:lnTo>
                    <a:pt x="1181" y="1918"/>
                  </a:lnTo>
                  <a:lnTo>
                    <a:pt x="1183" y="1897"/>
                  </a:lnTo>
                  <a:lnTo>
                    <a:pt x="1186" y="1876"/>
                  </a:lnTo>
                  <a:lnTo>
                    <a:pt x="1208" y="1872"/>
                  </a:lnTo>
                  <a:lnTo>
                    <a:pt x="1219" y="1870"/>
                  </a:lnTo>
                  <a:lnTo>
                    <a:pt x="1225" y="1868"/>
                  </a:lnTo>
                  <a:lnTo>
                    <a:pt x="1230" y="1865"/>
                  </a:lnTo>
                  <a:lnTo>
                    <a:pt x="1230" y="1855"/>
                  </a:lnTo>
                  <a:lnTo>
                    <a:pt x="1230" y="1848"/>
                  </a:lnTo>
                  <a:lnTo>
                    <a:pt x="1222" y="1846"/>
                  </a:lnTo>
                  <a:lnTo>
                    <a:pt x="1217" y="1843"/>
                  </a:lnTo>
                  <a:lnTo>
                    <a:pt x="1212" y="1840"/>
                  </a:lnTo>
                  <a:lnTo>
                    <a:pt x="1208" y="1837"/>
                  </a:lnTo>
                  <a:lnTo>
                    <a:pt x="1200" y="1829"/>
                  </a:lnTo>
                  <a:lnTo>
                    <a:pt x="1195" y="1820"/>
                  </a:lnTo>
                  <a:lnTo>
                    <a:pt x="1190" y="1811"/>
                  </a:lnTo>
                  <a:lnTo>
                    <a:pt x="1185" y="1801"/>
                  </a:lnTo>
                  <a:lnTo>
                    <a:pt x="1179" y="1791"/>
                  </a:lnTo>
                  <a:lnTo>
                    <a:pt x="1170" y="1781"/>
                  </a:lnTo>
                  <a:lnTo>
                    <a:pt x="1156" y="1779"/>
                  </a:lnTo>
                  <a:lnTo>
                    <a:pt x="1141" y="1777"/>
                  </a:lnTo>
                  <a:lnTo>
                    <a:pt x="1138" y="1763"/>
                  </a:lnTo>
                  <a:lnTo>
                    <a:pt x="1136" y="1750"/>
                  </a:lnTo>
                  <a:lnTo>
                    <a:pt x="1135" y="1736"/>
                  </a:lnTo>
                  <a:lnTo>
                    <a:pt x="1133" y="1723"/>
                  </a:lnTo>
                  <a:lnTo>
                    <a:pt x="1121" y="1721"/>
                  </a:lnTo>
                  <a:lnTo>
                    <a:pt x="1110" y="1718"/>
                  </a:lnTo>
                  <a:lnTo>
                    <a:pt x="1110" y="1723"/>
                  </a:lnTo>
                  <a:lnTo>
                    <a:pt x="1110" y="1728"/>
                  </a:lnTo>
                  <a:lnTo>
                    <a:pt x="1107" y="1728"/>
                  </a:lnTo>
                  <a:lnTo>
                    <a:pt x="1104" y="1729"/>
                  </a:lnTo>
                  <a:lnTo>
                    <a:pt x="1101" y="1732"/>
                  </a:lnTo>
                  <a:lnTo>
                    <a:pt x="1097" y="1735"/>
                  </a:lnTo>
                  <a:lnTo>
                    <a:pt x="1087" y="1742"/>
                  </a:lnTo>
                  <a:lnTo>
                    <a:pt x="1074" y="1750"/>
                  </a:lnTo>
                  <a:lnTo>
                    <a:pt x="1056" y="1755"/>
                  </a:lnTo>
                  <a:lnTo>
                    <a:pt x="1044" y="1758"/>
                  </a:lnTo>
                  <a:lnTo>
                    <a:pt x="1031" y="1759"/>
                  </a:lnTo>
                  <a:lnTo>
                    <a:pt x="1014" y="1760"/>
                  </a:lnTo>
                  <a:lnTo>
                    <a:pt x="999" y="1743"/>
                  </a:lnTo>
                  <a:lnTo>
                    <a:pt x="988" y="1730"/>
                  </a:lnTo>
                  <a:lnTo>
                    <a:pt x="982" y="1724"/>
                  </a:lnTo>
                  <a:lnTo>
                    <a:pt x="974" y="1718"/>
                  </a:lnTo>
                  <a:lnTo>
                    <a:pt x="966" y="1714"/>
                  </a:lnTo>
                  <a:lnTo>
                    <a:pt x="955" y="1712"/>
                  </a:lnTo>
                  <a:lnTo>
                    <a:pt x="955" y="1715"/>
                  </a:lnTo>
                  <a:lnTo>
                    <a:pt x="955" y="1718"/>
                  </a:lnTo>
                  <a:lnTo>
                    <a:pt x="952" y="1718"/>
                  </a:lnTo>
                  <a:lnTo>
                    <a:pt x="947" y="1718"/>
                  </a:lnTo>
                  <a:lnTo>
                    <a:pt x="940" y="1710"/>
                  </a:lnTo>
                  <a:lnTo>
                    <a:pt x="932" y="1702"/>
                  </a:lnTo>
                  <a:lnTo>
                    <a:pt x="925" y="1696"/>
                  </a:lnTo>
                  <a:lnTo>
                    <a:pt x="916" y="1689"/>
                  </a:lnTo>
                  <a:lnTo>
                    <a:pt x="908" y="1684"/>
                  </a:lnTo>
                  <a:lnTo>
                    <a:pt x="899" y="1680"/>
                  </a:lnTo>
                  <a:lnTo>
                    <a:pt x="888" y="1677"/>
                  </a:lnTo>
                  <a:lnTo>
                    <a:pt x="876" y="1675"/>
                  </a:lnTo>
                  <a:lnTo>
                    <a:pt x="875" y="1672"/>
                  </a:lnTo>
                  <a:lnTo>
                    <a:pt x="874" y="1669"/>
                  </a:lnTo>
                  <a:lnTo>
                    <a:pt x="843" y="1666"/>
                  </a:lnTo>
                  <a:lnTo>
                    <a:pt x="823" y="1664"/>
                  </a:lnTo>
                  <a:lnTo>
                    <a:pt x="806" y="1664"/>
                  </a:lnTo>
                  <a:lnTo>
                    <a:pt x="786" y="1664"/>
                  </a:lnTo>
                  <a:lnTo>
                    <a:pt x="782" y="1669"/>
                  </a:lnTo>
                  <a:lnTo>
                    <a:pt x="777" y="1673"/>
                  </a:lnTo>
                  <a:lnTo>
                    <a:pt x="772" y="1677"/>
                  </a:lnTo>
                  <a:lnTo>
                    <a:pt x="766" y="1680"/>
                  </a:lnTo>
                  <a:lnTo>
                    <a:pt x="752" y="1686"/>
                  </a:lnTo>
                  <a:lnTo>
                    <a:pt x="737" y="1690"/>
                  </a:lnTo>
                  <a:lnTo>
                    <a:pt x="720" y="1695"/>
                  </a:lnTo>
                  <a:lnTo>
                    <a:pt x="705" y="1697"/>
                  </a:lnTo>
                  <a:lnTo>
                    <a:pt x="691" y="1699"/>
                  </a:lnTo>
                  <a:lnTo>
                    <a:pt x="679" y="1700"/>
                  </a:lnTo>
                  <a:lnTo>
                    <a:pt x="676" y="1694"/>
                  </a:lnTo>
                  <a:lnTo>
                    <a:pt x="671" y="1686"/>
                  </a:lnTo>
                  <a:lnTo>
                    <a:pt x="664" y="1681"/>
                  </a:lnTo>
                  <a:lnTo>
                    <a:pt x="658" y="1675"/>
                  </a:lnTo>
                  <a:lnTo>
                    <a:pt x="652" y="1670"/>
                  </a:lnTo>
                  <a:lnTo>
                    <a:pt x="645" y="1666"/>
                  </a:lnTo>
                  <a:lnTo>
                    <a:pt x="637" y="1661"/>
                  </a:lnTo>
                  <a:lnTo>
                    <a:pt x="630" y="1659"/>
                  </a:lnTo>
                  <a:lnTo>
                    <a:pt x="632" y="1653"/>
                  </a:lnTo>
                  <a:lnTo>
                    <a:pt x="634" y="1648"/>
                  </a:lnTo>
                  <a:lnTo>
                    <a:pt x="636" y="1644"/>
                  </a:lnTo>
                  <a:lnTo>
                    <a:pt x="640" y="1641"/>
                  </a:lnTo>
                  <a:lnTo>
                    <a:pt x="647" y="1636"/>
                  </a:lnTo>
                  <a:lnTo>
                    <a:pt x="656" y="1629"/>
                  </a:lnTo>
                  <a:lnTo>
                    <a:pt x="657" y="1611"/>
                  </a:lnTo>
                  <a:lnTo>
                    <a:pt x="655" y="1592"/>
                  </a:lnTo>
                  <a:lnTo>
                    <a:pt x="654" y="1588"/>
                  </a:lnTo>
                  <a:lnTo>
                    <a:pt x="652" y="1584"/>
                  </a:lnTo>
                  <a:lnTo>
                    <a:pt x="650" y="1581"/>
                  </a:lnTo>
                  <a:lnTo>
                    <a:pt x="647" y="1578"/>
                  </a:lnTo>
                  <a:lnTo>
                    <a:pt x="644" y="1576"/>
                  </a:lnTo>
                  <a:lnTo>
                    <a:pt x="640" y="1575"/>
                  </a:lnTo>
                  <a:lnTo>
                    <a:pt x="634" y="1575"/>
                  </a:lnTo>
                  <a:lnTo>
                    <a:pt x="629" y="1575"/>
                  </a:lnTo>
                  <a:lnTo>
                    <a:pt x="620" y="1562"/>
                  </a:lnTo>
                  <a:lnTo>
                    <a:pt x="610" y="1549"/>
                  </a:lnTo>
                  <a:lnTo>
                    <a:pt x="607" y="1553"/>
                  </a:lnTo>
                  <a:lnTo>
                    <a:pt x="603" y="1554"/>
                  </a:lnTo>
                  <a:lnTo>
                    <a:pt x="596" y="1554"/>
                  </a:lnTo>
                  <a:lnTo>
                    <a:pt x="584" y="1554"/>
                  </a:lnTo>
                  <a:lnTo>
                    <a:pt x="581" y="1540"/>
                  </a:lnTo>
                  <a:lnTo>
                    <a:pt x="581" y="1526"/>
                  </a:lnTo>
                  <a:lnTo>
                    <a:pt x="600" y="1515"/>
                  </a:lnTo>
                  <a:lnTo>
                    <a:pt x="610" y="1510"/>
                  </a:lnTo>
                  <a:lnTo>
                    <a:pt x="617" y="1505"/>
                  </a:lnTo>
                  <a:lnTo>
                    <a:pt x="622" y="1500"/>
                  </a:lnTo>
                  <a:lnTo>
                    <a:pt x="632" y="1497"/>
                  </a:lnTo>
                  <a:lnTo>
                    <a:pt x="642" y="1492"/>
                  </a:lnTo>
                  <a:lnTo>
                    <a:pt x="650" y="1489"/>
                  </a:lnTo>
                  <a:lnTo>
                    <a:pt x="656" y="1485"/>
                  </a:lnTo>
                  <a:lnTo>
                    <a:pt x="661" y="1481"/>
                  </a:lnTo>
                  <a:lnTo>
                    <a:pt x="665" y="1477"/>
                  </a:lnTo>
                  <a:lnTo>
                    <a:pt x="668" y="1472"/>
                  </a:lnTo>
                  <a:lnTo>
                    <a:pt x="669" y="1466"/>
                  </a:lnTo>
                  <a:lnTo>
                    <a:pt x="670" y="1461"/>
                  </a:lnTo>
                  <a:lnTo>
                    <a:pt x="669" y="1455"/>
                  </a:lnTo>
                  <a:lnTo>
                    <a:pt x="668" y="1448"/>
                  </a:lnTo>
                  <a:lnTo>
                    <a:pt x="665" y="1441"/>
                  </a:lnTo>
                  <a:lnTo>
                    <a:pt x="660" y="1425"/>
                  </a:lnTo>
                  <a:lnTo>
                    <a:pt x="653" y="1407"/>
                  </a:lnTo>
                  <a:lnTo>
                    <a:pt x="650" y="1391"/>
                  </a:lnTo>
                  <a:lnTo>
                    <a:pt x="648" y="1374"/>
                  </a:lnTo>
                  <a:lnTo>
                    <a:pt x="645" y="1358"/>
                  </a:lnTo>
                  <a:lnTo>
                    <a:pt x="642" y="1341"/>
                  </a:lnTo>
                  <a:lnTo>
                    <a:pt x="635" y="1340"/>
                  </a:lnTo>
                  <a:lnTo>
                    <a:pt x="629" y="1340"/>
                  </a:lnTo>
                  <a:lnTo>
                    <a:pt x="627" y="1337"/>
                  </a:lnTo>
                  <a:lnTo>
                    <a:pt x="626" y="1335"/>
                  </a:lnTo>
                  <a:lnTo>
                    <a:pt x="613" y="1334"/>
                  </a:lnTo>
                  <a:lnTo>
                    <a:pt x="599" y="1333"/>
                  </a:lnTo>
                  <a:lnTo>
                    <a:pt x="595" y="1315"/>
                  </a:lnTo>
                  <a:lnTo>
                    <a:pt x="590" y="1293"/>
                  </a:lnTo>
                  <a:lnTo>
                    <a:pt x="586" y="1283"/>
                  </a:lnTo>
                  <a:lnTo>
                    <a:pt x="581" y="1272"/>
                  </a:lnTo>
                  <a:lnTo>
                    <a:pt x="579" y="1268"/>
                  </a:lnTo>
                  <a:lnTo>
                    <a:pt x="577" y="1264"/>
                  </a:lnTo>
                  <a:lnTo>
                    <a:pt x="574" y="1261"/>
                  </a:lnTo>
                  <a:lnTo>
                    <a:pt x="571" y="1259"/>
                  </a:lnTo>
                  <a:lnTo>
                    <a:pt x="572" y="1250"/>
                  </a:lnTo>
                  <a:lnTo>
                    <a:pt x="574" y="1242"/>
                  </a:lnTo>
                  <a:lnTo>
                    <a:pt x="578" y="1236"/>
                  </a:lnTo>
                  <a:lnTo>
                    <a:pt x="584" y="1229"/>
                  </a:lnTo>
                  <a:lnTo>
                    <a:pt x="578" y="1223"/>
                  </a:lnTo>
                  <a:lnTo>
                    <a:pt x="573" y="1217"/>
                  </a:lnTo>
                  <a:lnTo>
                    <a:pt x="568" y="1213"/>
                  </a:lnTo>
                  <a:lnTo>
                    <a:pt x="562" y="1209"/>
                  </a:lnTo>
                  <a:lnTo>
                    <a:pt x="558" y="1205"/>
                  </a:lnTo>
                  <a:lnTo>
                    <a:pt x="552" y="1200"/>
                  </a:lnTo>
                  <a:lnTo>
                    <a:pt x="549" y="1194"/>
                  </a:lnTo>
                  <a:lnTo>
                    <a:pt x="546" y="1186"/>
                  </a:lnTo>
                  <a:lnTo>
                    <a:pt x="539" y="1185"/>
                  </a:lnTo>
                  <a:lnTo>
                    <a:pt x="534" y="1183"/>
                  </a:lnTo>
                  <a:lnTo>
                    <a:pt x="530" y="1180"/>
                  </a:lnTo>
                  <a:lnTo>
                    <a:pt x="526" y="1175"/>
                  </a:lnTo>
                  <a:lnTo>
                    <a:pt x="525" y="1170"/>
                  </a:lnTo>
                  <a:lnTo>
                    <a:pt x="524" y="1165"/>
                  </a:lnTo>
                  <a:lnTo>
                    <a:pt x="524" y="1158"/>
                  </a:lnTo>
                  <a:lnTo>
                    <a:pt x="525" y="1151"/>
                  </a:lnTo>
                  <a:lnTo>
                    <a:pt x="536" y="1143"/>
                  </a:lnTo>
                  <a:lnTo>
                    <a:pt x="546" y="1133"/>
                  </a:lnTo>
                  <a:lnTo>
                    <a:pt x="558" y="1124"/>
                  </a:lnTo>
                  <a:lnTo>
                    <a:pt x="569" y="1116"/>
                  </a:lnTo>
                  <a:lnTo>
                    <a:pt x="566" y="1105"/>
                  </a:lnTo>
                  <a:lnTo>
                    <a:pt x="562" y="1098"/>
                  </a:lnTo>
                  <a:lnTo>
                    <a:pt x="558" y="1094"/>
                  </a:lnTo>
                  <a:lnTo>
                    <a:pt x="552" y="1092"/>
                  </a:lnTo>
                  <a:lnTo>
                    <a:pt x="547" y="1092"/>
                  </a:lnTo>
                  <a:lnTo>
                    <a:pt x="542" y="1093"/>
                  </a:lnTo>
                  <a:lnTo>
                    <a:pt x="537" y="1096"/>
                  </a:lnTo>
                  <a:lnTo>
                    <a:pt x="532" y="1099"/>
                  </a:lnTo>
                  <a:lnTo>
                    <a:pt x="520" y="1108"/>
                  </a:lnTo>
                  <a:lnTo>
                    <a:pt x="509" y="1117"/>
                  </a:lnTo>
                  <a:lnTo>
                    <a:pt x="504" y="1120"/>
                  </a:lnTo>
                  <a:lnTo>
                    <a:pt x="498" y="1123"/>
                  </a:lnTo>
                  <a:lnTo>
                    <a:pt x="493" y="1124"/>
                  </a:lnTo>
                  <a:lnTo>
                    <a:pt x="488" y="1124"/>
                  </a:lnTo>
                  <a:lnTo>
                    <a:pt x="488" y="1117"/>
                  </a:lnTo>
                  <a:lnTo>
                    <a:pt x="489" y="1112"/>
                  </a:lnTo>
                  <a:lnTo>
                    <a:pt x="492" y="1108"/>
                  </a:lnTo>
                  <a:lnTo>
                    <a:pt x="497" y="1103"/>
                  </a:lnTo>
                  <a:lnTo>
                    <a:pt x="495" y="1094"/>
                  </a:lnTo>
                  <a:lnTo>
                    <a:pt x="495" y="1085"/>
                  </a:lnTo>
                  <a:lnTo>
                    <a:pt x="487" y="1082"/>
                  </a:lnTo>
                  <a:lnTo>
                    <a:pt x="480" y="1080"/>
                  </a:lnTo>
                  <a:lnTo>
                    <a:pt x="480" y="1072"/>
                  </a:lnTo>
                  <a:lnTo>
                    <a:pt x="480" y="1067"/>
                  </a:lnTo>
                  <a:lnTo>
                    <a:pt x="473" y="1066"/>
                  </a:lnTo>
                  <a:lnTo>
                    <a:pt x="465" y="1065"/>
                  </a:lnTo>
                  <a:lnTo>
                    <a:pt x="463" y="1062"/>
                  </a:lnTo>
                  <a:lnTo>
                    <a:pt x="463" y="1060"/>
                  </a:lnTo>
                  <a:lnTo>
                    <a:pt x="452" y="1058"/>
                  </a:lnTo>
                  <a:lnTo>
                    <a:pt x="441" y="1054"/>
                  </a:lnTo>
                  <a:lnTo>
                    <a:pt x="432" y="1049"/>
                  </a:lnTo>
                  <a:lnTo>
                    <a:pt x="424" y="1045"/>
                  </a:lnTo>
                  <a:lnTo>
                    <a:pt x="415" y="1040"/>
                  </a:lnTo>
                  <a:lnTo>
                    <a:pt x="405" y="1037"/>
                  </a:lnTo>
                  <a:lnTo>
                    <a:pt x="400" y="1036"/>
                  </a:lnTo>
                  <a:lnTo>
                    <a:pt x="395" y="1035"/>
                  </a:lnTo>
                  <a:lnTo>
                    <a:pt x="390" y="1035"/>
                  </a:lnTo>
                  <a:lnTo>
                    <a:pt x="384" y="1036"/>
                  </a:lnTo>
                  <a:lnTo>
                    <a:pt x="382" y="1044"/>
                  </a:lnTo>
                  <a:lnTo>
                    <a:pt x="381" y="1053"/>
                  </a:lnTo>
                  <a:lnTo>
                    <a:pt x="378" y="1059"/>
                  </a:lnTo>
                  <a:lnTo>
                    <a:pt x="376" y="1066"/>
                  </a:lnTo>
                  <a:lnTo>
                    <a:pt x="370" y="1079"/>
                  </a:lnTo>
                  <a:lnTo>
                    <a:pt x="363" y="1093"/>
                  </a:lnTo>
                  <a:lnTo>
                    <a:pt x="354" y="1088"/>
                  </a:lnTo>
                  <a:lnTo>
                    <a:pt x="346" y="1083"/>
                  </a:lnTo>
                  <a:lnTo>
                    <a:pt x="339" y="1079"/>
                  </a:lnTo>
                  <a:lnTo>
                    <a:pt x="331" y="1073"/>
                  </a:lnTo>
                  <a:lnTo>
                    <a:pt x="331" y="1077"/>
                  </a:lnTo>
                  <a:lnTo>
                    <a:pt x="331" y="1083"/>
                  </a:lnTo>
                  <a:lnTo>
                    <a:pt x="318" y="1083"/>
                  </a:lnTo>
                  <a:lnTo>
                    <a:pt x="308" y="1083"/>
                  </a:lnTo>
                  <a:lnTo>
                    <a:pt x="308" y="1088"/>
                  </a:lnTo>
                  <a:lnTo>
                    <a:pt x="308" y="1094"/>
                  </a:lnTo>
                  <a:lnTo>
                    <a:pt x="291" y="1096"/>
                  </a:lnTo>
                  <a:lnTo>
                    <a:pt x="277" y="1099"/>
                  </a:lnTo>
                  <a:lnTo>
                    <a:pt x="269" y="1101"/>
                  </a:lnTo>
                  <a:lnTo>
                    <a:pt x="263" y="1104"/>
                  </a:lnTo>
                  <a:lnTo>
                    <a:pt x="256" y="1109"/>
                  </a:lnTo>
                  <a:lnTo>
                    <a:pt x="249" y="1113"/>
                  </a:lnTo>
                  <a:lnTo>
                    <a:pt x="231" y="1114"/>
                  </a:lnTo>
                  <a:lnTo>
                    <a:pt x="214" y="1115"/>
                  </a:lnTo>
                  <a:lnTo>
                    <a:pt x="197" y="1116"/>
                  </a:lnTo>
                  <a:lnTo>
                    <a:pt x="180" y="1117"/>
                  </a:lnTo>
                  <a:lnTo>
                    <a:pt x="164" y="1084"/>
                  </a:lnTo>
                  <a:lnTo>
                    <a:pt x="144" y="1043"/>
                  </a:lnTo>
                  <a:lnTo>
                    <a:pt x="133" y="1021"/>
                  </a:lnTo>
                  <a:lnTo>
                    <a:pt x="126" y="1001"/>
                  </a:lnTo>
                  <a:lnTo>
                    <a:pt x="123" y="990"/>
                  </a:lnTo>
                  <a:lnTo>
                    <a:pt x="121" y="981"/>
                  </a:lnTo>
                  <a:lnTo>
                    <a:pt x="119" y="972"/>
                  </a:lnTo>
                  <a:lnTo>
                    <a:pt x="119" y="962"/>
                  </a:lnTo>
                  <a:lnTo>
                    <a:pt x="128" y="955"/>
                  </a:lnTo>
                  <a:lnTo>
                    <a:pt x="139" y="947"/>
                  </a:lnTo>
                  <a:lnTo>
                    <a:pt x="148" y="940"/>
                  </a:lnTo>
                  <a:lnTo>
                    <a:pt x="158" y="933"/>
                  </a:lnTo>
                  <a:lnTo>
                    <a:pt x="159" y="913"/>
                  </a:lnTo>
                  <a:lnTo>
                    <a:pt x="160" y="893"/>
                  </a:lnTo>
                  <a:lnTo>
                    <a:pt x="161" y="872"/>
                  </a:lnTo>
                  <a:lnTo>
                    <a:pt x="163" y="852"/>
                  </a:lnTo>
                  <a:lnTo>
                    <a:pt x="172" y="834"/>
                  </a:lnTo>
                  <a:lnTo>
                    <a:pt x="181" y="815"/>
                  </a:lnTo>
                  <a:lnTo>
                    <a:pt x="192" y="796"/>
                  </a:lnTo>
                  <a:lnTo>
                    <a:pt x="201" y="778"/>
                  </a:lnTo>
                  <a:lnTo>
                    <a:pt x="200" y="764"/>
                  </a:lnTo>
                  <a:lnTo>
                    <a:pt x="200" y="751"/>
                  </a:lnTo>
                  <a:lnTo>
                    <a:pt x="199" y="737"/>
                  </a:lnTo>
                  <a:lnTo>
                    <a:pt x="199" y="724"/>
                  </a:lnTo>
                  <a:lnTo>
                    <a:pt x="194" y="726"/>
                  </a:lnTo>
                  <a:lnTo>
                    <a:pt x="189" y="728"/>
                  </a:lnTo>
                  <a:lnTo>
                    <a:pt x="187" y="731"/>
                  </a:lnTo>
                  <a:lnTo>
                    <a:pt x="183" y="735"/>
                  </a:lnTo>
                  <a:lnTo>
                    <a:pt x="171" y="732"/>
                  </a:lnTo>
                  <a:lnTo>
                    <a:pt x="159" y="728"/>
                  </a:lnTo>
                  <a:lnTo>
                    <a:pt x="148" y="723"/>
                  </a:lnTo>
                  <a:lnTo>
                    <a:pt x="137" y="718"/>
                  </a:lnTo>
                  <a:lnTo>
                    <a:pt x="126" y="712"/>
                  </a:lnTo>
                  <a:lnTo>
                    <a:pt x="115" y="707"/>
                  </a:lnTo>
                  <a:lnTo>
                    <a:pt x="102" y="703"/>
                  </a:lnTo>
                  <a:lnTo>
                    <a:pt x="89" y="700"/>
                  </a:lnTo>
                  <a:lnTo>
                    <a:pt x="87" y="692"/>
                  </a:lnTo>
                  <a:lnTo>
                    <a:pt x="86" y="684"/>
                  </a:lnTo>
                  <a:lnTo>
                    <a:pt x="74" y="680"/>
                  </a:lnTo>
                  <a:lnTo>
                    <a:pt x="64" y="676"/>
                  </a:lnTo>
                  <a:lnTo>
                    <a:pt x="56" y="671"/>
                  </a:lnTo>
                  <a:lnTo>
                    <a:pt x="47" y="666"/>
                  </a:lnTo>
                  <a:lnTo>
                    <a:pt x="40" y="658"/>
                  </a:lnTo>
                  <a:lnTo>
                    <a:pt x="34" y="650"/>
                  </a:lnTo>
                  <a:lnTo>
                    <a:pt x="30" y="640"/>
                  </a:lnTo>
                  <a:lnTo>
                    <a:pt x="27" y="628"/>
                  </a:lnTo>
                  <a:lnTo>
                    <a:pt x="17" y="624"/>
                  </a:lnTo>
                  <a:lnTo>
                    <a:pt x="11" y="621"/>
                  </a:lnTo>
                  <a:lnTo>
                    <a:pt x="6" y="617"/>
                  </a:lnTo>
                  <a:lnTo>
                    <a:pt x="3" y="612"/>
                  </a:lnTo>
                  <a:lnTo>
                    <a:pt x="1" y="600"/>
                  </a:lnTo>
                  <a:lnTo>
                    <a:pt x="0" y="585"/>
                  </a:lnTo>
                  <a:lnTo>
                    <a:pt x="7" y="578"/>
                  </a:lnTo>
                  <a:lnTo>
                    <a:pt x="13" y="571"/>
                  </a:lnTo>
                  <a:lnTo>
                    <a:pt x="16" y="572"/>
                  </a:lnTo>
                  <a:lnTo>
                    <a:pt x="19" y="575"/>
                  </a:lnTo>
                  <a:lnTo>
                    <a:pt x="50" y="569"/>
                  </a:lnTo>
                  <a:lnTo>
                    <a:pt x="81" y="563"/>
                  </a:lnTo>
                  <a:lnTo>
                    <a:pt x="96" y="560"/>
                  </a:lnTo>
                  <a:lnTo>
                    <a:pt x="112" y="556"/>
                  </a:lnTo>
                  <a:lnTo>
                    <a:pt x="125" y="551"/>
                  </a:lnTo>
                  <a:lnTo>
                    <a:pt x="138" y="543"/>
                  </a:lnTo>
                  <a:lnTo>
                    <a:pt x="147" y="542"/>
                  </a:lnTo>
                  <a:lnTo>
                    <a:pt x="156" y="541"/>
                  </a:lnTo>
                  <a:lnTo>
                    <a:pt x="166" y="540"/>
                  </a:lnTo>
                  <a:lnTo>
                    <a:pt x="175" y="540"/>
                  </a:lnTo>
                  <a:lnTo>
                    <a:pt x="175" y="536"/>
                  </a:lnTo>
                  <a:lnTo>
                    <a:pt x="175" y="533"/>
                  </a:lnTo>
                  <a:lnTo>
                    <a:pt x="198" y="538"/>
                  </a:lnTo>
                  <a:lnTo>
                    <a:pt x="219" y="545"/>
                  </a:lnTo>
                  <a:lnTo>
                    <a:pt x="230" y="548"/>
                  </a:lnTo>
                  <a:lnTo>
                    <a:pt x="240" y="551"/>
                  </a:lnTo>
                  <a:lnTo>
                    <a:pt x="251" y="553"/>
                  </a:lnTo>
                  <a:lnTo>
                    <a:pt x="262" y="554"/>
                  </a:lnTo>
                  <a:lnTo>
                    <a:pt x="263" y="540"/>
                  </a:lnTo>
                  <a:lnTo>
                    <a:pt x="264" y="526"/>
                  </a:lnTo>
                  <a:lnTo>
                    <a:pt x="273" y="521"/>
                  </a:lnTo>
                  <a:lnTo>
                    <a:pt x="280" y="520"/>
                  </a:lnTo>
                  <a:lnTo>
                    <a:pt x="285" y="520"/>
                  </a:lnTo>
                  <a:lnTo>
                    <a:pt x="293" y="520"/>
                  </a:lnTo>
                  <a:lnTo>
                    <a:pt x="300" y="527"/>
                  </a:lnTo>
                  <a:lnTo>
                    <a:pt x="308" y="532"/>
                  </a:lnTo>
                  <a:lnTo>
                    <a:pt x="315" y="536"/>
                  </a:lnTo>
                  <a:lnTo>
                    <a:pt x="323" y="539"/>
                  </a:lnTo>
                  <a:lnTo>
                    <a:pt x="333" y="542"/>
                  </a:lnTo>
                  <a:lnTo>
                    <a:pt x="341" y="543"/>
                  </a:lnTo>
                  <a:lnTo>
                    <a:pt x="350" y="544"/>
                  </a:lnTo>
                  <a:lnTo>
                    <a:pt x="360" y="545"/>
                  </a:lnTo>
                  <a:lnTo>
                    <a:pt x="378" y="544"/>
                  </a:lnTo>
                  <a:lnTo>
                    <a:pt x="397" y="543"/>
                  </a:lnTo>
                  <a:lnTo>
                    <a:pt x="416" y="540"/>
                  </a:lnTo>
                  <a:lnTo>
                    <a:pt x="433" y="537"/>
                  </a:lnTo>
                  <a:lnTo>
                    <a:pt x="432" y="525"/>
                  </a:lnTo>
                  <a:lnTo>
                    <a:pt x="431" y="512"/>
                  </a:lnTo>
                  <a:lnTo>
                    <a:pt x="430" y="500"/>
                  </a:lnTo>
                  <a:lnTo>
                    <a:pt x="429" y="488"/>
                  </a:lnTo>
                  <a:lnTo>
                    <a:pt x="436" y="483"/>
                  </a:lnTo>
                  <a:lnTo>
                    <a:pt x="442" y="479"/>
                  </a:lnTo>
                  <a:lnTo>
                    <a:pt x="448" y="476"/>
                  </a:lnTo>
                  <a:lnTo>
                    <a:pt x="457" y="473"/>
                  </a:lnTo>
                  <a:lnTo>
                    <a:pt x="457" y="478"/>
                  </a:lnTo>
                  <a:lnTo>
                    <a:pt x="458" y="483"/>
                  </a:lnTo>
                  <a:lnTo>
                    <a:pt x="460" y="487"/>
                  </a:lnTo>
                  <a:lnTo>
                    <a:pt x="462" y="491"/>
                  </a:lnTo>
                  <a:lnTo>
                    <a:pt x="465" y="495"/>
                  </a:lnTo>
                  <a:lnTo>
                    <a:pt x="468" y="498"/>
                  </a:lnTo>
                  <a:lnTo>
                    <a:pt x="472" y="500"/>
                  </a:lnTo>
                  <a:lnTo>
                    <a:pt x="476" y="502"/>
                  </a:lnTo>
                  <a:lnTo>
                    <a:pt x="484" y="506"/>
                  </a:lnTo>
                  <a:lnTo>
                    <a:pt x="493" y="508"/>
                  </a:lnTo>
                  <a:lnTo>
                    <a:pt x="502" y="510"/>
                  </a:lnTo>
                  <a:lnTo>
                    <a:pt x="511" y="511"/>
                  </a:lnTo>
                  <a:lnTo>
                    <a:pt x="524" y="500"/>
                  </a:lnTo>
                  <a:lnTo>
                    <a:pt x="538" y="488"/>
                  </a:lnTo>
                  <a:lnTo>
                    <a:pt x="545" y="483"/>
                  </a:lnTo>
                  <a:lnTo>
                    <a:pt x="552" y="479"/>
                  </a:lnTo>
                  <a:lnTo>
                    <a:pt x="561" y="475"/>
                  </a:lnTo>
                  <a:lnTo>
                    <a:pt x="569" y="473"/>
                  </a:lnTo>
                  <a:lnTo>
                    <a:pt x="569" y="482"/>
                  </a:lnTo>
                  <a:lnTo>
                    <a:pt x="569" y="49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>
                <a:solidFill>
                  <a:schemeClr val="tx1"/>
                </a:solidFill>
              </a:endParaRPr>
            </a:p>
          </p:txBody>
        </p:sp>
        <p:sp>
          <p:nvSpPr>
            <p:cNvPr id="8" name="Freeform 234">
              <a:extLst>
                <a:ext uri="{FF2B5EF4-FFF2-40B4-BE49-F238E27FC236}">
                  <a16:creationId xmlns:a16="http://schemas.microsoft.com/office/drawing/2014/main" id="{70FBF6BB-6DAD-4824-A451-1C4DF869F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735" y="5131617"/>
              <a:ext cx="710356" cy="550383"/>
            </a:xfrm>
            <a:custGeom>
              <a:avLst/>
              <a:gdLst>
                <a:gd name="T0" fmla="*/ 2147483646 w 1740"/>
                <a:gd name="T1" fmla="*/ 2147483646 h 1351"/>
                <a:gd name="T2" fmla="*/ 2147483646 w 1740"/>
                <a:gd name="T3" fmla="*/ 2147483646 h 1351"/>
                <a:gd name="T4" fmla="*/ 2147483646 w 1740"/>
                <a:gd name="T5" fmla="*/ 2147483646 h 1351"/>
                <a:gd name="T6" fmla="*/ 2147483646 w 1740"/>
                <a:gd name="T7" fmla="*/ 2147483646 h 1351"/>
                <a:gd name="T8" fmla="*/ 2147483646 w 1740"/>
                <a:gd name="T9" fmla="*/ 2147483646 h 1351"/>
                <a:gd name="T10" fmla="*/ 2147483646 w 1740"/>
                <a:gd name="T11" fmla="*/ 2147483646 h 1351"/>
                <a:gd name="T12" fmla="*/ 2147483646 w 1740"/>
                <a:gd name="T13" fmla="*/ 2147483646 h 1351"/>
                <a:gd name="T14" fmla="*/ 2147483646 w 1740"/>
                <a:gd name="T15" fmla="*/ 2147483646 h 1351"/>
                <a:gd name="T16" fmla="*/ 2147483646 w 1740"/>
                <a:gd name="T17" fmla="*/ 2147483646 h 1351"/>
                <a:gd name="T18" fmla="*/ 2147483646 w 1740"/>
                <a:gd name="T19" fmla="*/ 2147483646 h 1351"/>
                <a:gd name="T20" fmla="*/ 2147483646 w 1740"/>
                <a:gd name="T21" fmla="*/ 2147483646 h 1351"/>
                <a:gd name="T22" fmla="*/ 2147483646 w 1740"/>
                <a:gd name="T23" fmla="*/ 2147483646 h 1351"/>
                <a:gd name="T24" fmla="*/ 2147483646 w 1740"/>
                <a:gd name="T25" fmla="*/ 2147483646 h 1351"/>
                <a:gd name="T26" fmla="*/ 0 w 1740"/>
                <a:gd name="T27" fmla="*/ 2147483646 h 1351"/>
                <a:gd name="T28" fmla="*/ 2147483646 w 1740"/>
                <a:gd name="T29" fmla="*/ 2147483646 h 1351"/>
                <a:gd name="T30" fmla="*/ 2147483646 w 1740"/>
                <a:gd name="T31" fmla="*/ 2147483646 h 1351"/>
                <a:gd name="T32" fmla="*/ 2147483646 w 1740"/>
                <a:gd name="T33" fmla="*/ 2147483646 h 1351"/>
                <a:gd name="T34" fmla="*/ 2147483646 w 1740"/>
                <a:gd name="T35" fmla="*/ 2147483646 h 1351"/>
                <a:gd name="T36" fmla="*/ 2147483646 w 1740"/>
                <a:gd name="T37" fmla="*/ 2147483646 h 1351"/>
                <a:gd name="T38" fmla="*/ 2147483646 w 1740"/>
                <a:gd name="T39" fmla="*/ 2147483646 h 1351"/>
                <a:gd name="T40" fmla="*/ 2147483646 w 1740"/>
                <a:gd name="T41" fmla="*/ 2147483646 h 1351"/>
                <a:gd name="T42" fmla="*/ 2147483646 w 1740"/>
                <a:gd name="T43" fmla="*/ 2147483646 h 1351"/>
                <a:gd name="T44" fmla="*/ 2147483646 w 1740"/>
                <a:gd name="T45" fmla="*/ 2147483646 h 1351"/>
                <a:gd name="T46" fmla="*/ 2147483646 w 1740"/>
                <a:gd name="T47" fmla="*/ 2147483646 h 1351"/>
                <a:gd name="T48" fmla="*/ 2147483646 w 1740"/>
                <a:gd name="T49" fmla="*/ 2147483646 h 1351"/>
                <a:gd name="T50" fmla="*/ 2147483646 w 1740"/>
                <a:gd name="T51" fmla="*/ 2147483646 h 1351"/>
                <a:gd name="T52" fmla="*/ 2147483646 w 1740"/>
                <a:gd name="T53" fmla="*/ 2147483646 h 1351"/>
                <a:gd name="T54" fmla="*/ 2147483646 w 1740"/>
                <a:gd name="T55" fmla="*/ 2147483646 h 1351"/>
                <a:gd name="T56" fmla="*/ 2147483646 w 1740"/>
                <a:gd name="T57" fmla="*/ 2147483646 h 1351"/>
                <a:gd name="T58" fmla="*/ 2147483646 w 1740"/>
                <a:gd name="T59" fmla="*/ 2147483646 h 1351"/>
                <a:gd name="T60" fmla="*/ 2147483646 w 1740"/>
                <a:gd name="T61" fmla="*/ 2147483646 h 1351"/>
                <a:gd name="T62" fmla="*/ 2147483646 w 1740"/>
                <a:gd name="T63" fmla="*/ 2147483646 h 1351"/>
                <a:gd name="T64" fmla="*/ 2147483646 w 1740"/>
                <a:gd name="T65" fmla="*/ 2147483646 h 1351"/>
                <a:gd name="T66" fmla="*/ 2147483646 w 1740"/>
                <a:gd name="T67" fmla="*/ 2147483646 h 1351"/>
                <a:gd name="T68" fmla="*/ 2147483646 w 1740"/>
                <a:gd name="T69" fmla="*/ 2147483646 h 1351"/>
                <a:gd name="T70" fmla="*/ 2147483646 w 1740"/>
                <a:gd name="T71" fmla="*/ 2147483646 h 1351"/>
                <a:gd name="T72" fmla="*/ 2147483646 w 1740"/>
                <a:gd name="T73" fmla="*/ 2147483646 h 1351"/>
                <a:gd name="T74" fmla="*/ 2147483646 w 1740"/>
                <a:gd name="T75" fmla="*/ 2147483646 h 1351"/>
                <a:gd name="T76" fmla="*/ 2147483646 w 1740"/>
                <a:gd name="T77" fmla="*/ 2147483646 h 1351"/>
                <a:gd name="T78" fmla="*/ 2147483646 w 1740"/>
                <a:gd name="T79" fmla="*/ 2147483646 h 1351"/>
                <a:gd name="T80" fmla="*/ 2147483646 w 1740"/>
                <a:gd name="T81" fmla="*/ 2147483646 h 1351"/>
                <a:gd name="T82" fmla="*/ 2147483646 w 1740"/>
                <a:gd name="T83" fmla="*/ 2147483646 h 1351"/>
                <a:gd name="T84" fmla="*/ 2147483646 w 1740"/>
                <a:gd name="T85" fmla="*/ 2147483646 h 1351"/>
                <a:gd name="T86" fmla="*/ 2147483646 w 1740"/>
                <a:gd name="T87" fmla="*/ 2147483646 h 1351"/>
                <a:gd name="T88" fmla="*/ 2147483646 w 1740"/>
                <a:gd name="T89" fmla="*/ 2147483646 h 1351"/>
                <a:gd name="T90" fmla="*/ 2147483646 w 1740"/>
                <a:gd name="T91" fmla="*/ 2147483646 h 1351"/>
                <a:gd name="T92" fmla="*/ 2147483646 w 1740"/>
                <a:gd name="T93" fmla="*/ 2147483646 h 1351"/>
                <a:gd name="T94" fmla="*/ 2147483646 w 1740"/>
                <a:gd name="T95" fmla="*/ 2147483646 h 1351"/>
                <a:gd name="T96" fmla="*/ 2147483646 w 1740"/>
                <a:gd name="T97" fmla="*/ 2147483646 h 1351"/>
                <a:gd name="T98" fmla="*/ 2147483646 w 1740"/>
                <a:gd name="T99" fmla="*/ 2147483646 h 1351"/>
                <a:gd name="T100" fmla="*/ 2147483646 w 1740"/>
                <a:gd name="T101" fmla="*/ 2147483646 h 1351"/>
                <a:gd name="T102" fmla="*/ 2147483646 w 1740"/>
                <a:gd name="T103" fmla="*/ 2147483646 h 1351"/>
                <a:gd name="T104" fmla="*/ 2147483646 w 1740"/>
                <a:gd name="T105" fmla="*/ 2147483646 h 1351"/>
                <a:gd name="T106" fmla="*/ 2147483646 w 1740"/>
                <a:gd name="T107" fmla="*/ 2147483646 h 1351"/>
                <a:gd name="T108" fmla="*/ 2147483646 w 1740"/>
                <a:gd name="T109" fmla="*/ 2147483646 h 1351"/>
                <a:gd name="T110" fmla="*/ 2147483646 w 1740"/>
                <a:gd name="T111" fmla="*/ 2147483646 h 1351"/>
                <a:gd name="T112" fmla="*/ 2147483646 w 1740"/>
                <a:gd name="T113" fmla="*/ 2147483646 h 1351"/>
                <a:gd name="T114" fmla="*/ 2147483646 w 1740"/>
                <a:gd name="T115" fmla="*/ 2147483646 h 1351"/>
                <a:gd name="T116" fmla="*/ 2147483646 w 1740"/>
                <a:gd name="T117" fmla="*/ 2147483646 h 1351"/>
                <a:gd name="T118" fmla="*/ 2147483646 w 1740"/>
                <a:gd name="T119" fmla="*/ 2147483646 h 1351"/>
                <a:gd name="T120" fmla="*/ 2147483646 w 1740"/>
                <a:gd name="T121" fmla="*/ 2147483646 h 1351"/>
                <a:gd name="T122" fmla="*/ 2147483646 w 1740"/>
                <a:gd name="T123" fmla="*/ 2147483646 h 135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740"/>
                <a:gd name="T187" fmla="*/ 0 h 1351"/>
                <a:gd name="T188" fmla="*/ 1740 w 1740"/>
                <a:gd name="T189" fmla="*/ 1351 h 135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740" h="1351">
                  <a:moveTo>
                    <a:pt x="732" y="1351"/>
                  </a:moveTo>
                  <a:lnTo>
                    <a:pt x="726" y="1347"/>
                  </a:lnTo>
                  <a:lnTo>
                    <a:pt x="721" y="1342"/>
                  </a:lnTo>
                  <a:lnTo>
                    <a:pt x="721" y="1334"/>
                  </a:lnTo>
                  <a:lnTo>
                    <a:pt x="721" y="1327"/>
                  </a:lnTo>
                  <a:lnTo>
                    <a:pt x="717" y="1327"/>
                  </a:lnTo>
                  <a:lnTo>
                    <a:pt x="714" y="1327"/>
                  </a:lnTo>
                  <a:lnTo>
                    <a:pt x="705" y="1309"/>
                  </a:lnTo>
                  <a:lnTo>
                    <a:pt x="701" y="1297"/>
                  </a:lnTo>
                  <a:lnTo>
                    <a:pt x="697" y="1283"/>
                  </a:lnTo>
                  <a:lnTo>
                    <a:pt x="693" y="1264"/>
                  </a:lnTo>
                  <a:lnTo>
                    <a:pt x="683" y="1263"/>
                  </a:lnTo>
                  <a:lnTo>
                    <a:pt x="671" y="1260"/>
                  </a:lnTo>
                  <a:lnTo>
                    <a:pt x="670" y="1251"/>
                  </a:lnTo>
                  <a:lnTo>
                    <a:pt x="669" y="1244"/>
                  </a:lnTo>
                  <a:lnTo>
                    <a:pt x="676" y="1244"/>
                  </a:lnTo>
                  <a:lnTo>
                    <a:pt x="685" y="1244"/>
                  </a:lnTo>
                  <a:lnTo>
                    <a:pt x="685" y="1239"/>
                  </a:lnTo>
                  <a:lnTo>
                    <a:pt x="685" y="1236"/>
                  </a:lnTo>
                  <a:lnTo>
                    <a:pt x="689" y="1236"/>
                  </a:lnTo>
                  <a:lnTo>
                    <a:pt x="693" y="1236"/>
                  </a:lnTo>
                  <a:lnTo>
                    <a:pt x="695" y="1200"/>
                  </a:lnTo>
                  <a:lnTo>
                    <a:pt x="697" y="1166"/>
                  </a:lnTo>
                  <a:lnTo>
                    <a:pt x="697" y="1148"/>
                  </a:lnTo>
                  <a:lnTo>
                    <a:pt x="697" y="1131"/>
                  </a:lnTo>
                  <a:lnTo>
                    <a:pt x="696" y="1114"/>
                  </a:lnTo>
                  <a:lnTo>
                    <a:pt x="694" y="1097"/>
                  </a:lnTo>
                  <a:lnTo>
                    <a:pt x="697" y="1089"/>
                  </a:lnTo>
                  <a:lnTo>
                    <a:pt x="700" y="1083"/>
                  </a:lnTo>
                  <a:lnTo>
                    <a:pt x="723" y="1083"/>
                  </a:lnTo>
                  <a:lnTo>
                    <a:pt x="737" y="1084"/>
                  </a:lnTo>
                  <a:lnTo>
                    <a:pt x="749" y="1085"/>
                  </a:lnTo>
                  <a:lnTo>
                    <a:pt x="765" y="1088"/>
                  </a:lnTo>
                  <a:lnTo>
                    <a:pt x="765" y="1077"/>
                  </a:lnTo>
                  <a:lnTo>
                    <a:pt x="765" y="1065"/>
                  </a:lnTo>
                  <a:lnTo>
                    <a:pt x="765" y="1055"/>
                  </a:lnTo>
                  <a:lnTo>
                    <a:pt x="765" y="1044"/>
                  </a:lnTo>
                  <a:lnTo>
                    <a:pt x="760" y="1044"/>
                  </a:lnTo>
                  <a:lnTo>
                    <a:pt x="756" y="1044"/>
                  </a:lnTo>
                  <a:lnTo>
                    <a:pt x="754" y="1034"/>
                  </a:lnTo>
                  <a:lnTo>
                    <a:pt x="753" y="1025"/>
                  </a:lnTo>
                  <a:lnTo>
                    <a:pt x="748" y="1025"/>
                  </a:lnTo>
                  <a:lnTo>
                    <a:pt x="745" y="1025"/>
                  </a:lnTo>
                  <a:lnTo>
                    <a:pt x="745" y="1020"/>
                  </a:lnTo>
                  <a:lnTo>
                    <a:pt x="745" y="1017"/>
                  </a:lnTo>
                  <a:lnTo>
                    <a:pt x="741" y="1017"/>
                  </a:lnTo>
                  <a:lnTo>
                    <a:pt x="738" y="1017"/>
                  </a:lnTo>
                  <a:lnTo>
                    <a:pt x="738" y="1012"/>
                  </a:lnTo>
                  <a:lnTo>
                    <a:pt x="738" y="1008"/>
                  </a:lnTo>
                  <a:lnTo>
                    <a:pt x="732" y="1008"/>
                  </a:lnTo>
                  <a:lnTo>
                    <a:pt x="729" y="1008"/>
                  </a:lnTo>
                  <a:lnTo>
                    <a:pt x="729" y="1004"/>
                  </a:lnTo>
                  <a:lnTo>
                    <a:pt x="729" y="1001"/>
                  </a:lnTo>
                  <a:lnTo>
                    <a:pt x="721" y="1001"/>
                  </a:lnTo>
                  <a:lnTo>
                    <a:pt x="714" y="1001"/>
                  </a:lnTo>
                  <a:lnTo>
                    <a:pt x="712" y="992"/>
                  </a:lnTo>
                  <a:lnTo>
                    <a:pt x="710" y="984"/>
                  </a:lnTo>
                  <a:lnTo>
                    <a:pt x="705" y="981"/>
                  </a:lnTo>
                  <a:lnTo>
                    <a:pt x="701" y="980"/>
                  </a:lnTo>
                  <a:lnTo>
                    <a:pt x="701" y="976"/>
                  </a:lnTo>
                  <a:lnTo>
                    <a:pt x="701" y="972"/>
                  </a:lnTo>
                  <a:lnTo>
                    <a:pt x="697" y="972"/>
                  </a:lnTo>
                  <a:lnTo>
                    <a:pt x="693" y="972"/>
                  </a:lnTo>
                  <a:lnTo>
                    <a:pt x="693" y="969"/>
                  </a:lnTo>
                  <a:lnTo>
                    <a:pt x="693" y="965"/>
                  </a:lnTo>
                  <a:lnTo>
                    <a:pt x="689" y="965"/>
                  </a:lnTo>
                  <a:lnTo>
                    <a:pt x="685" y="965"/>
                  </a:lnTo>
                  <a:lnTo>
                    <a:pt x="685" y="957"/>
                  </a:lnTo>
                  <a:lnTo>
                    <a:pt x="685" y="948"/>
                  </a:lnTo>
                  <a:lnTo>
                    <a:pt x="682" y="948"/>
                  </a:lnTo>
                  <a:lnTo>
                    <a:pt x="677" y="948"/>
                  </a:lnTo>
                  <a:lnTo>
                    <a:pt x="677" y="945"/>
                  </a:lnTo>
                  <a:lnTo>
                    <a:pt x="677" y="941"/>
                  </a:lnTo>
                  <a:lnTo>
                    <a:pt x="669" y="936"/>
                  </a:lnTo>
                  <a:lnTo>
                    <a:pt x="663" y="933"/>
                  </a:lnTo>
                  <a:lnTo>
                    <a:pt x="658" y="931"/>
                  </a:lnTo>
                  <a:lnTo>
                    <a:pt x="648" y="930"/>
                  </a:lnTo>
                  <a:lnTo>
                    <a:pt x="648" y="924"/>
                  </a:lnTo>
                  <a:lnTo>
                    <a:pt x="648" y="921"/>
                  </a:lnTo>
                  <a:lnTo>
                    <a:pt x="641" y="921"/>
                  </a:lnTo>
                  <a:lnTo>
                    <a:pt x="633" y="921"/>
                  </a:lnTo>
                  <a:lnTo>
                    <a:pt x="633" y="916"/>
                  </a:lnTo>
                  <a:lnTo>
                    <a:pt x="633" y="913"/>
                  </a:lnTo>
                  <a:lnTo>
                    <a:pt x="620" y="911"/>
                  </a:lnTo>
                  <a:lnTo>
                    <a:pt x="607" y="909"/>
                  </a:lnTo>
                  <a:lnTo>
                    <a:pt x="595" y="907"/>
                  </a:lnTo>
                  <a:lnTo>
                    <a:pt x="582" y="906"/>
                  </a:lnTo>
                  <a:lnTo>
                    <a:pt x="579" y="920"/>
                  </a:lnTo>
                  <a:lnTo>
                    <a:pt x="577" y="934"/>
                  </a:lnTo>
                  <a:lnTo>
                    <a:pt x="568" y="938"/>
                  </a:lnTo>
                  <a:lnTo>
                    <a:pt x="558" y="941"/>
                  </a:lnTo>
                  <a:lnTo>
                    <a:pt x="558" y="937"/>
                  </a:lnTo>
                  <a:lnTo>
                    <a:pt x="558" y="933"/>
                  </a:lnTo>
                  <a:lnTo>
                    <a:pt x="544" y="931"/>
                  </a:lnTo>
                  <a:lnTo>
                    <a:pt x="529" y="930"/>
                  </a:lnTo>
                  <a:lnTo>
                    <a:pt x="529" y="924"/>
                  </a:lnTo>
                  <a:lnTo>
                    <a:pt x="529" y="921"/>
                  </a:lnTo>
                  <a:lnTo>
                    <a:pt x="517" y="919"/>
                  </a:lnTo>
                  <a:lnTo>
                    <a:pt x="504" y="917"/>
                  </a:lnTo>
                  <a:lnTo>
                    <a:pt x="492" y="915"/>
                  </a:lnTo>
                  <a:lnTo>
                    <a:pt x="480" y="914"/>
                  </a:lnTo>
                  <a:lnTo>
                    <a:pt x="477" y="907"/>
                  </a:lnTo>
                  <a:lnTo>
                    <a:pt x="475" y="900"/>
                  </a:lnTo>
                  <a:lnTo>
                    <a:pt x="474" y="887"/>
                  </a:lnTo>
                  <a:lnTo>
                    <a:pt x="471" y="863"/>
                  </a:lnTo>
                  <a:lnTo>
                    <a:pt x="439" y="863"/>
                  </a:lnTo>
                  <a:lnTo>
                    <a:pt x="409" y="863"/>
                  </a:lnTo>
                  <a:lnTo>
                    <a:pt x="394" y="865"/>
                  </a:lnTo>
                  <a:lnTo>
                    <a:pt x="380" y="868"/>
                  </a:lnTo>
                  <a:lnTo>
                    <a:pt x="364" y="874"/>
                  </a:lnTo>
                  <a:lnTo>
                    <a:pt x="349" y="881"/>
                  </a:lnTo>
                  <a:lnTo>
                    <a:pt x="348" y="888"/>
                  </a:lnTo>
                  <a:lnTo>
                    <a:pt x="347" y="897"/>
                  </a:lnTo>
                  <a:lnTo>
                    <a:pt x="340" y="900"/>
                  </a:lnTo>
                  <a:lnTo>
                    <a:pt x="335" y="903"/>
                  </a:lnTo>
                  <a:lnTo>
                    <a:pt x="331" y="905"/>
                  </a:lnTo>
                  <a:lnTo>
                    <a:pt x="328" y="909"/>
                  </a:lnTo>
                  <a:lnTo>
                    <a:pt x="325" y="917"/>
                  </a:lnTo>
                  <a:lnTo>
                    <a:pt x="323" y="930"/>
                  </a:lnTo>
                  <a:lnTo>
                    <a:pt x="319" y="930"/>
                  </a:lnTo>
                  <a:lnTo>
                    <a:pt x="315" y="930"/>
                  </a:lnTo>
                  <a:lnTo>
                    <a:pt x="315" y="924"/>
                  </a:lnTo>
                  <a:lnTo>
                    <a:pt x="315" y="921"/>
                  </a:lnTo>
                  <a:lnTo>
                    <a:pt x="310" y="921"/>
                  </a:lnTo>
                  <a:lnTo>
                    <a:pt x="307" y="921"/>
                  </a:lnTo>
                  <a:lnTo>
                    <a:pt x="307" y="914"/>
                  </a:lnTo>
                  <a:lnTo>
                    <a:pt x="307" y="909"/>
                  </a:lnTo>
                  <a:lnTo>
                    <a:pt x="310" y="909"/>
                  </a:lnTo>
                  <a:lnTo>
                    <a:pt x="315" y="909"/>
                  </a:lnTo>
                  <a:lnTo>
                    <a:pt x="318" y="894"/>
                  </a:lnTo>
                  <a:lnTo>
                    <a:pt x="322" y="881"/>
                  </a:lnTo>
                  <a:lnTo>
                    <a:pt x="318" y="879"/>
                  </a:lnTo>
                  <a:lnTo>
                    <a:pt x="315" y="877"/>
                  </a:lnTo>
                  <a:lnTo>
                    <a:pt x="318" y="867"/>
                  </a:lnTo>
                  <a:lnTo>
                    <a:pt x="319" y="857"/>
                  </a:lnTo>
                  <a:lnTo>
                    <a:pt x="319" y="847"/>
                  </a:lnTo>
                  <a:lnTo>
                    <a:pt x="318" y="837"/>
                  </a:lnTo>
                  <a:lnTo>
                    <a:pt x="316" y="833"/>
                  </a:lnTo>
                  <a:lnTo>
                    <a:pt x="314" y="829"/>
                  </a:lnTo>
                  <a:lnTo>
                    <a:pt x="310" y="826"/>
                  </a:lnTo>
                  <a:lnTo>
                    <a:pt x="307" y="823"/>
                  </a:lnTo>
                  <a:lnTo>
                    <a:pt x="303" y="822"/>
                  </a:lnTo>
                  <a:lnTo>
                    <a:pt x="299" y="821"/>
                  </a:lnTo>
                  <a:lnTo>
                    <a:pt x="293" y="821"/>
                  </a:lnTo>
                  <a:lnTo>
                    <a:pt x="287" y="822"/>
                  </a:lnTo>
                  <a:lnTo>
                    <a:pt x="287" y="826"/>
                  </a:lnTo>
                  <a:lnTo>
                    <a:pt x="287" y="829"/>
                  </a:lnTo>
                  <a:lnTo>
                    <a:pt x="282" y="829"/>
                  </a:lnTo>
                  <a:lnTo>
                    <a:pt x="278" y="829"/>
                  </a:lnTo>
                  <a:lnTo>
                    <a:pt x="278" y="833"/>
                  </a:lnTo>
                  <a:lnTo>
                    <a:pt x="278" y="837"/>
                  </a:lnTo>
                  <a:lnTo>
                    <a:pt x="272" y="839"/>
                  </a:lnTo>
                  <a:lnTo>
                    <a:pt x="266" y="842"/>
                  </a:lnTo>
                  <a:lnTo>
                    <a:pt x="262" y="847"/>
                  </a:lnTo>
                  <a:lnTo>
                    <a:pt x="258" y="851"/>
                  </a:lnTo>
                  <a:lnTo>
                    <a:pt x="249" y="861"/>
                  </a:lnTo>
                  <a:lnTo>
                    <a:pt x="239" y="869"/>
                  </a:lnTo>
                  <a:lnTo>
                    <a:pt x="239" y="865"/>
                  </a:lnTo>
                  <a:lnTo>
                    <a:pt x="239" y="861"/>
                  </a:lnTo>
                  <a:lnTo>
                    <a:pt x="227" y="863"/>
                  </a:lnTo>
                  <a:lnTo>
                    <a:pt x="216" y="865"/>
                  </a:lnTo>
                  <a:lnTo>
                    <a:pt x="212" y="874"/>
                  </a:lnTo>
                  <a:lnTo>
                    <a:pt x="207" y="881"/>
                  </a:lnTo>
                  <a:lnTo>
                    <a:pt x="200" y="888"/>
                  </a:lnTo>
                  <a:lnTo>
                    <a:pt x="192" y="894"/>
                  </a:lnTo>
                  <a:lnTo>
                    <a:pt x="185" y="900"/>
                  </a:lnTo>
                  <a:lnTo>
                    <a:pt x="176" y="904"/>
                  </a:lnTo>
                  <a:lnTo>
                    <a:pt x="167" y="907"/>
                  </a:lnTo>
                  <a:lnTo>
                    <a:pt x="158" y="909"/>
                  </a:lnTo>
                  <a:lnTo>
                    <a:pt x="153" y="898"/>
                  </a:lnTo>
                  <a:lnTo>
                    <a:pt x="147" y="888"/>
                  </a:lnTo>
                  <a:lnTo>
                    <a:pt x="139" y="880"/>
                  </a:lnTo>
                  <a:lnTo>
                    <a:pt x="131" y="874"/>
                  </a:lnTo>
                  <a:lnTo>
                    <a:pt x="122" y="867"/>
                  </a:lnTo>
                  <a:lnTo>
                    <a:pt x="112" y="862"/>
                  </a:lnTo>
                  <a:lnTo>
                    <a:pt x="103" y="858"/>
                  </a:lnTo>
                  <a:lnTo>
                    <a:pt x="93" y="854"/>
                  </a:lnTo>
                  <a:lnTo>
                    <a:pt x="70" y="849"/>
                  </a:lnTo>
                  <a:lnTo>
                    <a:pt x="47" y="845"/>
                  </a:lnTo>
                  <a:lnTo>
                    <a:pt x="23" y="841"/>
                  </a:lnTo>
                  <a:lnTo>
                    <a:pt x="0" y="837"/>
                  </a:lnTo>
                  <a:lnTo>
                    <a:pt x="0" y="829"/>
                  </a:lnTo>
                  <a:lnTo>
                    <a:pt x="0" y="822"/>
                  </a:lnTo>
                  <a:lnTo>
                    <a:pt x="5" y="822"/>
                  </a:lnTo>
                  <a:lnTo>
                    <a:pt x="9" y="822"/>
                  </a:lnTo>
                  <a:lnTo>
                    <a:pt x="7" y="813"/>
                  </a:lnTo>
                  <a:lnTo>
                    <a:pt x="5" y="805"/>
                  </a:lnTo>
                  <a:lnTo>
                    <a:pt x="1" y="795"/>
                  </a:lnTo>
                  <a:lnTo>
                    <a:pt x="0" y="777"/>
                  </a:lnTo>
                  <a:lnTo>
                    <a:pt x="12" y="777"/>
                  </a:lnTo>
                  <a:lnTo>
                    <a:pt x="22" y="776"/>
                  </a:lnTo>
                  <a:lnTo>
                    <a:pt x="35" y="776"/>
                  </a:lnTo>
                  <a:lnTo>
                    <a:pt x="46" y="776"/>
                  </a:lnTo>
                  <a:lnTo>
                    <a:pt x="49" y="770"/>
                  </a:lnTo>
                  <a:lnTo>
                    <a:pt x="54" y="765"/>
                  </a:lnTo>
                  <a:lnTo>
                    <a:pt x="65" y="763"/>
                  </a:lnTo>
                  <a:lnTo>
                    <a:pt x="76" y="762"/>
                  </a:lnTo>
                  <a:lnTo>
                    <a:pt x="76" y="757"/>
                  </a:lnTo>
                  <a:lnTo>
                    <a:pt x="76" y="753"/>
                  </a:lnTo>
                  <a:lnTo>
                    <a:pt x="79" y="753"/>
                  </a:lnTo>
                  <a:lnTo>
                    <a:pt x="84" y="753"/>
                  </a:lnTo>
                  <a:lnTo>
                    <a:pt x="85" y="744"/>
                  </a:lnTo>
                  <a:lnTo>
                    <a:pt x="87" y="736"/>
                  </a:lnTo>
                  <a:lnTo>
                    <a:pt x="90" y="727"/>
                  </a:lnTo>
                  <a:lnTo>
                    <a:pt x="93" y="720"/>
                  </a:lnTo>
                  <a:lnTo>
                    <a:pt x="97" y="714"/>
                  </a:lnTo>
                  <a:lnTo>
                    <a:pt x="103" y="709"/>
                  </a:lnTo>
                  <a:lnTo>
                    <a:pt x="110" y="705"/>
                  </a:lnTo>
                  <a:lnTo>
                    <a:pt x="120" y="702"/>
                  </a:lnTo>
                  <a:lnTo>
                    <a:pt x="120" y="692"/>
                  </a:lnTo>
                  <a:lnTo>
                    <a:pt x="120" y="682"/>
                  </a:lnTo>
                  <a:lnTo>
                    <a:pt x="120" y="671"/>
                  </a:lnTo>
                  <a:lnTo>
                    <a:pt x="120" y="662"/>
                  </a:lnTo>
                  <a:lnTo>
                    <a:pt x="91" y="655"/>
                  </a:lnTo>
                  <a:lnTo>
                    <a:pt x="74" y="651"/>
                  </a:lnTo>
                  <a:lnTo>
                    <a:pt x="65" y="646"/>
                  </a:lnTo>
                  <a:lnTo>
                    <a:pt x="55" y="642"/>
                  </a:lnTo>
                  <a:lnTo>
                    <a:pt x="56" y="631"/>
                  </a:lnTo>
                  <a:lnTo>
                    <a:pt x="57" y="620"/>
                  </a:lnTo>
                  <a:lnTo>
                    <a:pt x="58" y="609"/>
                  </a:lnTo>
                  <a:lnTo>
                    <a:pt x="61" y="599"/>
                  </a:lnTo>
                  <a:lnTo>
                    <a:pt x="64" y="599"/>
                  </a:lnTo>
                  <a:lnTo>
                    <a:pt x="69" y="599"/>
                  </a:lnTo>
                  <a:lnTo>
                    <a:pt x="69" y="585"/>
                  </a:lnTo>
                  <a:lnTo>
                    <a:pt x="69" y="572"/>
                  </a:lnTo>
                  <a:lnTo>
                    <a:pt x="69" y="559"/>
                  </a:lnTo>
                  <a:lnTo>
                    <a:pt x="69" y="547"/>
                  </a:lnTo>
                  <a:lnTo>
                    <a:pt x="95" y="545"/>
                  </a:lnTo>
                  <a:lnTo>
                    <a:pt x="111" y="543"/>
                  </a:lnTo>
                  <a:lnTo>
                    <a:pt x="123" y="541"/>
                  </a:lnTo>
                  <a:lnTo>
                    <a:pt x="135" y="539"/>
                  </a:lnTo>
                  <a:lnTo>
                    <a:pt x="135" y="534"/>
                  </a:lnTo>
                  <a:lnTo>
                    <a:pt x="135" y="530"/>
                  </a:lnTo>
                  <a:lnTo>
                    <a:pt x="139" y="530"/>
                  </a:lnTo>
                  <a:lnTo>
                    <a:pt x="143" y="530"/>
                  </a:lnTo>
                  <a:lnTo>
                    <a:pt x="143" y="522"/>
                  </a:lnTo>
                  <a:lnTo>
                    <a:pt x="143" y="515"/>
                  </a:lnTo>
                  <a:lnTo>
                    <a:pt x="148" y="515"/>
                  </a:lnTo>
                  <a:lnTo>
                    <a:pt x="152" y="515"/>
                  </a:lnTo>
                  <a:lnTo>
                    <a:pt x="155" y="497"/>
                  </a:lnTo>
                  <a:lnTo>
                    <a:pt x="158" y="478"/>
                  </a:lnTo>
                  <a:lnTo>
                    <a:pt x="161" y="461"/>
                  </a:lnTo>
                  <a:lnTo>
                    <a:pt x="164" y="443"/>
                  </a:lnTo>
                  <a:lnTo>
                    <a:pt x="167" y="443"/>
                  </a:lnTo>
                  <a:lnTo>
                    <a:pt x="171" y="443"/>
                  </a:lnTo>
                  <a:lnTo>
                    <a:pt x="171" y="429"/>
                  </a:lnTo>
                  <a:lnTo>
                    <a:pt x="171" y="415"/>
                  </a:lnTo>
                  <a:lnTo>
                    <a:pt x="167" y="415"/>
                  </a:lnTo>
                  <a:lnTo>
                    <a:pt x="164" y="415"/>
                  </a:lnTo>
                  <a:lnTo>
                    <a:pt x="164" y="410"/>
                  </a:lnTo>
                  <a:lnTo>
                    <a:pt x="166" y="406"/>
                  </a:lnTo>
                  <a:lnTo>
                    <a:pt x="177" y="405"/>
                  </a:lnTo>
                  <a:lnTo>
                    <a:pt x="188" y="404"/>
                  </a:lnTo>
                  <a:lnTo>
                    <a:pt x="183" y="389"/>
                  </a:lnTo>
                  <a:lnTo>
                    <a:pt x="180" y="375"/>
                  </a:lnTo>
                  <a:lnTo>
                    <a:pt x="183" y="375"/>
                  </a:lnTo>
                  <a:lnTo>
                    <a:pt x="188" y="375"/>
                  </a:lnTo>
                  <a:lnTo>
                    <a:pt x="188" y="365"/>
                  </a:lnTo>
                  <a:lnTo>
                    <a:pt x="188" y="356"/>
                  </a:lnTo>
                  <a:lnTo>
                    <a:pt x="178" y="354"/>
                  </a:lnTo>
                  <a:lnTo>
                    <a:pt x="168" y="354"/>
                  </a:lnTo>
                  <a:lnTo>
                    <a:pt x="160" y="354"/>
                  </a:lnTo>
                  <a:lnTo>
                    <a:pt x="153" y="355"/>
                  </a:lnTo>
                  <a:lnTo>
                    <a:pt x="138" y="357"/>
                  </a:lnTo>
                  <a:lnTo>
                    <a:pt x="121" y="358"/>
                  </a:lnTo>
                  <a:lnTo>
                    <a:pt x="115" y="353"/>
                  </a:lnTo>
                  <a:lnTo>
                    <a:pt x="110" y="348"/>
                  </a:lnTo>
                  <a:lnTo>
                    <a:pt x="112" y="339"/>
                  </a:lnTo>
                  <a:lnTo>
                    <a:pt x="113" y="331"/>
                  </a:lnTo>
                  <a:lnTo>
                    <a:pt x="113" y="324"/>
                  </a:lnTo>
                  <a:lnTo>
                    <a:pt x="112" y="318"/>
                  </a:lnTo>
                  <a:lnTo>
                    <a:pt x="109" y="303"/>
                  </a:lnTo>
                  <a:lnTo>
                    <a:pt x="104" y="288"/>
                  </a:lnTo>
                  <a:lnTo>
                    <a:pt x="108" y="288"/>
                  </a:lnTo>
                  <a:lnTo>
                    <a:pt x="111" y="288"/>
                  </a:lnTo>
                  <a:lnTo>
                    <a:pt x="113" y="280"/>
                  </a:lnTo>
                  <a:lnTo>
                    <a:pt x="115" y="275"/>
                  </a:lnTo>
                  <a:lnTo>
                    <a:pt x="129" y="273"/>
                  </a:lnTo>
                  <a:lnTo>
                    <a:pt x="143" y="272"/>
                  </a:lnTo>
                  <a:lnTo>
                    <a:pt x="143" y="268"/>
                  </a:lnTo>
                  <a:lnTo>
                    <a:pt x="143" y="264"/>
                  </a:lnTo>
                  <a:lnTo>
                    <a:pt x="155" y="261"/>
                  </a:lnTo>
                  <a:lnTo>
                    <a:pt x="167" y="256"/>
                  </a:lnTo>
                  <a:lnTo>
                    <a:pt x="167" y="249"/>
                  </a:lnTo>
                  <a:lnTo>
                    <a:pt x="165" y="242"/>
                  </a:lnTo>
                  <a:lnTo>
                    <a:pt x="162" y="235"/>
                  </a:lnTo>
                  <a:lnTo>
                    <a:pt x="158" y="227"/>
                  </a:lnTo>
                  <a:lnTo>
                    <a:pt x="153" y="221"/>
                  </a:lnTo>
                  <a:lnTo>
                    <a:pt x="148" y="216"/>
                  </a:lnTo>
                  <a:lnTo>
                    <a:pt x="141" y="212"/>
                  </a:lnTo>
                  <a:lnTo>
                    <a:pt x="135" y="208"/>
                  </a:lnTo>
                  <a:lnTo>
                    <a:pt x="135" y="212"/>
                  </a:lnTo>
                  <a:lnTo>
                    <a:pt x="135" y="216"/>
                  </a:lnTo>
                  <a:lnTo>
                    <a:pt x="128" y="214"/>
                  </a:lnTo>
                  <a:lnTo>
                    <a:pt x="122" y="213"/>
                  </a:lnTo>
                  <a:lnTo>
                    <a:pt x="122" y="202"/>
                  </a:lnTo>
                  <a:lnTo>
                    <a:pt x="121" y="193"/>
                  </a:lnTo>
                  <a:lnTo>
                    <a:pt x="120" y="185"/>
                  </a:lnTo>
                  <a:lnTo>
                    <a:pt x="120" y="176"/>
                  </a:lnTo>
                  <a:lnTo>
                    <a:pt x="115" y="176"/>
                  </a:lnTo>
                  <a:lnTo>
                    <a:pt x="111" y="176"/>
                  </a:lnTo>
                  <a:lnTo>
                    <a:pt x="108" y="161"/>
                  </a:lnTo>
                  <a:lnTo>
                    <a:pt x="104" y="148"/>
                  </a:lnTo>
                  <a:lnTo>
                    <a:pt x="98" y="148"/>
                  </a:lnTo>
                  <a:lnTo>
                    <a:pt x="93" y="148"/>
                  </a:lnTo>
                  <a:lnTo>
                    <a:pt x="93" y="136"/>
                  </a:lnTo>
                  <a:lnTo>
                    <a:pt x="95" y="127"/>
                  </a:lnTo>
                  <a:lnTo>
                    <a:pt x="96" y="123"/>
                  </a:lnTo>
                  <a:lnTo>
                    <a:pt x="98" y="121"/>
                  </a:lnTo>
                  <a:lnTo>
                    <a:pt x="99" y="117"/>
                  </a:lnTo>
                  <a:lnTo>
                    <a:pt x="102" y="115"/>
                  </a:lnTo>
                  <a:lnTo>
                    <a:pt x="107" y="113"/>
                  </a:lnTo>
                  <a:lnTo>
                    <a:pt x="115" y="111"/>
                  </a:lnTo>
                  <a:lnTo>
                    <a:pt x="124" y="110"/>
                  </a:lnTo>
                  <a:lnTo>
                    <a:pt x="135" y="108"/>
                  </a:lnTo>
                  <a:lnTo>
                    <a:pt x="135" y="104"/>
                  </a:lnTo>
                  <a:lnTo>
                    <a:pt x="135" y="100"/>
                  </a:lnTo>
                  <a:lnTo>
                    <a:pt x="139" y="100"/>
                  </a:lnTo>
                  <a:lnTo>
                    <a:pt x="143" y="100"/>
                  </a:lnTo>
                  <a:lnTo>
                    <a:pt x="143" y="91"/>
                  </a:lnTo>
                  <a:lnTo>
                    <a:pt x="143" y="82"/>
                  </a:lnTo>
                  <a:lnTo>
                    <a:pt x="143" y="73"/>
                  </a:lnTo>
                  <a:lnTo>
                    <a:pt x="143" y="65"/>
                  </a:lnTo>
                  <a:lnTo>
                    <a:pt x="169" y="68"/>
                  </a:lnTo>
                  <a:lnTo>
                    <a:pt x="195" y="73"/>
                  </a:lnTo>
                  <a:lnTo>
                    <a:pt x="209" y="76"/>
                  </a:lnTo>
                  <a:lnTo>
                    <a:pt x="222" y="78"/>
                  </a:lnTo>
                  <a:lnTo>
                    <a:pt x="236" y="79"/>
                  </a:lnTo>
                  <a:lnTo>
                    <a:pt x="249" y="80"/>
                  </a:lnTo>
                  <a:lnTo>
                    <a:pt x="251" y="59"/>
                  </a:lnTo>
                  <a:lnTo>
                    <a:pt x="254" y="40"/>
                  </a:lnTo>
                  <a:lnTo>
                    <a:pt x="259" y="20"/>
                  </a:lnTo>
                  <a:lnTo>
                    <a:pt x="262" y="0"/>
                  </a:lnTo>
                  <a:lnTo>
                    <a:pt x="276" y="0"/>
                  </a:lnTo>
                  <a:lnTo>
                    <a:pt x="292" y="0"/>
                  </a:lnTo>
                  <a:lnTo>
                    <a:pt x="293" y="13"/>
                  </a:lnTo>
                  <a:lnTo>
                    <a:pt x="294" y="25"/>
                  </a:lnTo>
                  <a:lnTo>
                    <a:pt x="296" y="38"/>
                  </a:lnTo>
                  <a:lnTo>
                    <a:pt x="298" y="50"/>
                  </a:lnTo>
                  <a:lnTo>
                    <a:pt x="315" y="53"/>
                  </a:lnTo>
                  <a:lnTo>
                    <a:pt x="332" y="57"/>
                  </a:lnTo>
                  <a:lnTo>
                    <a:pt x="350" y="60"/>
                  </a:lnTo>
                  <a:lnTo>
                    <a:pt x="367" y="65"/>
                  </a:lnTo>
                  <a:lnTo>
                    <a:pt x="367" y="75"/>
                  </a:lnTo>
                  <a:lnTo>
                    <a:pt x="367" y="86"/>
                  </a:lnTo>
                  <a:lnTo>
                    <a:pt x="367" y="97"/>
                  </a:lnTo>
                  <a:lnTo>
                    <a:pt x="367" y="108"/>
                  </a:lnTo>
                  <a:lnTo>
                    <a:pt x="371" y="108"/>
                  </a:lnTo>
                  <a:lnTo>
                    <a:pt x="375" y="108"/>
                  </a:lnTo>
                  <a:lnTo>
                    <a:pt x="376" y="114"/>
                  </a:lnTo>
                  <a:lnTo>
                    <a:pt x="378" y="121"/>
                  </a:lnTo>
                  <a:lnTo>
                    <a:pt x="389" y="124"/>
                  </a:lnTo>
                  <a:lnTo>
                    <a:pt x="400" y="127"/>
                  </a:lnTo>
                  <a:lnTo>
                    <a:pt x="410" y="129"/>
                  </a:lnTo>
                  <a:lnTo>
                    <a:pt x="420" y="130"/>
                  </a:lnTo>
                  <a:lnTo>
                    <a:pt x="431" y="130"/>
                  </a:lnTo>
                  <a:lnTo>
                    <a:pt x="440" y="128"/>
                  </a:lnTo>
                  <a:lnTo>
                    <a:pt x="450" y="125"/>
                  </a:lnTo>
                  <a:lnTo>
                    <a:pt x="460" y="120"/>
                  </a:lnTo>
                  <a:lnTo>
                    <a:pt x="480" y="124"/>
                  </a:lnTo>
                  <a:lnTo>
                    <a:pt x="494" y="127"/>
                  </a:lnTo>
                  <a:lnTo>
                    <a:pt x="499" y="129"/>
                  </a:lnTo>
                  <a:lnTo>
                    <a:pt x="502" y="131"/>
                  </a:lnTo>
                  <a:lnTo>
                    <a:pt x="504" y="134"/>
                  </a:lnTo>
                  <a:lnTo>
                    <a:pt x="505" y="137"/>
                  </a:lnTo>
                  <a:lnTo>
                    <a:pt x="505" y="144"/>
                  </a:lnTo>
                  <a:lnTo>
                    <a:pt x="502" y="154"/>
                  </a:lnTo>
                  <a:lnTo>
                    <a:pt x="498" y="167"/>
                  </a:lnTo>
                  <a:lnTo>
                    <a:pt x="494" y="184"/>
                  </a:lnTo>
                  <a:lnTo>
                    <a:pt x="490" y="184"/>
                  </a:lnTo>
                  <a:lnTo>
                    <a:pt x="487" y="184"/>
                  </a:lnTo>
                  <a:lnTo>
                    <a:pt x="489" y="201"/>
                  </a:lnTo>
                  <a:lnTo>
                    <a:pt x="492" y="220"/>
                  </a:lnTo>
                  <a:lnTo>
                    <a:pt x="495" y="239"/>
                  </a:lnTo>
                  <a:lnTo>
                    <a:pt x="497" y="257"/>
                  </a:lnTo>
                  <a:lnTo>
                    <a:pt x="517" y="258"/>
                  </a:lnTo>
                  <a:lnTo>
                    <a:pt x="536" y="258"/>
                  </a:lnTo>
                  <a:lnTo>
                    <a:pt x="557" y="260"/>
                  </a:lnTo>
                  <a:lnTo>
                    <a:pt x="577" y="261"/>
                  </a:lnTo>
                  <a:lnTo>
                    <a:pt x="597" y="262"/>
                  </a:lnTo>
                  <a:lnTo>
                    <a:pt x="617" y="262"/>
                  </a:lnTo>
                  <a:lnTo>
                    <a:pt x="637" y="263"/>
                  </a:lnTo>
                  <a:lnTo>
                    <a:pt x="658" y="264"/>
                  </a:lnTo>
                  <a:lnTo>
                    <a:pt x="658" y="275"/>
                  </a:lnTo>
                  <a:lnTo>
                    <a:pt x="658" y="285"/>
                  </a:lnTo>
                  <a:lnTo>
                    <a:pt x="658" y="297"/>
                  </a:lnTo>
                  <a:lnTo>
                    <a:pt x="658" y="308"/>
                  </a:lnTo>
                  <a:lnTo>
                    <a:pt x="663" y="308"/>
                  </a:lnTo>
                  <a:lnTo>
                    <a:pt x="669" y="309"/>
                  </a:lnTo>
                  <a:lnTo>
                    <a:pt x="674" y="311"/>
                  </a:lnTo>
                  <a:lnTo>
                    <a:pt x="679" y="313"/>
                  </a:lnTo>
                  <a:lnTo>
                    <a:pt x="683" y="317"/>
                  </a:lnTo>
                  <a:lnTo>
                    <a:pt x="687" y="320"/>
                  </a:lnTo>
                  <a:lnTo>
                    <a:pt x="690" y="324"/>
                  </a:lnTo>
                  <a:lnTo>
                    <a:pt x="693" y="328"/>
                  </a:lnTo>
                  <a:lnTo>
                    <a:pt x="698" y="337"/>
                  </a:lnTo>
                  <a:lnTo>
                    <a:pt x="702" y="347"/>
                  </a:lnTo>
                  <a:lnTo>
                    <a:pt x="705" y="357"/>
                  </a:lnTo>
                  <a:lnTo>
                    <a:pt x="709" y="367"/>
                  </a:lnTo>
                  <a:lnTo>
                    <a:pt x="726" y="369"/>
                  </a:lnTo>
                  <a:lnTo>
                    <a:pt x="737" y="371"/>
                  </a:lnTo>
                  <a:lnTo>
                    <a:pt x="744" y="373"/>
                  </a:lnTo>
                  <a:lnTo>
                    <a:pt x="753" y="375"/>
                  </a:lnTo>
                  <a:lnTo>
                    <a:pt x="753" y="379"/>
                  </a:lnTo>
                  <a:lnTo>
                    <a:pt x="753" y="383"/>
                  </a:lnTo>
                  <a:lnTo>
                    <a:pt x="765" y="383"/>
                  </a:lnTo>
                  <a:lnTo>
                    <a:pt x="777" y="383"/>
                  </a:lnTo>
                  <a:lnTo>
                    <a:pt x="780" y="389"/>
                  </a:lnTo>
                  <a:lnTo>
                    <a:pt x="784" y="395"/>
                  </a:lnTo>
                  <a:lnTo>
                    <a:pt x="798" y="397"/>
                  </a:lnTo>
                  <a:lnTo>
                    <a:pt x="812" y="399"/>
                  </a:lnTo>
                  <a:lnTo>
                    <a:pt x="827" y="402"/>
                  </a:lnTo>
                  <a:lnTo>
                    <a:pt x="841" y="404"/>
                  </a:lnTo>
                  <a:lnTo>
                    <a:pt x="841" y="393"/>
                  </a:lnTo>
                  <a:lnTo>
                    <a:pt x="841" y="383"/>
                  </a:lnTo>
                  <a:lnTo>
                    <a:pt x="856" y="381"/>
                  </a:lnTo>
                  <a:lnTo>
                    <a:pt x="870" y="379"/>
                  </a:lnTo>
                  <a:lnTo>
                    <a:pt x="886" y="377"/>
                  </a:lnTo>
                  <a:lnTo>
                    <a:pt x="901" y="375"/>
                  </a:lnTo>
                  <a:lnTo>
                    <a:pt x="901" y="372"/>
                  </a:lnTo>
                  <a:lnTo>
                    <a:pt x="901" y="367"/>
                  </a:lnTo>
                  <a:lnTo>
                    <a:pt x="909" y="367"/>
                  </a:lnTo>
                  <a:lnTo>
                    <a:pt x="916" y="367"/>
                  </a:lnTo>
                  <a:lnTo>
                    <a:pt x="916" y="358"/>
                  </a:lnTo>
                  <a:lnTo>
                    <a:pt x="915" y="349"/>
                  </a:lnTo>
                  <a:lnTo>
                    <a:pt x="914" y="338"/>
                  </a:lnTo>
                  <a:lnTo>
                    <a:pt x="914" y="329"/>
                  </a:lnTo>
                  <a:lnTo>
                    <a:pt x="927" y="313"/>
                  </a:lnTo>
                  <a:lnTo>
                    <a:pt x="937" y="302"/>
                  </a:lnTo>
                  <a:lnTo>
                    <a:pt x="940" y="298"/>
                  </a:lnTo>
                  <a:lnTo>
                    <a:pt x="942" y="294"/>
                  </a:lnTo>
                  <a:lnTo>
                    <a:pt x="943" y="290"/>
                  </a:lnTo>
                  <a:lnTo>
                    <a:pt x="944" y="285"/>
                  </a:lnTo>
                  <a:lnTo>
                    <a:pt x="942" y="268"/>
                  </a:lnTo>
                  <a:lnTo>
                    <a:pt x="937" y="237"/>
                  </a:lnTo>
                  <a:lnTo>
                    <a:pt x="945" y="234"/>
                  </a:lnTo>
                  <a:lnTo>
                    <a:pt x="951" y="230"/>
                  </a:lnTo>
                  <a:lnTo>
                    <a:pt x="960" y="224"/>
                  </a:lnTo>
                  <a:lnTo>
                    <a:pt x="974" y="215"/>
                  </a:lnTo>
                  <a:lnTo>
                    <a:pt x="974" y="206"/>
                  </a:lnTo>
                  <a:lnTo>
                    <a:pt x="974" y="197"/>
                  </a:lnTo>
                  <a:lnTo>
                    <a:pt x="974" y="188"/>
                  </a:lnTo>
                  <a:lnTo>
                    <a:pt x="975" y="179"/>
                  </a:lnTo>
                  <a:lnTo>
                    <a:pt x="985" y="178"/>
                  </a:lnTo>
                  <a:lnTo>
                    <a:pt x="997" y="176"/>
                  </a:lnTo>
                  <a:lnTo>
                    <a:pt x="997" y="171"/>
                  </a:lnTo>
                  <a:lnTo>
                    <a:pt x="997" y="168"/>
                  </a:lnTo>
                  <a:lnTo>
                    <a:pt x="1010" y="165"/>
                  </a:lnTo>
                  <a:lnTo>
                    <a:pt x="1025" y="163"/>
                  </a:lnTo>
                  <a:lnTo>
                    <a:pt x="1027" y="144"/>
                  </a:lnTo>
                  <a:lnTo>
                    <a:pt x="1029" y="128"/>
                  </a:lnTo>
                  <a:lnTo>
                    <a:pt x="1031" y="114"/>
                  </a:lnTo>
                  <a:lnTo>
                    <a:pt x="1033" y="103"/>
                  </a:lnTo>
                  <a:lnTo>
                    <a:pt x="1037" y="94"/>
                  </a:lnTo>
                  <a:lnTo>
                    <a:pt x="1040" y="86"/>
                  </a:lnTo>
                  <a:lnTo>
                    <a:pt x="1046" y="81"/>
                  </a:lnTo>
                  <a:lnTo>
                    <a:pt x="1052" y="77"/>
                  </a:lnTo>
                  <a:lnTo>
                    <a:pt x="1059" y="74"/>
                  </a:lnTo>
                  <a:lnTo>
                    <a:pt x="1067" y="73"/>
                  </a:lnTo>
                  <a:lnTo>
                    <a:pt x="1078" y="72"/>
                  </a:lnTo>
                  <a:lnTo>
                    <a:pt x="1090" y="72"/>
                  </a:lnTo>
                  <a:lnTo>
                    <a:pt x="1120" y="73"/>
                  </a:lnTo>
                  <a:lnTo>
                    <a:pt x="1159" y="73"/>
                  </a:lnTo>
                  <a:lnTo>
                    <a:pt x="1159" y="68"/>
                  </a:lnTo>
                  <a:lnTo>
                    <a:pt x="1159" y="65"/>
                  </a:lnTo>
                  <a:lnTo>
                    <a:pt x="1189" y="67"/>
                  </a:lnTo>
                  <a:lnTo>
                    <a:pt x="1219" y="70"/>
                  </a:lnTo>
                  <a:lnTo>
                    <a:pt x="1249" y="74"/>
                  </a:lnTo>
                  <a:lnTo>
                    <a:pt x="1278" y="76"/>
                  </a:lnTo>
                  <a:lnTo>
                    <a:pt x="1278" y="80"/>
                  </a:lnTo>
                  <a:lnTo>
                    <a:pt x="1278" y="84"/>
                  </a:lnTo>
                  <a:lnTo>
                    <a:pt x="1289" y="85"/>
                  </a:lnTo>
                  <a:lnTo>
                    <a:pt x="1301" y="85"/>
                  </a:lnTo>
                  <a:lnTo>
                    <a:pt x="1312" y="86"/>
                  </a:lnTo>
                  <a:lnTo>
                    <a:pt x="1323" y="87"/>
                  </a:lnTo>
                  <a:lnTo>
                    <a:pt x="1328" y="93"/>
                  </a:lnTo>
                  <a:lnTo>
                    <a:pt x="1331" y="97"/>
                  </a:lnTo>
                  <a:lnTo>
                    <a:pt x="1333" y="104"/>
                  </a:lnTo>
                  <a:lnTo>
                    <a:pt x="1336" y="115"/>
                  </a:lnTo>
                  <a:lnTo>
                    <a:pt x="1345" y="120"/>
                  </a:lnTo>
                  <a:lnTo>
                    <a:pt x="1355" y="124"/>
                  </a:lnTo>
                  <a:lnTo>
                    <a:pt x="1355" y="132"/>
                  </a:lnTo>
                  <a:lnTo>
                    <a:pt x="1355" y="140"/>
                  </a:lnTo>
                  <a:lnTo>
                    <a:pt x="1355" y="149"/>
                  </a:lnTo>
                  <a:lnTo>
                    <a:pt x="1355" y="156"/>
                  </a:lnTo>
                  <a:lnTo>
                    <a:pt x="1341" y="158"/>
                  </a:lnTo>
                  <a:lnTo>
                    <a:pt x="1331" y="160"/>
                  </a:lnTo>
                  <a:lnTo>
                    <a:pt x="1320" y="163"/>
                  </a:lnTo>
                  <a:lnTo>
                    <a:pt x="1303" y="168"/>
                  </a:lnTo>
                  <a:lnTo>
                    <a:pt x="1303" y="171"/>
                  </a:lnTo>
                  <a:lnTo>
                    <a:pt x="1303" y="176"/>
                  </a:lnTo>
                  <a:lnTo>
                    <a:pt x="1306" y="176"/>
                  </a:lnTo>
                  <a:lnTo>
                    <a:pt x="1311" y="176"/>
                  </a:lnTo>
                  <a:lnTo>
                    <a:pt x="1313" y="185"/>
                  </a:lnTo>
                  <a:lnTo>
                    <a:pt x="1318" y="195"/>
                  </a:lnTo>
                  <a:lnTo>
                    <a:pt x="1326" y="212"/>
                  </a:lnTo>
                  <a:lnTo>
                    <a:pt x="1335" y="237"/>
                  </a:lnTo>
                  <a:lnTo>
                    <a:pt x="1347" y="237"/>
                  </a:lnTo>
                  <a:lnTo>
                    <a:pt x="1362" y="237"/>
                  </a:lnTo>
                  <a:lnTo>
                    <a:pt x="1363" y="250"/>
                  </a:lnTo>
                  <a:lnTo>
                    <a:pt x="1364" y="265"/>
                  </a:lnTo>
                  <a:lnTo>
                    <a:pt x="1365" y="279"/>
                  </a:lnTo>
                  <a:lnTo>
                    <a:pt x="1366" y="294"/>
                  </a:lnTo>
                  <a:lnTo>
                    <a:pt x="1370" y="299"/>
                  </a:lnTo>
                  <a:lnTo>
                    <a:pt x="1373" y="305"/>
                  </a:lnTo>
                  <a:lnTo>
                    <a:pt x="1376" y="311"/>
                  </a:lnTo>
                  <a:lnTo>
                    <a:pt x="1378" y="319"/>
                  </a:lnTo>
                  <a:lnTo>
                    <a:pt x="1382" y="333"/>
                  </a:lnTo>
                  <a:lnTo>
                    <a:pt x="1386" y="348"/>
                  </a:lnTo>
                  <a:lnTo>
                    <a:pt x="1390" y="348"/>
                  </a:lnTo>
                  <a:lnTo>
                    <a:pt x="1394" y="348"/>
                  </a:lnTo>
                  <a:lnTo>
                    <a:pt x="1394" y="355"/>
                  </a:lnTo>
                  <a:lnTo>
                    <a:pt x="1394" y="363"/>
                  </a:lnTo>
                  <a:lnTo>
                    <a:pt x="1394" y="369"/>
                  </a:lnTo>
                  <a:lnTo>
                    <a:pt x="1395" y="376"/>
                  </a:lnTo>
                  <a:lnTo>
                    <a:pt x="1397" y="382"/>
                  </a:lnTo>
                  <a:lnTo>
                    <a:pt x="1399" y="387"/>
                  </a:lnTo>
                  <a:lnTo>
                    <a:pt x="1401" y="392"/>
                  </a:lnTo>
                  <a:lnTo>
                    <a:pt x="1404" y="396"/>
                  </a:lnTo>
                  <a:lnTo>
                    <a:pt x="1409" y="401"/>
                  </a:lnTo>
                  <a:lnTo>
                    <a:pt x="1412" y="404"/>
                  </a:lnTo>
                  <a:lnTo>
                    <a:pt x="1417" y="407"/>
                  </a:lnTo>
                  <a:lnTo>
                    <a:pt x="1421" y="409"/>
                  </a:lnTo>
                  <a:lnTo>
                    <a:pt x="1431" y="413"/>
                  </a:lnTo>
                  <a:lnTo>
                    <a:pt x="1443" y="415"/>
                  </a:lnTo>
                  <a:lnTo>
                    <a:pt x="1454" y="416"/>
                  </a:lnTo>
                  <a:lnTo>
                    <a:pt x="1467" y="416"/>
                  </a:lnTo>
                  <a:lnTo>
                    <a:pt x="1480" y="415"/>
                  </a:lnTo>
                  <a:lnTo>
                    <a:pt x="1493" y="412"/>
                  </a:lnTo>
                  <a:lnTo>
                    <a:pt x="1506" y="409"/>
                  </a:lnTo>
                  <a:lnTo>
                    <a:pt x="1518" y="405"/>
                  </a:lnTo>
                  <a:lnTo>
                    <a:pt x="1531" y="401"/>
                  </a:lnTo>
                  <a:lnTo>
                    <a:pt x="1542" y="395"/>
                  </a:lnTo>
                  <a:lnTo>
                    <a:pt x="1544" y="389"/>
                  </a:lnTo>
                  <a:lnTo>
                    <a:pt x="1546" y="383"/>
                  </a:lnTo>
                  <a:lnTo>
                    <a:pt x="1550" y="383"/>
                  </a:lnTo>
                  <a:lnTo>
                    <a:pt x="1553" y="383"/>
                  </a:lnTo>
                  <a:lnTo>
                    <a:pt x="1553" y="375"/>
                  </a:lnTo>
                  <a:lnTo>
                    <a:pt x="1553" y="367"/>
                  </a:lnTo>
                  <a:lnTo>
                    <a:pt x="1557" y="367"/>
                  </a:lnTo>
                  <a:lnTo>
                    <a:pt x="1561" y="367"/>
                  </a:lnTo>
                  <a:lnTo>
                    <a:pt x="1561" y="359"/>
                  </a:lnTo>
                  <a:lnTo>
                    <a:pt x="1561" y="351"/>
                  </a:lnTo>
                  <a:lnTo>
                    <a:pt x="1582" y="349"/>
                  </a:lnTo>
                  <a:lnTo>
                    <a:pt x="1600" y="345"/>
                  </a:lnTo>
                  <a:lnTo>
                    <a:pt x="1618" y="339"/>
                  </a:lnTo>
                  <a:lnTo>
                    <a:pt x="1637" y="332"/>
                  </a:lnTo>
                  <a:lnTo>
                    <a:pt x="1637" y="335"/>
                  </a:lnTo>
                  <a:lnTo>
                    <a:pt x="1637" y="339"/>
                  </a:lnTo>
                  <a:lnTo>
                    <a:pt x="1648" y="343"/>
                  </a:lnTo>
                  <a:lnTo>
                    <a:pt x="1660" y="348"/>
                  </a:lnTo>
                  <a:lnTo>
                    <a:pt x="1658" y="357"/>
                  </a:lnTo>
                  <a:lnTo>
                    <a:pt x="1657" y="367"/>
                  </a:lnTo>
                  <a:lnTo>
                    <a:pt x="1642" y="375"/>
                  </a:lnTo>
                  <a:lnTo>
                    <a:pt x="1626" y="383"/>
                  </a:lnTo>
                  <a:lnTo>
                    <a:pt x="1612" y="391"/>
                  </a:lnTo>
                  <a:lnTo>
                    <a:pt x="1597" y="399"/>
                  </a:lnTo>
                  <a:lnTo>
                    <a:pt x="1597" y="395"/>
                  </a:lnTo>
                  <a:lnTo>
                    <a:pt x="1597" y="391"/>
                  </a:lnTo>
                  <a:lnTo>
                    <a:pt x="1591" y="391"/>
                  </a:lnTo>
                  <a:lnTo>
                    <a:pt x="1586" y="391"/>
                  </a:lnTo>
                  <a:lnTo>
                    <a:pt x="1585" y="401"/>
                  </a:lnTo>
                  <a:lnTo>
                    <a:pt x="1584" y="408"/>
                  </a:lnTo>
                  <a:lnTo>
                    <a:pt x="1584" y="416"/>
                  </a:lnTo>
                  <a:lnTo>
                    <a:pt x="1586" y="428"/>
                  </a:lnTo>
                  <a:lnTo>
                    <a:pt x="1589" y="428"/>
                  </a:lnTo>
                  <a:lnTo>
                    <a:pt x="1594" y="428"/>
                  </a:lnTo>
                  <a:lnTo>
                    <a:pt x="1590" y="435"/>
                  </a:lnTo>
                  <a:lnTo>
                    <a:pt x="1587" y="440"/>
                  </a:lnTo>
                  <a:lnTo>
                    <a:pt x="1586" y="446"/>
                  </a:lnTo>
                  <a:lnTo>
                    <a:pt x="1586" y="455"/>
                  </a:lnTo>
                  <a:lnTo>
                    <a:pt x="1606" y="458"/>
                  </a:lnTo>
                  <a:lnTo>
                    <a:pt x="1620" y="460"/>
                  </a:lnTo>
                  <a:lnTo>
                    <a:pt x="1638" y="465"/>
                  </a:lnTo>
                  <a:lnTo>
                    <a:pt x="1666" y="474"/>
                  </a:lnTo>
                  <a:lnTo>
                    <a:pt x="1662" y="507"/>
                  </a:lnTo>
                  <a:lnTo>
                    <a:pt x="1659" y="541"/>
                  </a:lnTo>
                  <a:lnTo>
                    <a:pt x="1656" y="574"/>
                  </a:lnTo>
                  <a:lnTo>
                    <a:pt x="1653" y="607"/>
                  </a:lnTo>
                  <a:lnTo>
                    <a:pt x="1649" y="607"/>
                  </a:lnTo>
                  <a:lnTo>
                    <a:pt x="1645" y="607"/>
                  </a:lnTo>
                  <a:lnTo>
                    <a:pt x="1645" y="623"/>
                  </a:lnTo>
                  <a:lnTo>
                    <a:pt x="1645" y="640"/>
                  </a:lnTo>
                  <a:lnTo>
                    <a:pt x="1645" y="657"/>
                  </a:lnTo>
                  <a:lnTo>
                    <a:pt x="1645" y="673"/>
                  </a:lnTo>
                  <a:lnTo>
                    <a:pt x="1641" y="673"/>
                  </a:lnTo>
                  <a:lnTo>
                    <a:pt x="1637" y="673"/>
                  </a:lnTo>
                  <a:lnTo>
                    <a:pt x="1637" y="692"/>
                  </a:lnTo>
                  <a:lnTo>
                    <a:pt x="1637" y="712"/>
                  </a:lnTo>
                  <a:lnTo>
                    <a:pt x="1637" y="730"/>
                  </a:lnTo>
                  <a:lnTo>
                    <a:pt x="1637" y="750"/>
                  </a:lnTo>
                  <a:lnTo>
                    <a:pt x="1634" y="750"/>
                  </a:lnTo>
                  <a:lnTo>
                    <a:pt x="1629" y="750"/>
                  </a:lnTo>
                  <a:lnTo>
                    <a:pt x="1629" y="759"/>
                  </a:lnTo>
                  <a:lnTo>
                    <a:pt x="1629" y="769"/>
                  </a:lnTo>
                  <a:lnTo>
                    <a:pt x="1647" y="768"/>
                  </a:lnTo>
                  <a:lnTo>
                    <a:pt x="1664" y="766"/>
                  </a:lnTo>
                  <a:lnTo>
                    <a:pt x="1680" y="764"/>
                  </a:lnTo>
                  <a:lnTo>
                    <a:pt x="1698" y="762"/>
                  </a:lnTo>
                  <a:lnTo>
                    <a:pt x="1700" y="753"/>
                  </a:lnTo>
                  <a:lnTo>
                    <a:pt x="1701" y="745"/>
                  </a:lnTo>
                  <a:lnTo>
                    <a:pt x="1716" y="752"/>
                  </a:lnTo>
                  <a:lnTo>
                    <a:pt x="1728" y="761"/>
                  </a:lnTo>
                  <a:lnTo>
                    <a:pt x="1732" y="765"/>
                  </a:lnTo>
                  <a:lnTo>
                    <a:pt x="1735" y="771"/>
                  </a:lnTo>
                  <a:lnTo>
                    <a:pt x="1738" y="777"/>
                  </a:lnTo>
                  <a:lnTo>
                    <a:pt x="1740" y="786"/>
                  </a:lnTo>
                  <a:lnTo>
                    <a:pt x="1736" y="786"/>
                  </a:lnTo>
                  <a:lnTo>
                    <a:pt x="1732" y="786"/>
                  </a:lnTo>
                  <a:lnTo>
                    <a:pt x="1732" y="794"/>
                  </a:lnTo>
                  <a:lnTo>
                    <a:pt x="1732" y="801"/>
                  </a:lnTo>
                  <a:lnTo>
                    <a:pt x="1729" y="801"/>
                  </a:lnTo>
                  <a:lnTo>
                    <a:pt x="1725" y="801"/>
                  </a:lnTo>
                  <a:lnTo>
                    <a:pt x="1725" y="809"/>
                  </a:lnTo>
                  <a:lnTo>
                    <a:pt x="1725" y="817"/>
                  </a:lnTo>
                  <a:lnTo>
                    <a:pt x="1710" y="810"/>
                  </a:lnTo>
                  <a:lnTo>
                    <a:pt x="1697" y="804"/>
                  </a:lnTo>
                  <a:lnTo>
                    <a:pt x="1690" y="801"/>
                  </a:lnTo>
                  <a:lnTo>
                    <a:pt x="1682" y="799"/>
                  </a:lnTo>
                  <a:lnTo>
                    <a:pt x="1675" y="797"/>
                  </a:lnTo>
                  <a:lnTo>
                    <a:pt x="1667" y="797"/>
                  </a:lnTo>
                  <a:lnTo>
                    <a:pt x="1667" y="800"/>
                  </a:lnTo>
                  <a:lnTo>
                    <a:pt x="1667" y="805"/>
                  </a:lnTo>
                  <a:lnTo>
                    <a:pt x="1657" y="814"/>
                  </a:lnTo>
                  <a:lnTo>
                    <a:pt x="1651" y="820"/>
                  </a:lnTo>
                  <a:lnTo>
                    <a:pt x="1645" y="824"/>
                  </a:lnTo>
                  <a:lnTo>
                    <a:pt x="1637" y="829"/>
                  </a:lnTo>
                  <a:lnTo>
                    <a:pt x="1637" y="833"/>
                  </a:lnTo>
                  <a:lnTo>
                    <a:pt x="1637" y="837"/>
                  </a:lnTo>
                  <a:lnTo>
                    <a:pt x="1625" y="840"/>
                  </a:lnTo>
                  <a:lnTo>
                    <a:pt x="1614" y="846"/>
                  </a:lnTo>
                  <a:lnTo>
                    <a:pt x="1604" y="853"/>
                  </a:lnTo>
                  <a:lnTo>
                    <a:pt x="1596" y="860"/>
                  </a:lnTo>
                  <a:lnTo>
                    <a:pt x="1589" y="868"/>
                  </a:lnTo>
                  <a:lnTo>
                    <a:pt x="1584" y="879"/>
                  </a:lnTo>
                  <a:lnTo>
                    <a:pt x="1580" y="889"/>
                  </a:lnTo>
                  <a:lnTo>
                    <a:pt x="1576" y="901"/>
                  </a:lnTo>
                  <a:lnTo>
                    <a:pt x="1583" y="903"/>
                  </a:lnTo>
                  <a:lnTo>
                    <a:pt x="1590" y="905"/>
                  </a:lnTo>
                  <a:lnTo>
                    <a:pt x="1592" y="908"/>
                  </a:lnTo>
                  <a:lnTo>
                    <a:pt x="1594" y="913"/>
                  </a:lnTo>
                  <a:lnTo>
                    <a:pt x="1582" y="913"/>
                  </a:lnTo>
                  <a:lnTo>
                    <a:pt x="1570" y="913"/>
                  </a:lnTo>
                  <a:lnTo>
                    <a:pt x="1570" y="916"/>
                  </a:lnTo>
                  <a:lnTo>
                    <a:pt x="1570" y="921"/>
                  </a:lnTo>
                  <a:lnTo>
                    <a:pt x="1565" y="921"/>
                  </a:lnTo>
                  <a:lnTo>
                    <a:pt x="1561" y="921"/>
                  </a:lnTo>
                  <a:lnTo>
                    <a:pt x="1560" y="935"/>
                  </a:lnTo>
                  <a:lnTo>
                    <a:pt x="1558" y="948"/>
                  </a:lnTo>
                  <a:lnTo>
                    <a:pt x="1556" y="963"/>
                  </a:lnTo>
                  <a:lnTo>
                    <a:pt x="1555" y="977"/>
                  </a:lnTo>
                  <a:lnTo>
                    <a:pt x="1529" y="979"/>
                  </a:lnTo>
                  <a:lnTo>
                    <a:pt x="1504" y="980"/>
                  </a:lnTo>
                  <a:lnTo>
                    <a:pt x="1479" y="982"/>
                  </a:lnTo>
                  <a:lnTo>
                    <a:pt x="1455" y="985"/>
                  </a:lnTo>
                  <a:lnTo>
                    <a:pt x="1452" y="998"/>
                  </a:lnTo>
                  <a:lnTo>
                    <a:pt x="1448" y="1012"/>
                  </a:lnTo>
                  <a:lnTo>
                    <a:pt x="1445" y="1026"/>
                  </a:lnTo>
                  <a:lnTo>
                    <a:pt x="1442" y="1041"/>
                  </a:lnTo>
                  <a:lnTo>
                    <a:pt x="1435" y="1043"/>
                  </a:lnTo>
                  <a:lnTo>
                    <a:pt x="1430" y="1044"/>
                  </a:lnTo>
                  <a:lnTo>
                    <a:pt x="1430" y="1048"/>
                  </a:lnTo>
                  <a:lnTo>
                    <a:pt x="1430" y="1052"/>
                  </a:lnTo>
                  <a:lnTo>
                    <a:pt x="1425" y="1052"/>
                  </a:lnTo>
                  <a:lnTo>
                    <a:pt x="1422" y="1052"/>
                  </a:lnTo>
                  <a:lnTo>
                    <a:pt x="1422" y="1063"/>
                  </a:lnTo>
                  <a:lnTo>
                    <a:pt x="1422" y="1076"/>
                  </a:lnTo>
                  <a:lnTo>
                    <a:pt x="1416" y="1074"/>
                  </a:lnTo>
                  <a:lnTo>
                    <a:pt x="1411" y="1072"/>
                  </a:lnTo>
                  <a:lnTo>
                    <a:pt x="1403" y="1072"/>
                  </a:lnTo>
                  <a:lnTo>
                    <a:pt x="1392" y="1072"/>
                  </a:lnTo>
                  <a:lnTo>
                    <a:pt x="1387" y="1082"/>
                  </a:lnTo>
                  <a:lnTo>
                    <a:pt x="1383" y="1091"/>
                  </a:lnTo>
                  <a:lnTo>
                    <a:pt x="1381" y="1101"/>
                  </a:lnTo>
                  <a:lnTo>
                    <a:pt x="1378" y="1112"/>
                  </a:lnTo>
                  <a:lnTo>
                    <a:pt x="1374" y="1112"/>
                  </a:lnTo>
                  <a:lnTo>
                    <a:pt x="1370" y="1112"/>
                  </a:lnTo>
                  <a:lnTo>
                    <a:pt x="1370" y="1116"/>
                  </a:lnTo>
                  <a:lnTo>
                    <a:pt x="1370" y="1120"/>
                  </a:lnTo>
                  <a:lnTo>
                    <a:pt x="1366" y="1120"/>
                  </a:lnTo>
                  <a:lnTo>
                    <a:pt x="1362" y="1120"/>
                  </a:lnTo>
                  <a:lnTo>
                    <a:pt x="1362" y="1124"/>
                  </a:lnTo>
                  <a:lnTo>
                    <a:pt x="1362" y="1128"/>
                  </a:lnTo>
                  <a:lnTo>
                    <a:pt x="1354" y="1128"/>
                  </a:lnTo>
                  <a:lnTo>
                    <a:pt x="1346" y="1128"/>
                  </a:lnTo>
                  <a:lnTo>
                    <a:pt x="1346" y="1132"/>
                  </a:lnTo>
                  <a:lnTo>
                    <a:pt x="1346" y="1136"/>
                  </a:lnTo>
                  <a:lnTo>
                    <a:pt x="1342" y="1136"/>
                  </a:lnTo>
                  <a:lnTo>
                    <a:pt x="1338" y="1136"/>
                  </a:lnTo>
                  <a:lnTo>
                    <a:pt x="1341" y="1151"/>
                  </a:lnTo>
                  <a:lnTo>
                    <a:pt x="1345" y="1164"/>
                  </a:lnTo>
                  <a:lnTo>
                    <a:pt x="1350" y="1177"/>
                  </a:lnTo>
                  <a:lnTo>
                    <a:pt x="1355" y="1192"/>
                  </a:lnTo>
                  <a:lnTo>
                    <a:pt x="1359" y="1192"/>
                  </a:lnTo>
                  <a:lnTo>
                    <a:pt x="1362" y="1192"/>
                  </a:lnTo>
                  <a:lnTo>
                    <a:pt x="1360" y="1195"/>
                  </a:lnTo>
                  <a:lnTo>
                    <a:pt x="1359" y="1198"/>
                  </a:lnTo>
                  <a:lnTo>
                    <a:pt x="1354" y="1196"/>
                  </a:lnTo>
                  <a:lnTo>
                    <a:pt x="1348" y="1196"/>
                  </a:lnTo>
                  <a:lnTo>
                    <a:pt x="1347" y="1191"/>
                  </a:lnTo>
                  <a:lnTo>
                    <a:pt x="1346" y="1188"/>
                  </a:lnTo>
                  <a:lnTo>
                    <a:pt x="1338" y="1188"/>
                  </a:lnTo>
                  <a:lnTo>
                    <a:pt x="1331" y="1188"/>
                  </a:lnTo>
                  <a:lnTo>
                    <a:pt x="1331" y="1184"/>
                  </a:lnTo>
                  <a:lnTo>
                    <a:pt x="1331" y="1181"/>
                  </a:lnTo>
                  <a:lnTo>
                    <a:pt x="1327" y="1181"/>
                  </a:lnTo>
                  <a:lnTo>
                    <a:pt x="1322" y="1181"/>
                  </a:lnTo>
                  <a:lnTo>
                    <a:pt x="1308" y="1165"/>
                  </a:lnTo>
                  <a:lnTo>
                    <a:pt x="1291" y="1148"/>
                  </a:lnTo>
                  <a:lnTo>
                    <a:pt x="1283" y="1140"/>
                  </a:lnTo>
                  <a:lnTo>
                    <a:pt x="1275" y="1132"/>
                  </a:lnTo>
                  <a:lnTo>
                    <a:pt x="1269" y="1123"/>
                  </a:lnTo>
                  <a:lnTo>
                    <a:pt x="1263" y="1114"/>
                  </a:lnTo>
                  <a:lnTo>
                    <a:pt x="1248" y="1115"/>
                  </a:lnTo>
                  <a:lnTo>
                    <a:pt x="1238" y="1116"/>
                  </a:lnTo>
                  <a:lnTo>
                    <a:pt x="1233" y="1117"/>
                  </a:lnTo>
                  <a:lnTo>
                    <a:pt x="1227" y="1120"/>
                  </a:lnTo>
                  <a:lnTo>
                    <a:pt x="1227" y="1116"/>
                  </a:lnTo>
                  <a:lnTo>
                    <a:pt x="1227" y="1112"/>
                  </a:lnTo>
                  <a:lnTo>
                    <a:pt x="1219" y="1114"/>
                  </a:lnTo>
                  <a:lnTo>
                    <a:pt x="1211" y="1116"/>
                  </a:lnTo>
                  <a:lnTo>
                    <a:pt x="1204" y="1120"/>
                  </a:lnTo>
                  <a:lnTo>
                    <a:pt x="1191" y="1128"/>
                  </a:lnTo>
                  <a:lnTo>
                    <a:pt x="1191" y="1132"/>
                  </a:lnTo>
                  <a:lnTo>
                    <a:pt x="1191" y="1136"/>
                  </a:lnTo>
                  <a:lnTo>
                    <a:pt x="1187" y="1136"/>
                  </a:lnTo>
                  <a:lnTo>
                    <a:pt x="1182" y="1136"/>
                  </a:lnTo>
                  <a:lnTo>
                    <a:pt x="1182" y="1140"/>
                  </a:lnTo>
                  <a:lnTo>
                    <a:pt x="1182" y="1144"/>
                  </a:lnTo>
                  <a:lnTo>
                    <a:pt x="1168" y="1145"/>
                  </a:lnTo>
                  <a:lnTo>
                    <a:pt x="1153" y="1146"/>
                  </a:lnTo>
                  <a:lnTo>
                    <a:pt x="1151" y="1157"/>
                  </a:lnTo>
                  <a:lnTo>
                    <a:pt x="1149" y="1167"/>
                  </a:lnTo>
                  <a:lnTo>
                    <a:pt x="1148" y="1176"/>
                  </a:lnTo>
                  <a:lnTo>
                    <a:pt x="1147" y="1188"/>
                  </a:lnTo>
                  <a:lnTo>
                    <a:pt x="1135" y="1193"/>
                  </a:lnTo>
                  <a:lnTo>
                    <a:pt x="1122" y="1197"/>
                  </a:lnTo>
                  <a:lnTo>
                    <a:pt x="1110" y="1199"/>
                  </a:lnTo>
                  <a:lnTo>
                    <a:pt x="1097" y="1201"/>
                  </a:lnTo>
                  <a:lnTo>
                    <a:pt x="1084" y="1203"/>
                  </a:lnTo>
                  <a:lnTo>
                    <a:pt x="1070" y="1206"/>
                  </a:lnTo>
                  <a:lnTo>
                    <a:pt x="1058" y="1210"/>
                  </a:lnTo>
                  <a:lnTo>
                    <a:pt x="1045" y="1216"/>
                  </a:lnTo>
                  <a:lnTo>
                    <a:pt x="1045" y="1220"/>
                  </a:lnTo>
                  <a:lnTo>
                    <a:pt x="1045" y="1223"/>
                  </a:lnTo>
                  <a:lnTo>
                    <a:pt x="1035" y="1223"/>
                  </a:lnTo>
                  <a:lnTo>
                    <a:pt x="1028" y="1223"/>
                  </a:lnTo>
                  <a:lnTo>
                    <a:pt x="1028" y="1227"/>
                  </a:lnTo>
                  <a:lnTo>
                    <a:pt x="1028" y="1231"/>
                  </a:lnTo>
                  <a:lnTo>
                    <a:pt x="1024" y="1231"/>
                  </a:lnTo>
                  <a:lnTo>
                    <a:pt x="1021" y="1231"/>
                  </a:lnTo>
                  <a:lnTo>
                    <a:pt x="1021" y="1239"/>
                  </a:lnTo>
                  <a:lnTo>
                    <a:pt x="1021" y="1247"/>
                  </a:lnTo>
                  <a:lnTo>
                    <a:pt x="1016" y="1247"/>
                  </a:lnTo>
                  <a:lnTo>
                    <a:pt x="1012" y="1247"/>
                  </a:lnTo>
                  <a:lnTo>
                    <a:pt x="1012" y="1251"/>
                  </a:lnTo>
                  <a:lnTo>
                    <a:pt x="1012" y="1255"/>
                  </a:lnTo>
                  <a:lnTo>
                    <a:pt x="1007" y="1256"/>
                  </a:lnTo>
                  <a:lnTo>
                    <a:pt x="1002" y="1258"/>
                  </a:lnTo>
                  <a:lnTo>
                    <a:pt x="1001" y="1263"/>
                  </a:lnTo>
                  <a:lnTo>
                    <a:pt x="1000" y="1268"/>
                  </a:lnTo>
                  <a:lnTo>
                    <a:pt x="993" y="1268"/>
                  </a:lnTo>
                  <a:lnTo>
                    <a:pt x="985" y="1270"/>
                  </a:lnTo>
                  <a:lnTo>
                    <a:pt x="978" y="1272"/>
                  </a:lnTo>
                  <a:lnTo>
                    <a:pt x="971" y="1274"/>
                  </a:lnTo>
                  <a:lnTo>
                    <a:pt x="957" y="1281"/>
                  </a:lnTo>
                  <a:lnTo>
                    <a:pt x="944" y="1288"/>
                  </a:lnTo>
                  <a:lnTo>
                    <a:pt x="930" y="1297"/>
                  </a:lnTo>
                  <a:lnTo>
                    <a:pt x="917" y="1304"/>
                  </a:lnTo>
                  <a:lnTo>
                    <a:pt x="910" y="1306"/>
                  </a:lnTo>
                  <a:lnTo>
                    <a:pt x="902" y="1308"/>
                  </a:lnTo>
                  <a:lnTo>
                    <a:pt x="894" y="1310"/>
                  </a:lnTo>
                  <a:lnTo>
                    <a:pt x="887" y="1310"/>
                  </a:lnTo>
                  <a:lnTo>
                    <a:pt x="883" y="1307"/>
                  </a:lnTo>
                  <a:lnTo>
                    <a:pt x="880" y="1305"/>
                  </a:lnTo>
                  <a:lnTo>
                    <a:pt x="877" y="1303"/>
                  </a:lnTo>
                  <a:lnTo>
                    <a:pt x="873" y="1302"/>
                  </a:lnTo>
                  <a:lnTo>
                    <a:pt x="866" y="1301"/>
                  </a:lnTo>
                  <a:lnTo>
                    <a:pt x="857" y="1300"/>
                  </a:lnTo>
                  <a:lnTo>
                    <a:pt x="857" y="1295"/>
                  </a:lnTo>
                  <a:lnTo>
                    <a:pt x="857" y="1292"/>
                  </a:lnTo>
                  <a:lnTo>
                    <a:pt x="852" y="1292"/>
                  </a:lnTo>
                  <a:lnTo>
                    <a:pt x="849" y="1292"/>
                  </a:lnTo>
                  <a:lnTo>
                    <a:pt x="849" y="1286"/>
                  </a:lnTo>
                  <a:lnTo>
                    <a:pt x="849" y="1283"/>
                  </a:lnTo>
                  <a:lnTo>
                    <a:pt x="844" y="1283"/>
                  </a:lnTo>
                  <a:lnTo>
                    <a:pt x="841" y="1283"/>
                  </a:lnTo>
                  <a:lnTo>
                    <a:pt x="841" y="1279"/>
                  </a:lnTo>
                  <a:lnTo>
                    <a:pt x="841" y="1276"/>
                  </a:lnTo>
                  <a:lnTo>
                    <a:pt x="830" y="1273"/>
                  </a:lnTo>
                  <a:lnTo>
                    <a:pt x="823" y="1271"/>
                  </a:lnTo>
                  <a:lnTo>
                    <a:pt x="820" y="1271"/>
                  </a:lnTo>
                  <a:lnTo>
                    <a:pt x="815" y="1272"/>
                  </a:lnTo>
                  <a:lnTo>
                    <a:pt x="811" y="1273"/>
                  </a:lnTo>
                  <a:lnTo>
                    <a:pt x="805" y="1276"/>
                  </a:lnTo>
                  <a:lnTo>
                    <a:pt x="805" y="1283"/>
                  </a:lnTo>
                  <a:lnTo>
                    <a:pt x="805" y="1292"/>
                  </a:lnTo>
                  <a:lnTo>
                    <a:pt x="801" y="1292"/>
                  </a:lnTo>
                  <a:lnTo>
                    <a:pt x="797" y="1292"/>
                  </a:lnTo>
                  <a:lnTo>
                    <a:pt x="796" y="1301"/>
                  </a:lnTo>
                  <a:lnTo>
                    <a:pt x="794" y="1311"/>
                  </a:lnTo>
                  <a:lnTo>
                    <a:pt x="788" y="1311"/>
                  </a:lnTo>
                  <a:lnTo>
                    <a:pt x="785" y="1311"/>
                  </a:lnTo>
                  <a:lnTo>
                    <a:pt x="784" y="1319"/>
                  </a:lnTo>
                  <a:lnTo>
                    <a:pt x="783" y="1325"/>
                  </a:lnTo>
                  <a:lnTo>
                    <a:pt x="780" y="1330"/>
                  </a:lnTo>
                  <a:lnTo>
                    <a:pt x="777" y="1334"/>
                  </a:lnTo>
                  <a:lnTo>
                    <a:pt x="772" y="1337"/>
                  </a:lnTo>
                  <a:lnTo>
                    <a:pt x="767" y="1339"/>
                  </a:lnTo>
                  <a:lnTo>
                    <a:pt x="760" y="1341"/>
                  </a:lnTo>
                  <a:lnTo>
                    <a:pt x="753" y="1342"/>
                  </a:lnTo>
                  <a:lnTo>
                    <a:pt x="753" y="1347"/>
                  </a:lnTo>
                  <a:lnTo>
                    <a:pt x="753" y="1351"/>
                  </a:lnTo>
                  <a:lnTo>
                    <a:pt x="742" y="1351"/>
                  </a:lnTo>
                  <a:lnTo>
                    <a:pt x="732" y="135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9" name="Freeform 239">
              <a:extLst>
                <a:ext uri="{FF2B5EF4-FFF2-40B4-BE49-F238E27FC236}">
                  <a16:creationId xmlns:a16="http://schemas.microsoft.com/office/drawing/2014/main" id="{3394826D-0F67-4E0A-889F-CDF19147B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685" y="4856427"/>
              <a:ext cx="842175" cy="659011"/>
            </a:xfrm>
            <a:custGeom>
              <a:avLst/>
              <a:gdLst>
                <a:gd name="T0" fmla="*/ 2147483646 w 2067"/>
                <a:gd name="T1" fmla="*/ 2147483646 h 1640"/>
                <a:gd name="T2" fmla="*/ 2147483646 w 2067"/>
                <a:gd name="T3" fmla="*/ 2147483646 h 1640"/>
                <a:gd name="T4" fmla="*/ 2147483646 w 2067"/>
                <a:gd name="T5" fmla="*/ 2147483646 h 1640"/>
                <a:gd name="T6" fmla="*/ 2147483646 w 2067"/>
                <a:gd name="T7" fmla="*/ 2147483646 h 1640"/>
                <a:gd name="T8" fmla="*/ 2147483646 w 2067"/>
                <a:gd name="T9" fmla="*/ 2147483646 h 1640"/>
                <a:gd name="T10" fmla="*/ 2147483646 w 2067"/>
                <a:gd name="T11" fmla="*/ 2147483646 h 1640"/>
                <a:gd name="T12" fmla="*/ 2147483646 w 2067"/>
                <a:gd name="T13" fmla="*/ 2147483646 h 1640"/>
                <a:gd name="T14" fmla="*/ 2147483646 w 2067"/>
                <a:gd name="T15" fmla="*/ 2147483646 h 1640"/>
                <a:gd name="T16" fmla="*/ 2147483646 w 2067"/>
                <a:gd name="T17" fmla="*/ 2147483646 h 1640"/>
                <a:gd name="T18" fmla="*/ 2147483646 w 2067"/>
                <a:gd name="T19" fmla="*/ 2147483646 h 1640"/>
                <a:gd name="T20" fmla="*/ 2147483646 w 2067"/>
                <a:gd name="T21" fmla="*/ 2147483646 h 1640"/>
                <a:gd name="T22" fmla="*/ 2147483646 w 2067"/>
                <a:gd name="T23" fmla="*/ 2147483646 h 1640"/>
                <a:gd name="T24" fmla="*/ 2147483646 w 2067"/>
                <a:gd name="T25" fmla="*/ 2147483646 h 1640"/>
                <a:gd name="T26" fmla="*/ 2147483646 w 2067"/>
                <a:gd name="T27" fmla="*/ 2147483646 h 1640"/>
                <a:gd name="T28" fmla="*/ 2147483646 w 2067"/>
                <a:gd name="T29" fmla="*/ 2147483646 h 1640"/>
                <a:gd name="T30" fmla="*/ 2147483646 w 2067"/>
                <a:gd name="T31" fmla="*/ 2147483646 h 1640"/>
                <a:gd name="T32" fmla="*/ 2147483646 w 2067"/>
                <a:gd name="T33" fmla="*/ 2147483646 h 1640"/>
                <a:gd name="T34" fmla="*/ 2147483646 w 2067"/>
                <a:gd name="T35" fmla="*/ 2147483646 h 1640"/>
                <a:gd name="T36" fmla="*/ 2147483646 w 2067"/>
                <a:gd name="T37" fmla="*/ 2147483646 h 1640"/>
                <a:gd name="T38" fmla="*/ 2147483646 w 2067"/>
                <a:gd name="T39" fmla="*/ 2147483646 h 1640"/>
                <a:gd name="T40" fmla="*/ 2147483646 w 2067"/>
                <a:gd name="T41" fmla="*/ 2147483646 h 1640"/>
                <a:gd name="T42" fmla="*/ 2147483646 w 2067"/>
                <a:gd name="T43" fmla="*/ 2147483646 h 1640"/>
                <a:gd name="T44" fmla="*/ 2147483646 w 2067"/>
                <a:gd name="T45" fmla="*/ 2147483646 h 1640"/>
                <a:gd name="T46" fmla="*/ 2147483646 w 2067"/>
                <a:gd name="T47" fmla="*/ 2147483646 h 1640"/>
                <a:gd name="T48" fmla="*/ 2147483646 w 2067"/>
                <a:gd name="T49" fmla="*/ 2147483646 h 1640"/>
                <a:gd name="T50" fmla="*/ 2147483646 w 2067"/>
                <a:gd name="T51" fmla="*/ 2147483646 h 1640"/>
                <a:gd name="T52" fmla="*/ 2147483646 w 2067"/>
                <a:gd name="T53" fmla="*/ 2147483646 h 1640"/>
                <a:gd name="T54" fmla="*/ 2147483646 w 2067"/>
                <a:gd name="T55" fmla="*/ 2147483646 h 1640"/>
                <a:gd name="T56" fmla="*/ 2147483646 w 2067"/>
                <a:gd name="T57" fmla="*/ 2147483646 h 1640"/>
                <a:gd name="T58" fmla="*/ 2147483646 w 2067"/>
                <a:gd name="T59" fmla="*/ 2147483646 h 1640"/>
                <a:gd name="T60" fmla="*/ 2147483646 w 2067"/>
                <a:gd name="T61" fmla="*/ 2147483646 h 1640"/>
                <a:gd name="T62" fmla="*/ 2147483646 w 2067"/>
                <a:gd name="T63" fmla="*/ 2147483646 h 1640"/>
                <a:gd name="T64" fmla="*/ 2147483646 w 2067"/>
                <a:gd name="T65" fmla="*/ 2147483646 h 1640"/>
                <a:gd name="T66" fmla="*/ 2147483646 w 2067"/>
                <a:gd name="T67" fmla="*/ 2147483646 h 1640"/>
                <a:gd name="T68" fmla="*/ 2147483646 w 2067"/>
                <a:gd name="T69" fmla="*/ 2147483646 h 1640"/>
                <a:gd name="T70" fmla="*/ 2147483646 w 2067"/>
                <a:gd name="T71" fmla="*/ 2147483646 h 1640"/>
                <a:gd name="T72" fmla="*/ 2147483646 w 2067"/>
                <a:gd name="T73" fmla="*/ 2147483646 h 1640"/>
                <a:gd name="T74" fmla="*/ 2147483646 w 2067"/>
                <a:gd name="T75" fmla="*/ 2147483646 h 1640"/>
                <a:gd name="T76" fmla="*/ 2147483646 w 2067"/>
                <a:gd name="T77" fmla="*/ 2147483646 h 1640"/>
                <a:gd name="T78" fmla="*/ 2147483646 w 2067"/>
                <a:gd name="T79" fmla="*/ 2147483646 h 1640"/>
                <a:gd name="T80" fmla="*/ 2147483646 w 2067"/>
                <a:gd name="T81" fmla="*/ 2147483646 h 1640"/>
                <a:gd name="T82" fmla="*/ 2147483646 w 2067"/>
                <a:gd name="T83" fmla="*/ 2147483646 h 1640"/>
                <a:gd name="T84" fmla="*/ 2147483646 w 2067"/>
                <a:gd name="T85" fmla="*/ 2147483646 h 1640"/>
                <a:gd name="T86" fmla="*/ 2147483646 w 2067"/>
                <a:gd name="T87" fmla="*/ 2147483646 h 1640"/>
                <a:gd name="T88" fmla="*/ 2147483646 w 2067"/>
                <a:gd name="T89" fmla="*/ 2147483646 h 1640"/>
                <a:gd name="T90" fmla="*/ 2147483646 w 2067"/>
                <a:gd name="T91" fmla="*/ 2147483646 h 1640"/>
                <a:gd name="T92" fmla="*/ 2147483646 w 2067"/>
                <a:gd name="T93" fmla="*/ 2147483646 h 1640"/>
                <a:gd name="T94" fmla="*/ 2147483646 w 2067"/>
                <a:gd name="T95" fmla="*/ 2147483646 h 1640"/>
                <a:gd name="T96" fmla="*/ 2147483646 w 2067"/>
                <a:gd name="T97" fmla="*/ 2147483646 h 1640"/>
                <a:gd name="T98" fmla="*/ 2147483646 w 2067"/>
                <a:gd name="T99" fmla="*/ 2147483646 h 1640"/>
                <a:gd name="T100" fmla="*/ 2147483646 w 2067"/>
                <a:gd name="T101" fmla="*/ 2147483646 h 1640"/>
                <a:gd name="T102" fmla="*/ 2147483646 w 2067"/>
                <a:gd name="T103" fmla="*/ 2147483646 h 1640"/>
                <a:gd name="T104" fmla="*/ 2147483646 w 2067"/>
                <a:gd name="T105" fmla="*/ 2147483646 h 1640"/>
                <a:gd name="T106" fmla="*/ 2147483646 w 2067"/>
                <a:gd name="T107" fmla="*/ 2147483646 h 1640"/>
                <a:gd name="T108" fmla="*/ 2147483646 w 2067"/>
                <a:gd name="T109" fmla="*/ 2147483646 h 1640"/>
                <a:gd name="T110" fmla="*/ 2147483646 w 2067"/>
                <a:gd name="T111" fmla="*/ 2147483646 h 1640"/>
                <a:gd name="T112" fmla="*/ 2147483646 w 2067"/>
                <a:gd name="T113" fmla="*/ 2147483646 h 1640"/>
                <a:gd name="T114" fmla="*/ 2147483646 w 2067"/>
                <a:gd name="T115" fmla="*/ 2147483646 h 1640"/>
                <a:gd name="T116" fmla="*/ 2147483646 w 2067"/>
                <a:gd name="T117" fmla="*/ 2147483646 h 1640"/>
                <a:gd name="T118" fmla="*/ 2147483646 w 2067"/>
                <a:gd name="T119" fmla="*/ 2147483646 h 1640"/>
                <a:gd name="T120" fmla="*/ 2147483646 w 2067"/>
                <a:gd name="T121" fmla="*/ 2147483646 h 1640"/>
                <a:gd name="T122" fmla="*/ 2147483646 w 2067"/>
                <a:gd name="T123" fmla="*/ 2147483646 h 1640"/>
                <a:gd name="T124" fmla="*/ 2147483646 w 2067"/>
                <a:gd name="T125" fmla="*/ 2147483646 h 16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067"/>
                <a:gd name="T190" fmla="*/ 0 h 1640"/>
                <a:gd name="T191" fmla="*/ 2067 w 2067"/>
                <a:gd name="T192" fmla="*/ 1640 h 16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067" h="1640">
                  <a:moveTo>
                    <a:pt x="784" y="1533"/>
                  </a:moveTo>
                  <a:lnTo>
                    <a:pt x="784" y="1530"/>
                  </a:lnTo>
                  <a:lnTo>
                    <a:pt x="784" y="1528"/>
                  </a:lnTo>
                  <a:lnTo>
                    <a:pt x="772" y="1528"/>
                  </a:lnTo>
                  <a:lnTo>
                    <a:pt x="759" y="1528"/>
                  </a:lnTo>
                  <a:lnTo>
                    <a:pt x="748" y="1528"/>
                  </a:lnTo>
                  <a:lnTo>
                    <a:pt x="736" y="1528"/>
                  </a:lnTo>
                  <a:lnTo>
                    <a:pt x="736" y="1514"/>
                  </a:lnTo>
                  <a:lnTo>
                    <a:pt x="736" y="1500"/>
                  </a:lnTo>
                  <a:lnTo>
                    <a:pt x="732" y="1500"/>
                  </a:lnTo>
                  <a:lnTo>
                    <a:pt x="729" y="1500"/>
                  </a:lnTo>
                  <a:lnTo>
                    <a:pt x="724" y="1488"/>
                  </a:lnTo>
                  <a:lnTo>
                    <a:pt x="718" y="1474"/>
                  </a:lnTo>
                  <a:lnTo>
                    <a:pt x="712" y="1462"/>
                  </a:lnTo>
                  <a:lnTo>
                    <a:pt x="705" y="1450"/>
                  </a:lnTo>
                  <a:lnTo>
                    <a:pt x="698" y="1438"/>
                  </a:lnTo>
                  <a:lnTo>
                    <a:pt x="692" y="1426"/>
                  </a:lnTo>
                  <a:lnTo>
                    <a:pt x="686" y="1413"/>
                  </a:lnTo>
                  <a:lnTo>
                    <a:pt x="681" y="1401"/>
                  </a:lnTo>
                  <a:lnTo>
                    <a:pt x="667" y="1392"/>
                  </a:lnTo>
                  <a:lnTo>
                    <a:pt x="645" y="1380"/>
                  </a:lnTo>
                  <a:lnTo>
                    <a:pt x="633" y="1374"/>
                  </a:lnTo>
                  <a:lnTo>
                    <a:pt x="622" y="1367"/>
                  </a:lnTo>
                  <a:lnTo>
                    <a:pt x="613" y="1363"/>
                  </a:lnTo>
                  <a:lnTo>
                    <a:pt x="607" y="1362"/>
                  </a:lnTo>
                  <a:lnTo>
                    <a:pt x="592" y="1377"/>
                  </a:lnTo>
                  <a:lnTo>
                    <a:pt x="580" y="1388"/>
                  </a:lnTo>
                  <a:lnTo>
                    <a:pt x="576" y="1393"/>
                  </a:lnTo>
                  <a:lnTo>
                    <a:pt x="573" y="1398"/>
                  </a:lnTo>
                  <a:lnTo>
                    <a:pt x="569" y="1403"/>
                  </a:lnTo>
                  <a:lnTo>
                    <a:pt x="567" y="1407"/>
                  </a:lnTo>
                  <a:lnTo>
                    <a:pt x="566" y="1411"/>
                  </a:lnTo>
                  <a:lnTo>
                    <a:pt x="566" y="1415"/>
                  </a:lnTo>
                  <a:lnTo>
                    <a:pt x="567" y="1420"/>
                  </a:lnTo>
                  <a:lnTo>
                    <a:pt x="569" y="1426"/>
                  </a:lnTo>
                  <a:lnTo>
                    <a:pt x="576" y="1439"/>
                  </a:lnTo>
                  <a:lnTo>
                    <a:pt x="585" y="1457"/>
                  </a:lnTo>
                  <a:lnTo>
                    <a:pt x="588" y="1465"/>
                  </a:lnTo>
                  <a:lnTo>
                    <a:pt x="591" y="1474"/>
                  </a:lnTo>
                  <a:lnTo>
                    <a:pt x="594" y="1484"/>
                  </a:lnTo>
                  <a:lnTo>
                    <a:pt x="597" y="1492"/>
                  </a:lnTo>
                  <a:lnTo>
                    <a:pt x="565" y="1489"/>
                  </a:lnTo>
                  <a:lnTo>
                    <a:pt x="541" y="1486"/>
                  </a:lnTo>
                  <a:lnTo>
                    <a:pt x="522" y="1484"/>
                  </a:lnTo>
                  <a:lnTo>
                    <a:pt x="505" y="1483"/>
                  </a:lnTo>
                  <a:lnTo>
                    <a:pt x="490" y="1482"/>
                  </a:lnTo>
                  <a:lnTo>
                    <a:pt x="473" y="1482"/>
                  </a:lnTo>
                  <a:lnTo>
                    <a:pt x="453" y="1481"/>
                  </a:lnTo>
                  <a:lnTo>
                    <a:pt x="429" y="1481"/>
                  </a:lnTo>
                  <a:lnTo>
                    <a:pt x="427" y="1490"/>
                  </a:lnTo>
                  <a:lnTo>
                    <a:pt x="425" y="1500"/>
                  </a:lnTo>
                  <a:lnTo>
                    <a:pt x="416" y="1501"/>
                  </a:lnTo>
                  <a:lnTo>
                    <a:pt x="406" y="1501"/>
                  </a:lnTo>
                  <a:lnTo>
                    <a:pt x="396" y="1502"/>
                  </a:lnTo>
                  <a:lnTo>
                    <a:pt x="386" y="1503"/>
                  </a:lnTo>
                  <a:lnTo>
                    <a:pt x="390" y="1467"/>
                  </a:lnTo>
                  <a:lnTo>
                    <a:pt x="395" y="1430"/>
                  </a:lnTo>
                  <a:lnTo>
                    <a:pt x="401" y="1392"/>
                  </a:lnTo>
                  <a:lnTo>
                    <a:pt x="408" y="1355"/>
                  </a:lnTo>
                  <a:lnTo>
                    <a:pt x="413" y="1318"/>
                  </a:lnTo>
                  <a:lnTo>
                    <a:pt x="417" y="1280"/>
                  </a:lnTo>
                  <a:lnTo>
                    <a:pt x="418" y="1262"/>
                  </a:lnTo>
                  <a:lnTo>
                    <a:pt x="419" y="1243"/>
                  </a:lnTo>
                  <a:lnTo>
                    <a:pt x="419" y="1224"/>
                  </a:lnTo>
                  <a:lnTo>
                    <a:pt x="419" y="1207"/>
                  </a:lnTo>
                  <a:lnTo>
                    <a:pt x="401" y="1202"/>
                  </a:lnTo>
                  <a:lnTo>
                    <a:pt x="385" y="1196"/>
                  </a:lnTo>
                  <a:lnTo>
                    <a:pt x="367" y="1192"/>
                  </a:lnTo>
                  <a:lnTo>
                    <a:pt x="351" y="1188"/>
                  </a:lnTo>
                  <a:lnTo>
                    <a:pt x="345" y="1175"/>
                  </a:lnTo>
                  <a:lnTo>
                    <a:pt x="340" y="1161"/>
                  </a:lnTo>
                  <a:lnTo>
                    <a:pt x="360" y="1151"/>
                  </a:lnTo>
                  <a:lnTo>
                    <a:pt x="380" y="1140"/>
                  </a:lnTo>
                  <a:lnTo>
                    <a:pt x="399" y="1131"/>
                  </a:lnTo>
                  <a:lnTo>
                    <a:pt x="419" y="1121"/>
                  </a:lnTo>
                  <a:lnTo>
                    <a:pt x="420" y="1111"/>
                  </a:lnTo>
                  <a:lnTo>
                    <a:pt x="420" y="1104"/>
                  </a:lnTo>
                  <a:lnTo>
                    <a:pt x="418" y="1096"/>
                  </a:lnTo>
                  <a:lnTo>
                    <a:pt x="414" y="1082"/>
                  </a:lnTo>
                  <a:lnTo>
                    <a:pt x="406" y="1079"/>
                  </a:lnTo>
                  <a:lnTo>
                    <a:pt x="399" y="1075"/>
                  </a:lnTo>
                  <a:lnTo>
                    <a:pt x="394" y="1072"/>
                  </a:lnTo>
                  <a:lnTo>
                    <a:pt x="389" y="1068"/>
                  </a:lnTo>
                  <a:lnTo>
                    <a:pt x="381" y="1058"/>
                  </a:lnTo>
                  <a:lnTo>
                    <a:pt x="370" y="1050"/>
                  </a:lnTo>
                  <a:lnTo>
                    <a:pt x="362" y="1058"/>
                  </a:lnTo>
                  <a:lnTo>
                    <a:pt x="355" y="1067"/>
                  </a:lnTo>
                  <a:lnTo>
                    <a:pt x="348" y="1075"/>
                  </a:lnTo>
                  <a:lnTo>
                    <a:pt x="338" y="1082"/>
                  </a:lnTo>
                  <a:lnTo>
                    <a:pt x="329" y="1082"/>
                  </a:lnTo>
                  <a:lnTo>
                    <a:pt x="319" y="1082"/>
                  </a:lnTo>
                  <a:lnTo>
                    <a:pt x="309" y="1083"/>
                  </a:lnTo>
                  <a:lnTo>
                    <a:pt x="300" y="1083"/>
                  </a:lnTo>
                  <a:lnTo>
                    <a:pt x="295" y="1095"/>
                  </a:lnTo>
                  <a:lnTo>
                    <a:pt x="289" y="1105"/>
                  </a:lnTo>
                  <a:lnTo>
                    <a:pt x="284" y="1113"/>
                  </a:lnTo>
                  <a:lnTo>
                    <a:pt x="279" y="1121"/>
                  </a:lnTo>
                  <a:lnTo>
                    <a:pt x="274" y="1127"/>
                  </a:lnTo>
                  <a:lnTo>
                    <a:pt x="268" y="1132"/>
                  </a:lnTo>
                  <a:lnTo>
                    <a:pt x="263" y="1136"/>
                  </a:lnTo>
                  <a:lnTo>
                    <a:pt x="256" y="1139"/>
                  </a:lnTo>
                  <a:lnTo>
                    <a:pt x="249" y="1142"/>
                  </a:lnTo>
                  <a:lnTo>
                    <a:pt x="242" y="1144"/>
                  </a:lnTo>
                  <a:lnTo>
                    <a:pt x="234" y="1146"/>
                  </a:lnTo>
                  <a:lnTo>
                    <a:pt x="224" y="1147"/>
                  </a:lnTo>
                  <a:lnTo>
                    <a:pt x="202" y="1147"/>
                  </a:lnTo>
                  <a:lnTo>
                    <a:pt x="175" y="1147"/>
                  </a:lnTo>
                  <a:lnTo>
                    <a:pt x="166" y="1142"/>
                  </a:lnTo>
                  <a:lnTo>
                    <a:pt x="160" y="1139"/>
                  </a:lnTo>
                  <a:lnTo>
                    <a:pt x="154" y="1133"/>
                  </a:lnTo>
                  <a:lnTo>
                    <a:pt x="144" y="1125"/>
                  </a:lnTo>
                  <a:lnTo>
                    <a:pt x="146" y="1112"/>
                  </a:lnTo>
                  <a:lnTo>
                    <a:pt x="146" y="1102"/>
                  </a:lnTo>
                  <a:lnTo>
                    <a:pt x="146" y="1098"/>
                  </a:lnTo>
                  <a:lnTo>
                    <a:pt x="145" y="1093"/>
                  </a:lnTo>
                  <a:lnTo>
                    <a:pt x="143" y="1088"/>
                  </a:lnTo>
                  <a:lnTo>
                    <a:pt x="141" y="1083"/>
                  </a:lnTo>
                  <a:lnTo>
                    <a:pt x="151" y="1080"/>
                  </a:lnTo>
                  <a:lnTo>
                    <a:pt x="159" y="1078"/>
                  </a:lnTo>
                  <a:lnTo>
                    <a:pt x="160" y="1064"/>
                  </a:lnTo>
                  <a:lnTo>
                    <a:pt x="162" y="1049"/>
                  </a:lnTo>
                  <a:lnTo>
                    <a:pt x="146" y="1050"/>
                  </a:lnTo>
                  <a:lnTo>
                    <a:pt x="132" y="1051"/>
                  </a:lnTo>
                  <a:lnTo>
                    <a:pt x="126" y="1034"/>
                  </a:lnTo>
                  <a:lnTo>
                    <a:pt x="122" y="1015"/>
                  </a:lnTo>
                  <a:lnTo>
                    <a:pt x="118" y="997"/>
                  </a:lnTo>
                  <a:lnTo>
                    <a:pt x="116" y="977"/>
                  </a:lnTo>
                  <a:lnTo>
                    <a:pt x="111" y="974"/>
                  </a:lnTo>
                  <a:lnTo>
                    <a:pt x="107" y="971"/>
                  </a:lnTo>
                  <a:lnTo>
                    <a:pt x="98" y="969"/>
                  </a:lnTo>
                  <a:lnTo>
                    <a:pt x="83" y="967"/>
                  </a:lnTo>
                  <a:lnTo>
                    <a:pt x="81" y="955"/>
                  </a:lnTo>
                  <a:lnTo>
                    <a:pt x="78" y="944"/>
                  </a:lnTo>
                  <a:lnTo>
                    <a:pt x="76" y="939"/>
                  </a:lnTo>
                  <a:lnTo>
                    <a:pt x="74" y="935"/>
                  </a:lnTo>
                  <a:lnTo>
                    <a:pt x="70" y="931"/>
                  </a:lnTo>
                  <a:lnTo>
                    <a:pt x="66" y="926"/>
                  </a:lnTo>
                  <a:lnTo>
                    <a:pt x="75" y="921"/>
                  </a:lnTo>
                  <a:lnTo>
                    <a:pt x="84" y="917"/>
                  </a:lnTo>
                  <a:lnTo>
                    <a:pt x="95" y="913"/>
                  </a:lnTo>
                  <a:lnTo>
                    <a:pt x="104" y="909"/>
                  </a:lnTo>
                  <a:lnTo>
                    <a:pt x="105" y="896"/>
                  </a:lnTo>
                  <a:lnTo>
                    <a:pt x="106" y="882"/>
                  </a:lnTo>
                  <a:lnTo>
                    <a:pt x="107" y="870"/>
                  </a:lnTo>
                  <a:lnTo>
                    <a:pt x="109" y="857"/>
                  </a:lnTo>
                  <a:lnTo>
                    <a:pt x="99" y="855"/>
                  </a:lnTo>
                  <a:lnTo>
                    <a:pt x="89" y="853"/>
                  </a:lnTo>
                  <a:lnTo>
                    <a:pt x="88" y="848"/>
                  </a:lnTo>
                  <a:lnTo>
                    <a:pt x="87" y="844"/>
                  </a:lnTo>
                  <a:lnTo>
                    <a:pt x="85" y="841"/>
                  </a:lnTo>
                  <a:lnTo>
                    <a:pt x="84" y="837"/>
                  </a:lnTo>
                  <a:lnTo>
                    <a:pt x="98" y="836"/>
                  </a:lnTo>
                  <a:lnTo>
                    <a:pt x="111" y="835"/>
                  </a:lnTo>
                  <a:lnTo>
                    <a:pt x="109" y="821"/>
                  </a:lnTo>
                  <a:lnTo>
                    <a:pt x="107" y="806"/>
                  </a:lnTo>
                  <a:lnTo>
                    <a:pt x="105" y="793"/>
                  </a:lnTo>
                  <a:lnTo>
                    <a:pt x="103" y="779"/>
                  </a:lnTo>
                  <a:lnTo>
                    <a:pt x="100" y="779"/>
                  </a:lnTo>
                  <a:lnTo>
                    <a:pt x="96" y="779"/>
                  </a:lnTo>
                  <a:lnTo>
                    <a:pt x="92" y="768"/>
                  </a:lnTo>
                  <a:lnTo>
                    <a:pt x="88" y="758"/>
                  </a:lnTo>
                  <a:lnTo>
                    <a:pt x="85" y="747"/>
                  </a:lnTo>
                  <a:lnTo>
                    <a:pt x="81" y="737"/>
                  </a:lnTo>
                  <a:lnTo>
                    <a:pt x="75" y="739"/>
                  </a:lnTo>
                  <a:lnTo>
                    <a:pt x="69" y="740"/>
                  </a:lnTo>
                  <a:lnTo>
                    <a:pt x="63" y="740"/>
                  </a:lnTo>
                  <a:lnTo>
                    <a:pt x="58" y="740"/>
                  </a:lnTo>
                  <a:lnTo>
                    <a:pt x="53" y="739"/>
                  </a:lnTo>
                  <a:lnTo>
                    <a:pt x="49" y="738"/>
                  </a:lnTo>
                  <a:lnTo>
                    <a:pt x="45" y="736"/>
                  </a:lnTo>
                  <a:lnTo>
                    <a:pt x="41" y="734"/>
                  </a:lnTo>
                  <a:lnTo>
                    <a:pt x="34" y="728"/>
                  </a:lnTo>
                  <a:lnTo>
                    <a:pt x="29" y="720"/>
                  </a:lnTo>
                  <a:lnTo>
                    <a:pt x="25" y="712"/>
                  </a:lnTo>
                  <a:lnTo>
                    <a:pt x="22" y="702"/>
                  </a:lnTo>
                  <a:lnTo>
                    <a:pt x="16" y="681"/>
                  </a:lnTo>
                  <a:lnTo>
                    <a:pt x="12" y="658"/>
                  </a:lnTo>
                  <a:lnTo>
                    <a:pt x="10" y="647"/>
                  </a:lnTo>
                  <a:lnTo>
                    <a:pt x="7" y="636"/>
                  </a:lnTo>
                  <a:lnTo>
                    <a:pt x="4" y="626"/>
                  </a:lnTo>
                  <a:lnTo>
                    <a:pt x="0" y="617"/>
                  </a:lnTo>
                  <a:lnTo>
                    <a:pt x="1" y="606"/>
                  </a:lnTo>
                  <a:lnTo>
                    <a:pt x="2" y="596"/>
                  </a:lnTo>
                  <a:lnTo>
                    <a:pt x="4" y="585"/>
                  </a:lnTo>
                  <a:lnTo>
                    <a:pt x="7" y="575"/>
                  </a:lnTo>
                  <a:lnTo>
                    <a:pt x="15" y="553"/>
                  </a:lnTo>
                  <a:lnTo>
                    <a:pt x="23" y="531"/>
                  </a:lnTo>
                  <a:lnTo>
                    <a:pt x="33" y="511"/>
                  </a:lnTo>
                  <a:lnTo>
                    <a:pt x="43" y="489"/>
                  </a:lnTo>
                  <a:lnTo>
                    <a:pt x="51" y="468"/>
                  </a:lnTo>
                  <a:lnTo>
                    <a:pt x="59" y="448"/>
                  </a:lnTo>
                  <a:lnTo>
                    <a:pt x="75" y="443"/>
                  </a:lnTo>
                  <a:lnTo>
                    <a:pt x="91" y="440"/>
                  </a:lnTo>
                  <a:lnTo>
                    <a:pt x="107" y="436"/>
                  </a:lnTo>
                  <a:lnTo>
                    <a:pt x="124" y="433"/>
                  </a:lnTo>
                  <a:lnTo>
                    <a:pt x="126" y="416"/>
                  </a:lnTo>
                  <a:lnTo>
                    <a:pt x="129" y="401"/>
                  </a:lnTo>
                  <a:lnTo>
                    <a:pt x="132" y="384"/>
                  </a:lnTo>
                  <a:lnTo>
                    <a:pt x="135" y="370"/>
                  </a:lnTo>
                  <a:lnTo>
                    <a:pt x="168" y="370"/>
                  </a:lnTo>
                  <a:lnTo>
                    <a:pt x="185" y="369"/>
                  </a:lnTo>
                  <a:lnTo>
                    <a:pt x="189" y="369"/>
                  </a:lnTo>
                  <a:lnTo>
                    <a:pt x="191" y="368"/>
                  </a:lnTo>
                  <a:lnTo>
                    <a:pt x="191" y="367"/>
                  </a:lnTo>
                  <a:lnTo>
                    <a:pt x="191" y="366"/>
                  </a:lnTo>
                  <a:lnTo>
                    <a:pt x="192" y="358"/>
                  </a:lnTo>
                  <a:lnTo>
                    <a:pt x="193" y="351"/>
                  </a:lnTo>
                  <a:lnTo>
                    <a:pt x="213" y="353"/>
                  </a:lnTo>
                  <a:lnTo>
                    <a:pt x="232" y="355"/>
                  </a:lnTo>
                  <a:lnTo>
                    <a:pt x="252" y="357"/>
                  </a:lnTo>
                  <a:lnTo>
                    <a:pt x="273" y="359"/>
                  </a:lnTo>
                  <a:lnTo>
                    <a:pt x="275" y="346"/>
                  </a:lnTo>
                  <a:lnTo>
                    <a:pt x="279" y="331"/>
                  </a:lnTo>
                  <a:lnTo>
                    <a:pt x="282" y="318"/>
                  </a:lnTo>
                  <a:lnTo>
                    <a:pt x="285" y="304"/>
                  </a:lnTo>
                  <a:lnTo>
                    <a:pt x="298" y="302"/>
                  </a:lnTo>
                  <a:lnTo>
                    <a:pt x="311" y="300"/>
                  </a:lnTo>
                  <a:lnTo>
                    <a:pt x="311" y="289"/>
                  </a:lnTo>
                  <a:lnTo>
                    <a:pt x="311" y="276"/>
                  </a:lnTo>
                  <a:lnTo>
                    <a:pt x="311" y="265"/>
                  </a:lnTo>
                  <a:lnTo>
                    <a:pt x="311" y="253"/>
                  </a:lnTo>
                  <a:lnTo>
                    <a:pt x="301" y="242"/>
                  </a:lnTo>
                  <a:lnTo>
                    <a:pt x="293" y="232"/>
                  </a:lnTo>
                  <a:lnTo>
                    <a:pt x="286" y="223"/>
                  </a:lnTo>
                  <a:lnTo>
                    <a:pt x="282" y="214"/>
                  </a:lnTo>
                  <a:lnTo>
                    <a:pt x="280" y="205"/>
                  </a:lnTo>
                  <a:lnTo>
                    <a:pt x="278" y="194"/>
                  </a:lnTo>
                  <a:lnTo>
                    <a:pt x="276" y="182"/>
                  </a:lnTo>
                  <a:lnTo>
                    <a:pt x="275" y="167"/>
                  </a:lnTo>
                  <a:lnTo>
                    <a:pt x="291" y="183"/>
                  </a:lnTo>
                  <a:lnTo>
                    <a:pt x="304" y="195"/>
                  </a:lnTo>
                  <a:lnTo>
                    <a:pt x="307" y="197"/>
                  </a:lnTo>
                  <a:lnTo>
                    <a:pt x="311" y="199"/>
                  </a:lnTo>
                  <a:lnTo>
                    <a:pt x="314" y="200"/>
                  </a:lnTo>
                  <a:lnTo>
                    <a:pt x="319" y="200"/>
                  </a:lnTo>
                  <a:lnTo>
                    <a:pt x="323" y="199"/>
                  </a:lnTo>
                  <a:lnTo>
                    <a:pt x="327" y="196"/>
                  </a:lnTo>
                  <a:lnTo>
                    <a:pt x="331" y="193"/>
                  </a:lnTo>
                  <a:lnTo>
                    <a:pt x="336" y="189"/>
                  </a:lnTo>
                  <a:lnTo>
                    <a:pt x="337" y="179"/>
                  </a:lnTo>
                  <a:lnTo>
                    <a:pt x="338" y="169"/>
                  </a:lnTo>
                  <a:lnTo>
                    <a:pt x="339" y="161"/>
                  </a:lnTo>
                  <a:lnTo>
                    <a:pt x="340" y="152"/>
                  </a:lnTo>
                  <a:lnTo>
                    <a:pt x="333" y="150"/>
                  </a:lnTo>
                  <a:lnTo>
                    <a:pt x="327" y="149"/>
                  </a:lnTo>
                  <a:lnTo>
                    <a:pt x="325" y="134"/>
                  </a:lnTo>
                  <a:lnTo>
                    <a:pt x="324" y="121"/>
                  </a:lnTo>
                  <a:lnTo>
                    <a:pt x="320" y="121"/>
                  </a:lnTo>
                  <a:lnTo>
                    <a:pt x="315" y="120"/>
                  </a:lnTo>
                  <a:lnTo>
                    <a:pt x="311" y="119"/>
                  </a:lnTo>
                  <a:lnTo>
                    <a:pt x="308" y="117"/>
                  </a:lnTo>
                  <a:lnTo>
                    <a:pt x="305" y="113"/>
                  </a:lnTo>
                  <a:lnTo>
                    <a:pt x="304" y="110"/>
                  </a:lnTo>
                  <a:lnTo>
                    <a:pt x="304" y="106"/>
                  </a:lnTo>
                  <a:lnTo>
                    <a:pt x="305" y="102"/>
                  </a:lnTo>
                  <a:lnTo>
                    <a:pt x="289" y="97"/>
                  </a:lnTo>
                  <a:lnTo>
                    <a:pt x="275" y="93"/>
                  </a:lnTo>
                  <a:lnTo>
                    <a:pt x="259" y="89"/>
                  </a:lnTo>
                  <a:lnTo>
                    <a:pt x="245" y="84"/>
                  </a:lnTo>
                  <a:lnTo>
                    <a:pt x="246" y="76"/>
                  </a:lnTo>
                  <a:lnTo>
                    <a:pt x="248" y="69"/>
                  </a:lnTo>
                  <a:lnTo>
                    <a:pt x="251" y="62"/>
                  </a:lnTo>
                  <a:lnTo>
                    <a:pt x="257" y="51"/>
                  </a:lnTo>
                  <a:lnTo>
                    <a:pt x="264" y="51"/>
                  </a:lnTo>
                  <a:lnTo>
                    <a:pt x="267" y="52"/>
                  </a:lnTo>
                  <a:lnTo>
                    <a:pt x="269" y="53"/>
                  </a:lnTo>
                  <a:lnTo>
                    <a:pt x="270" y="55"/>
                  </a:lnTo>
                  <a:lnTo>
                    <a:pt x="270" y="58"/>
                  </a:lnTo>
                  <a:lnTo>
                    <a:pt x="270" y="63"/>
                  </a:lnTo>
                  <a:lnTo>
                    <a:pt x="289" y="63"/>
                  </a:lnTo>
                  <a:lnTo>
                    <a:pt x="308" y="64"/>
                  </a:lnTo>
                  <a:lnTo>
                    <a:pt x="327" y="66"/>
                  </a:lnTo>
                  <a:lnTo>
                    <a:pt x="347" y="67"/>
                  </a:lnTo>
                  <a:lnTo>
                    <a:pt x="351" y="78"/>
                  </a:lnTo>
                  <a:lnTo>
                    <a:pt x="355" y="89"/>
                  </a:lnTo>
                  <a:lnTo>
                    <a:pt x="372" y="92"/>
                  </a:lnTo>
                  <a:lnTo>
                    <a:pt x="386" y="96"/>
                  </a:lnTo>
                  <a:lnTo>
                    <a:pt x="391" y="97"/>
                  </a:lnTo>
                  <a:lnTo>
                    <a:pt x="395" y="100"/>
                  </a:lnTo>
                  <a:lnTo>
                    <a:pt x="399" y="102"/>
                  </a:lnTo>
                  <a:lnTo>
                    <a:pt x="403" y="105"/>
                  </a:lnTo>
                  <a:lnTo>
                    <a:pt x="406" y="108"/>
                  </a:lnTo>
                  <a:lnTo>
                    <a:pt x="408" y="112"/>
                  </a:lnTo>
                  <a:lnTo>
                    <a:pt x="409" y="118"/>
                  </a:lnTo>
                  <a:lnTo>
                    <a:pt x="410" y="123"/>
                  </a:lnTo>
                  <a:lnTo>
                    <a:pt x="412" y="136"/>
                  </a:lnTo>
                  <a:lnTo>
                    <a:pt x="414" y="154"/>
                  </a:lnTo>
                  <a:lnTo>
                    <a:pt x="414" y="158"/>
                  </a:lnTo>
                  <a:lnTo>
                    <a:pt x="414" y="162"/>
                  </a:lnTo>
                  <a:lnTo>
                    <a:pt x="437" y="162"/>
                  </a:lnTo>
                  <a:lnTo>
                    <a:pt x="461" y="162"/>
                  </a:lnTo>
                  <a:lnTo>
                    <a:pt x="484" y="162"/>
                  </a:lnTo>
                  <a:lnTo>
                    <a:pt x="509" y="162"/>
                  </a:lnTo>
                  <a:lnTo>
                    <a:pt x="509" y="160"/>
                  </a:lnTo>
                  <a:lnTo>
                    <a:pt x="509" y="158"/>
                  </a:lnTo>
                  <a:lnTo>
                    <a:pt x="512" y="151"/>
                  </a:lnTo>
                  <a:lnTo>
                    <a:pt x="518" y="145"/>
                  </a:lnTo>
                  <a:lnTo>
                    <a:pt x="528" y="144"/>
                  </a:lnTo>
                  <a:lnTo>
                    <a:pt x="539" y="143"/>
                  </a:lnTo>
                  <a:lnTo>
                    <a:pt x="550" y="143"/>
                  </a:lnTo>
                  <a:lnTo>
                    <a:pt x="561" y="143"/>
                  </a:lnTo>
                  <a:lnTo>
                    <a:pt x="561" y="133"/>
                  </a:lnTo>
                  <a:lnTo>
                    <a:pt x="560" y="125"/>
                  </a:lnTo>
                  <a:lnTo>
                    <a:pt x="559" y="116"/>
                  </a:lnTo>
                  <a:lnTo>
                    <a:pt x="558" y="107"/>
                  </a:lnTo>
                  <a:lnTo>
                    <a:pt x="565" y="103"/>
                  </a:lnTo>
                  <a:lnTo>
                    <a:pt x="571" y="99"/>
                  </a:lnTo>
                  <a:lnTo>
                    <a:pt x="573" y="97"/>
                  </a:lnTo>
                  <a:lnTo>
                    <a:pt x="576" y="96"/>
                  </a:lnTo>
                  <a:lnTo>
                    <a:pt x="580" y="96"/>
                  </a:lnTo>
                  <a:lnTo>
                    <a:pt x="584" y="97"/>
                  </a:lnTo>
                  <a:lnTo>
                    <a:pt x="584" y="111"/>
                  </a:lnTo>
                  <a:lnTo>
                    <a:pt x="584" y="126"/>
                  </a:lnTo>
                  <a:lnTo>
                    <a:pt x="600" y="124"/>
                  </a:lnTo>
                  <a:lnTo>
                    <a:pt x="615" y="123"/>
                  </a:lnTo>
                  <a:lnTo>
                    <a:pt x="630" y="122"/>
                  </a:lnTo>
                  <a:lnTo>
                    <a:pt x="645" y="121"/>
                  </a:lnTo>
                  <a:lnTo>
                    <a:pt x="645" y="104"/>
                  </a:lnTo>
                  <a:lnTo>
                    <a:pt x="645" y="89"/>
                  </a:lnTo>
                  <a:lnTo>
                    <a:pt x="645" y="73"/>
                  </a:lnTo>
                  <a:lnTo>
                    <a:pt x="645" y="57"/>
                  </a:lnTo>
                  <a:lnTo>
                    <a:pt x="652" y="54"/>
                  </a:lnTo>
                  <a:lnTo>
                    <a:pt x="658" y="52"/>
                  </a:lnTo>
                  <a:lnTo>
                    <a:pt x="664" y="51"/>
                  </a:lnTo>
                  <a:lnTo>
                    <a:pt x="673" y="50"/>
                  </a:lnTo>
                  <a:lnTo>
                    <a:pt x="673" y="60"/>
                  </a:lnTo>
                  <a:lnTo>
                    <a:pt x="675" y="68"/>
                  </a:lnTo>
                  <a:lnTo>
                    <a:pt x="692" y="67"/>
                  </a:lnTo>
                  <a:lnTo>
                    <a:pt x="708" y="66"/>
                  </a:lnTo>
                  <a:lnTo>
                    <a:pt x="725" y="65"/>
                  </a:lnTo>
                  <a:lnTo>
                    <a:pt x="742" y="64"/>
                  </a:lnTo>
                  <a:lnTo>
                    <a:pt x="762" y="48"/>
                  </a:lnTo>
                  <a:lnTo>
                    <a:pt x="778" y="37"/>
                  </a:lnTo>
                  <a:lnTo>
                    <a:pt x="789" y="27"/>
                  </a:lnTo>
                  <a:lnTo>
                    <a:pt x="801" y="20"/>
                  </a:lnTo>
                  <a:lnTo>
                    <a:pt x="802" y="12"/>
                  </a:lnTo>
                  <a:lnTo>
                    <a:pt x="803" y="4"/>
                  </a:lnTo>
                  <a:lnTo>
                    <a:pt x="816" y="5"/>
                  </a:lnTo>
                  <a:lnTo>
                    <a:pt x="831" y="6"/>
                  </a:lnTo>
                  <a:lnTo>
                    <a:pt x="837" y="14"/>
                  </a:lnTo>
                  <a:lnTo>
                    <a:pt x="843" y="23"/>
                  </a:lnTo>
                  <a:lnTo>
                    <a:pt x="873" y="24"/>
                  </a:lnTo>
                  <a:lnTo>
                    <a:pt x="902" y="26"/>
                  </a:lnTo>
                  <a:lnTo>
                    <a:pt x="932" y="28"/>
                  </a:lnTo>
                  <a:lnTo>
                    <a:pt x="962" y="32"/>
                  </a:lnTo>
                  <a:lnTo>
                    <a:pt x="968" y="33"/>
                  </a:lnTo>
                  <a:lnTo>
                    <a:pt x="979" y="34"/>
                  </a:lnTo>
                  <a:lnTo>
                    <a:pt x="996" y="34"/>
                  </a:lnTo>
                  <a:lnTo>
                    <a:pt x="1015" y="34"/>
                  </a:lnTo>
                  <a:lnTo>
                    <a:pt x="1034" y="34"/>
                  </a:lnTo>
                  <a:lnTo>
                    <a:pt x="1051" y="34"/>
                  </a:lnTo>
                  <a:lnTo>
                    <a:pt x="1062" y="33"/>
                  </a:lnTo>
                  <a:lnTo>
                    <a:pt x="1067" y="32"/>
                  </a:lnTo>
                  <a:lnTo>
                    <a:pt x="1077" y="30"/>
                  </a:lnTo>
                  <a:lnTo>
                    <a:pt x="1085" y="32"/>
                  </a:lnTo>
                  <a:lnTo>
                    <a:pt x="1092" y="34"/>
                  </a:lnTo>
                  <a:lnTo>
                    <a:pt x="1099" y="37"/>
                  </a:lnTo>
                  <a:lnTo>
                    <a:pt x="1107" y="39"/>
                  </a:lnTo>
                  <a:lnTo>
                    <a:pt x="1115" y="42"/>
                  </a:lnTo>
                  <a:lnTo>
                    <a:pt x="1123" y="44"/>
                  </a:lnTo>
                  <a:lnTo>
                    <a:pt x="1133" y="44"/>
                  </a:lnTo>
                  <a:lnTo>
                    <a:pt x="1142" y="33"/>
                  </a:lnTo>
                  <a:lnTo>
                    <a:pt x="1150" y="22"/>
                  </a:lnTo>
                  <a:lnTo>
                    <a:pt x="1159" y="11"/>
                  </a:lnTo>
                  <a:lnTo>
                    <a:pt x="1170" y="0"/>
                  </a:lnTo>
                  <a:lnTo>
                    <a:pt x="1178" y="0"/>
                  </a:lnTo>
                  <a:lnTo>
                    <a:pt x="1185" y="0"/>
                  </a:lnTo>
                  <a:lnTo>
                    <a:pt x="1194" y="0"/>
                  </a:lnTo>
                  <a:lnTo>
                    <a:pt x="1202" y="0"/>
                  </a:lnTo>
                  <a:lnTo>
                    <a:pt x="1212" y="4"/>
                  </a:lnTo>
                  <a:lnTo>
                    <a:pt x="1224" y="6"/>
                  </a:lnTo>
                  <a:lnTo>
                    <a:pt x="1235" y="7"/>
                  </a:lnTo>
                  <a:lnTo>
                    <a:pt x="1247" y="8"/>
                  </a:lnTo>
                  <a:lnTo>
                    <a:pt x="1270" y="7"/>
                  </a:lnTo>
                  <a:lnTo>
                    <a:pt x="1293" y="6"/>
                  </a:lnTo>
                  <a:lnTo>
                    <a:pt x="1304" y="6"/>
                  </a:lnTo>
                  <a:lnTo>
                    <a:pt x="1314" y="7"/>
                  </a:lnTo>
                  <a:lnTo>
                    <a:pt x="1323" y="9"/>
                  </a:lnTo>
                  <a:lnTo>
                    <a:pt x="1333" y="13"/>
                  </a:lnTo>
                  <a:lnTo>
                    <a:pt x="1336" y="15"/>
                  </a:lnTo>
                  <a:lnTo>
                    <a:pt x="1340" y="18"/>
                  </a:lnTo>
                  <a:lnTo>
                    <a:pt x="1344" y="21"/>
                  </a:lnTo>
                  <a:lnTo>
                    <a:pt x="1347" y="25"/>
                  </a:lnTo>
                  <a:lnTo>
                    <a:pt x="1350" y="29"/>
                  </a:lnTo>
                  <a:lnTo>
                    <a:pt x="1352" y="35"/>
                  </a:lnTo>
                  <a:lnTo>
                    <a:pt x="1355" y="40"/>
                  </a:lnTo>
                  <a:lnTo>
                    <a:pt x="1358" y="47"/>
                  </a:lnTo>
                  <a:lnTo>
                    <a:pt x="1367" y="46"/>
                  </a:lnTo>
                  <a:lnTo>
                    <a:pt x="1375" y="44"/>
                  </a:lnTo>
                  <a:lnTo>
                    <a:pt x="1384" y="42"/>
                  </a:lnTo>
                  <a:lnTo>
                    <a:pt x="1393" y="39"/>
                  </a:lnTo>
                  <a:lnTo>
                    <a:pt x="1411" y="33"/>
                  </a:lnTo>
                  <a:lnTo>
                    <a:pt x="1430" y="26"/>
                  </a:lnTo>
                  <a:lnTo>
                    <a:pt x="1432" y="34"/>
                  </a:lnTo>
                  <a:lnTo>
                    <a:pt x="1434" y="39"/>
                  </a:lnTo>
                  <a:lnTo>
                    <a:pt x="1437" y="44"/>
                  </a:lnTo>
                  <a:lnTo>
                    <a:pt x="1442" y="47"/>
                  </a:lnTo>
                  <a:lnTo>
                    <a:pt x="1446" y="50"/>
                  </a:lnTo>
                  <a:lnTo>
                    <a:pt x="1451" y="51"/>
                  </a:lnTo>
                  <a:lnTo>
                    <a:pt x="1457" y="52"/>
                  </a:lnTo>
                  <a:lnTo>
                    <a:pt x="1464" y="52"/>
                  </a:lnTo>
                  <a:lnTo>
                    <a:pt x="1471" y="44"/>
                  </a:lnTo>
                  <a:lnTo>
                    <a:pt x="1477" y="36"/>
                  </a:lnTo>
                  <a:lnTo>
                    <a:pt x="1481" y="37"/>
                  </a:lnTo>
                  <a:lnTo>
                    <a:pt x="1486" y="37"/>
                  </a:lnTo>
                  <a:lnTo>
                    <a:pt x="1490" y="39"/>
                  </a:lnTo>
                  <a:lnTo>
                    <a:pt x="1494" y="40"/>
                  </a:lnTo>
                  <a:lnTo>
                    <a:pt x="1502" y="45"/>
                  </a:lnTo>
                  <a:lnTo>
                    <a:pt x="1509" y="51"/>
                  </a:lnTo>
                  <a:lnTo>
                    <a:pt x="1514" y="58"/>
                  </a:lnTo>
                  <a:lnTo>
                    <a:pt x="1519" y="66"/>
                  </a:lnTo>
                  <a:lnTo>
                    <a:pt x="1522" y="74"/>
                  </a:lnTo>
                  <a:lnTo>
                    <a:pt x="1524" y="82"/>
                  </a:lnTo>
                  <a:lnTo>
                    <a:pt x="1517" y="90"/>
                  </a:lnTo>
                  <a:lnTo>
                    <a:pt x="1512" y="96"/>
                  </a:lnTo>
                  <a:lnTo>
                    <a:pt x="1508" y="103"/>
                  </a:lnTo>
                  <a:lnTo>
                    <a:pt x="1505" y="112"/>
                  </a:lnTo>
                  <a:lnTo>
                    <a:pt x="1483" y="114"/>
                  </a:lnTo>
                  <a:lnTo>
                    <a:pt x="1466" y="118"/>
                  </a:lnTo>
                  <a:lnTo>
                    <a:pt x="1460" y="120"/>
                  </a:lnTo>
                  <a:lnTo>
                    <a:pt x="1455" y="122"/>
                  </a:lnTo>
                  <a:lnTo>
                    <a:pt x="1451" y="125"/>
                  </a:lnTo>
                  <a:lnTo>
                    <a:pt x="1448" y="128"/>
                  </a:lnTo>
                  <a:lnTo>
                    <a:pt x="1446" y="133"/>
                  </a:lnTo>
                  <a:lnTo>
                    <a:pt x="1444" y="137"/>
                  </a:lnTo>
                  <a:lnTo>
                    <a:pt x="1443" y="144"/>
                  </a:lnTo>
                  <a:lnTo>
                    <a:pt x="1442" y="151"/>
                  </a:lnTo>
                  <a:lnTo>
                    <a:pt x="1439" y="166"/>
                  </a:lnTo>
                  <a:lnTo>
                    <a:pt x="1438" y="188"/>
                  </a:lnTo>
                  <a:lnTo>
                    <a:pt x="1442" y="195"/>
                  </a:lnTo>
                  <a:lnTo>
                    <a:pt x="1445" y="204"/>
                  </a:lnTo>
                  <a:lnTo>
                    <a:pt x="1449" y="210"/>
                  </a:lnTo>
                  <a:lnTo>
                    <a:pt x="1454" y="217"/>
                  </a:lnTo>
                  <a:lnTo>
                    <a:pt x="1460" y="222"/>
                  </a:lnTo>
                  <a:lnTo>
                    <a:pt x="1466" y="228"/>
                  </a:lnTo>
                  <a:lnTo>
                    <a:pt x="1474" y="233"/>
                  </a:lnTo>
                  <a:lnTo>
                    <a:pt x="1481" y="237"/>
                  </a:lnTo>
                  <a:lnTo>
                    <a:pt x="1496" y="245"/>
                  </a:lnTo>
                  <a:lnTo>
                    <a:pt x="1513" y="252"/>
                  </a:lnTo>
                  <a:lnTo>
                    <a:pt x="1530" y="258"/>
                  </a:lnTo>
                  <a:lnTo>
                    <a:pt x="1546" y="263"/>
                  </a:lnTo>
                  <a:lnTo>
                    <a:pt x="1547" y="269"/>
                  </a:lnTo>
                  <a:lnTo>
                    <a:pt x="1549" y="276"/>
                  </a:lnTo>
                  <a:lnTo>
                    <a:pt x="1556" y="276"/>
                  </a:lnTo>
                  <a:lnTo>
                    <a:pt x="1563" y="278"/>
                  </a:lnTo>
                  <a:lnTo>
                    <a:pt x="1567" y="287"/>
                  </a:lnTo>
                  <a:lnTo>
                    <a:pt x="1570" y="294"/>
                  </a:lnTo>
                  <a:lnTo>
                    <a:pt x="1572" y="302"/>
                  </a:lnTo>
                  <a:lnTo>
                    <a:pt x="1572" y="308"/>
                  </a:lnTo>
                  <a:lnTo>
                    <a:pt x="1572" y="316"/>
                  </a:lnTo>
                  <a:lnTo>
                    <a:pt x="1571" y="322"/>
                  </a:lnTo>
                  <a:lnTo>
                    <a:pt x="1570" y="328"/>
                  </a:lnTo>
                  <a:lnTo>
                    <a:pt x="1567" y="334"/>
                  </a:lnTo>
                  <a:lnTo>
                    <a:pt x="1563" y="347"/>
                  </a:lnTo>
                  <a:lnTo>
                    <a:pt x="1558" y="359"/>
                  </a:lnTo>
                  <a:lnTo>
                    <a:pt x="1556" y="367"/>
                  </a:lnTo>
                  <a:lnTo>
                    <a:pt x="1554" y="373"/>
                  </a:lnTo>
                  <a:lnTo>
                    <a:pt x="1552" y="380"/>
                  </a:lnTo>
                  <a:lnTo>
                    <a:pt x="1551" y="388"/>
                  </a:lnTo>
                  <a:lnTo>
                    <a:pt x="1556" y="391"/>
                  </a:lnTo>
                  <a:lnTo>
                    <a:pt x="1559" y="394"/>
                  </a:lnTo>
                  <a:lnTo>
                    <a:pt x="1563" y="396"/>
                  </a:lnTo>
                  <a:lnTo>
                    <a:pt x="1566" y="397"/>
                  </a:lnTo>
                  <a:lnTo>
                    <a:pt x="1573" y="398"/>
                  </a:lnTo>
                  <a:lnTo>
                    <a:pt x="1582" y="397"/>
                  </a:lnTo>
                  <a:lnTo>
                    <a:pt x="1597" y="394"/>
                  </a:lnTo>
                  <a:lnTo>
                    <a:pt x="1614" y="390"/>
                  </a:lnTo>
                  <a:lnTo>
                    <a:pt x="1614" y="396"/>
                  </a:lnTo>
                  <a:lnTo>
                    <a:pt x="1615" y="401"/>
                  </a:lnTo>
                  <a:lnTo>
                    <a:pt x="1605" y="412"/>
                  </a:lnTo>
                  <a:lnTo>
                    <a:pt x="1598" y="423"/>
                  </a:lnTo>
                  <a:lnTo>
                    <a:pt x="1594" y="428"/>
                  </a:lnTo>
                  <a:lnTo>
                    <a:pt x="1591" y="433"/>
                  </a:lnTo>
                  <a:lnTo>
                    <a:pt x="1589" y="440"/>
                  </a:lnTo>
                  <a:lnTo>
                    <a:pt x="1587" y="446"/>
                  </a:lnTo>
                  <a:lnTo>
                    <a:pt x="1579" y="447"/>
                  </a:lnTo>
                  <a:lnTo>
                    <a:pt x="1572" y="448"/>
                  </a:lnTo>
                  <a:lnTo>
                    <a:pt x="1572" y="454"/>
                  </a:lnTo>
                  <a:lnTo>
                    <a:pt x="1573" y="460"/>
                  </a:lnTo>
                  <a:lnTo>
                    <a:pt x="1575" y="465"/>
                  </a:lnTo>
                  <a:lnTo>
                    <a:pt x="1577" y="470"/>
                  </a:lnTo>
                  <a:lnTo>
                    <a:pt x="1583" y="480"/>
                  </a:lnTo>
                  <a:lnTo>
                    <a:pt x="1590" y="489"/>
                  </a:lnTo>
                  <a:lnTo>
                    <a:pt x="1599" y="497"/>
                  </a:lnTo>
                  <a:lnTo>
                    <a:pt x="1610" y="506"/>
                  </a:lnTo>
                  <a:lnTo>
                    <a:pt x="1620" y="513"/>
                  </a:lnTo>
                  <a:lnTo>
                    <a:pt x="1632" y="520"/>
                  </a:lnTo>
                  <a:lnTo>
                    <a:pt x="1656" y="535"/>
                  </a:lnTo>
                  <a:lnTo>
                    <a:pt x="1679" y="550"/>
                  </a:lnTo>
                  <a:lnTo>
                    <a:pt x="1689" y="558"/>
                  </a:lnTo>
                  <a:lnTo>
                    <a:pt x="1699" y="567"/>
                  </a:lnTo>
                  <a:lnTo>
                    <a:pt x="1707" y="576"/>
                  </a:lnTo>
                  <a:lnTo>
                    <a:pt x="1713" y="586"/>
                  </a:lnTo>
                  <a:lnTo>
                    <a:pt x="1729" y="593"/>
                  </a:lnTo>
                  <a:lnTo>
                    <a:pt x="1742" y="600"/>
                  </a:lnTo>
                  <a:lnTo>
                    <a:pt x="1755" y="609"/>
                  </a:lnTo>
                  <a:lnTo>
                    <a:pt x="1767" y="619"/>
                  </a:lnTo>
                  <a:lnTo>
                    <a:pt x="1777" y="629"/>
                  </a:lnTo>
                  <a:lnTo>
                    <a:pt x="1788" y="640"/>
                  </a:lnTo>
                  <a:lnTo>
                    <a:pt x="1798" y="653"/>
                  </a:lnTo>
                  <a:lnTo>
                    <a:pt x="1809" y="665"/>
                  </a:lnTo>
                  <a:lnTo>
                    <a:pt x="1816" y="667"/>
                  </a:lnTo>
                  <a:lnTo>
                    <a:pt x="1824" y="670"/>
                  </a:lnTo>
                  <a:lnTo>
                    <a:pt x="1824" y="674"/>
                  </a:lnTo>
                  <a:lnTo>
                    <a:pt x="1824" y="678"/>
                  </a:lnTo>
                  <a:lnTo>
                    <a:pt x="1831" y="678"/>
                  </a:lnTo>
                  <a:lnTo>
                    <a:pt x="1840" y="678"/>
                  </a:lnTo>
                  <a:lnTo>
                    <a:pt x="1841" y="674"/>
                  </a:lnTo>
                  <a:lnTo>
                    <a:pt x="1842" y="670"/>
                  </a:lnTo>
                  <a:lnTo>
                    <a:pt x="1845" y="667"/>
                  </a:lnTo>
                  <a:lnTo>
                    <a:pt x="1849" y="665"/>
                  </a:lnTo>
                  <a:lnTo>
                    <a:pt x="1859" y="662"/>
                  </a:lnTo>
                  <a:lnTo>
                    <a:pt x="1872" y="660"/>
                  </a:lnTo>
                  <a:lnTo>
                    <a:pt x="1897" y="658"/>
                  </a:lnTo>
                  <a:lnTo>
                    <a:pt x="1915" y="657"/>
                  </a:lnTo>
                  <a:lnTo>
                    <a:pt x="1916" y="673"/>
                  </a:lnTo>
                  <a:lnTo>
                    <a:pt x="1916" y="682"/>
                  </a:lnTo>
                  <a:lnTo>
                    <a:pt x="1915" y="689"/>
                  </a:lnTo>
                  <a:lnTo>
                    <a:pt x="1912" y="697"/>
                  </a:lnTo>
                  <a:lnTo>
                    <a:pt x="1908" y="704"/>
                  </a:lnTo>
                  <a:lnTo>
                    <a:pt x="1905" y="709"/>
                  </a:lnTo>
                  <a:lnTo>
                    <a:pt x="1903" y="716"/>
                  </a:lnTo>
                  <a:lnTo>
                    <a:pt x="1902" y="723"/>
                  </a:lnTo>
                  <a:lnTo>
                    <a:pt x="1900" y="738"/>
                  </a:lnTo>
                  <a:lnTo>
                    <a:pt x="1898" y="751"/>
                  </a:lnTo>
                  <a:lnTo>
                    <a:pt x="1904" y="751"/>
                  </a:lnTo>
                  <a:lnTo>
                    <a:pt x="1911" y="752"/>
                  </a:lnTo>
                  <a:lnTo>
                    <a:pt x="1915" y="750"/>
                  </a:lnTo>
                  <a:lnTo>
                    <a:pt x="1920" y="748"/>
                  </a:lnTo>
                  <a:lnTo>
                    <a:pt x="1925" y="748"/>
                  </a:lnTo>
                  <a:lnTo>
                    <a:pt x="1929" y="749"/>
                  </a:lnTo>
                  <a:lnTo>
                    <a:pt x="1940" y="751"/>
                  </a:lnTo>
                  <a:lnTo>
                    <a:pt x="1951" y="754"/>
                  </a:lnTo>
                  <a:lnTo>
                    <a:pt x="1951" y="758"/>
                  </a:lnTo>
                  <a:lnTo>
                    <a:pt x="1951" y="761"/>
                  </a:lnTo>
                  <a:lnTo>
                    <a:pt x="1965" y="760"/>
                  </a:lnTo>
                  <a:lnTo>
                    <a:pt x="1980" y="760"/>
                  </a:lnTo>
                  <a:lnTo>
                    <a:pt x="1980" y="763"/>
                  </a:lnTo>
                  <a:lnTo>
                    <a:pt x="1980" y="766"/>
                  </a:lnTo>
                  <a:lnTo>
                    <a:pt x="1967" y="769"/>
                  </a:lnTo>
                  <a:lnTo>
                    <a:pt x="1956" y="773"/>
                  </a:lnTo>
                  <a:lnTo>
                    <a:pt x="1945" y="778"/>
                  </a:lnTo>
                  <a:lnTo>
                    <a:pt x="1936" y="786"/>
                  </a:lnTo>
                  <a:lnTo>
                    <a:pt x="1928" y="794"/>
                  </a:lnTo>
                  <a:lnTo>
                    <a:pt x="1922" y="804"/>
                  </a:lnTo>
                  <a:lnTo>
                    <a:pt x="1919" y="809"/>
                  </a:lnTo>
                  <a:lnTo>
                    <a:pt x="1916" y="815"/>
                  </a:lnTo>
                  <a:lnTo>
                    <a:pt x="1915" y="820"/>
                  </a:lnTo>
                  <a:lnTo>
                    <a:pt x="1913" y="826"/>
                  </a:lnTo>
                  <a:lnTo>
                    <a:pt x="1923" y="826"/>
                  </a:lnTo>
                  <a:lnTo>
                    <a:pt x="1933" y="826"/>
                  </a:lnTo>
                  <a:lnTo>
                    <a:pt x="1933" y="829"/>
                  </a:lnTo>
                  <a:lnTo>
                    <a:pt x="1933" y="833"/>
                  </a:lnTo>
                  <a:lnTo>
                    <a:pt x="1926" y="834"/>
                  </a:lnTo>
                  <a:lnTo>
                    <a:pt x="1920" y="836"/>
                  </a:lnTo>
                  <a:lnTo>
                    <a:pt x="1913" y="840"/>
                  </a:lnTo>
                  <a:lnTo>
                    <a:pt x="1908" y="842"/>
                  </a:lnTo>
                  <a:lnTo>
                    <a:pt x="1903" y="846"/>
                  </a:lnTo>
                  <a:lnTo>
                    <a:pt x="1898" y="849"/>
                  </a:lnTo>
                  <a:lnTo>
                    <a:pt x="1894" y="853"/>
                  </a:lnTo>
                  <a:lnTo>
                    <a:pt x="1891" y="857"/>
                  </a:lnTo>
                  <a:lnTo>
                    <a:pt x="1888" y="861"/>
                  </a:lnTo>
                  <a:lnTo>
                    <a:pt x="1886" y="867"/>
                  </a:lnTo>
                  <a:lnTo>
                    <a:pt x="1886" y="871"/>
                  </a:lnTo>
                  <a:lnTo>
                    <a:pt x="1887" y="876"/>
                  </a:lnTo>
                  <a:lnTo>
                    <a:pt x="1888" y="881"/>
                  </a:lnTo>
                  <a:lnTo>
                    <a:pt x="1893" y="885"/>
                  </a:lnTo>
                  <a:lnTo>
                    <a:pt x="1897" y="890"/>
                  </a:lnTo>
                  <a:lnTo>
                    <a:pt x="1903" y="895"/>
                  </a:lnTo>
                  <a:lnTo>
                    <a:pt x="1905" y="908"/>
                  </a:lnTo>
                  <a:lnTo>
                    <a:pt x="1906" y="923"/>
                  </a:lnTo>
                  <a:lnTo>
                    <a:pt x="1920" y="931"/>
                  </a:lnTo>
                  <a:lnTo>
                    <a:pt x="1933" y="939"/>
                  </a:lnTo>
                  <a:lnTo>
                    <a:pt x="1934" y="946"/>
                  </a:lnTo>
                  <a:lnTo>
                    <a:pt x="1935" y="954"/>
                  </a:lnTo>
                  <a:lnTo>
                    <a:pt x="1954" y="955"/>
                  </a:lnTo>
                  <a:lnTo>
                    <a:pt x="1969" y="959"/>
                  </a:lnTo>
                  <a:lnTo>
                    <a:pt x="1978" y="960"/>
                  </a:lnTo>
                  <a:lnTo>
                    <a:pt x="1985" y="961"/>
                  </a:lnTo>
                  <a:lnTo>
                    <a:pt x="1994" y="961"/>
                  </a:lnTo>
                  <a:lnTo>
                    <a:pt x="2004" y="961"/>
                  </a:lnTo>
                  <a:lnTo>
                    <a:pt x="2004" y="964"/>
                  </a:lnTo>
                  <a:lnTo>
                    <a:pt x="2004" y="969"/>
                  </a:lnTo>
                  <a:lnTo>
                    <a:pt x="2019" y="971"/>
                  </a:lnTo>
                  <a:lnTo>
                    <a:pt x="2035" y="972"/>
                  </a:lnTo>
                  <a:lnTo>
                    <a:pt x="2050" y="975"/>
                  </a:lnTo>
                  <a:lnTo>
                    <a:pt x="2067" y="977"/>
                  </a:lnTo>
                  <a:lnTo>
                    <a:pt x="2054" y="980"/>
                  </a:lnTo>
                  <a:lnTo>
                    <a:pt x="2044" y="983"/>
                  </a:lnTo>
                  <a:lnTo>
                    <a:pt x="2036" y="986"/>
                  </a:lnTo>
                  <a:lnTo>
                    <a:pt x="2031" y="990"/>
                  </a:lnTo>
                  <a:lnTo>
                    <a:pt x="2027" y="993"/>
                  </a:lnTo>
                  <a:lnTo>
                    <a:pt x="2026" y="996"/>
                  </a:lnTo>
                  <a:lnTo>
                    <a:pt x="2024" y="999"/>
                  </a:lnTo>
                  <a:lnTo>
                    <a:pt x="2023" y="1003"/>
                  </a:lnTo>
                  <a:lnTo>
                    <a:pt x="2021" y="1014"/>
                  </a:lnTo>
                  <a:lnTo>
                    <a:pt x="2021" y="1026"/>
                  </a:lnTo>
                  <a:lnTo>
                    <a:pt x="2013" y="1030"/>
                  </a:lnTo>
                  <a:lnTo>
                    <a:pt x="2006" y="1034"/>
                  </a:lnTo>
                  <a:lnTo>
                    <a:pt x="1997" y="1038"/>
                  </a:lnTo>
                  <a:lnTo>
                    <a:pt x="1989" y="1042"/>
                  </a:lnTo>
                  <a:lnTo>
                    <a:pt x="1983" y="1048"/>
                  </a:lnTo>
                  <a:lnTo>
                    <a:pt x="1977" y="1055"/>
                  </a:lnTo>
                  <a:lnTo>
                    <a:pt x="1968" y="1063"/>
                  </a:lnTo>
                  <a:lnTo>
                    <a:pt x="1958" y="1070"/>
                  </a:lnTo>
                  <a:lnTo>
                    <a:pt x="1937" y="1085"/>
                  </a:lnTo>
                  <a:lnTo>
                    <a:pt x="1913" y="1101"/>
                  </a:lnTo>
                  <a:lnTo>
                    <a:pt x="1888" y="1115"/>
                  </a:lnTo>
                  <a:lnTo>
                    <a:pt x="1865" y="1129"/>
                  </a:lnTo>
                  <a:lnTo>
                    <a:pt x="1843" y="1140"/>
                  </a:lnTo>
                  <a:lnTo>
                    <a:pt x="1824" y="1149"/>
                  </a:lnTo>
                  <a:lnTo>
                    <a:pt x="1814" y="1157"/>
                  </a:lnTo>
                  <a:lnTo>
                    <a:pt x="1805" y="1167"/>
                  </a:lnTo>
                  <a:lnTo>
                    <a:pt x="1796" y="1151"/>
                  </a:lnTo>
                  <a:lnTo>
                    <a:pt x="1789" y="1136"/>
                  </a:lnTo>
                  <a:lnTo>
                    <a:pt x="1785" y="1130"/>
                  </a:lnTo>
                  <a:lnTo>
                    <a:pt x="1780" y="1124"/>
                  </a:lnTo>
                  <a:lnTo>
                    <a:pt x="1773" y="1118"/>
                  </a:lnTo>
                  <a:lnTo>
                    <a:pt x="1766" y="1111"/>
                  </a:lnTo>
                  <a:lnTo>
                    <a:pt x="1748" y="1114"/>
                  </a:lnTo>
                  <a:lnTo>
                    <a:pt x="1732" y="1116"/>
                  </a:lnTo>
                  <a:lnTo>
                    <a:pt x="1715" y="1120"/>
                  </a:lnTo>
                  <a:lnTo>
                    <a:pt x="1699" y="1122"/>
                  </a:lnTo>
                  <a:lnTo>
                    <a:pt x="1708" y="1088"/>
                  </a:lnTo>
                  <a:lnTo>
                    <a:pt x="1715" y="1054"/>
                  </a:lnTo>
                  <a:lnTo>
                    <a:pt x="1715" y="1046"/>
                  </a:lnTo>
                  <a:lnTo>
                    <a:pt x="1716" y="1038"/>
                  </a:lnTo>
                  <a:lnTo>
                    <a:pt x="1715" y="1029"/>
                  </a:lnTo>
                  <a:lnTo>
                    <a:pt x="1713" y="1021"/>
                  </a:lnTo>
                  <a:lnTo>
                    <a:pt x="1711" y="1014"/>
                  </a:lnTo>
                  <a:lnTo>
                    <a:pt x="1707" y="1007"/>
                  </a:lnTo>
                  <a:lnTo>
                    <a:pt x="1703" y="999"/>
                  </a:lnTo>
                  <a:lnTo>
                    <a:pt x="1697" y="992"/>
                  </a:lnTo>
                  <a:lnTo>
                    <a:pt x="1676" y="991"/>
                  </a:lnTo>
                  <a:lnTo>
                    <a:pt x="1654" y="990"/>
                  </a:lnTo>
                  <a:lnTo>
                    <a:pt x="1643" y="991"/>
                  </a:lnTo>
                  <a:lnTo>
                    <a:pt x="1633" y="992"/>
                  </a:lnTo>
                  <a:lnTo>
                    <a:pt x="1623" y="995"/>
                  </a:lnTo>
                  <a:lnTo>
                    <a:pt x="1615" y="999"/>
                  </a:lnTo>
                  <a:lnTo>
                    <a:pt x="1617" y="1012"/>
                  </a:lnTo>
                  <a:lnTo>
                    <a:pt x="1620" y="1025"/>
                  </a:lnTo>
                  <a:lnTo>
                    <a:pt x="1600" y="1026"/>
                  </a:lnTo>
                  <a:lnTo>
                    <a:pt x="1584" y="1028"/>
                  </a:lnTo>
                  <a:lnTo>
                    <a:pt x="1576" y="1029"/>
                  </a:lnTo>
                  <a:lnTo>
                    <a:pt x="1570" y="1031"/>
                  </a:lnTo>
                  <a:lnTo>
                    <a:pt x="1565" y="1034"/>
                  </a:lnTo>
                  <a:lnTo>
                    <a:pt x="1560" y="1036"/>
                  </a:lnTo>
                  <a:lnTo>
                    <a:pt x="1555" y="1039"/>
                  </a:lnTo>
                  <a:lnTo>
                    <a:pt x="1550" y="1043"/>
                  </a:lnTo>
                  <a:lnTo>
                    <a:pt x="1546" y="1048"/>
                  </a:lnTo>
                  <a:lnTo>
                    <a:pt x="1543" y="1053"/>
                  </a:lnTo>
                  <a:lnTo>
                    <a:pt x="1536" y="1068"/>
                  </a:lnTo>
                  <a:lnTo>
                    <a:pt x="1529" y="1086"/>
                  </a:lnTo>
                  <a:lnTo>
                    <a:pt x="1521" y="1095"/>
                  </a:lnTo>
                  <a:lnTo>
                    <a:pt x="1515" y="1103"/>
                  </a:lnTo>
                  <a:lnTo>
                    <a:pt x="1514" y="1107"/>
                  </a:lnTo>
                  <a:lnTo>
                    <a:pt x="1514" y="1112"/>
                  </a:lnTo>
                  <a:lnTo>
                    <a:pt x="1516" y="1118"/>
                  </a:lnTo>
                  <a:lnTo>
                    <a:pt x="1519" y="1125"/>
                  </a:lnTo>
                  <a:lnTo>
                    <a:pt x="1514" y="1124"/>
                  </a:lnTo>
                  <a:lnTo>
                    <a:pt x="1509" y="1122"/>
                  </a:lnTo>
                  <a:lnTo>
                    <a:pt x="1504" y="1120"/>
                  </a:lnTo>
                  <a:lnTo>
                    <a:pt x="1500" y="1118"/>
                  </a:lnTo>
                  <a:lnTo>
                    <a:pt x="1491" y="1112"/>
                  </a:lnTo>
                  <a:lnTo>
                    <a:pt x="1483" y="1104"/>
                  </a:lnTo>
                  <a:lnTo>
                    <a:pt x="1474" y="1103"/>
                  </a:lnTo>
                  <a:lnTo>
                    <a:pt x="1464" y="1102"/>
                  </a:lnTo>
                  <a:lnTo>
                    <a:pt x="1456" y="1102"/>
                  </a:lnTo>
                  <a:lnTo>
                    <a:pt x="1448" y="1102"/>
                  </a:lnTo>
                  <a:lnTo>
                    <a:pt x="1443" y="1116"/>
                  </a:lnTo>
                  <a:lnTo>
                    <a:pt x="1438" y="1129"/>
                  </a:lnTo>
                  <a:lnTo>
                    <a:pt x="1436" y="1139"/>
                  </a:lnTo>
                  <a:lnTo>
                    <a:pt x="1436" y="1150"/>
                  </a:lnTo>
                  <a:lnTo>
                    <a:pt x="1438" y="1159"/>
                  </a:lnTo>
                  <a:lnTo>
                    <a:pt x="1443" y="1169"/>
                  </a:lnTo>
                  <a:lnTo>
                    <a:pt x="1449" y="1182"/>
                  </a:lnTo>
                  <a:lnTo>
                    <a:pt x="1456" y="1197"/>
                  </a:lnTo>
                  <a:lnTo>
                    <a:pt x="1456" y="1206"/>
                  </a:lnTo>
                  <a:lnTo>
                    <a:pt x="1456" y="1215"/>
                  </a:lnTo>
                  <a:lnTo>
                    <a:pt x="1456" y="1224"/>
                  </a:lnTo>
                  <a:lnTo>
                    <a:pt x="1456" y="1235"/>
                  </a:lnTo>
                  <a:lnTo>
                    <a:pt x="1438" y="1252"/>
                  </a:lnTo>
                  <a:lnTo>
                    <a:pt x="1426" y="1264"/>
                  </a:lnTo>
                  <a:lnTo>
                    <a:pt x="1415" y="1273"/>
                  </a:lnTo>
                  <a:lnTo>
                    <a:pt x="1398" y="1286"/>
                  </a:lnTo>
                  <a:lnTo>
                    <a:pt x="1376" y="1286"/>
                  </a:lnTo>
                  <a:lnTo>
                    <a:pt x="1355" y="1286"/>
                  </a:lnTo>
                  <a:lnTo>
                    <a:pt x="1335" y="1286"/>
                  </a:lnTo>
                  <a:lnTo>
                    <a:pt x="1314" y="1286"/>
                  </a:lnTo>
                  <a:lnTo>
                    <a:pt x="1309" y="1282"/>
                  </a:lnTo>
                  <a:lnTo>
                    <a:pt x="1305" y="1280"/>
                  </a:lnTo>
                  <a:lnTo>
                    <a:pt x="1303" y="1283"/>
                  </a:lnTo>
                  <a:lnTo>
                    <a:pt x="1303" y="1287"/>
                  </a:lnTo>
                  <a:lnTo>
                    <a:pt x="1293" y="1288"/>
                  </a:lnTo>
                  <a:lnTo>
                    <a:pt x="1285" y="1290"/>
                  </a:lnTo>
                  <a:lnTo>
                    <a:pt x="1277" y="1291"/>
                  </a:lnTo>
                  <a:lnTo>
                    <a:pt x="1268" y="1293"/>
                  </a:lnTo>
                  <a:lnTo>
                    <a:pt x="1269" y="1307"/>
                  </a:lnTo>
                  <a:lnTo>
                    <a:pt x="1270" y="1317"/>
                  </a:lnTo>
                  <a:lnTo>
                    <a:pt x="1273" y="1323"/>
                  </a:lnTo>
                  <a:lnTo>
                    <a:pt x="1276" y="1331"/>
                  </a:lnTo>
                  <a:lnTo>
                    <a:pt x="1286" y="1331"/>
                  </a:lnTo>
                  <a:lnTo>
                    <a:pt x="1296" y="1331"/>
                  </a:lnTo>
                  <a:lnTo>
                    <a:pt x="1307" y="1331"/>
                  </a:lnTo>
                  <a:lnTo>
                    <a:pt x="1318" y="1331"/>
                  </a:lnTo>
                  <a:lnTo>
                    <a:pt x="1316" y="1339"/>
                  </a:lnTo>
                  <a:lnTo>
                    <a:pt x="1314" y="1349"/>
                  </a:lnTo>
                  <a:lnTo>
                    <a:pt x="1313" y="1358"/>
                  </a:lnTo>
                  <a:lnTo>
                    <a:pt x="1312" y="1366"/>
                  </a:lnTo>
                  <a:lnTo>
                    <a:pt x="1331" y="1374"/>
                  </a:lnTo>
                  <a:lnTo>
                    <a:pt x="1349" y="1380"/>
                  </a:lnTo>
                  <a:lnTo>
                    <a:pt x="1368" y="1387"/>
                  </a:lnTo>
                  <a:lnTo>
                    <a:pt x="1387" y="1394"/>
                  </a:lnTo>
                  <a:lnTo>
                    <a:pt x="1384" y="1403"/>
                  </a:lnTo>
                  <a:lnTo>
                    <a:pt x="1383" y="1412"/>
                  </a:lnTo>
                  <a:lnTo>
                    <a:pt x="1382" y="1421"/>
                  </a:lnTo>
                  <a:lnTo>
                    <a:pt x="1381" y="1431"/>
                  </a:lnTo>
                  <a:lnTo>
                    <a:pt x="1381" y="1452"/>
                  </a:lnTo>
                  <a:lnTo>
                    <a:pt x="1380" y="1471"/>
                  </a:lnTo>
                  <a:lnTo>
                    <a:pt x="1366" y="1471"/>
                  </a:lnTo>
                  <a:lnTo>
                    <a:pt x="1352" y="1472"/>
                  </a:lnTo>
                  <a:lnTo>
                    <a:pt x="1350" y="1474"/>
                  </a:lnTo>
                  <a:lnTo>
                    <a:pt x="1350" y="1478"/>
                  </a:lnTo>
                  <a:lnTo>
                    <a:pt x="1339" y="1474"/>
                  </a:lnTo>
                  <a:lnTo>
                    <a:pt x="1330" y="1471"/>
                  </a:lnTo>
                  <a:lnTo>
                    <a:pt x="1321" y="1469"/>
                  </a:lnTo>
                  <a:lnTo>
                    <a:pt x="1313" y="1469"/>
                  </a:lnTo>
                  <a:lnTo>
                    <a:pt x="1310" y="1469"/>
                  </a:lnTo>
                  <a:lnTo>
                    <a:pt x="1306" y="1470"/>
                  </a:lnTo>
                  <a:lnTo>
                    <a:pt x="1303" y="1472"/>
                  </a:lnTo>
                  <a:lnTo>
                    <a:pt x="1299" y="1474"/>
                  </a:lnTo>
                  <a:lnTo>
                    <a:pt x="1296" y="1477"/>
                  </a:lnTo>
                  <a:lnTo>
                    <a:pt x="1293" y="1481"/>
                  </a:lnTo>
                  <a:lnTo>
                    <a:pt x="1291" y="1486"/>
                  </a:lnTo>
                  <a:lnTo>
                    <a:pt x="1288" y="1491"/>
                  </a:lnTo>
                  <a:lnTo>
                    <a:pt x="1279" y="1494"/>
                  </a:lnTo>
                  <a:lnTo>
                    <a:pt x="1271" y="1497"/>
                  </a:lnTo>
                  <a:lnTo>
                    <a:pt x="1267" y="1501"/>
                  </a:lnTo>
                  <a:lnTo>
                    <a:pt x="1265" y="1505"/>
                  </a:lnTo>
                  <a:lnTo>
                    <a:pt x="1264" y="1511"/>
                  </a:lnTo>
                  <a:lnTo>
                    <a:pt x="1263" y="1518"/>
                  </a:lnTo>
                  <a:lnTo>
                    <a:pt x="1264" y="1526"/>
                  </a:lnTo>
                  <a:lnTo>
                    <a:pt x="1265" y="1537"/>
                  </a:lnTo>
                  <a:lnTo>
                    <a:pt x="1259" y="1541"/>
                  </a:lnTo>
                  <a:lnTo>
                    <a:pt x="1252" y="1544"/>
                  </a:lnTo>
                  <a:lnTo>
                    <a:pt x="1242" y="1546"/>
                  </a:lnTo>
                  <a:lnTo>
                    <a:pt x="1232" y="1548"/>
                  </a:lnTo>
                  <a:lnTo>
                    <a:pt x="1210" y="1550"/>
                  </a:lnTo>
                  <a:lnTo>
                    <a:pt x="1194" y="1552"/>
                  </a:lnTo>
                  <a:lnTo>
                    <a:pt x="1190" y="1542"/>
                  </a:lnTo>
                  <a:lnTo>
                    <a:pt x="1186" y="1530"/>
                  </a:lnTo>
                  <a:lnTo>
                    <a:pt x="1182" y="1520"/>
                  </a:lnTo>
                  <a:lnTo>
                    <a:pt x="1179" y="1511"/>
                  </a:lnTo>
                  <a:lnTo>
                    <a:pt x="1170" y="1508"/>
                  </a:lnTo>
                  <a:lnTo>
                    <a:pt x="1162" y="1505"/>
                  </a:lnTo>
                  <a:lnTo>
                    <a:pt x="1152" y="1503"/>
                  </a:lnTo>
                  <a:lnTo>
                    <a:pt x="1143" y="1502"/>
                  </a:lnTo>
                  <a:lnTo>
                    <a:pt x="1142" y="1498"/>
                  </a:lnTo>
                  <a:lnTo>
                    <a:pt x="1141" y="1496"/>
                  </a:lnTo>
                  <a:lnTo>
                    <a:pt x="1131" y="1496"/>
                  </a:lnTo>
                  <a:lnTo>
                    <a:pt x="1122" y="1498"/>
                  </a:lnTo>
                  <a:lnTo>
                    <a:pt x="1113" y="1501"/>
                  </a:lnTo>
                  <a:lnTo>
                    <a:pt x="1105" y="1505"/>
                  </a:lnTo>
                  <a:lnTo>
                    <a:pt x="1097" y="1510"/>
                  </a:lnTo>
                  <a:lnTo>
                    <a:pt x="1089" y="1516"/>
                  </a:lnTo>
                  <a:lnTo>
                    <a:pt x="1082" y="1522"/>
                  </a:lnTo>
                  <a:lnTo>
                    <a:pt x="1075" y="1528"/>
                  </a:lnTo>
                  <a:lnTo>
                    <a:pt x="1075" y="1519"/>
                  </a:lnTo>
                  <a:lnTo>
                    <a:pt x="1074" y="1511"/>
                  </a:lnTo>
                  <a:lnTo>
                    <a:pt x="1071" y="1503"/>
                  </a:lnTo>
                  <a:lnTo>
                    <a:pt x="1067" y="1496"/>
                  </a:lnTo>
                  <a:lnTo>
                    <a:pt x="1061" y="1497"/>
                  </a:lnTo>
                  <a:lnTo>
                    <a:pt x="1058" y="1499"/>
                  </a:lnTo>
                  <a:lnTo>
                    <a:pt x="1055" y="1501"/>
                  </a:lnTo>
                  <a:lnTo>
                    <a:pt x="1052" y="1506"/>
                  </a:lnTo>
                  <a:lnTo>
                    <a:pt x="1034" y="1506"/>
                  </a:lnTo>
                  <a:lnTo>
                    <a:pt x="1017" y="1506"/>
                  </a:lnTo>
                  <a:lnTo>
                    <a:pt x="1009" y="1508"/>
                  </a:lnTo>
                  <a:lnTo>
                    <a:pt x="1002" y="1510"/>
                  </a:lnTo>
                  <a:lnTo>
                    <a:pt x="995" y="1513"/>
                  </a:lnTo>
                  <a:lnTo>
                    <a:pt x="987" y="1518"/>
                  </a:lnTo>
                  <a:lnTo>
                    <a:pt x="987" y="1530"/>
                  </a:lnTo>
                  <a:lnTo>
                    <a:pt x="987" y="1543"/>
                  </a:lnTo>
                  <a:lnTo>
                    <a:pt x="987" y="1555"/>
                  </a:lnTo>
                  <a:lnTo>
                    <a:pt x="987" y="1569"/>
                  </a:lnTo>
                  <a:lnTo>
                    <a:pt x="993" y="1575"/>
                  </a:lnTo>
                  <a:lnTo>
                    <a:pt x="996" y="1581"/>
                  </a:lnTo>
                  <a:lnTo>
                    <a:pt x="998" y="1586"/>
                  </a:lnTo>
                  <a:lnTo>
                    <a:pt x="998" y="1593"/>
                  </a:lnTo>
                  <a:lnTo>
                    <a:pt x="997" y="1597"/>
                  </a:lnTo>
                  <a:lnTo>
                    <a:pt x="995" y="1602"/>
                  </a:lnTo>
                  <a:lnTo>
                    <a:pt x="992" y="1606"/>
                  </a:lnTo>
                  <a:lnTo>
                    <a:pt x="987" y="1611"/>
                  </a:lnTo>
                  <a:lnTo>
                    <a:pt x="966" y="1627"/>
                  </a:lnTo>
                  <a:lnTo>
                    <a:pt x="945" y="1640"/>
                  </a:lnTo>
                  <a:lnTo>
                    <a:pt x="941" y="1636"/>
                  </a:lnTo>
                  <a:lnTo>
                    <a:pt x="938" y="1631"/>
                  </a:lnTo>
                  <a:lnTo>
                    <a:pt x="934" y="1626"/>
                  </a:lnTo>
                  <a:lnTo>
                    <a:pt x="931" y="1621"/>
                  </a:lnTo>
                  <a:lnTo>
                    <a:pt x="928" y="1610"/>
                  </a:lnTo>
                  <a:lnTo>
                    <a:pt x="927" y="1600"/>
                  </a:lnTo>
                  <a:lnTo>
                    <a:pt x="926" y="1577"/>
                  </a:lnTo>
                  <a:lnTo>
                    <a:pt x="927" y="1552"/>
                  </a:lnTo>
                  <a:lnTo>
                    <a:pt x="914" y="1546"/>
                  </a:lnTo>
                  <a:lnTo>
                    <a:pt x="901" y="1543"/>
                  </a:lnTo>
                  <a:lnTo>
                    <a:pt x="888" y="1542"/>
                  </a:lnTo>
                  <a:lnTo>
                    <a:pt x="873" y="1542"/>
                  </a:lnTo>
                  <a:lnTo>
                    <a:pt x="868" y="1547"/>
                  </a:lnTo>
                  <a:lnTo>
                    <a:pt x="864" y="1553"/>
                  </a:lnTo>
                  <a:lnTo>
                    <a:pt x="861" y="1558"/>
                  </a:lnTo>
                  <a:lnTo>
                    <a:pt x="860" y="1564"/>
                  </a:lnTo>
                  <a:lnTo>
                    <a:pt x="859" y="1575"/>
                  </a:lnTo>
                  <a:lnTo>
                    <a:pt x="860" y="1591"/>
                  </a:lnTo>
                  <a:lnTo>
                    <a:pt x="856" y="1591"/>
                  </a:lnTo>
                  <a:lnTo>
                    <a:pt x="852" y="1591"/>
                  </a:lnTo>
                  <a:lnTo>
                    <a:pt x="849" y="1577"/>
                  </a:lnTo>
                  <a:lnTo>
                    <a:pt x="844" y="1566"/>
                  </a:lnTo>
                  <a:lnTo>
                    <a:pt x="838" y="1554"/>
                  </a:lnTo>
                  <a:lnTo>
                    <a:pt x="832" y="1544"/>
                  </a:lnTo>
                  <a:lnTo>
                    <a:pt x="820" y="1544"/>
                  </a:lnTo>
                  <a:lnTo>
                    <a:pt x="810" y="1544"/>
                  </a:lnTo>
                  <a:lnTo>
                    <a:pt x="800" y="1544"/>
                  </a:lnTo>
                  <a:lnTo>
                    <a:pt x="789" y="1545"/>
                  </a:lnTo>
                  <a:lnTo>
                    <a:pt x="786" y="1539"/>
                  </a:lnTo>
                  <a:lnTo>
                    <a:pt x="784" y="153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>
                <a:solidFill>
                  <a:schemeClr val="tx1"/>
                </a:solidFill>
              </a:endParaRPr>
            </a:p>
          </p:txBody>
        </p:sp>
        <p:sp>
          <p:nvSpPr>
            <p:cNvPr id="10" name="Freeform 240">
              <a:extLst>
                <a:ext uri="{FF2B5EF4-FFF2-40B4-BE49-F238E27FC236}">
                  <a16:creationId xmlns:a16="http://schemas.microsoft.com/office/drawing/2014/main" id="{D9178DC5-9B10-4227-82C0-AF66D4BF9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8962" y="4755040"/>
              <a:ext cx="527274" cy="702463"/>
            </a:xfrm>
            <a:custGeom>
              <a:avLst/>
              <a:gdLst>
                <a:gd name="T0" fmla="*/ 2147483646 w 1309"/>
                <a:gd name="T1" fmla="*/ 2147483646 h 1747"/>
                <a:gd name="T2" fmla="*/ 2147483646 w 1309"/>
                <a:gd name="T3" fmla="*/ 2147483646 h 1747"/>
                <a:gd name="T4" fmla="*/ 2147483646 w 1309"/>
                <a:gd name="T5" fmla="*/ 2147483646 h 1747"/>
                <a:gd name="T6" fmla="*/ 2147483646 w 1309"/>
                <a:gd name="T7" fmla="*/ 2147483646 h 1747"/>
                <a:gd name="T8" fmla="*/ 2147483646 w 1309"/>
                <a:gd name="T9" fmla="*/ 2147483646 h 1747"/>
                <a:gd name="T10" fmla="*/ 2147483646 w 1309"/>
                <a:gd name="T11" fmla="*/ 2147483646 h 1747"/>
                <a:gd name="T12" fmla="*/ 2147483646 w 1309"/>
                <a:gd name="T13" fmla="*/ 2147483646 h 1747"/>
                <a:gd name="T14" fmla="*/ 2147483646 w 1309"/>
                <a:gd name="T15" fmla="*/ 2147483646 h 1747"/>
                <a:gd name="T16" fmla="*/ 2147483646 w 1309"/>
                <a:gd name="T17" fmla="*/ 2147483646 h 1747"/>
                <a:gd name="T18" fmla="*/ 2147483646 w 1309"/>
                <a:gd name="T19" fmla="*/ 2147483646 h 1747"/>
                <a:gd name="T20" fmla="*/ 2147483646 w 1309"/>
                <a:gd name="T21" fmla="*/ 2147483646 h 1747"/>
                <a:gd name="T22" fmla="*/ 2147483646 w 1309"/>
                <a:gd name="T23" fmla="*/ 2147483646 h 1747"/>
                <a:gd name="T24" fmla="*/ 2147483646 w 1309"/>
                <a:gd name="T25" fmla="*/ 2147483646 h 1747"/>
                <a:gd name="T26" fmla="*/ 2147483646 w 1309"/>
                <a:gd name="T27" fmla="*/ 2147483646 h 1747"/>
                <a:gd name="T28" fmla="*/ 2147483646 w 1309"/>
                <a:gd name="T29" fmla="*/ 2147483646 h 1747"/>
                <a:gd name="T30" fmla="*/ 2147483646 w 1309"/>
                <a:gd name="T31" fmla="*/ 2147483646 h 1747"/>
                <a:gd name="T32" fmla="*/ 2147483646 w 1309"/>
                <a:gd name="T33" fmla="*/ 2147483646 h 1747"/>
                <a:gd name="T34" fmla="*/ 2147483646 w 1309"/>
                <a:gd name="T35" fmla="*/ 2147483646 h 1747"/>
                <a:gd name="T36" fmla="*/ 2147483646 w 1309"/>
                <a:gd name="T37" fmla="*/ 2147483646 h 1747"/>
                <a:gd name="T38" fmla="*/ 2147483646 w 1309"/>
                <a:gd name="T39" fmla="*/ 2147483646 h 1747"/>
                <a:gd name="T40" fmla="*/ 2147483646 w 1309"/>
                <a:gd name="T41" fmla="*/ 2147483646 h 1747"/>
                <a:gd name="T42" fmla="*/ 2147483646 w 1309"/>
                <a:gd name="T43" fmla="*/ 2147483646 h 1747"/>
                <a:gd name="T44" fmla="*/ 2147483646 w 1309"/>
                <a:gd name="T45" fmla="*/ 2147483646 h 1747"/>
                <a:gd name="T46" fmla="*/ 2147483646 w 1309"/>
                <a:gd name="T47" fmla="*/ 2147483646 h 1747"/>
                <a:gd name="T48" fmla="*/ 2147483646 w 1309"/>
                <a:gd name="T49" fmla="*/ 2147483646 h 1747"/>
                <a:gd name="T50" fmla="*/ 2147483646 w 1309"/>
                <a:gd name="T51" fmla="*/ 2147483646 h 1747"/>
                <a:gd name="T52" fmla="*/ 2147483646 w 1309"/>
                <a:gd name="T53" fmla="*/ 2147483646 h 1747"/>
                <a:gd name="T54" fmla="*/ 2147483646 w 1309"/>
                <a:gd name="T55" fmla="*/ 2147483646 h 1747"/>
                <a:gd name="T56" fmla="*/ 2147483646 w 1309"/>
                <a:gd name="T57" fmla="*/ 2147483646 h 1747"/>
                <a:gd name="T58" fmla="*/ 2147483646 w 1309"/>
                <a:gd name="T59" fmla="*/ 2147483646 h 1747"/>
                <a:gd name="T60" fmla="*/ 2147483646 w 1309"/>
                <a:gd name="T61" fmla="*/ 2147483646 h 1747"/>
                <a:gd name="T62" fmla="*/ 2147483646 w 1309"/>
                <a:gd name="T63" fmla="*/ 2147483646 h 1747"/>
                <a:gd name="T64" fmla="*/ 2147483646 w 1309"/>
                <a:gd name="T65" fmla="*/ 2147483646 h 1747"/>
                <a:gd name="T66" fmla="*/ 2147483646 w 1309"/>
                <a:gd name="T67" fmla="*/ 2147483646 h 1747"/>
                <a:gd name="T68" fmla="*/ 2147483646 w 1309"/>
                <a:gd name="T69" fmla="*/ 2147483646 h 1747"/>
                <a:gd name="T70" fmla="*/ 2147483646 w 1309"/>
                <a:gd name="T71" fmla="*/ 2147483646 h 1747"/>
                <a:gd name="T72" fmla="*/ 2147483646 w 1309"/>
                <a:gd name="T73" fmla="*/ 2147483646 h 1747"/>
                <a:gd name="T74" fmla="*/ 2147483646 w 1309"/>
                <a:gd name="T75" fmla="*/ 2147483646 h 1747"/>
                <a:gd name="T76" fmla="*/ 2147483646 w 1309"/>
                <a:gd name="T77" fmla="*/ 2147483646 h 1747"/>
                <a:gd name="T78" fmla="*/ 2147483646 w 1309"/>
                <a:gd name="T79" fmla="*/ 2147483646 h 1747"/>
                <a:gd name="T80" fmla="*/ 2147483646 w 1309"/>
                <a:gd name="T81" fmla="*/ 2147483646 h 1747"/>
                <a:gd name="T82" fmla="*/ 2147483646 w 1309"/>
                <a:gd name="T83" fmla="*/ 2147483646 h 1747"/>
                <a:gd name="T84" fmla="*/ 2147483646 w 1309"/>
                <a:gd name="T85" fmla="*/ 2147483646 h 1747"/>
                <a:gd name="T86" fmla="*/ 2147483646 w 1309"/>
                <a:gd name="T87" fmla="*/ 2147483646 h 1747"/>
                <a:gd name="T88" fmla="*/ 2147483646 w 1309"/>
                <a:gd name="T89" fmla="*/ 2147483646 h 1747"/>
                <a:gd name="T90" fmla="*/ 2147483646 w 1309"/>
                <a:gd name="T91" fmla="*/ 2147483646 h 1747"/>
                <a:gd name="T92" fmla="*/ 2147483646 w 1309"/>
                <a:gd name="T93" fmla="*/ 2147483646 h 1747"/>
                <a:gd name="T94" fmla="*/ 2147483646 w 1309"/>
                <a:gd name="T95" fmla="*/ 2147483646 h 1747"/>
                <a:gd name="T96" fmla="*/ 2147483646 w 1309"/>
                <a:gd name="T97" fmla="*/ 2147483646 h 1747"/>
                <a:gd name="T98" fmla="*/ 2147483646 w 1309"/>
                <a:gd name="T99" fmla="*/ 2147483646 h 1747"/>
                <a:gd name="T100" fmla="*/ 2147483646 w 1309"/>
                <a:gd name="T101" fmla="*/ 2147483646 h 1747"/>
                <a:gd name="T102" fmla="*/ 2147483646 w 1309"/>
                <a:gd name="T103" fmla="*/ 2147483646 h 1747"/>
                <a:gd name="T104" fmla="*/ 2147483646 w 1309"/>
                <a:gd name="T105" fmla="*/ 2147483646 h 1747"/>
                <a:gd name="T106" fmla="*/ 2147483646 w 1309"/>
                <a:gd name="T107" fmla="*/ 2147483646 h 1747"/>
                <a:gd name="T108" fmla="*/ 2147483646 w 1309"/>
                <a:gd name="T109" fmla="*/ 2147483646 h 1747"/>
                <a:gd name="T110" fmla="*/ 2147483646 w 1309"/>
                <a:gd name="T111" fmla="*/ 2147483646 h 1747"/>
                <a:gd name="T112" fmla="*/ 2147483646 w 1309"/>
                <a:gd name="T113" fmla="*/ 2147483646 h 1747"/>
                <a:gd name="T114" fmla="*/ 2147483646 w 1309"/>
                <a:gd name="T115" fmla="*/ 2147483646 h 1747"/>
                <a:gd name="T116" fmla="*/ 2147483646 w 1309"/>
                <a:gd name="T117" fmla="*/ 2147483646 h 1747"/>
                <a:gd name="T118" fmla="*/ 2147483646 w 1309"/>
                <a:gd name="T119" fmla="*/ 2147483646 h 17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09"/>
                <a:gd name="T181" fmla="*/ 0 h 1747"/>
                <a:gd name="T182" fmla="*/ 1309 w 1309"/>
                <a:gd name="T183" fmla="*/ 1747 h 17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09" h="1747">
                  <a:moveTo>
                    <a:pt x="240" y="464"/>
                  </a:moveTo>
                  <a:lnTo>
                    <a:pt x="242" y="460"/>
                  </a:lnTo>
                  <a:lnTo>
                    <a:pt x="242" y="450"/>
                  </a:lnTo>
                  <a:lnTo>
                    <a:pt x="243" y="434"/>
                  </a:lnTo>
                  <a:lnTo>
                    <a:pt x="243" y="417"/>
                  </a:lnTo>
                  <a:lnTo>
                    <a:pt x="243" y="399"/>
                  </a:lnTo>
                  <a:lnTo>
                    <a:pt x="242" y="383"/>
                  </a:lnTo>
                  <a:lnTo>
                    <a:pt x="242" y="373"/>
                  </a:lnTo>
                  <a:lnTo>
                    <a:pt x="240" y="369"/>
                  </a:lnTo>
                  <a:lnTo>
                    <a:pt x="238" y="363"/>
                  </a:lnTo>
                  <a:lnTo>
                    <a:pt x="235" y="358"/>
                  </a:lnTo>
                  <a:lnTo>
                    <a:pt x="231" y="353"/>
                  </a:lnTo>
                  <a:lnTo>
                    <a:pt x="227" y="350"/>
                  </a:lnTo>
                  <a:lnTo>
                    <a:pt x="218" y="344"/>
                  </a:lnTo>
                  <a:lnTo>
                    <a:pt x="208" y="340"/>
                  </a:lnTo>
                  <a:lnTo>
                    <a:pt x="197" y="335"/>
                  </a:lnTo>
                  <a:lnTo>
                    <a:pt x="189" y="330"/>
                  </a:lnTo>
                  <a:lnTo>
                    <a:pt x="185" y="325"/>
                  </a:lnTo>
                  <a:lnTo>
                    <a:pt x="182" y="321"/>
                  </a:lnTo>
                  <a:lnTo>
                    <a:pt x="179" y="315"/>
                  </a:lnTo>
                  <a:lnTo>
                    <a:pt x="176" y="309"/>
                  </a:lnTo>
                  <a:lnTo>
                    <a:pt x="187" y="305"/>
                  </a:lnTo>
                  <a:lnTo>
                    <a:pt x="196" y="300"/>
                  </a:lnTo>
                  <a:lnTo>
                    <a:pt x="207" y="295"/>
                  </a:lnTo>
                  <a:lnTo>
                    <a:pt x="216" y="291"/>
                  </a:lnTo>
                  <a:lnTo>
                    <a:pt x="215" y="283"/>
                  </a:lnTo>
                  <a:lnTo>
                    <a:pt x="213" y="275"/>
                  </a:lnTo>
                  <a:lnTo>
                    <a:pt x="209" y="267"/>
                  </a:lnTo>
                  <a:lnTo>
                    <a:pt x="204" y="261"/>
                  </a:lnTo>
                  <a:lnTo>
                    <a:pt x="200" y="255"/>
                  </a:lnTo>
                  <a:lnTo>
                    <a:pt x="196" y="249"/>
                  </a:lnTo>
                  <a:lnTo>
                    <a:pt x="193" y="241"/>
                  </a:lnTo>
                  <a:lnTo>
                    <a:pt x="192" y="235"/>
                  </a:lnTo>
                  <a:lnTo>
                    <a:pt x="202" y="228"/>
                  </a:lnTo>
                  <a:lnTo>
                    <a:pt x="212" y="222"/>
                  </a:lnTo>
                  <a:lnTo>
                    <a:pt x="222" y="214"/>
                  </a:lnTo>
                  <a:lnTo>
                    <a:pt x="232" y="208"/>
                  </a:lnTo>
                  <a:lnTo>
                    <a:pt x="232" y="182"/>
                  </a:lnTo>
                  <a:lnTo>
                    <a:pt x="232" y="155"/>
                  </a:lnTo>
                  <a:lnTo>
                    <a:pt x="232" y="129"/>
                  </a:lnTo>
                  <a:lnTo>
                    <a:pt x="232" y="103"/>
                  </a:lnTo>
                  <a:lnTo>
                    <a:pt x="226" y="101"/>
                  </a:lnTo>
                  <a:lnTo>
                    <a:pt x="220" y="100"/>
                  </a:lnTo>
                  <a:lnTo>
                    <a:pt x="220" y="89"/>
                  </a:lnTo>
                  <a:lnTo>
                    <a:pt x="220" y="78"/>
                  </a:lnTo>
                  <a:lnTo>
                    <a:pt x="227" y="76"/>
                  </a:lnTo>
                  <a:lnTo>
                    <a:pt x="234" y="75"/>
                  </a:lnTo>
                  <a:lnTo>
                    <a:pt x="239" y="73"/>
                  </a:lnTo>
                  <a:lnTo>
                    <a:pt x="243" y="70"/>
                  </a:lnTo>
                  <a:lnTo>
                    <a:pt x="246" y="67"/>
                  </a:lnTo>
                  <a:lnTo>
                    <a:pt x="248" y="63"/>
                  </a:lnTo>
                  <a:lnTo>
                    <a:pt x="249" y="57"/>
                  </a:lnTo>
                  <a:lnTo>
                    <a:pt x="251" y="49"/>
                  </a:lnTo>
                  <a:lnTo>
                    <a:pt x="257" y="48"/>
                  </a:lnTo>
                  <a:lnTo>
                    <a:pt x="264" y="48"/>
                  </a:lnTo>
                  <a:lnTo>
                    <a:pt x="271" y="31"/>
                  </a:lnTo>
                  <a:lnTo>
                    <a:pt x="275" y="20"/>
                  </a:lnTo>
                  <a:lnTo>
                    <a:pt x="279" y="11"/>
                  </a:lnTo>
                  <a:lnTo>
                    <a:pt x="286" y="0"/>
                  </a:lnTo>
                  <a:lnTo>
                    <a:pt x="302" y="1"/>
                  </a:lnTo>
                  <a:lnTo>
                    <a:pt x="314" y="3"/>
                  </a:lnTo>
                  <a:lnTo>
                    <a:pt x="321" y="5"/>
                  </a:lnTo>
                  <a:lnTo>
                    <a:pt x="326" y="7"/>
                  </a:lnTo>
                  <a:lnTo>
                    <a:pt x="331" y="10"/>
                  </a:lnTo>
                  <a:lnTo>
                    <a:pt x="335" y="13"/>
                  </a:lnTo>
                  <a:lnTo>
                    <a:pt x="342" y="19"/>
                  </a:lnTo>
                  <a:lnTo>
                    <a:pt x="348" y="28"/>
                  </a:lnTo>
                  <a:lnTo>
                    <a:pt x="352" y="37"/>
                  </a:lnTo>
                  <a:lnTo>
                    <a:pt x="354" y="46"/>
                  </a:lnTo>
                  <a:lnTo>
                    <a:pt x="355" y="57"/>
                  </a:lnTo>
                  <a:lnTo>
                    <a:pt x="356" y="68"/>
                  </a:lnTo>
                  <a:lnTo>
                    <a:pt x="355" y="80"/>
                  </a:lnTo>
                  <a:lnTo>
                    <a:pt x="353" y="91"/>
                  </a:lnTo>
                  <a:lnTo>
                    <a:pt x="348" y="115"/>
                  </a:lnTo>
                  <a:lnTo>
                    <a:pt x="340" y="137"/>
                  </a:lnTo>
                  <a:lnTo>
                    <a:pt x="347" y="151"/>
                  </a:lnTo>
                  <a:lnTo>
                    <a:pt x="354" y="166"/>
                  </a:lnTo>
                  <a:lnTo>
                    <a:pt x="356" y="173"/>
                  </a:lnTo>
                  <a:lnTo>
                    <a:pt x="359" y="180"/>
                  </a:lnTo>
                  <a:lnTo>
                    <a:pt x="360" y="187"/>
                  </a:lnTo>
                  <a:lnTo>
                    <a:pt x="361" y="196"/>
                  </a:lnTo>
                  <a:lnTo>
                    <a:pt x="363" y="196"/>
                  </a:lnTo>
                  <a:lnTo>
                    <a:pt x="367" y="198"/>
                  </a:lnTo>
                  <a:lnTo>
                    <a:pt x="367" y="205"/>
                  </a:lnTo>
                  <a:lnTo>
                    <a:pt x="368" y="212"/>
                  </a:lnTo>
                  <a:lnTo>
                    <a:pt x="371" y="212"/>
                  </a:lnTo>
                  <a:lnTo>
                    <a:pt x="376" y="212"/>
                  </a:lnTo>
                  <a:lnTo>
                    <a:pt x="379" y="219"/>
                  </a:lnTo>
                  <a:lnTo>
                    <a:pt x="383" y="225"/>
                  </a:lnTo>
                  <a:lnTo>
                    <a:pt x="388" y="230"/>
                  </a:lnTo>
                  <a:lnTo>
                    <a:pt x="394" y="234"/>
                  </a:lnTo>
                  <a:lnTo>
                    <a:pt x="400" y="238"/>
                  </a:lnTo>
                  <a:lnTo>
                    <a:pt x="407" y="241"/>
                  </a:lnTo>
                  <a:lnTo>
                    <a:pt x="414" y="244"/>
                  </a:lnTo>
                  <a:lnTo>
                    <a:pt x="420" y="247"/>
                  </a:lnTo>
                  <a:lnTo>
                    <a:pt x="436" y="250"/>
                  </a:lnTo>
                  <a:lnTo>
                    <a:pt x="451" y="253"/>
                  </a:lnTo>
                  <a:lnTo>
                    <a:pt x="467" y="255"/>
                  </a:lnTo>
                  <a:lnTo>
                    <a:pt x="481" y="256"/>
                  </a:lnTo>
                  <a:lnTo>
                    <a:pt x="492" y="251"/>
                  </a:lnTo>
                  <a:lnTo>
                    <a:pt x="500" y="244"/>
                  </a:lnTo>
                  <a:lnTo>
                    <a:pt x="508" y="237"/>
                  </a:lnTo>
                  <a:lnTo>
                    <a:pt x="516" y="231"/>
                  </a:lnTo>
                  <a:lnTo>
                    <a:pt x="522" y="224"/>
                  </a:lnTo>
                  <a:lnTo>
                    <a:pt x="528" y="217"/>
                  </a:lnTo>
                  <a:lnTo>
                    <a:pt x="532" y="210"/>
                  </a:lnTo>
                  <a:lnTo>
                    <a:pt x="537" y="202"/>
                  </a:lnTo>
                  <a:lnTo>
                    <a:pt x="545" y="186"/>
                  </a:lnTo>
                  <a:lnTo>
                    <a:pt x="552" y="169"/>
                  </a:lnTo>
                  <a:lnTo>
                    <a:pt x="558" y="149"/>
                  </a:lnTo>
                  <a:lnTo>
                    <a:pt x="565" y="128"/>
                  </a:lnTo>
                  <a:lnTo>
                    <a:pt x="571" y="120"/>
                  </a:lnTo>
                  <a:lnTo>
                    <a:pt x="577" y="113"/>
                  </a:lnTo>
                  <a:lnTo>
                    <a:pt x="583" y="104"/>
                  </a:lnTo>
                  <a:lnTo>
                    <a:pt x="589" y="97"/>
                  </a:lnTo>
                  <a:lnTo>
                    <a:pt x="605" y="97"/>
                  </a:lnTo>
                  <a:lnTo>
                    <a:pt x="622" y="96"/>
                  </a:lnTo>
                  <a:lnTo>
                    <a:pt x="639" y="96"/>
                  </a:lnTo>
                  <a:lnTo>
                    <a:pt x="656" y="96"/>
                  </a:lnTo>
                  <a:lnTo>
                    <a:pt x="665" y="105"/>
                  </a:lnTo>
                  <a:lnTo>
                    <a:pt x="671" y="111"/>
                  </a:lnTo>
                  <a:lnTo>
                    <a:pt x="677" y="115"/>
                  </a:lnTo>
                  <a:lnTo>
                    <a:pt x="687" y="119"/>
                  </a:lnTo>
                  <a:lnTo>
                    <a:pt x="687" y="136"/>
                  </a:lnTo>
                  <a:lnTo>
                    <a:pt x="688" y="153"/>
                  </a:lnTo>
                  <a:lnTo>
                    <a:pt x="689" y="171"/>
                  </a:lnTo>
                  <a:lnTo>
                    <a:pt x="690" y="188"/>
                  </a:lnTo>
                  <a:lnTo>
                    <a:pt x="708" y="188"/>
                  </a:lnTo>
                  <a:lnTo>
                    <a:pt x="727" y="188"/>
                  </a:lnTo>
                  <a:lnTo>
                    <a:pt x="746" y="188"/>
                  </a:lnTo>
                  <a:lnTo>
                    <a:pt x="765" y="188"/>
                  </a:lnTo>
                  <a:lnTo>
                    <a:pt x="771" y="176"/>
                  </a:lnTo>
                  <a:lnTo>
                    <a:pt x="774" y="166"/>
                  </a:lnTo>
                  <a:lnTo>
                    <a:pt x="777" y="158"/>
                  </a:lnTo>
                  <a:lnTo>
                    <a:pt x="781" y="153"/>
                  </a:lnTo>
                  <a:lnTo>
                    <a:pt x="783" y="151"/>
                  </a:lnTo>
                  <a:lnTo>
                    <a:pt x="785" y="150"/>
                  </a:lnTo>
                  <a:lnTo>
                    <a:pt x="788" y="148"/>
                  </a:lnTo>
                  <a:lnTo>
                    <a:pt x="791" y="148"/>
                  </a:lnTo>
                  <a:lnTo>
                    <a:pt x="801" y="147"/>
                  </a:lnTo>
                  <a:lnTo>
                    <a:pt x="813" y="147"/>
                  </a:lnTo>
                  <a:lnTo>
                    <a:pt x="811" y="160"/>
                  </a:lnTo>
                  <a:lnTo>
                    <a:pt x="809" y="175"/>
                  </a:lnTo>
                  <a:lnTo>
                    <a:pt x="859" y="181"/>
                  </a:lnTo>
                  <a:lnTo>
                    <a:pt x="886" y="184"/>
                  </a:lnTo>
                  <a:lnTo>
                    <a:pt x="899" y="186"/>
                  </a:lnTo>
                  <a:lnTo>
                    <a:pt x="909" y="189"/>
                  </a:lnTo>
                  <a:lnTo>
                    <a:pt x="910" y="204"/>
                  </a:lnTo>
                  <a:lnTo>
                    <a:pt x="911" y="219"/>
                  </a:lnTo>
                  <a:lnTo>
                    <a:pt x="912" y="233"/>
                  </a:lnTo>
                  <a:lnTo>
                    <a:pt x="913" y="248"/>
                  </a:lnTo>
                  <a:lnTo>
                    <a:pt x="924" y="261"/>
                  </a:lnTo>
                  <a:lnTo>
                    <a:pt x="937" y="271"/>
                  </a:lnTo>
                  <a:lnTo>
                    <a:pt x="948" y="282"/>
                  </a:lnTo>
                  <a:lnTo>
                    <a:pt x="961" y="290"/>
                  </a:lnTo>
                  <a:lnTo>
                    <a:pt x="974" y="297"/>
                  </a:lnTo>
                  <a:lnTo>
                    <a:pt x="988" y="303"/>
                  </a:lnTo>
                  <a:lnTo>
                    <a:pt x="1004" y="308"/>
                  </a:lnTo>
                  <a:lnTo>
                    <a:pt x="1021" y="311"/>
                  </a:lnTo>
                  <a:lnTo>
                    <a:pt x="1027" y="320"/>
                  </a:lnTo>
                  <a:lnTo>
                    <a:pt x="1034" y="328"/>
                  </a:lnTo>
                  <a:lnTo>
                    <a:pt x="1041" y="335"/>
                  </a:lnTo>
                  <a:lnTo>
                    <a:pt x="1049" y="340"/>
                  </a:lnTo>
                  <a:lnTo>
                    <a:pt x="1065" y="350"/>
                  </a:lnTo>
                  <a:lnTo>
                    <a:pt x="1086" y="361"/>
                  </a:lnTo>
                  <a:lnTo>
                    <a:pt x="1088" y="369"/>
                  </a:lnTo>
                  <a:lnTo>
                    <a:pt x="1092" y="375"/>
                  </a:lnTo>
                  <a:lnTo>
                    <a:pt x="1097" y="381"/>
                  </a:lnTo>
                  <a:lnTo>
                    <a:pt x="1104" y="388"/>
                  </a:lnTo>
                  <a:lnTo>
                    <a:pt x="1105" y="397"/>
                  </a:lnTo>
                  <a:lnTo>
                    <a:pt x="1106" y="405"/>
                  </a:lnTo>
                  <a:lnTo>
                    <a:pt x="1109" y="412"/>
                  </a:lnTo>
                  <a:lnTo>
                    <a:pt x="1112" y="420"/>
                  </a:lnTo>
                  <a:lnTo>
                    <a:pt x="1117" y="425"/>
                  </a:lnTo>
                  <a:lnTo>
                    <a:pt x="1122" y="431"/>
                  </a:lnTo>
                  <a:lnTo>
                    <a:pt x="1128" y="435"/>
                  </a:lnTo>
                  <a:lnTo>
                    <a:pt x="1136" y="440"/>
                  </a:lnTo>
                  <a:lnTo>
                    <a:pt x="1156" y="442"/>
                  </a:lnTo>
                  <a:lnTo>
                    <a:pt x="1177" y="443"/>
                  </a:lnTo>
                  <a:lnTo>
                    <a:pt x="1198" y="444"/>
                  </a:lnTo>
                  <a:lnTo>
                    <a:pt x="1220" y="445"/>
                  </a:lnTo>
                  <a:lnTo>
                    <a:pt x="1232" y="448"/>
                  </a:lnTo>
                  <a:lnTo>
                    <a:pt x="1243" y="451"/>
                  </a:lnTo>
                  <a:lnTo>
                    <a:pt x="1255" y="455"/>
                  </a:lnTo>
                  <a:lnTo>
                    <a:pt x="1266" y="461"/>
                  </a:lnTo>
                  <a:lnTo>
                    <a:pt x="1288" y="474"/>
                  </a:lnTo>
                  <a:lnTo>
                    <a:pt x="1309" y="487"/>
                  </a:lnTo>
                  <a:lnTo>
                    <a:pt x="1298" y="510"/>
                  </a:lnTo>
                  <a:lnTo>
                    <a:pt x="1286" y="535"/>
                  </a:lnTo>
                  <a:lnTo>
                    <a:pt x="1280" y="547"/>
                  </a:lnTo>
                  <a:lnTo>
                    <a:pt x="1276" y="560"/>
                  </a:lnTo>
                  <a:lnTo>
                    <a:pt x="1273" y="572"/>
                  </a:lnTo>
                  <a:lnTo>
                    <a:pt x="1270" y="585"/>
                  </a:lnTo>
                  <a:lnTo>
                    <a:pt x="1282" y="591"/>
                  </a:lnTo>
                  <a:lnTo>
                    <a:pt x="1292" y="597"/>
                  </a:lnTo>
                  <a:lnTo>
                    <a:pt x="1286" y="629"/>
                  </a:lnTo>
                  <a:lnTo>
                    <a:pt x="1280" y="655"/>
                  </a:lnTo>
                  <a:lnTo>
                    <a:pt x="1279" y="668"/>
                  </a:lnTo>
                  <a:lnTo>
                    <a:pt x="1280" y="680"/>
                  </a:lnTo>
                  <a:lnTo>
                    <a:pt x="1281" y="686"/>
                  </a:lnTo>
                  <a:lnTo>
                    <a:pt x="1283" y="693"/>
                  </a:lnTo>
                  <a:lnTo>
                    <a:pt x="1285" y="700"/>
                  </a:lnTo>
                  <a:lnTo>
                    <a:pt x="1289" y="707"/>
                  </a:lnTo>
                  <a:lnTo>
                    <a:pt x="1288" y="722"/>
                  </a:lnTo>
                  <a:lnTo>
                    <a:pt x="1288" y="735"/>
                  </a:lnTo>
                  <a:lnTo>
                    <a:pt x="1280" y="737"/>
                  </a:lnTo>
                  <a:lnTo>
                    <a:pt x="1273" y="740"/>
                  </a:lnTo>
                  <a:lnTo>
                    <a:pt x="1266" y="743"/>
                  </a:lnTo>
                  <a:lnTo>
                    <a:pt x="1260" y="748"/>
                  </a:lnTo>
                  <a:lnTo>
                    <a:pt x="1255" y="752"/>
                  </a:lnTo>
                  <a:lnTo>
                    <a:pt x="1250" y="756"/>
                  </a:lnTo>
                  <a:lnTo>
                    <a:pt x="1245" y="761"/>
                  </a:lnTo>
                  <a:lnTo>
                    <a:pt x="1240" y="766"/>
                  </a:lnTo>
                  <a:lnTo>
                    <a:pt x="1236" y="771"/>
                  </a:lnTo>
                  <a:lnTo>
                    <a:pt x="1233" y="778"/>
                  </a:lnTo>
                  <a:lnTo>
                    <a:pt x="1231" y="784"/>
                  </a:lnTo>
                  <a:lnTo>
                    <a:pt x="1228" y="791"/>
                  </a:lnTo>
                  <a:lnTo>
                    <a:pt x="1227" y="797"/>
                  </a:lnTo>
                  <a:lnTo>
                    <a:pt x="1226" y="805"/>
                  </a:lnTo>
                  <a:lnTo>
                    <a:pt x="1225" y="812"/>
                  </a:lnTo>
                  <a:lnTo>
                    <a:pt x="1225" y="819"/>
                  </a:lnTo>
                  <a:lnTo>
                    <a:pt x="1229" y="823"/>
                  </a:lnTo>
                  <a:lnTo>
                    <a:pt x="1231" y="828"/>
                  </a:lnTo>
                  <a:lnTo>
                    <a:pt x="1233" y="836"/>
                  </a:lnTo>
                  <a:lnTo>
                    <a:pt x="1236" y="849"/>
                  </a:lnTo>
                  <a:lnTo>
                    <a:pt x="1226" y="849"/>
                  </a:lnTo>
                  <a:lnTo>
                    <a:pt x="1214" y="849"/>
                  </a:lnTo>
                  <a:lnTo>
                    <a:pt x="1204" y="849"/>
                  </a:lnTo>
                  <a:lnTo>
                    <a:pt x="1194" y="850"/>
                  </a:lnTo>
                  <a:lnTo>
                    <a:pt x="1194" y="861"/>
                  </a:lnTo>
                  <a:lnTo>
                    <a:pt x="1194" y="872"/>
                  </a:lnTo>
                  <a:lnTo>
                    <a:pt x="1194" y="882"/>
                  </a:lnTo>
                  <a:lnTo>
                    <a:pt x="1195" y="893"/>
                  </a:lnTo>
                  <a:lnTo>
                    <a:pt x="1182" y="901"/>
                  </a:lnTo>
                  <a:lnTo>
                    <a:pt x="1172" y="910"/>
                  </a:lnTo>
                  <a:lnTo>
                    <a:pt x="1173" y="922"/>
                  </a:lnTo>
                  <a:lnTo>
                    <a:pt x="1174" y="934"/>
                  </a:lnTo>
                  <a:lnTo>
                    <a:pt x="1174" y="947"/>
                  </a:lnTo>
                  <a:lnTo>
                    <a:pt x="1175" y="959"/>
                  </a:lnTo>
                  <a:lnTo>
                    <a:pt x="1156" y="969"/>
                  </a:lnTo>
                  <a:lnTo>
                    <a:pt x="1139" y="979"/>
                  </a:lnTo>
                  <a:lnTo>
                    <a:pt x="1130" y="984"/>
                  </a:lnTo>
                  <a:lnTo>
                    <a:pt x="1122" y="990"/>
                  </a:lnTo>
                  <a:lnTo>
                    <a:pt x="1114" y="996"/>
                  </a:lnTo>
                  <a:lnTo>
                    <a:pt x="1107" y="1005"/>
                  </a:lnTo>
                  <a:lnTo>
                    <a:pt x="1100" y="1001"/>
                  </a:lnTo>
                  <a:lnTo>
                    <a:pt x="1093" y="996"/>
                  </a:lnTo>
                  <a:lnTo>
                    <a:pt x="1087" y="993"/>
                  </a:lnTo>
                  <a:lnTo>
                    <a:pt x="1081" y="991"/>
                  </a:lnTo>
                  <a:lnTo>
                    <a:pt x="1066" y="988"/>
                  </a:lnTo>
                  <a:lnTo>
                    <a:pt x="1052" y="986"/>
                  </a:lnTo>
                  <a:lnTo>
                    <a:pt x="1023" y="984"/>
                  </a:lnTo>
                  <a:lnTo>
                    <a:pt x="993" y="983"/>
                  </a:lnTo>
                  <a:lnTo>
                    <a:pt x="989" y="971"/>
                  </a:lnTo>
                  <a:lnTo>
                    <a:pt x="985" y="958"/>
                  </a:lnTo>
                  <a:lnTo>
                    <a:pt x="979" y="958"/>
                  </a:lnTo>
                  <a:lnTo>
                    <a:pt x="974" y="958"/>
                  </a:lnTo>
                  <a:lnTo>
                    <a:pt x="968" y="959"/>
                  </a:lnTo>
                  <a:lnTo>
                    <a:pt x="962" y="961"/>
                  </a:lnTo>
                  <a:lnTo>
                    <a:pt x="952" y="966"/>
                  </a:lnTo>
                  <a:lnTo>
                    <a:pt x="943" y="973"/>
                  </a:lnTo>
                  <a:lnTo>
                    <a:pt x="924" y="988"/>
                  </a:lnTo>
                  <a:lnTo>
                    <a:pt x="906" y="1005"/>
                  </a:lnTo>
                  <a:lnTo>
                    <a:pt x="900" y="996"/>
                  </a:lnTo>
                  <a:lnTo>
                    <a:pt x="895" y="991"/>
                  </a:lnTo>
                  <a:lnTo>
                    <a:pt x="893" y="988"/>
                  </a:lnTo>
                  <a:lnTo>
                    <a:pt x="890" y="986"/>
                  </a:lnTo>
                  <a:lnTo>
                    <a:pt x="887" y="984"/>
                  </a:lnTo>
                  <a:lnTo>
                    <a:pt x="882" y="983"/>
                  </a:lnTo>
                  <a:lnTo>
                    <a:pt x="881" y="976"/>
                  </a:lnTo>
                  <a:lnTo>
                    <a:pt x="880" y="971"/>
                  </a:lnTo>
                  <a:lnTo>
                    <a:pt x="876" y="966"/>
                  </a:lnTo>
                  <a:lnTo>
                    <a:pt x="872" y="963"/>
                  </a:lnTo>
                  <a:lnTo>
                    <a:pt x="863" y="959"/>
                  </a:lnTo>
                  <a:lnTo>
                    <a:pt x="852" y="956"/>
                  </a:lnTo>
                  <a:lnTo>
                    <a:pt x="837" y="969"/>
                  </a:lnTo>
                  <a:lnTo>
                    <a:pt x="825" y="983"/>
                  </a:lnTo>
                  <a:lnTo>
                    <a:pt x="821" y="993"/>
                  </a:lnTo>
                  <a:lnTo>
                    <a:pt x="817" y="1002"/>
                  </a:lnTo>
                  <a:lnTo>
                    <a:pt x="814" y="1009"/>
                  </a:lnTo>
                  <a:lnTo>
                    <a:pt x="809" y="1015"/>
                  </a:lnTo>
                  <a:lnTo>
                    <a:pt x="804" y="1020"/>
                  </a:lnTo>
                  <a:lnTo>
                    <a:pt x="799" y="1024"/>
                  </a:lnTo>
                  <a:lnTo>
                    <a:pt x="792" y="1028"/>
                  </a:lnTo>
                  <a:lnTo>
                    <a:pt x="786" y="1030"/>
                  </a:lnTo>
                  <a:lnTo>
                    <a:pt x="780" y="1031"/>
                  </a:lnTo>
                  <a:lnTo>
                    <a:pt x="773" y="1032"/>
                  </a:lnTo>
                  <a:lnTo>
                    <a:pt x="765" y="1032"/>
                  </a:lnTo>
                  <a:lnTo>
                    <a:pt x="758" y="1031"/>
                  </a:lnTo>
                  <a:lnTo>
                    <a:pt x="742" y="1028"/>
                  </a:lnTo>
                  <a:lnTo>
                    <a:pt x="724" y="1023"/>
                  </a:lnTo>
                  <a:lnTo>
                    <a:pt x="716" y="1012"/>
                  </a:lnTo>
                  <a:lnTo>
                    <a:pt x="708" y="1006"/>
                  </a:lnTo>
                  <a:lnTo>
                    <a:pt x="705" y="1004"/>
                  </a:lnTo>
                  <a:lnTo>
                    <a:pt x="702" y="1002"/>
                  </a:lnTo>
                  <a:lnTo>
                    <a:pt x="699" y="1002"/>
                  </a:lnTo>
                  <a:lnTo>
                    <a:pt x="696" y="1002"/>
                  </a:lnTo>
                  <a:lnTo>
                    <a:pt x="690" y="1003"/>
                  </a:lnTo>
                  <a:lnTo>
                    <a:pt x="683" y="1007"/>
                  </a:lnTo>
                  <a:lnTo>
                    <a:pt x="672" y="1012"/>
                  </a:lnTo>
                  <a:lnTo>
                    <a:pt x="661" y="1018"/>
                  </a:lnTo>
                  <a:lnTo>
                    <a:pt x="658" y="1025"/>
                  </a:lnTo>
                  <a:lnTo>
                    <a:pt x="656" y="1034"/>
                  </a:lnTo>
                  <a:lnTo>
                    <a:pt x="635" y="1030"/>
                  </a:lnTo>
                  <a:lnTo>
                    <a:pt x="617" y="1027"/>
                  </a:lnTo>
                  <a:lnTo>
                    <a:pt x="601" y="1025"/>
                  </a:lnTo>
                  <a:lnTo>
                    <a:pt x="585" y="1027"/>
                  </a:lnTo>
                  <a:lnTo>
                    <a:pt x="571" y="1029"/>
                  </a:lnTo>
                  <a:lnTo>
                    <a:pt x="555" y="1033"/>
                  </a:lnTo>
                  <a:lnTo>
                    <a:pt x="536" y="1038"/>
                  </a:lnTo>
                  <a:lnTo>
                    <a:pt x="516" y="1045"/>
                  </a:lnTo>
                  <a:lnTo>
                    <a:pt x="488" y="1046"/>
                  </a:lnTo>
                  <a:lnTo>
                    <a:pt x="462" y="1046"/>
                  </a:lnTo>
                  <a:lnTo>
                    <a:pt x="451" y="1047"/>
                  </a:lnTo>
                  <a:lnTo>
                    <a:pt x="441" y="1048"/>
                  </a:lnTo>
                  <a:lnTo>
                    <a:pt x="432" y="1050"/>
                  </a:lnTo>
                  <a:lnTo>
                    <a:pt x="423" y="1054"/>
                  </a:lnTo>
                  <a:lnTo>
                    <a:pt x="416" y="1057"/>
                  </a:lnTo>
                  <a:lnTo>
                    <a:pt x="410" y="1062"/>
                  </a:lnTo>
                  <a:lnTo>
                    <a:pt x="405" y="1069"/>
                  </a:lnTo>
                  <a:lnTo>
                    <a:pt x="399" y="1076"/>
                  </a:lnTo>
                  <a:lnTo>
                    <a:pt x="396" y="1087"/>
                  </a:lnTo>
                  <a:lnTo>
                    <a:pt x="393" y="1099"/>
                  </a:lnTo>
                  <a:lnTo>
                    <a:pt x="391" y="1113"/>
                  </a:lnTo>
                  <a:lnTo>
                    <a:pt x="391" y="1129"/>
                  </a:lnTo>
                  <a:lnTo>
                    <a:pt x="397" y="1133"/>
                  </a:lnTo>
                  <a:lnTo>
                    <a:pt x="404" y="1138"/>
                  </a:lnTo>
                  <a:lnTo>
                    <a:pt x="410" y="1143"/>
                  </a:lnTo>
                  <a:lnTo>
                    <a:pt x="415" y="1148"/>
                  </a:lnTo>
                  <a:lnTo>
                    <a:pt x="424" y="1158"/>
                  </a:lnTo>
                  <a:lnTo>
                    <a:pt x="435" y="1170"/>
                  </a:lnTo>
                  <a:lnTo>
                    <a:pt x="444" y="1180"/>
                  </a:lnTo>
                  <a:lnTo>
                    <a:pt x="454" y="1189"/>
                  </a:lnTo>
                  <a:lnTo>
                    <a:pt x="460" y="1194"/>
                  </a:lnTo>
                  <a:lnTo>
                    <a:pt x="466" y="1197"/>
                  </a:lnTo>
                  <a:lnTo>
                    <a:pt x="472" y="1199"/>
                  </a:lnTo>
                  <a:lnTo>
                    <a:pt x="479" y="1200"/>
                  </a:lnTo>
                  <a:lnTo>
                    <a:pt x="481" y="1206"/>
                  </a:lnTo>
                  <a:lnTo>
                    <a:pt x="483" y="1210"/>
                  </a:lnTo>
                  <a:lnTo>
                    <a:pt x="488" y="1214"/>
                  </a:lnTo>
                  <a:lnTo>
                    <a:pt x="491" y="1217"/>
                  </a:lnTo>
                  <a:lnTo>
                    <a:pt x="500" y="1222"/>
                  </a:lnTo>
                  <a:lnTo>
                    <a:pt x="511" y="1225"/>
                  </a:lnTo>
                  <a:lnTo>
                    <a:pt x="522" y="1228"/>
                  </a:lnTo>
                  <a:lnTo>
                    <a:pt x="533" y="1232"/>
                  </a:lnTo>
                  <a:lnTo>
                    <a:pt x="538" y="1234"/>
                  </a:lnTo>
                  <a:lnTo>
                    <a:pt x="544" y="1237"/>
                  </a:lnTo>
                  <a:lnTo>
                    <a:pt x="548" y="1241"/>
                  </a:lnTo>
                  <a:lnTo>
                    <a:pt x="552" y="1246"/>
                  </a:lnTo>
                  <a:lnTo>
                    <a:pt x="563" y="1250"/>
                  </a:lnTo>
                  <a:lnTo>
                    <a:pt x="576" y="1253"/>
                  </a:lnTo>
                  <a:lnTo>
                    <a:pt x="587" y="1257"/>
                  </a:lnTo>
                  <a:lnTo>
                    <a:pt x="599" y="1260"/>
                  </a:lnTo>
                  <a:lnTo>
                    <a:pt x="594" y="1271"/>
                  </a:lnTo>
                  <a:lnTo>
                    <a:pt x="589" y="1284"/>
                  </a:lnTo>
                  <a:lnTo>
                    <a:pt x="585" y="1296"/>
                  </a:lnTo>
                  <a:lnTo>
                    <a:pt x="582" y="1309"/>
                  </a:lnTo>
                  <a:lnTo>
                    <a:pt x="576" y="1313"/>
                  </a:lnTo>
                  <a:lnTo>
                    <a:pt x="569" y="1317"/>
                  </a:lnTo>
                  <a:lnTo>
                    <a:pt x="565" y="1323"/>
                  </a:lnTo>
                  <a:lnTo>
                    <a:pt x="561" y="1330"/>
                  </a:lnTo>
                  <a:lnTo>
                    <a:pt x="559" y="1338"/>
                  </a:lnTo>
                  <a:lnTo>
                    <a:pt x="557" y="1346"/>
                  </a:lnTo>
                  <a:lnTo>
                    <a:pt x="555" y="1355"/>
                  </a:lnTo>
                  <a:lnTo>
                    <a:pt x="554" y="1365"/>
                  </a:lnTo>
                  <a:lnTo>
                    <a:pt x="552" y="1384"/>
                  </a:lnTo>
                  <a:lnTo>
                    <a:pt x="551" y="1403"/>
                  </a:lnTo>
                  <a:lnTo>
                    <a:pt x="550" y="1412"/>
                  </a:lnTo>
                  <a:lnTo>
                    <a:pt x="549" y="1421"/>
                  </a:lnTo>
                  <a:lnTo>
                    <a:pt x="547" y="1428"/>
                  </a:lnTo>
                  <a:lnTo>
                    <a:pt x="545" y="1434"/>
                  </a:lnTo>
                  <a:lnTo>
                    <a:pt x="536" y="1438"/>
                  </a:lnTo>
                  <a:lnTo>
                    <a:pt x="530" y="1441"/>
                  </a:lnTo>
                  <a:lnTo>
                    <a:pt x="524" y="1446"/>
                  </a:lnTo>
                  <a:lnTo>
                    <a:pt x="519" y="1450"/>
                  </a:lnTo>
                  <a:lnTo>
                    <a:pt x="515" y="1454"/>
                  </a:lnTo>
                  <a:lnTo>
                    <a:pt x="511" y="1459"/>
                  </a:lnTo>
                  <a:lnTo>
                    <a:pt x="509" y="1463"/>
                  </a:lnTo>
                  <a:lnTo>
                    <a:pt x="508" y="1468"/>
                  </a:lnTo>
                  <a:lnTo>
                    <a:pt x="507" y="1473"/>
                  </a:lnTo>
                  <a:lnTo>
                    <a:pt x="507" y="1478"/>
                  </a:lnTo>
                  <a:lnTo>
                    <a:pt x="507" y="1483"/>
                  </a:lnTo>
                  <a:lnTo>
                    <a:pt x="508" y="1488"/>
                  </a:lnTo>
                  <a:lnTo>
                    <a:pt x="511" y="1500"/>
                  </a:lnTo>
                  <a:lnTo>
                    <a:pt x="517" y="1510"/>
                  </a:lnTo>
                  <a:lnTo>
                    <a:pt x="529" y="1533"/>
                  </a:lnTo>
                  <a:lnTo>
                    <a:pt x="543" y="1558"/>
                  </a:lnTo>
                  <a:lnTo>
                    <a:pt x="549" y="1569"/>
                  </a:lnTo>
                  <a:lnTo>
                    <a:pt x="554" y="1581"/>
                  </a:lnTo>
                  <a:lnTo>
                    <a:pt x="557" y="1594"/>
                  </a:lnTo>
                  <a:lnTo>
                    <a:pt x="558" y="1606"/>
                  </a:lnTo>
                  <a:lnTo>
                    <a:pt x="547" y="1611"/>
                  </a:lnTo>
                  <a:lnTo>
                    <a:pt x="535" y="1616"/>
                  </a:lnTo>
                  <a:lnTo>
                    <a:pt x="524" y="1623"/>
                  </a:lnTo>
                  <a:lnTo>
                    <a:pt x="512" y="1629"/>
                  </a:lnTo>
                  <a:lnTo>
                    <a:pt x="507" y="1632"/>
                  </a:lnTo>
                  <a:lnTo>
                    <a:pt x="501" y="1634"/>
                  </a:lnTo>
                  <a:lnTo>
                    <a:pt x="496" y="1636"/>
                  </a:lnTo>
                  <a:lnTo>
                    <a:pt x="490" y="1637"/>
                  </a:lnTo>
                  <a:lnTo>
                    <a:pt x="484" y="1637"/>
                  </a:lnTo>
                  <a:lnTo>
                    <a:pt x="478" y="1637"/>
                  </a:lnTo>
                  <a:lnTo>
                    <a:pt x="472" y="1635"/>
                  </a:lnTo>
                  <a:lnTo>
                    <a:pt x="466" y="1632"/>
                  </a:lnTo>
                  <a:lnTo>
                    <a:pt x="453" y="1632"/>
                  </a:lnTo>
                  <a:lnTo>
                    <a:pt x="441" y="1632"/>
                  </a:lnTo>
                  <a:lnTo>
                    <a:pt x="438" y="1639"/>
                  </a:lnTo>
                  <a:lnTo>
                    <a:pt x="435" y="1645"/>
                  </a:lnTo>
                  <a:lnTo>
                    <a:pt x="434" y="1649"/>
                  </a:lnTo>
                  <a:lnTo>
                    <a:pt x="433" y="1654"/>
                  </a:lnTo>
                  <a:lnTo>
                    <a:pt x="433" y="1664"/>
                  </a:lnTo>
                  <a:lnTo>
                    <a:pt x="434" y="1677"/>
                  </a:lnTo>
                  <a:lnTo>
                    <a:pt x="456" y="1682"/>
                  </a:lnTo>
                  <a:lnTo>
                    <a:pt x="469" y="1686"/>
                  </a:lnTo>
                  <a:lnTo>
                    <a:pt x="477" y="1689"/>
                  </a:lnTo>
                  <a:lnTo>
                    <a:pt x="485" y="1693"/>
                  </a:lnTo>
                  <a:lnTo>
                    <a:pt x="480" y="1699"/>
                  </a:lnTo>
                  <a:lnTo>
                    <a:pt x="476" y="1705"/>
                  </a:lnTo>
                  <a:lnTo>
                    <a:pt x="473" y="1711"/>
                  </a:lnTo>
                  <a:lnTo>
                    <a:pt x="471" y="1717"/>
                  </a:lnTo>
                  <a:lnTo>
                    <a:pt x="467" y="1731"/>
                  </a:lnTo>
                  <a:lnTo>
                    <a:pt x="463" y="1745"/>
                  </a:lnTo>
                  <a:lnTo>
                    <a:pt x="446" y="1744"/>
                  </a:lnTo>
                  <a:lnTo>
                    <a:pt x="438" y="1744"/>
                  </a:lnTo>
                  <a:lnTo>
                    <a:pt x="433" y="1745"/>
                  </a:lnTo>
                  <a:lnTo>
                    <a:pt x="427" y="1747"/>
                  </a:lnTo>
                  <a:lnTo>
                    <a:pt x="426" y="1733"/>
                  </a:lnTo>
                  <a:lnTo>
                    <a:pt x="426" y="1720"/>
                  </a:lnTo>
                  <a:lnTo>
                    <a:pt x="415" y="1714"/>
                  </a:lnTo>
                  <a:lnTo>
                    <a:pt x="404" y="1708"/>
                  </a:lnTo>
                  <a:lnTo>
                    <a:pt x="392" y="1703"/>
                  </a:lnTo>
                  <a:lnTo>
                    <a:pt x="381" y="1698"/>
                  </a:lnTo>
                  <a:lnTo>
                    <a:pt x="363" y="1698"/>
                  </a:lnTo>
                  <a:lnTo>
                    <a:pt x="349" y="1697"/>
                  </a:lnTo>
                  <a:lnTo>
                    <a:pt x="340" y="1696"/>
                  </a:lnTo>
                  <a:lnTo>
                    <a:pt x="333" y="1693"/>
                  </a:lnTo>
                  <a:lnTo>
                    <a:pt x="326" y="1691"/>
                  </a:lnTo>
                  <a:lnTo>
                    <a:pt x="318" y="1687"/>
                  </a:lnTo>
                  <a:lnTo>
                    <a:pt x="316" y="1679"/>
                  </a:lnTo>
                  <a:lnTo>
                    <a:pt x="316" y="1670"/>
                  </a:lnTo>
                  <a:lnTo>
                    <a:pt x="315" y="1661"/>
                  </a:lnTo>
                  <a:lnTo>
                    <a:pt x="315" y="1652"/>
                  </a:lnTo>
                  <a:lnTo>
                    <a:pt x="296" y="1650"/>
                  </a:lnTo>
                  <a:lnTo>
                    <a:pt x="272" y="1648"/>
                  </a:lnTo>
                  <a:lnTo>
                    <a:pt x="260" y="1648"/>
                  </a:lnTo>
                  <a:lnTo>
                    <a:pt x="249" y="1649"/>
                  </a:lnTo>
                  <a:lnTo>
                    <a:pt x="244" y="1651"/>
                  </a:lnTo>
                  <a:lnTo>
                    <a:pt x="240" y="1652"/>
                  </a:lnTo>
                  <a:lnTo>
                    <a:pt x="236" y="1655"/>
                  </a:lnTo>
                  <a:lnTo>
                    <a:pt x="231" y="1658"/>
                  </a:lnTo>
                  <a:lnTo>
                    <a:pt x="224" y="1657"/>
                  </a:lnTo>
                  <a:lnTo>
                    <a:pt x="216" y="1655"/>
                  </a:lnTo>
                  <a:lnTo>
                    <a:pt x="208" y="1652"/>
                  </a:lnTo>
                  <a:lnTo>
                    <a:pt x="199" y="1648"/>
                  </a:lnTo>
                  <a:lnTo>
                    <a:pt x="184" y="1640"/>
                  </a:lnTo>
                  <a:lnTo>
                    <a:pt x="171" y="1630"/>
                  </a:lnTo>
                  <a:lnTo>
                    <a:pt x="164" y="1606"/>
                  </a:lnTo>
                  <a:lnTo>
                    <a:pt x="155" y="1579"/>
                  </a:lnTo>
                  <a:lnTo>
                    <a:pt x="144" y="1549"/>
                  </a:lnTo>
                  <a:lnTo>
                    <a:pt x="133" y="1518"/>
                  </a:lnTo>
                  <a:lnTo>
                    <a:pt x="128" y="1502"/>
                  </a:lnTo>
                  <a:lnTo>
                    <a:pt x="124" y="1487"/>
                  </a:lnTo>
                  <a:lnTo>
                    <a:pt x="119" y="1472"/>
                  </a:lnTo>
                  <a:lnTo>
                    <a:pt x="116" y="1457"/>
                  </a:lnTo>
                  <a:lnTo>
                    <a:pt x="114" y="1444"/>
                  </a:lnTo>
                  <a:lnTo>
                    <a:pt x="114" y="1430"/>
                  </a:lnTo>
                  <a:lnTo>
                    <a:pt x="114" y="1418"/>
                  </a:lnTo>
                  <a:lnTo>
                    <a:pt x="117" y="1407"/>
                  </a:lnTo>
                  <a:lnTo>
                    <a:pt x="123" y="1405"/>
                  </a:lnTo>
                  <a:lnTo>
                    <a:pt x="129" y="1404"/>
                  </a:lnTo>
                  <a:lnTo>
                    <a:pt x="128" y="1396"/>
                  </a:lnTo>
                  <a:lnTo>
                    <a:pt x="128" y="1386"/>
                  </a:lnTo>
                  <a:lnTo>
                    <a:pt x="127" y="1378"/>
                  </a:lnTo>
                  <a:lnTo>
                    <a:pt x="127" y="1370"/>
                  </a:lnTo>
                  <a:lnTo>
                    <a:pt x="117" y="1364"/>
                  </a:lnTo>
                  <a:lnTo>
                    <a:pt x="108" y="1358"/>
                  </a:lnTo>
                  <a:lnTo>
                    <a:pt x="100" y="1355"/>
                  </a:lnTo>
                  <a:lnTo>
                    <a:pt x="91" y="1353"/>
                  </a:lnTo>
                  <a:lnTo>
                    <a:pt x="75" y="1350"/>
                  </a:lnTo>
                  <a:lnTo>
                    <a:pt x="53" y="1347"/>
                  </a:lnTo>
                  <a:lnTo>
                    <a:pt x="53" y="1344"/>
                  </a:lnTo>
                  <a:lnTo>
                    <a:pt x="53" y="1340"/>
                  </a:lnTo>
                  <a:lnTo>
                    <a:pt x="65" y="1335"/>
                  </a:lnTo>
                  <a:lnTo>
                    <a:pt x="74" y="1328"/>
                  </a:lnTo>
                  <a:lnTo>
                    <a:pt x="82" y="1321"/>
                  </a:lnTo>
                  <a:lnTo>
                    <a:pt x="88" y="1313"/>
                  </a:lnTo>
                  <a:lnTo>
                    <a:pt x="101" y="1295"/>
                  </a:lnTo>
                  <a:lnTo>
                    <a:pt x="112" y="1273"/>
                  </a:lnTo>
                  <a:lnTo>
                    <a:pt x="111" y="1266"/>
                  </a:lnTo>
                  <a:lnTo>
                    <a:pt x="109" y="1260"/>
                  </a:lnTo>
                  <a:lnTo>
                    <a:pt x="106" y="1256"/>
                  </a:lnTo>
                  <a:lnTo>
                    <a:pt x="102" y="1254"/>
                  </a:lnTo>
                  <a:lnTo>
                    <a:pt x="96" y="1253"/>
                  </a:lnTo>
                  <a:lnTo>
                    <a:pt x="89" y="1253"/>
                  </a:lnTo>
                  <a:lnTo>
                    <a:pt x="83" y="1254"/>
                  </a:lnTo>
                  <a:lnTo>
                    <a:pt x="76" y="1257"/>
                  </a:lnTo>
                  <a:lnTo>
                    <a:pt x="70" y="1260"/>
                  </a:lnTo>
                  <a:lnTo>
                    <a:pt x="62" y="1263"/>
                  </a:lnTo>
                  <a:lnTo>
                    <a:pt x="55" y="1267"/>
                  </a:lnTo>
                  <a:lnTo>
                    <a:pt x="49" y="1272"/>
                  </a:lnTo>
                  <a:lnTo>
                    <a:pt x="44" y="1278"/>
                  </a:lnTo>
                  <a:lnTo>
                    <a:pt x="39" y="1283"/>
                  </a:lnTo>
                  <a:lnTo>
                    <a:pt x="35" y="1288"/>
                  </a:lnTo>
                  <a:lnTo>
                    <a:pt x="32" y="1293"/>
                  </a:lnTo>
                  <a:lnTo>
                    <a:pt x="29" y="1292"/>
                  </a:lnTo>
                  <a:lnTo>
                    <a:pt x="26" y="1291"/>
                  </a:lnTo>
                  <a:lnTo>
                    <a:pt x="26" y="1279"/>
                  </a:lnTo>
                  <a:lnTo>
                    <a:pt x="26" y="1267"/>
                  </a:lnTo>
                  <a:lnTo>
                    <a:pt x="22" y="1262"/>
                  </a:lnTo>
                  <a:lnTo>
                    <a:pt x="18" y="1253"/>
                  </a:lnTo>
                  <a:lnTo>
                    <a:pt x="14" y="1241"/>
                  </a:lnTo>
                  <a:lnTo>
                    <a:pt x="10" y="1229"/>
                  </a:lnTo>
                  <a:lnTo>
                    <a:pt x="5" y="1215"/>
                  </a:lnTo>
                  <a:lnTo>
                    <a:pt x="3" y="1203"/>
                  </a:lnTo>
                  <a:lnTo>
                    <a:pt x="1" y="1192"/>
                  </a:lnTo>
                  <a:lnTo>
                    <a:pt x="0" y="1184"/>
                  </a:lnTo>
                  <a:lnTo>
                    <a:pt x="28" y="1170"/>
                  </a:lnTo>
                  <a:lnTo>
                    <a:pt x="46" y="1160"/>
                  </a:lnTo>
                  <a:lnTo>
                    <a:pt x="57" y="1156"/>
                  </a:lnTo>
                  <a:lnTo>
                    <a:pt x="71" y="1151"/>
                  </a:lnTo>
                  <a:lnTo>
                    <a:pt x="72" y="1129"/>
                  </a:lnTo>
                  <a:lnTo>
                    <a:pt x="75" y="1102"/>
                  </a:lnTo>
                  <a:lnTo>
                    <a:pt x="76" y="1096"/>
                  </a:lnTo>
                  <a:lnTo>
                    <a:pt x="77" y="1090"/>
                  </a:lnTo>
                  <a:lnTo>
                    <a:pt x="79" y="1084"/>
                  </a:lnTo>
                  <a:lnTo>
                    <a:pt x="82" y="1078"/>
                  </a:lnTo>
                  <a:lnTo>
                    <a:pt x="84" y="1073"/>
                  </a:lnTo>
                  <a:lnTo>
                    <a:pt x="88" y="1069"/>
                  </a:lnTo>
                  <a:lnTo>
                    <a:pt x="93" y="1066"/>
                  </a:lnTo>
                  <a:lnTo>
                    <a:pt x="98" y="1064"/>
                  </a:lnTo>
                  <a:lnTo>
                    <a:pt x="97" y="1056"/>
                  </a:lnTo>
                  <a:lnTo>
                    <a:pt x="97" y="1048"/>
                  </a:lnTo>
                  <a:lnTo>
                    <a:pt x="89" y="1045"/>
                  </a:lnTo>
                  <a:lnTo>
                    <a:pt x="82" y="1041"/>
                  </a:lnTo>
                  <a:lnTo>
                    <a:pt x="81" y="1033"/>
                  </a:lnTo>
                  <a:lnTo>
                    <a:pt x="81" y="1024"/>
                  </a:lnTo>
                  <a:lnTo>
                    <a:pt x="80" y="1016"/>
                  </a:lnTo>
                  <a:lnTo>
                    <a:pt x="80" y="1008"/>
                  </a:lnTo>
                  <a:lnTo>
                    <a:pt x="82" y="1006"/>
                  </a:lnTo>
                  <a:lnTo>
                    <a:pt x="86" y="1005"/>
                  </a:lnTo>
                  <a:lnTo>
                    <a:pt x="84" y="991"/>
                  </a:lnTo>
                  <a:lnTo>
                    <a:pt x="83" y="979"/>
                  </a:lnTo>
                  <a:lnTo>
                    <a:pt x="82" y="967"/>
                  </a:lnTo>
                  <a:lnTo>
                    <a:pt x="81" y="955"/>
                  </a:lnTo>
                  <a:lnTo>
                    <a:pt x="87" y="953"/>
                  </a:lnTo>
                  <a:lnTo>
                    <a:pt x="94" y="951"/>
                  </a:lnTo>
                  <a:lnTo>
                    <a:pt x="93" y="928"/>
                  </a:lnTo>
                  <a:lnTo>
                    <a:pt x="93" y="906"/>
                  </a:lnTo>
                  <a:lnTo>
                    <a:pt x="93" y="883"/>
                  </a:lnTo>
                  <a:lnTo>
                    <a:pt x="93" y="862"/>
                  </a:lnTo>
                  <a:lnTo>
                    <a:pt x="101" y="861"/>
                  </a:lnTo>
                  <a:lnTo>
                    <a:pt x="110" y="859"/>
                  </a:lnTo>
                  <a:lnTo>
                    <a:pt x="119" y="856"/>
                  </a:lnTo>
                  <a:lnTo>
                    <a:pt x="129" y="855"/>
                  </a:lnTo>
                  <a:lnTo>
                    <a:pt x="129" y="832"/>
                  </a:lnTo>
                  <a:lnTo>
                    <a:pt x="128" y="809"/>
                  </a:lnTo>
                  <a:lnTo>
                    <a:pt x="128" y="786"/>
                  </a:lnTo>
                  <a:lnTo>
                    <a:pt x="128" y="763"/>
                  </a:lnTo>
                  <a:lnTo>
                    <a:pt x="123" y="756"/>
                  </a:lnTo>
                  <a:lnTo>
                    <a:pt x="116" y="751"/>
                  </a:lnTo>
                  <a:lnTo>
                    <a:pt x="111" y="745"/>
                  </a:lnTo>
                  <a:lnTo>
                    <a:pt x="105" y="741"/>
                  </a:lnTo>
                  <a:lnTo>
                    <a:pt x="94" y="733"/>
                  </a:lnTo>
                  <a:lnTo>
                    <a:pt x="84" y="726"/>
                  </a:lnTo>
                  <a:lnTo>
                    <a:pt x="80" y="721"/>
                  </a:lnTo>
                  <a:lnTo>
                    <a:pt x="76" y="716"/>
                  </a:lnTo>
                  <a:lnTo>
                    <a:pt x="74" y="710"/>
                  </a:lnTo>
                  <a:lnTo>
                    <a:pt x="73" y="704"/>
                  </a:lnTo>
                  <a:lnTo>
                    <a:pt x="73" y="697"/>
                  </a:lnTo>
                  <a:lnTo>
                    <a:pt x="74" y="688"/>
                  </a:lnTo>
                  <a:lnTo>
                    <a:pt x="76" y="678"/>
                  </a:lnTo>
                  <a:lnTo>
                    <a:pt x="80" y="667"/>
                  </a:lnTo>
                  <a:lnTo>
                    <a:pt x="91" y="662"/>
                  </a:lnTo>
                  <a:lnTo>
                    <a:pt x="101" y="661"/>
                  </a:lnTo>
                  <a:lnTo>
                    <a:pt x="109" y="661"/>
                  </a:lnTo>
                  <a:lnTo>
                    <a:pt x="117" y="665"/>
                  </a:lnTo>
                  <a:lnTo>
                    <a:pt x="125" y="669"/>
                  </a:lnTo>
                  <a:lnTo>
                    <a:pt x="133" y="674"/>
                  </a:lnTo>
                  <a:lnTo>
                    <a:pt x="141" y="680"/>
                  </a:lnTo>
                  <a:lnTo>
                    <a:pt x="150" y="686"/>
                  </a:lnTo>
                  <a:lnTo>
                    <a:pt x="164" y="684"/>
                  </a:lnTo>
                  <a:lnTo>
                    <a:pt x="179" y="682"/>
                  </a:lnTo>
                  <a:lnTo>
                    <a:pt x="193" y="680"/>
                  </a:lnTo>
                  <a:lnTo>
                    <a:pt x="208" y="678"/>
                  </a:lnTo>
                  <a:lnTo>
                    <a:pt x="219" y="663"/>
                  </a:lnTo>
                  <a:lnTo>
                    <a:pt x="228" y="648"/>
                  </a:lnTo>
                  <a:lnTo>
                    <a:pt x="238" y="632"/>
                  </a:lnTo>
                  <a:lnTo>
                    <a:pt x="245" y="615"/>
                  </a:lnTo>
                  <a:lnTo>
                    <a:pt x="251" y="598"/>
                  </a:lnTo>
                  <a:lnTo>
                    <a:pt x="255" y="581"/>
                  </a:lnTo>
                  <a:lnTo>
                    <a:pt x="258" y="563"/>
                  </a:lnTo>
                  <a:lnTo>
                    <a:pt x="259" y="544"/>
                  </a:lnTo>
                  <a:lnTo>
                    <a:pt x="234" y="526"/>
                  </a:lnTo>
                  <a:lnTo>
                    <a:pt x="208" y="507"/>
                  </a:lnTo>
                  <a:lnTo>
                    <a:pt x="182" y="488"/>
                  </a:lnTo>
                  <a:lnTo>
                    <a:pt x="156" y="471"/>
                  </a:lnTo>
                  <a:lnTo>
                    <a:pt x="156" y="463"/>
                  </a:lnTo>
                  <a:lnTo>
                    <a:pt x="156" y="457"/>
                  </a:lnTo>
                  <a:lnTo>
                    <a:pt x="176" y="459"/>
                  </a:lnTo>
                  <a:lnTo>
                    <a:pt x="197" y="460"/>
                  </a:lnTo>
                  <a:lnTo>
                    <a:pt x="219" y="462"/>
                  </a:lnTo>
                  <a:lnTo>
                    <a:pt x="240" y="464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1" name="Freeform 245">
              <a:extLst>
                <a:ext uri="{FF2B5EF4-FFF2-40B4-BE49-F238E27FC236}">
                  <a16:creationId xmlns:a16="http://schemas.microsoft.com/office/drawing/2014/main" id="{B73ABF75-A262-40B8-A0A8-9855D946B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2798" y="4327769"/>
              <a:ext cx="556568" cy="1042830"/>
            </a:xfrm>
            <a:custGeom>
              <a:avLst/>
              <a:gdLst>
                <a:gd name="T0" fmla="*/ 2147483646 w 1357"/>
                <a:gd name="T1" fmla="*/ 2147483646 h 2593"/>
                <a:gd name="T2" fmla="*/ 2147483646 w 1357"/>
                <a:gd name="T3" fmla="*/ 2147483646 h 2593"/>
                <a:gd name="T4" fmla="*/ 2147483646 w 1357"/>
                <a:gd name="T5" fmla="*/ 2147483646 h 2593"/>
                <a:gd name="T6" fmla="*/ 2147483646 w 1357"/>
                <a:gd name="T7" fmla="*/ 2147483646 h 2593"/>
                <a:gd name="T8" fmla="*/ 2147483646 w 1357"/>
                <a:gd name="T9" fmla="*/ 2147483646 h 2593"/>
                <a:gd name="T10" fmla="*/ 2147483646 w 1357"/>
                <a:gd name="T11" fmla="*/ 2147483646 h 2593"/>
                <a:gd name="T12" fmla="*/ 2147483646 w 1357"/>
                <a:gd name="T13" fmla="*/ 2147483646 h 2593"/>
                <a:gd name="T14" fmla="*/ 2147483646 w 1357"/>
                <a:gd name="T15" fmla="*/ 2147483646 h 2593"/>
                <a:gd name="T16" fmla="*/ 2147483646 w 1357"/>
                <a:gd name="T17" fmla="*/ 2147483646 h 2593"/>
                <a:gd name="T18" fmla="*/ 2147483646 w 1357"/>
                <a:gd name="T19" fmla="*/ 2147483646 h 2593"/>
                <a:gd name="T20" fmla="*/ 2147483646 w 1357"/>
                <a:gd name="T21" fmla="*/ 2147483646 h 2593"/>
                <a:gd name="T22" fmla="*/ 2147483646 w 1357"/>
                <a:gd name="T23" fmla="*/ 2147483646 h 2593"/>
                <a:gd name="T24" fmla="*/ 2147483646 w 1357"/>
                <a:gd name="T25" fmla="*/ 2147483646 h 2593"/>
                <a:gd name="T26" fmla="*/ 2147483646 w 1357"/>
                <a:gd name="T27" fmla="*/ 2147483646 h 2593"/>
                <a:gd name="T28" fmla="*/ 2147483646 w 1357"/>
                <a:gd name="T29" fmla="*/ 2147483646 h 2593"/>
                <a:gd name="T30" fmla="*/ 2147483646 w 1357"/>
                <a:gd name="T31" fmla="*/ 2147483646 h 2593"/>
                <a:gd name="T32" fmla="*/ 2147483646 w 1357"/>
                <a:gd name="T33" fmla="*/ 2147483646 h 2593"/>
                <a:gd name="T34" fmla="*/ 2147483646 w 1357"/>
                <a:gd name="T35" fmla="*/ 2147483646 h 2593"/>
                <a:gd name="T36" fmla="*/ 2147483646 w 1357"/>
                <a:gd name="T37" fmla="*/ 2147483646 h 2593"/>
                <a:gd name="T38" fmla="*/ 2147483646 w 1357"/>
                <a:gd name="T39" fmla="*/ 2147483646 h 2593"/>
                <a:gd name="T40" fmla="*/ 2147483646 w 1357"/>
                <a:gd name="T41" fmla="*/ 2147483646 h 2593"/>
                <a:gd name="T42" fmla="*/ 2147483646 w 1357"/>
                <a:gd name="T43" fmla="*/ 2147483646 h 2593"/>
                <a:gd name="T44" fmla="*/ 2147483646 w 1357"/>
                <a:gd name="T45" fmla="*/ 2147483646 h 2593"/>
                <a:gd name="T46" fmla="*/ 2147483646 w 1357"/>
                <a:gd name="T47" fmla="*/ 2147483646 h 2593"/>
                <a:gd name="T48" fmla="*/ 2147483646 w 1357"/>
                <a:gd name="T49" fmla="*/ 2147483646 h 2593"/>
                <a:gd name="T50" fmla="*/ 2147483646 w 1357"/>
                <a:gd name="T51" fmla="*/ 2147483646 h 2593"/>
                <a:gd name="T52" fmla="*/ 2147483646 w 1357"/>
                <a:gd name="T53" fmla="*/ 2147483646 h 2593"/>
                <a:gd name="T54" fmla="*/ 2147483646 w 1357"/>
                <a:gd name="T55" fmla="*/ 2147483646 h 2593"/>
                <a:gd name="T56" fmla="*/ 2147483646 w 1357"/>
                <a:gd name="T57" fmla="*/ 2147483646 h 2593"/>
                <a:gd name="T58" fmla="*/ 2147483646 w 1357"/>
                <a:gd name="T59" fmla="*/ 2147483646 h 2593"/>
                <a:gd name="T60" fmla="*/ 2147483646 w 1357"/>
                <a:gd name="T61" fmla="*/ 2147483646 h 2593"/>
                <a:gd name="T62" fmla="*/ 2147483646 w 1357"/>
                <a:gd name="T63" fmla="*/ 2147483646 h 2593"/>
                <a:gd name="T64" fmla="*/ 2147483646 w 1357"/>
                <a:gd name="T65" fmla="*/ 2147483646 h 2593"/>
                <a:gd name="T66" fmla="*/ 2147483646 w 1357"/>
                <a:gd name="T67" fmla="*/ 2147483646 h 2593"/>
                <a:gd name="T68" fmla="*/ 2147483646 w 1357"/>
                <a:gd name="T69" fmla="*/ 2147483646 h 2593"/>
                <a:gd name="T70" fmla="*/ 2147483646 w 1357"/>
                <a:gd name="T71" fmla="*/ 2147483646 h 2593"/>
                <a:gd name="T72" fmla="*/ 2147483646 w 1357"/>
                <a:gd name="T73" fmla="*/ 2147483646 h 2593"/>
                <a:gd name="T74" fmla="*/ 2147483646 w 1357"/>
                <a:gd name="T75" fmla="*/ 2147483646 h 2593"/>
                <a:gd name="T76" fmla="*/ 2147483646 w 1357"/>
                <a:gd name="T77" fmla="*/ 2147483646 h 2593"/>
                <a:gd name="T78" fmla="*/ 2147483646 w 1357"/>
                <a:gd name="T79" fmla="*/ 2147483646 h 2593"/>
                <a:gd name="T80" fmla="*/ 2147483646 w 1357"/>
                <a:gd name="T81" fmla="*/ 2147483646 h 2593"/>
                <a:gd name="T82" fmla="*/ 2147483646 w 1357"/>
                <a:gd name="T83" fmla="*/ 2147483646 h 2593"/>
                <a:gd name="T84" fmla="*/ 2147483646 w 1357"/>
                <a:gd name="T85" fmla="*/ 2147483646 h 2593"/>
                <a:gd name="T86" fmla="*/ 2147483646 w 1357"/>
                <a:gd name="T87" fmla="*/ 2147483646 h 2593"/>
                <a:gd name="T88" fmla="*/ 2147483646 w 1357"/>
                <a:gd name="T89" fmla="*/ 2147483646 h 2593"/>
                <a:gd name="T90" fmla="*/ 2147483646 w 1357"/>
                <a:gd name="T91" fmla="*/ 2147483646 h 2593"/>
                <a:gd name="T92" fmla="*/ 2147483646 w 1357"/>
                <a:gd name="T93" fmla="*/ 2147483646 h 2593"/>
                <a:gd name="T94" fmla="*/ 2147483646 w 1357"/>
                <a:gd name="T95" fmla="*/ 2147483646 h 2593"/>
                <a:gd name="T96" fmla="*/ 2147483646 w 1357"/>
                <a:gd name="T97" fmla="*/ 2147483646 h 2593"/>
                <a:gd name="T98" fmla="*/ 2147483646 w 1357"/>
                <a:gd name="T99" fmla="*/ 2147483646 h 2593"/>
                <a:gd name="T100" fmla="*/ 2147483646 w 1357"/>
                <a:gd name="T101" fmla="*/ 2147483646 h 2593"/>
                <a:gd name="T102" fmla="*/ 2147483646 w 1357"/>
                <a:gd name="T103" fmla="*/ 2147483646 h 2593"/>
                <a:gd name="T104" fmla="*/ 2147483646 w 1357"/>
                <a:gd name="T105" fmla="*/ 2147483646 h 2593"/>
                <a:gd name="T106" fmla="*/ 2147483646 w 1357"/>
                <a:gd name="T107" fmla="*/ 2147483646 h 2593"/>
                <a:gd name="T108" fmla="*/ 2147483646 w 1357"/>
                <a:gd name="T109" fmla="*/ 2147483646 h 2593"/>
                <a:gd name="T110" fmla="*/ 2147483646 w 1357"/>
                <a:gd name="T111" fmla="*/ 2147483646 h 2593"/>
                <a:gd name="T112" fmla="*/ 2147483646 w 1357"/>
                <a:gd name="T113" fmla="*/ 2147483646 h 2593"/>
                <a:gd name="T114" fmla="*/ 2147483646 w 1357"/>
                <a:gd name="T115" fmla="*/ 2147483646 h 2593"/>
                <a:gd name="T116" fmla="*/ 2147483646 w 1357"/>
                <a:gd name="T117" fmla="*/ 2147483646 h 2593"/>
                <a:gd name="T118" fmla="*/ 2147483646 w 1357"/>
                <a:gd name="T119" fmla="*/ 2147483646 h 2593"/>
                <a:gd name="T120" fmla="*/ 2147483646 w 1357"/>
                <a:gd name="T121" fmla="*/ 2147483646 h 2593"/>
                <a:gd name="T122" fmla="*/ 2147483646 w 1357"/>
                <a:gd name="T123" fmla="*/ 2147483646 h 259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57"/>
                <a:gd name="T187" fmla="*/ 0 h 2593"/>
                <a:gd name="T188" fmla="*/ 1357 w 1357"/>
                <a:gd name="T189" fmla="*/ 2593 h 259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57" h="2593">
                  <a:moveTo>
                    <a:pt x="638" y="2017"/>
                  </a:moveTo>
                  <a:lnTo>
                    <a:pt x="636" y="2024"/>
                  </a:lnTo>
                  <a:lnTo>
                    <a:pt x="636" y="2041"/>
                  </a:lnTo>
                  <a:lnTo>
                    <a:pt x="635" y="2066"/>
                  </a:lnTo>
                  <a:lnTo>
                    <a:pt x="635" y="2095"/>
                  </a:lnTo>
                  <a:lnTo>
                    <a:pt x="635" y="2123"/>
                  </a:lnTo>
                  <a:lnTo>
                    <a:pt x="636" y="2148"/>
                  </a:lnTo>
                  <a:lnTo>
                    <a:pt x="636" y="2166"/>
                  </a:lnTo>
                  <a:lnTo>
                    <a:pt x="638" y="2172"/>
                  </a:lnTo>
                  <a:lnTo>
                    <a:pt x="648" y="2175"/>
                  </a:lnTo>
                  <a:lnTo>
                    <a:pt x="656" y="2178"/>
                  </a:lnTo>
                  <a:lnTo>
                    <a:pt x="663" y="2180"/>
                  </a:lnTo>
                  <a:lnTo>
                    <a:pt x="667" y="2183"/>
                  </a:lnTo>
                  <a:lnTo>
                    <a:pt x="672" y="2186"/>
                  </a:lnTo>
                  <a:lnTo>
                    <a:pt x="675" y="2191"/>
                  </a:lnTo>
                  <a:lnTo>
                    <a:pt x="676" y="2194"/>
                  </a:lnTo>
                  <a:lnTo>
                    <a:pt x="678" y="2197"/>
                  </a:lnTo>
                  <a:lnTo>
                    <a:pt x="679" y="2206"/>
                  </a:lnTo>
                  <a:lnTo>
                    <a:pt x="681" y="2216"/>
                  </a:lnTo>
                  <a:lnTo>
                    <a:pt x="683" y="2221"/>
                  </a:lnTo>
                  <a:lnTo>
                    <a:pt x="685" y="2226"/>
                  </a:lnTo>
                  <a:lnTo>
                    <a:pt x="688" y="2232"/>
                  </a:lnTo>
                  <a:lnTo>
                    <a:pt x="693" y="2239"/>
                  </a:lnTo>
                  <a:lnTo>
                    <a:pt x="693" y="2245"/>
                  </a:lnTo>
                  <a:lnTo>
                    <a:pt x="693" y="2250"/>
                  </a:lnTo>
                  <a:lnTo>
                    <a:pt x="658" y="2253"/>
                  </a:lnTo>
                  <a:lnTo>
                    <a:pt x="627" y="2258"/>
                  </a:lnTo>
                  <a:lnTo>
                    <a:pt x="613" y="2262"/>
                  </a:lnTo>
                  <a:lnTo>
                    <a:pt x="598" y="2267"/>
                  </a:lnTo>
                  <a:lnTo>
                    <a:pt x="585" y="2275"/>
                  </a:lnTo>
                  <a:lnTo>
                    <a:pt x="570" y="2285"/>
                  </a:lnTo>
                  <a:lnTo>
                    <a:pt x="571" y="2291"/>
                  </a:lnTo>
                  <a:lnTo>
                    <a:pt x="572" y="2295"/>
                  </a:lnTo>
                  <a:lnTo>
                    <a:pt x="575" y="2300"/>
                  </a:lnTo>
                  <a:lnTo>
                    <a:pt x="578" y="2302"/>
                  </a:lnTo>
                  <a:lnTo>
                    <a:pt x="587" y="2305"/>
                  </a:lnTo>
                  <a:lnTo>
                    <a:pt x="599" y="2306"/>
                  </a:lnTo>
                  <a:lnTo>
                    <a:pt x="601" y="2315"/>
                  </a:lnTo>
                  <a:lnTo>
                    <a:pt x="602" y="2325"/>
                  </a:lnTo>
                  <a:lnTo>
                    <a:pt x="602" y="2344"/>
                  </a:lnTo>
                  <a:lnTo>
                    <a:pt x="602" y="2379"/>
                  </a:lnTo>
                  <a:lnTo>
                    <a:pt x="597" y="2385"/>
                  </a:lnTo>
                  <a:lnTo>
                    <a:pt x="593" y="2391"/>
                  </a:lnTo>
                  <a:lnTo>
                    <a:pt x="591" y="2396"/>
                  </a:lnTo>
                  <a:lnTo>
                    <a:pt x="589" y="2400"/>
                  </a:lnTo>
                  <a:lnTo>
                    <a:pt x="589" y="2405"/>
                  </a:lnTo>
                  <a:lnTo>
                    <a:pt x="589" y="2411"/>
                  </a:lnTo>
                  <a:lnTo>
                    <a:pt x="591" y="2415"/>
                  </a:lnTo>
                  <a:lnTo>
                    <a:pt x="592" y="2420"/>
                  </a:lnTo>
                  <a:lnTo>
                    <a:pt x="597" y="2429"/>
                  </a:lnTo>
                  <a:lnTo>
                    <a:pt x="602" y="2441"/>
                  </a:lnTo>
                  <a:lnTo>
                    <a:pt x="605" y="2447"/>
                  </a:lnTo>
                  <a:lnTo>
                    <a:pt x="607" y="2453"/>
                  </a:lnTo>
                  <a:lnTo>
                    <a:pt x="609" y="2460"/>
                  </a:lnTo>
                  <a:lnTo>
                    <a:pt x="610" y="2468"/>
                  </a:lnTo>
                  <a:lnTo>
                    <a:pt x="602" y="2472"/>
                  </a:lnTo>
                  <a:lnTo>
                    <a:pt x="596" y="2476"/>
                  </a:lnTo>
                  <a:lnTo>
                    <a:pt x="590" y="2481"/>
                  </a:lnTo>
                  <a:lnTo>
                    <a:pt x="586" y="2486"/>
                  </a:lnTo>
                  <a:lnTo>
                    <a:pt x="578" y="2499"/>
                  </a:lnTo>
                  <a:lnTo>
                    <a:pt x="573" y="2511"/>
                  </a:lnTo>
                  <a:lnTo>
                    <a:pt x="568" y="2525"/>
                  </a:lnTo>
                  <a:lnTo>
                    <a:pt x="562" y="2538"/>
                  </a:lnTo>
                  <a:lnTo>
                    <a:pt x="559" y="2543"/>
                  </a:lnTo>
                  <a:lnTo>
                    <a:pt x="553" y="2550"/>
                  </a:lnTo>
                  <a:lnTo>
                    <a:pt x="548" y="2555"/>
                  </a:lnTo>
                  <a:lnTo>
                    <a:pt x="541" y="2560"/>
                  </a:lnTo>
                  <a:lnTo>
                    <a:pt x="536" y="2567"/>
                  </a:lnTo>
                  <a:lnTo>
                    <a:pt x="532" y="2575"/>
                  </a:lnTo>
                  <a:lnTo>
                    <a:pt x="526" y="2584"/>
                  </a:lnTo>
                  <a:lnTo>
                    <a:pt x="522" y="2593"/>
                  </a:lnTo>
                  <a:lnTo>
                    <a:pt x="489" y="2592"/>
                  </a:lnTo>
                  <a:lnTo>
                    <a:pt x="456" y="2591"/>
                  </a:lnTo>
                  <a:lnTo>
                    <a:pt x="448" y="2590"/>
                  </a:lnTo>
                  <a:lnTo>
                    <a:pt x="439" y="2589"/>
                  </a:lnTo>
                  <a:lnTo>
                    <a:pt x="432" y="2587"/>
                  </a:lnTo>
                  <a:lnTo>
                    <a:pt x="425" y="2585"/>
                  </a:lnTo>
                  <a:lnTo>
                    <a:pt x="417" y="2582"/>
                  </a:lnTo>
                  <a:lnTo>
                    <a:pt x="410" y="2578"/>
                  </a:lnTo>
                  <a:lnTo>
                    <a:pt x="403" y="2572"/>
                  </a:lnTo>
                  <a:lnTo>
                    <a:pt x="397" y="2567"/>
                  </a:lnTo>
                  <a:lnTo>
                    <a:pt x="374" y="2562"/>
                  </a:lnTo>
                  <a:lnTo>
                    <a:pt x="355" y="2557"/>
                  </a:lnTo>
                  <a:lnTo>
                    <a:pt x="352" y="2555"/>
                  </a:lnTo>
                  <a:lnTo>
                    <a:pt x="349" y="2553"/>
                  </a:lnTo>
                  <a:lnTo>
                    <a:pt x="347" y="2550"/>
                  </a:lnTo>
                  <a:lnTo>
                    <a:pt x="345" y="2546"/>
                  </a:lnTo>
                  <a:lnTo>
                    <a:pt x="343" y="2542"/>
                  </a:lnTo>
                  <a:lnTo>
                    <a:pt x="343" y="2538"/>
                  </a:lnTo>
                  <a:lnTo>
                    <a:pt x="343" y="2532"/>
                  </a:lnTo>
                  <a:lnTo>
                    <a:pt x="343" y="2526"/>
                  </a:lnTo>
                  <a:lnTo>
                    <a:pt x="351" y="2524"/>
                  </a:lnTo>
                  <a:lnTo>
                    <a:pt x="358" y="2523"/>
                  </a:lnTo>
                  <a:lnTo>
                    <a:pt x="366" y="2524"/>
                  </a:lnTo>
                  <a:lnTo>
                    <a:pt x="375" y="2526"/>
                  </a:lnTo>
                  <a:lnTo>
                    <a:pt x="376" y="2501"/>
                  </a:lnTo>
                  <a:lnTo>
                    <a:pt x="375" y="2479"/>
                  </a:lnTo>
                  <a:lnTo>
                    <a:pt x="374" y="2474"/>
                  </a:lnTo>
                  <a:lnTo>
                    <a:pt x="373" y="2470"/>
                  </a:lnTo>
                  <a:lnTo>
                    <a:pt x="371" y="2465"/>
                  </a:lnTo>
                  <a:lnTo>
                    <a:pt x="368" y="2461"/>
                  </a:lnTo>
                  <a:lnTo>
                    <a:pt x="365" y="2457"/>
                  </a:lnTo>
                  <a:lnTo>
                    <a:pt x="361" y="2453"/>
                  </a:lnTo>
                  <a:lnTo>
                    <a:pt x="356" y="2450"/>
                  </a:lnTo>
                  <a:lnTo>
                    <a:pt x="350" y="2446"/>
                  </a:lnTo>
                  <a:lnTo>
                    <a:pt x="345" y="2431"/>
                  </a:lnTo>
                  <a:lnTo>
                    <a:pt x="338" y="2418"/>
                  </a:lnTo>
                  <a:lnTo>
                    <a:pt x="329" y="2406"/>
                  </a:lnTo>
                  <a:lnTo>
                    <a:pt x="319" y="2395"/>
                  </a:lnTo>
                  <a:lnTo>
                    <a:pt x="311" y="2397"/>
                  </a:lnTo>
                  <a:lnTo>
                    <a:pt x="302" y="2399"/>
                  </a:lnTo>
                  <a:lnTo>
                    <a:pt x="302" y="2379"/>
                  </a:lnTo>
                  <a:lnTo>
                    <a:pt x="302" y="2361"/>
                  </a:lnTo>
                  <a:lnTo>
                    <a:pt x="305" y="2352"/>
                  </a:lnTo>
                  <a:lnTo>
                    <a:pt x="307" y="2343"/>
                  </a:lnTo>
                  <a:lnTo>
                    <a:pt x="311" y="2335"/>
                  </a:lnTo>
                  <a:lnTo>
                    <a:pt x="317" y="2327"/>
                  </a:lnTo>
                  <a:lnTo>
                    <a:pt x="313" y="2322"/>
                  </a:lnTo>
                  <a:lnTo>
                    <a:pt x="310" y="2318"/>
                  </a:lnTo>
                  <a:lnTo>
                    <a:pt x="306" y="2315"/>
                  </a:lnTo>
                  <a:lnTo>
                    <a:pt x="302" y="2313"/>
                  </a:lnTo>
                  <a:lnTo>
                    <a:pt x="294" y="2309"/>
                  </a:lnTo>
                  <a:lnTo>
                    <a:pt x="286" y="2308"/>
                  </a:lnTo>
                  <a:lnTo>
                    <a:pt x="268" y="2307"/>
                  </a:lnTo>
                  <a:lnTo>
                    <a:pt x="248" y="2308"/>
                  </a:lnTo>
                  <a:lnTo>
                    <a:pt x="240" y="2298"/>
                  </a:lnTo>
                  <a:lnTo>
                    <a:pt x="233" y="2290"/>
                  </a:lnTo>
                  <a:lnTo>
                    <a:pt x="217" y="2291"/>
                  </a:lnTo>
                  <a:lnTo>
                    <a:pt x="201" y="2292"/>
                  </a:lnTo>
                  <a:lnTo>
                    <a:pt x="185" y="2294"/>
                  </a:lnTo>
                  <a:lnTo>
                    <a:pt x="170" y="2295"/>
                  </a:lnTo>
                  <a:lnTo>
                    <a:pt x="168" y="2280"/>
                  </a:lnTo>
                  <a:lnTo>
                    <a:pt x="165" y="2265"/>
                  </a:lnTo>
                  <a:lnTo>
                    <a:pt x="161" y="2250"/>
                  </a:lnTo>
                  <a:lnTo>
                    <a:pt x="157" y="2235"/>
                  </a:lnTo>
                  <a:lnTo>
                    <a:pt x="154" y="2221"/>
                  </a:lnTo>
                  <a:lnTo>
                    <a:pt x="151" y="2206"/>
                  </a:lnTo>
                  <a:lnTo>
                    <a:pt x="149" y="2190"/>
                  </a:lnTo>
                  <a:lnTo>
                    <a:pt x="148" y="2172"/>
                  </a:lnTo>
                  <a:lnTo>
                    <a:pt x="159" y="2171"/>
                  </a:lnTo>
                  <a:lnTo>
                    <a:pt x="172" y="2170"/>
                  </a:lnTo>
                  <a:lnTo>
                    <a:pt x="178" y="2157"/>
                  </a:lnTo>
                  <a:lnTo>
                    <a:pt x="182" y="2148"/>
                  </a:lnTo>
                  <a:lnTo>
                    <a:pt x="186" y="2143"/>
                  </a:lnTo>
                  <a:lnTo>
                    <a:pt x="191" y="2140"/>
                  </a:lnTo>
                  <a:lnTo>
                    <a:pt x="202" y="2137"/>
                  </a:lnTo>
                  <a:lnTo>
                    <a:pt x="224" y="2135"/>
                  </a:lnTo>
                  <a:lnTo>
                    <a:pt x="228" y="2113"/>
                  </a:lnTo>
                  <a:lnTo>
                    <a:pt x="231" y="2098"/>
                  </a:lnTo>
                  <a:lnTo>
                    <a:pt x="231" y="2092"/>
                  </a:lnTo>
                  <a:lnTo>
                    <a:pt x="231" y="2088"/>
                  </a:lnTo>
                  <a:lnTo>
                    <a:pt x="229" y="2084"/>
                  </a:lnTo>
                  <a:lnTo>
                    <a:pt x="228" y="2081"/>
                  </a:lnTo>
                  <a:lnTo>
                    <a:pt x="225" y="2079"/>
                  </a:lnTo>
                  <a:lnTo>
                    <a:pt x="221" y="2077"/>
                  </a:lnTo>
                  <a:lnTo>
                    <a:pt x="216" y="2075"/>
                  </a:lnTo>
                  <a:lnTo>
                    <a:pt x="211" y="2073"/>
                  </a:lnTo>
                  <a:lnTo>
                    <a:pt x="198" y="2071"/>
                  </a:lnTo>
                  <a:lnTo>
                    <a:pt x="179" y="2067"/>
                  </a:lnTo>
                  <a:lnTo>
                    <a:pt x="178" y="2056"/>
                  </a:lnTo>
                  <a:lnTo>
                    <a:pt x="178" y="2044"/>
                  </a:lnTo>
                  <a:lnTo>
                    <a:pt x="177" y="2034"/>
                  </a:lnTo>
                  <a:lnTo>
                    <a:pt x="176" y="2023"/>
                  </a:lnTo>
                  <a:lnTo>
                    <a:pt x="193" y="2019"/>
                  </a:lnTo>
                  <a:lnTo>
                    <a:pt x="208" y="2015"/>
                  </a:lnTo>
                  <a:lnTo>
                    <a:pt x="224" y="2010"/>
                  </a:lnTo>
                  <a:lnTo>
                    <a:pt x="240" y="2006"/>
                  </a:lnTo>
                  <a:lnTo>
                    <a:pt x="239" y="1995"/>
                  </a:lnTo>
                  <a:lnTo>
                    <a:pt x="239" y="1988"/>
                  </a:lnTo>
                  <a:lnTo>
                    <a:pt x="237" y="1985"/>
                  </a:lnTo>
                  <a:lnTo>
                    <a:pt x="235" y="1982"/>
                  </a:lnTo>
                  <a:lnTo>
                    <a:pt x="245" y="1974"/>
                  </a:lnTo>
                  <a:lnTo>
                    <a:pt x="255" y="1965"/>
                  </a:lnTo>
                  <a:lnTo>
                    <a:pt x="263" y="1955"/>
                  </a:lnTo>
                  <a:lnTo>
                    <a:pt x="271" y="1945"/>
                  </a:lnTo>
                  <a:lnTo>
                    <a:pt x="288" y="1923"/>
                  </a:lnTo>
                  <a:lnTo>
                    <a:pt x="306" y="1903"/>
                  </a:lnTo>
                  <a:lnTo>
                    <a:pt x="306" y="1894"/>
                  </a:lnTo>
                  <a:lnTo>
                    <a:pt x="305" y="1884"/>
                  </a:lnTo>
                  <a:lnTo>
                    <a:pt x="302" y="1875"/>
                  </a:lnTo>
                  <a:lnTo>
                    <a:pt x="299" y="1867"/>
                  </a:lnTo>
                  <a:lnTo>
                    <a:pt x="296" y="1859"/>
                  </a:lnTo>
                  <a:lnTo>
                    <a:pt x="292" y="1851"/>
                  </a:lnTo>
                  <a:lnTo>
                    <a:pt x="287" y="1845"/>
                  </a:lnTo>
                  <a:lnTo>
                    <a:pt x="282" y="1838"/>
                  </a:lnTo>
                  <a:lnTo>
                    <a:pt x="276" y="1833"/>
                  </a:lnTo>
                  <a:lnTo>
                    <a:pt x="269" y="1828"/>
                  </a:lnTo>
                  <a:lnTo>
                    <a:pt x="262" y="1822"/>
                  </a:lnTo>
                  <a:lnTo>
                    <a:pt x="255" y="1818"/>
                  </a:lnTo>
                  <a:lnTo>
                    <a:pt x="248" y="1814"/>
                  </a:lnTo>
                  <a:lnTo>
                    <a:pt x="239" y="1811"/>
                  </a:lnTo>
                  <a:lnTo>
                    <a:pt x="230" y="1808"/>
                  </a:lnTo>
                  <a:lnTo>
                    <a:pt x="222" y="1806"/>
                  </a:lnTo>
                  <a:lnTo>
                    <a:pt x="220" y="1799"/>
                  </a:lnTo>
                  <a:lnTo>
                    <a:pt x="217" y="1792"/>
                  </a:lnTo>
                  <a:lnTo>
                    <a:pt x="203" y="1786"/>
                  </a:lnTo>
                  <a:lnTo>
                    <a:pt x="188" y="1781"/>
                  </a:lnTo>
                  <a:lnTo>
                    <a:pt x="174" y="1779"/>
                  </a:lnTo>
                  <a:lnTo>
                    <a:pt x="158" y="1778"/>
                  </a:lnTo>
                  <a:lnTo>
                    <a:pt x="155" y="1772"/>
                  </a:lnTo>
                  <a:lnTo>
                    <a:pt x="151" y="1767"/>
                  </a:lnTo>
                  <a:lnTo>
                    <a:pt x="147" y="1764"/>
                  </a:lnTo>
                  <a:lnTo>
                    <a:pt x="142" y="1763"/>
                  </a:lnTo>
                  <a:lnTo>
                    <a:pt x="136" y="1761"/>
                  </a:lnTo>
                  <a:lnTo>
                    <a:pt x="129" y="1760"/>
                  </a:lnTo>
                  <a:lnTo>
                    <a:pt x="124" y="1758"/>
                  </a:lnTo>
                  <a:lnTo>
                    <a:pt x="119" y="1754"/>
                  </a:lnTo>
                  <a:lnTo>
                    <a:pt x="122" y="1710"/>
                  </a:lnTo>
                  <a:lnTo>
                    <a:pt x="124" y="1676"/>
                  </a:lnTo>
                  <a:lnTo>
                    <a:pt x="125" y="1650"/>
                  </a:lnTo>
                  <a:lnTo>
                    <a:pt x="127" y="1631"/>
                  </a:lnTo>
                  <a:lnTo>
                    <a:pt x="127" y="1613"/>
                  </a:lnTo>
                  <a:lnTo>
                    <a:pt x="128" y="1596"/>
                  </a:lnTo>
                  <a:lnTo>
                    <a:pt x="128" y="1578"/>
                  </a:lnTo>
                  <a:lnTo>
                    <a:pt x="128" y="1556"/>
                  </a:lnTo>
                  <a:lnTo>
                    <a:pt x="123" y="1545"/>
                  </a:lnTo>
                  <a:lnTo>
                    <a:pt x="120" y="1534"/>
                  </a:lnTo>
                  <a:lnTo>
                    <a:pt x="116" y="1515"/>
                  </a:lnTo>
                  <a:lnTo>
                    <a:pt x="110" y="1482"/>
                  </a:lnTo>
                  <a:lnTo>
                    <a:pt x="118" y="1481"/>
                  </a:lnTo>
                  <a:lnTo>
                    <a:pt x="127" y="1480"/>
                  </a:lnTo>
                  <a:lnTo>
                    <a:pt x="136" y="1479"/>
                  </a:lnTo>
                  <a:lnTo>
                    <a:pt x="145" y="1478"/>
                  </a:lnTo>
                  <a:lnTo>
                    <a:pt x="144" y="1451"/>
                  </a:lnTo>
                  <a:lnTo>
                    <a:pt x="143" y="1425"/>
                  </a:lnTo>
                  <a:lnTo>
                    <a:pt x="143" y="1412"/>
                  </a:lnTo>
                  <a:lnTo>
                    <a:pt x="143" y="1398"/>
                  </a:lnTo>
                  <a:lnTo>
                    <a:pt x="144" y="1385"/>
                  </a:lnTo>
                  <a:lnTo>
                    <a:pt x="145" y="1371"/>
                  </a:lnTo>
                  <a:lnTo>
                    <a:pt x="139" y="1370"/>
                  </a:lnTo>
                  <a:lnTo>
                    <a:pt x="132" y="1369"/>
                  </a:lnTo>
                  <a:lnTo>
                    <a:pt x="138" y="1359"/>
                  </a:lnTo>
                  <a:lnTo>
                    <a:pt x="141" y="1349"/>
                  </a:lnTo>
                  <a:lnTo>
                    <a:pt x="142" y="1339"/>
                  </a:lnTo>
                  <a:lnTo>
                    <a:pt x="144" y="1327"/>
                  </a:lnTo>
                  <a:lnTo>
                    <a:pt x="126" y="1315"/>
                  </a:lnTo>
                  <a:lnTo>
                    <a:pt x="108" y="1302"/>
                  </a:lnTo>
                  <a:lnTo>
                    <a:pt x="100" y="1294"/>
                  </a:lnTo>
                  <a:lnTo>
                    <a:pt x="93" y="1286"/>
                  </a:lnTo>
                  <a:lnTo>
                    <a:pt x="91" y="1282"/>
                  </a:lnTo>
                  <a:lnTo>
                    <a:pt x="90" y="1277"/>
                  </a:lnTo>
                  <a:lnTo>
                    <a:pt x="89" y="1272"/>
                  </a:lnTo>
                  <a:lnTo>
                    <a:pt x="89" y="1266"/>
                  </a:lnTo>
                  <a:lnTo>
                    <a:pt x="97" y="1261"/>
                  </a:lnTo>
                  <a:lnTo>
                    <a:pt x="104" y="1256"/>
                  </a:lnTo>
                  <a:lnTo>
                    <a:pt x="111" y="1250"/>
                  </a:lnTo>
                  <a:lnTo>
                    <a:pt x="117" y="1244"/>
                  </a:lnTo>
                  <a:lnTo>
                    <a:pt x="122" y="1237"/>
                  </a:lnTo>
                  <a:lnTo>
                    <a:pt x="126" y="1230"/>
                  </a:lnTo>
                  <a:lnTo>
                    <a:pt x="129" y="1223"/>
                  </a:lnTo>
                  <a:lnTo>
                    <a:pt x="132" y="1215"/>
                  </a:lnTo>
                  <a:lnTo>
                    <a:pt x="146" y="1212"/>
                  </a:lnTo>
                  <a:lnTo>
                    <a:pt x="160" y="1211"/>
                  </a:lnTo>
                  <a:lnTo>
                    <a:pt x="160" y="1204"/>
                  </a:lnTo>
                  <a:lnTo>
                    <a:pt x="160" y="1196"/>
                  </a:lnTo>
                  <a:lnTo>
                    <a:pt x="160" y="1188"/>
                  </a:lnTo>
                  <a:lnTo>
                    <a:pt x="160" y="1179"/>
                  </a:lnTo>
                  <a:lnTo>
                    <a:pt x="149" y="1177"/>
                  </a:lnTo>
                  <a:lnTo>
                    <a:pt x="139" y="1174"/>
                  </a:lnTo>
                  <a:lnTo>
                    <a:pt x="128" y="1172"/>
                  </a:lnTo>
                  <a:lnTo>
                    <a:pt x="119" y="1170"/>
                  </a:lnTo>
                  <a:lnTo>
                    <a:pt x="127" y="1161"/>
                  </a:lnTo>
                  <a:lnTo>
                    <a:pt x="135" y="1149"/>
                  </a:lnTo>
                  <a:lnTo>
                    <a:pt x="142" y="1137"/>
                  </a:lnTo>
                  <a:lnTo>
                    <a:pt x="149" y="1123"/>
                  </a:lnTo>
                  <a:lnTo>
                    <a:pt x="154" y="1109"/>
                  </a:lnTo>
                  <a:lnTo>
                    <a:pt x="158" y="1094"/>
                  </a:lnTo>
                  <a:lnTo>
                    <a:pt x="160" y="1081"/>
                  </a:lnTo>
                  <a:lnTo>
                    <a:pt x="160" y="1067"/>
                  </a:lnTo>
                  <a:lnTo>
                    <a:pt x="145" y="1055"/>
                  </a:lnTo>
                  <a:lnTo>
                    <a:pt x="130" y="1042"/>
                  </a:lnTo>
                  <a:lnTo>
                    <a:pt x="116" y="1029"/>
                  </a:lnTo>
                  <a:lnTo>
                    <a:pt x="102" y="1016"/>
                  </a:lnTo>
                  <a:lnTo>
                    <a:pt x="89" y="1003"/>
                  </a:lnTo>
                  <a:lnTo>
                    <a:pt x="74" y="991"/>
                  </a:lnTo>
                  <a:lnTo>
                    <a:pt x="60" y="978"/>
                  </a:lnTo>
                  <a:lnTo>
                    <a:pt x="44" y="967"/>
                  </a:lnTo>
                  <a:lnTo>
                    <a:pt x="44" y="953"/>
                  </a:lnTo>
                  <a:lnTo>
                    <a:pt x="44" y="941"/>
                  </a:lnTo>
                  <a:lnTo>
                    <a:pt x="56" y="928"/>
                  </a:lnTo>
                  <a:lnTo>
                    <a:pt x="68" y="917"/>
                  </a:lnTo>
                  <a:lnTo>
                    <a:pt x="66" y="893"/>
                  </a:lnTo>
                  <a:lnTo>
                    <a:pt x="60" y="860"/>
                  </a:lnTo>
                  <a:lnTo>
                    <a:pt x="54" y="827"/>
                  </a:lnTo>
                  <a:lnTo>
                    <a:pt x="49" y="801"/>
                  </a:lnTo>
                  <a:lnTo>
                    <a:pt x="40" y="796"/>
                  </a:lnTo>
                  <a:lnTo>
                    <a:pt x="32" y="790"/>
                  </a:lnTo>
                  <a:lnTo>
                    <a:pt x="23" y="786"/>
                  </a:lnTo>
                  <a:lnTo>
                    <a:pt x="14" y="782"/>
                  </a:lnTo>
                  <a:lnTo>
                    <a:pt x="15" y="775"/>
                  </a:lnTo>
                  <a:lnTo>
                    <a:pt x="15" y="768"/>
                  </a:lnTo>
                  <a:lnTo>
                    <a:pt x="17" y="761"/>
                  </a:lnTo>
                  <a:lnTo>
                    <a:pt x="19" y="755"/>
                  </a:lnTo>
                  <a:lnTo>
                    <a:pt x="25" y="744"/>
                  </a:lnTo>
                  <a:lnTo>
                    <a:pt x="32" y="733"/>
                  </a:lnTo>
                  <a:lnTo>
                    <a:pt x="48" y="715"/>
                  </a:lnTo>
                  <a:lnTo>
                    <a:pt x="67" y="696"/>
                  </a:lnTo>
                  <a:lnTo>
                    <a:pt x="74" y="695"/>
                  </a:lnTo>
                  <a:lnTo>
                    <a:pt x="81" y="693"/>
                  </a:lnTo>
                  <a:lnTo>
                    <a:pt x="86" y="692"/>
                  </a:lnTo>
                  <a:lnTo>
                    <a:pt x="91" y="690"/>
                  </a:lnTo>
                  <a:lnTo>
                    <a:pt x="95" y="687"/>
                  </a:lnTo>
                  <a:lnTo>
                    <a:pt x="99" y="685"/>
                  </a:lnTo>
                  <a:lnTo>
                    <a:pt x="102" y="680"/>
                  </a:lnTo>
                  <a:lnTo>
                    <a:pt x="104" y="677"/>
                  </a:lnTo>
                  <a:lnTo>
                    <a:pt x="110" y="669"/>
                  </a:lnTo>
                  <a:lnTo>
                    <a:pt x="113" y="660"/>
                  </a:lnTo>
                  <a:lnTo>
                    <a:pt x="117" y="648"/>
                  </a:lnTo>
                  <a:lnTo>
                    <a:pt x="121" y="635"/>
                  </a:lnTo>
                  <a:lnTo>
                    <a:pt x="125" y="633"/>
                  </a:lnTo>
                  <a:lnTo>
                    <a:pt x="130" y="633"/>
                  </a:lnTo>
                  <a:lnTo>
                    <a:pt x="131" y="621"/>
                  </a:lnTo>
                  <a:lnTo>
                    <a:pt x="132" y="612"/>
                  </a:lnTo>
                  <a:lnTo>
                    <a:pt x="128" y="612"/>
                  </a:lnTo>
                  <a:lnTo>
                    <a:pt x="124" y="612"/>
                  </a:lnTo>
                  <a:lnTo>
                    <a:pt x="122" y="603"/>
                  </a:lnTo>
                  <a:lnTo>
                    <a:pt x="119" y="593"/>
                  </a:lnTo>
                  <a:lnTo>
                    <a:pt x="115" y="586"/>
                  </a:lnTo>
                  <a:lnTo>
                    <a:pt x="111" y="580"/>
                  </a:lnTo>
                  <a:lnTo>
                    <a:pt x="104" y="575"/>
                  </a:lnTo>
                  <a:lnTo>
                    <a:pt x="97" y="571"/>
                  </a:lnTo>
                  <a:lnTo>
                    <a:pt x="93" y="570"/>
                  </a:lnTo>
                  <a:lnTo>
                    <a:pt x="89" y="569"/>
                  </a:lnTo>
                  <a:lnTo>
                    <a:pt x="84" y="569"/>
                  </a:lnTo>
                  <a:lnTo>
                    <a:pt x="79" y="570"/>
                  </a:lnTo>
                  <a:lnTo>
                    <a:pt x="77" y="558"/>
                  </a:lnTo>
                  <a:lnTo>
                    <a:pt x="76" y="548"/>
                  </a:lnTo>
                  <a:lnTo>
                    <a:pt x="68" y="541"/>
                  </a:lnTo>
                  <a:lnTo>
                    <a:pt x="61" y="536"/>
                  </a:lnTo>
                  <a:lnTo>
                    <a:pt x="57" y="534"/>
                  </a:lnTo>
                  <a:lnTo>
                    <a:pt x="52" y="533"/>
                  </a:lnTo>
                  <a:lnTo>
                    <a:pt x="46" y="532"/>
                  </a:lnTo>
                  <a:lnTo>
                    <a:pt x="41" y="533"/>
                  </a:lnTo>
                  <a:lnTo>
                    <a:pt x="41" y="525"/>
                  </a:lnTo>
                  <a:lnTo>
                    <a:pt x="42" y="517"/>
                  </a:lnTo>
                  <a:lnTo>
                    <a:pt x="43" y="510"/>
                  </a:lnTo>
                  <a:lnTo>
                    <a:pt x="45" y="505"/>
                  </a:lnTo>
                  <a:lnTo>
                    <a:pt x="49" y="496"/>
                  </a:lnTo>
                  <a:lnTo>
                    <a:pt x="56" y="487"/>
                  </a:lnTo>
                  <a:lnTo>
                    <a:pt x="62" y="480"/>
                  </a:lnTo>
                  <a:lnTo>
                    <a:pt x="68" y="473"/>
                  </a:lnTo>
                  <a:lnTo>
                    <a:pt x="71" y="468"/>
                  </a:lnTo>
                  <a:lnTo>
                    <a:pt x="74" y="463"/>
                  </a:lnTo>
                  <a:lnTo>
                    <a:pt x="77" y="456"/>
                  </a:lnTo>
                  <a:lnTo>
                    <a:pt x="81" y="449"/>
                  </a:lnTo>
                  <a:lnTo>
                    <a:pt x="70" y="442"/>
                  </a:lnTo>
                  <a:lnTo>
                    <a:pt x="61" y="434"/>
                  </a:lnTo>
                  <a:lnTo>
                    <a:pt x="53" y="424"/>
                  </a:lnTo>
                  <a:lnTo>
                    <a:pt x="45" y="415"/>
                  </a:lnTo>
                  <a:lnTo>
                    <a:pt x="36" y="407"/>
                  </a:lnTo>
                  <a:lnTo>
                    <a:pt x="27" y="398"/>
                  </a:lnTo>
                  <a:lnTo>
                    <a:pt x="21" y="394"/>
                  </a:lnTo>
                  <a:lnTo>
                    <a:pt x="14" y="391"/>
                  </a:lnTo>
                  <a:lnTo>
                    <a:pt x="8" y="388"/>
                  </a:lnTo>
                  <a:lnTo>
                    <a:pt x="0" y="385"/>
                  </a:lnTo>
                  <a:lnTo>
                    <a:pt x="3" y="378"/>
                  </a:lnTo>
                  <a:lnTo>
                    <a:pt x="7" y="371"/>
                  </a:lnTo>
                  <a:lnTo>
                    <a:pt x="11" y="367"/>
                  </a:lnTo>
                  <a:lnTo>
                    <a:pt x="17" y="364"/>
                  </a:lnTo>
                  <a:lnTo>
                    <a:pt x="24" y="361"/>
                  </a:lnTo>
                  <a:lnTo>
                    <a:pt x="31" y="360"/>
                  </a:lnTo>
                  <a:lnTo>
                    <a:pt x="38" y="359"/>
                  </a:lnTo>
                  <a:lnTo>
                    <a:pt x="45" y="359"/>
                  </a:lnTo>
                  <a:lnTo>
                    <a:pt x="79" y="362"/>
                  </a:lnTo>
                  <a:lnTo>
                    <a:pt x="107" y="366"/>
                  </a:lnTo>
                  <a:lnTo>
                    <a:pt x="110" y="376"/>
                  </a:lnTo>
                  <a:lnTo>
                    <a:pt x="114" y="387"/>
                  </a:lnTo>
                  <a:lnTo>
                    <a:pt x="119" y="396"/>
                  </a:lnTo>
                  <a:lnTo>
                    <a:pt x="126" y="404"/>
                  </a:lnTo>
                  <a:lnTo>
                    <a:pt x="141" y="419"/>
                  </a:lnTo>
                  <a:lnTo>
                    <a:pt x="156" y="434"/>
                  </a:lnTo>
                  <a:lnTo>
                    <a:pt x="164" y="434"/>
                  </a:lnTo>
                  <a:lnTo>
                    <a:pt x="170" y="432"/>
                  </a:lnTo>
                  <a:lnTo>
                    <a:pt x="177" y="431"/>
                  </a:lnTo>
                  <a:lnTo>
                    <a:pt x="183" y="429"/>
                  </a:lnTo>
                  <a:lnTo>
                    <a:pt x="188" y="426"/>
                  </a:lnTo>
                  <a:lnTo>
                    <a:pt x="194" y="423"/>
                  </a:lnTo>
                  <a:lnTo>
                    <a:pt x="199" y="419"/>
                  </a:lnTo>
                  <a:lnTo>
                    <a:pt x="204" y="415"/>
                  </a:lnTo>
                  <a:lnTo>
                    <a:pt x="208" y="411"/>
                  </a:lnTo>
                  <a:lnTo>
                    <a:pt x="212" y="406"/>
                  </a:lnTo>
                  <a:lnTo>
                    <a:pt x="215" y="399"/>
                  </a:lnTo>
                  <a:lnTo>
                    <a:pt x="219" y="394"/>
                  </a:lnTo>
                  <a:lnTo>
                    <a:pt x="221" y="387"/>
                  </a:lnTo>
                  <a:lnTo>
                    <a:pt x="223" y="381"/>
                  </a:lnTo>
                  <a:lnTo>
                    <a:pt x="224" y="373"/>
                  </a:lnTo>
                  <a:lnTo>
                    <a:pt x="224" y="366"/>
                  </a:lnTo>
                  <a:lnTo>
                    <a:pt x="211" y="358"/>
                  </a:lnTo>
                  <a:lnTo>
                    <a:pt x="201" y="351"/>
                  </a:lnTo>
                  <a:lnTo>
                    <a:pt x="195" y="316"/>
                  </a:lnTo>
                  <a:lnTo>
                    <a:pt x="191" y="281"/>
                  </a:lnTo>
                  <a:lnTo>
                    <a:pt x="191" y="272"/>
                  </a:lnTo>
                  <a:lnTo>
                    <a:pt x="191" y="263"/>
                  </a:lnTo>
                  <a:lnTo>
                    <a:pt x="192" y="254"/>
                  </a:lnTo>
                  <a:lnTo>
                    <a:pt x="194" y="246"/>
                  </a:lnTo>
                  <a:lnTo>
                    <a:pt x="196" y="239"/>
                  </a:lnTo>
                  <a:lnTo>
                    <a:pt x="200" y="230"/>
                  </a:lnTo>
                  <a:lnTo>
                    <a:pt x="205" y="223"/>
                  </a:lnTo>
                  <a:lnTo>
                    <a:pt x="210" y="217"/>
                  </a:lnTo>
                  <a:lnTo>
                    <a:pt x="212" y="197"/>
                  </a:lnTo>
                  <a:lnTo>
                    <a:pt x="214" y="176"/>
                  </a:lnTo>
                  <a:lnTo>
                    <a:pt x="215" y="155"/>
                  </a:lnTo>
                  <a:lnTo>
                    <a:pt x="214" y="132"/>
                  </a:lnTo>
                  <a:lnTo>
                    <a:pt x="212" y="121"/>
                  </a:lnTo>
                  <a:lnTo>
                    <a:pt x="210" y="111"/>
                  </a:lnTo>
                  <a:lnTo>
                    <a:pt x="208" y="101"/>
                  </a:lnTo>
                  <a:lnTo>
                    <a:pt x="204" y="91"/>
                  </a:lnTo>
                  <a:lnTo>
                    <a:pt x="200" y="83"/>
                  </a:lnTo>
                  <a:lnTo>
                    <a:pt x="194" y="75"/>
                  </a:lnTo>
                  <a:lnTo>
                    <a:pt x="187" y="68"/>
                  </a:lnTo>
                  <a:lnTo>
                    <a:pt x="179" y="62"/>
                  </a:lnTo>
                  <a:lnTo>
                    <a:pt x="180" y="56"/>
                  </a:lnTo>
                  <a:lnTo>
                    <a:pt x="181" y="50"/>
                  </a:lnTo>
                  <a:lnTo>
                    <a:pt x="182" y="44"/>
                  </a:lnTo>
                  <a:lnTo>
                    <a:pt x="185" y="39"/>
                  </a:lnTo>
                  <a:lnTo>
                    <a:pt x="188" y="34"/>
                  </a:lnTo>
                  <a:lnTo>
                    <a:pt x="192" y="30"/>
                  </a:lnTo>
                  <a:lnTo>
                    <a:pt x="196" y="27"/>
                  </a:lnTo>
                  <a:lnTo>
                    <a:pt x="200" y="24"/>
                  </a:lnTo>
                  <a:lnTo>
                    <a:pt x="221" y="11"/>
                  </a:lnTo>
                  <a:lnTo>
                    <a:pt x="241" y="0"/>
                  </a:lnTo>
                  <a:lnTo>
                    <a:pt x="252" y="1"/>
                  </a:lnTo>
                  <a:lnTo>
                    <a:pt x="262" y="2"/>
                  </a:lnTo>
                  <a:lnTo>
                    <a:pt x="271" y="3"/>
                  </a:lnTo>
                  <a:lnTo>
                    <a:pt x="281" y="5"/>
                  </a:lnTo>
                  <a:lnTo>
                    <a:pt x="298" y="11"/>
                  </a:lnTo>
                  <a:lnTo>
                    <a:pt x="315" y="19"/>
                  </a:lnTo>
                  <a:lnTo>
                    <a:pt x="347" y="36"/>
                  </a:lnTo>
                  <a:lnTo>
                    <a:pt x="381" y="55"/>
                  </a:lnTo>
                  <a:lnTo>
                    <a:pt x="383" y="66"/>
                  </a:lnTo>
                  <a:lnTo>
                    <a:pt x="384" y="77"/>
                  </a:lnTo>
                  <a:lnTo>
                    <a:pt x="398" y="78"/>
                  </a:lnTo>
                  <a:lnTo>
                    <a:pt x="411" y="79"/>
                  </a:lnTo>
                  <a:lnTo>
                    <a:pt x="398" y="89"/>
                  </a:lnTo>
                  <a:lnTo>
                    <a:pt x="384" y="100"/>
                  </a:lnTo>
                  <a:lnTo>
                    <a:pt x="383" y="110"/>
                  </a:lnTo>
                  <a:lnTo>
                    <a:pt x="383" y="122"/>
                  </a:lnTo>
                  <a:lnTo>
                    <a:pt x="388" y="122"/>
                  </a:lnTo>
                  <a:lnTo>
                    <a:pt x="391" y="122"/>
                  </a:lnTo>
                  <a:lnTo>
                    <a:pt x="393" y="130"/>
                  </a:lnTo>
                  <a:lnTo>
                    <a:pt x="395" y="138"/>
                  </a:lnTo>
                  <a:lnTo>
                    <a:pt x="407" y="139"/>
                  </a:lnTo>
                  <a:lnTo>
                    <a:pt x="420" y="140"/>
                  </a:lnTo>
                  <a:lnTo>
                    <a:pt x="433" y="141"/>
                  </a:lnTo>
                  <a:lnTo>
                    <a:pt x="447" y="142"/>
                  </a:lnTo>
                  <a:lnTo>
                    <a:pt x="449" y="129"/>
                  </a:lnTo>
                  <a:lnTo>
                    <a:pt x="451" y="114"/>
                  </a:lnTo>
                  <a:lnTo>
                    <a:pt x="452" y="100"/>
                  </a:lnTo>
                  <a:lnTo>
                    <a:pt x="454" y="85"/>
                  </a:lnTo>
                  <a:lnTo>
                    <a:pt x="474" y="83"/>
                  </a:lnTo>
                  <a:lnTo>
                    <a:pt x="493" y="82"/>
                  </a:lnTo>
                  <a:lnTo>
                    <a:pt x="503" y="81"/>
                  </a:lnTo>
                  <a:lnTo>
                    <a:pt x="512" y="82"/>
                  </a:lnTo>
                  <a:lnTo>
                    <a:pt x="521" y="84"/>
                  </a:lnTo>
                  <a:lnTo>
                    <a:pt x="531" y="87"/>
                  </a:lnTo>
                  <a:lnTo>
                    <a:pt x="532" y="105"/>
                  </a:lnTo>
                  <a:lnTo>
                    <a:pt x="533" y="122"/>
                  </a:lnTo>
                  <a:lnTo>
                    <a:pt x="534" y="140"/>
                  </a:lnTo>
                  <a:lnTo>
                    <a:pt x="534" y="158"/>
                  </a:lnTo>
                  <a:lnTo>
                    <a:pt x="542" y="158"/>
                  </a:lnTo>
                  <a:lnTo>
                    <a:pt x="550" y="158"/>
                  </a:lnTo>
                  <a:lnTo>
                    <a:pt x="559" y="158"/>
                  </a:lnTo>
                  <a:lnTo>
                    <a:pt x="566" y="158"/>
                  </a:lnTo>
                  <a:lnTo>
                    <a:pt x="570" y="147"/>
                  </a:lnTo>
                  <a:lnTo>
                    <a:pt x="573" y="138"/>
                  </a:lnTo>
                  <a:lnTo>
                    <a:pt x="586" y="140"/>
                  </a:lnTo>
                  <a:lnTo>
                    <a:pt x="596" y="144"/>
                  </a:lnTo>
                  <a:lnTo>
                    <a:pt x="605" y="148"/>
                  </a:lnTo>
                  <a:lnTo>
                    <a:pt x="615" y="152"/>
                  </a:lnTo>
                  <a:lnTo>
                    <a:pt x="624" y="157"/>
                  </a:lnTo>
                  <a:lnTo>
                    <a:pt x="633" y="160"/>
                  </a:lnTo>
                  <a:lnTo>
                    <a:pt x="638" y="161"/>
                  </a:lnTo>
                  <a:lnTo>
                    <a:pt x="645" y="161"/>
                  </a:lnTo>
                  <a:lnTo>
                    <a:pt x="651" y="161"/>
                  </a:lnTo>
                  <a:lnTo>
                    <a:pt x="658" y="161"/>
                  </a:lnTo>
                  <a:lnTo>
                    <a:pt x="658" y="168"/>
                  </a:lnTo>
                  <a:lnTo>
                    <a:pt x="658" y="175"/>
                  </a:lnTo>
                  <a:lnTo>
                    <a:pt x="662" y="175"/>
                  </a:lnTo>
                  <a:lnTo>
                    <a:pt x="666" y="175"/>
                  </a:lnTo>
                  <a:lnTo>
                    <a:pt x="674" y="184"/>
                  </a:lnTo>
                  <a:lnTo>
                    <a:pt x="682" y="190"/>
                  </a:lnTo>
                  <a:lnTo>
                    <a:pt x="691" y="196"/>
                  </a:lnTo>
                  <a:lnTo>
                    <a:pt x="701" y="201"/>
                  </a:lnTo>
                  <a:lnTo>
                    <a:pt x="719" y="211"/>
                  </a:lnTo>
                  <a:lnTo>
                    <a:pt x="739" y="221"/>
                  </a:lnTo>
                  <a:lnTo>
                    <a:pt x="746" y="232"/>
                  </a:lnTo>
                  <a:lnTo>
                    <a:pt x="754" y="242"/>
                  </a:lnTo>
                  <a:lnTo>
                    <a:pt x="762" y="251"/>
                  </a:lnTo>
                  <a:lnTo>
                    <a:pt x="770" y="259"/>
                  </a:lnTo>
                  <a:lnTo>
                    <a:pt x="788" y="275"/>
                  </a:lnTo>
                  <a:lnTo>
                    <a:pt x="806" y="290"/>
                  </a:lnTo>
                  <a:lnTo>
                    <a:pt x="816" y="299"/>
                  </a:lnTo>
                  <a:lnTo>
                    <a:pt x="824" y="307"/>
                  </a:lnTo>
                  <a:lnTo>
                    <a:pt x="832" y="316"/>
                  </a:lnTo>
                  <a:lnTo>
                    <a:pt x="840" y="326"/>
                  </a:lnTo>
                  <a:lnTo>
                    <a:pt x="847" y="336"/>
                  </a:lnTo>
                  <a:lnTo>
                    <a:pt x="852" y="347"/>
                  </a:lnTo>
                  <a:lnTo>
                    <a:pt x="857" y="360"/>
                  </a:lnTo>
                  <a:lnTo>
                    <a:pt x="860" y="373"/>
                  </a:lnTo>
                  <a:lnTo>
                    <a:pt x="888" y="372"/>
                  </a:lnTo>
                  <a:lnTo>
                    <a:pt x="916" y="371"/>
                  </a:lnTo>
                  <a:lnTo>
                    <a:pt x="945" y="370"/>
                  </a:lnTo>
                  <a:lnTo>
                    <a:pt x="973" y="369"/>
                  </a:lnTo>
                  <a:lnTo>
                    <a:pt x="1002" y="369"/>
                  </a:lnTo>
                  <a:lnTo>
                    <a:pt x="1031" y="368"/>
                  </a:lnTo>
                  <a:lnTo>
                    <a:pt x="1059" y="367"/>
                  </a:lnTo>
                  <a:lnTo>
                    <a:pt x="1088" y="367"/>
                  </a:lnTo>
                  <a:lnTo>
                    <a:pt x="1088" y="372"/>
                  </a:lnTo>
                  <a:lnTo>
                    <a:pt x="1090" y="375"/>
                  </a:lnTo>
                  <a:lnTo>
                    <a:pt x="1092" y="379"/>
                  </a:lnTo>
                  <a:lnTo>
                    <a:pt x="1094" y="382"/>
                  </a:lnTo>
                  <a:lnTo>
                    <a:pt x="1097" y="384"/>
                  </a:lnTo>
                  <a:lnTo>
                    <a:pt x="1100" y="385"/>
                  </a:lnTo>
                  <a:lnTo>
                    <a:pt x="1103" y="386"/>
                  </a:lnTo>
                  <a:lnTo>
                    <a:pt x="1106" y="387"/>
                  </a:lnTo>
                  <a:lnTo>
                    <a:pt x="1114" y="386"/>
                  </a:lnTo>
                  <a:lnTo>
                    <a:pt x="1123" y="385"/>
                  </a:lnTo>
                  <a:lnTo>
                    <a:pt x="1131" y="384"/>
                  </a:lnTo>
                  <a:lnTo>
                    <a:pt x="1139" y="382"/>
                  </a:lnTo>
                  <a:lnTo>
                    <a:pt x="1141" y="373"/>
                  </a:lnTo>
                  <a:lnTo>
                    <a:pt x="1143" y="368"/>
                  </a:lnTo>
                  <a:lnTo>
                    <a:pt x="1147" y="364"/>
                  </a:lnTo>
                  <a:lnTo>
                    <a:pt x="1151" y="360"/>
                  </a:lnTo>
                  <a:lnTo>
                    <a:pt x="1187" y="361"/>
                  </a:lnTo>
                  <a:lnTo>
                    <a:pt x="1223" y="363"/>
                  </a:lnTo>
                  <a:lnTo>
                    <a:pt x="1241" y="365"/>
                  </a:lnTo>
                  <a:lnTo>
                    <a:pt x="1260" y="368"/>
                  </a:lnTo>
                  <a:lnTo>
                    <a:pt x="1277" y="371"/>
                  </a:lnTo>
                  <a:lnTo>
                    <a:pt x="1295" y="376"/>
                  </a:lnTo>
                  <a:lnTo>
                    <a:pt x="1302" y="410"/>
                  </a:lnTo>
                  <a:lnTo>
                    <a:pt x="1308" y="443"/>
                  </a:lnTo>
                  <a:lnTo>
                    <a:pt x="1315" y="476"/>
                  </a:lnTo>
                  <a:lnTo>
                    <a:pt x="1319" y="509"/>
                  </a:lnTo>
                  <a:lnTo>
                    <a:pt x="1339" y="522"/>
                  </a:lnTo>
                  <a:lnTo>
                    <a:pt x="1350" y="529"/>
                  </a:lnTo>
                  <a:lnTo>
                    <a:pt x="1354" y="533"/>
                  </a:lnTo>
                  <a:lnTo>
                    <a:pt x="1357" y="538"/>
                  </a:lnTo>
                  <a:lnTo>
                    <a:pt x="1350" y="546"/>
                  </a:lnTo>
                  <a:lnTo>
                    <a:pt x="1344" y="552"/>
                  </a:lnTo>
                  <a:lnTo>
                    <a:pt x="1337" y="559"/>
                  </a:lnTo>
                  <a:lnTo>
                    <a:pt x="1333" y="565"/>
                  </a:lnTo>
                  <a:lnTo>
                    <a:pt x="1330" y="573"/>
                  </a:lnTo>
                  <a:lnTo>
                    <a:pt x="1329" y="581"/>
                  </a:lnTo>
                  <a:lnTo>
                    <a:pt x="1330" y="590"/>
                  </a:lnTo>
                  <a:lnTo>
                    <a:pt x="1333" y="601"/>
                  </a:lnTo>
                  <a:lnTo>
                    <a:pt x="1319" y="622"/>
                  </a:lnTo>
                  <a:lnTo>
                    <a:pt x="1305" y="641"/>
                  </a:lnTo>
                  <a:lnTo>
                    <a:pt x="1300" y="650"/>
                  </a:lnTo>
                  <a:lnTo>
                    <a:pt x="1295" y="660"/>
                  </a:lnTo>
                  <a:lnTo>
                    <a:pt x="1290" y="669"/>
                  </a:lnTo>
                  <a:lnTo>
                    <a:pt x="1287" y="677"/>
                  </a:lnTo>
                  <a:lnTo>
                    <a:pt x="1283" y="687"/>
                  </a:lnTo>
                  <a:lnTo>
                    <a:pt x="1281" y="696"/>
                  </a:lnTo>
                  <a:lnTo>
                    <a:pt x="1280" y="705"/>
                  </a:lnTo>
                  <a:lnTo>
                    <a:pt x="1280" y="716"/>
                  </a:lnTo>
                  <a:lnTo>
                    <a:pt x="1281" y="726"/>
                  </a:lnTo>
                  <a:lnTo>
                    <a:pt x="1284" y="737"/>
                  </a:lnTo>
                  <a:lnTo>
                    <a:pt x="1289" y="750"/>
                  </a:lnTo>
                  <a:lnTo>
                    <a:pt x="1294" y="762"/>
                  </a:lnTo>
                  <a:lnTo>
                    <a:pt x="1295" y="778"/>
                  </a:lnTo>
                  <a:lnTo>
                    <a:pt x="1296" y="791"/>
                  </a:lnTo>
                  <a:lnTo>
                    <a:pt x="1298" y="804"/>
                  </a:lnTo>
                  <a:lnTo>
                    <a:pt x="1301" y="815"/>
                  </a:lnTo>
                  <a:lnTo>
                    <a:pt x="1306" y="827"/>
                  </a:lnTo>
                  <a:lnTo>
                    <a:pt x="1311" y="837"/>
                  </a:lnTo>
                  <a:lnTo>
                    <a:pt x="1320" y="847"/>
                  </a:lnTo>
                  <a:lnTo>
                    <a:pt x="1330" y="858"/>
                  </a:lnTo>
                  <a:lnTo>
                    <a:pt x="1330" y="874"/>
                  </a:lnTo>
                  <a:lnTo>
                    <a:pt x="1330" y="891"/>
                  </a:lnTo>
                  <a:lnTo>
                    <a:pt x="1330" y="909"/>
                  </a:lnTo>
                  <a:lnTo>
                    <a:pt x="1331" y="925"/>
                  </a:lnTo>
                  <a:lnTo>
                    <a:pt x="1333" y="927"/>
                  </a:lnTo>
                  <a:lnTo>
                    <a:pt x="1334" y="930"/>
                  </a:lnTo>
                  <a:lnTo>
                    <a:pt x="1335" y="933"/>
                  </a:lnTo>
                  <a:lnTo>
                    <a:pt x="1335" y="938"/>
                  </a:lnTo>
                  <a:lnTo>
                    <a:pt x="1334" y="946"/>
                  </a:lnTo>
                  <a:lnTo>
                    <a:pt x="1331" y="954"/>
                  </a:lnTo>
                  <a:lnTo>
                    <a:pt x="1327" y="965"/>
                  </a:lnTo>
                  <a:lnTo>
                    <a:pt x="1321" y="975"/>
                  </a:lnTo>
                  <a:lnTo>
                    <a:pt x="1315" y="986"/>
                  </a:lnTo>
                  <a:lnTo>
                    <a:pt x="1306" y="997"/>
                  </a:lnTo>
                  <a:lnTo>
                    <a:pt x="1275" y="1038"/>
                  </a:lnTo>
                  <a:lnTo>
                    <a:pt x="1255" y="1066"/>
                  </a:lnTo>
                  <a:lnTo>
                    <a:pt x="1246" y="1072"/>
                  </a:lnTo>
                  <a:lnTo>
                    <a:pt x="1238" y="1079"/>
                  </a:lnTo>
                  <a:lnTo>
                    <a:pt x="1228" y="1085"/>
                  </a:lnTo>
                  <a:lnTo>
                    <a:pt x="1220" y="1091"/>
                  </a:lnTo>
                  <a:lnTo>
                    <a:pt x="1203" y="1087"/>
                  </a:lnTo>
                  <a:lnTo>
                    <a:pt x="1187" y="1086"/>
                  </a:lnTo>
                  <a:lnTo>
                    <a:pt x="1181" y="1086"/>
                  </a:lnTo>
                  <a:lnTo>
                    <a:pt x="1176" y="1087"/>
                  </a:lnTo>
                  <a:lnTo>
                    <a:pt x="1170" y="1088"/>
                  </a:lnTo>
                  <a:lnTo>
                    <a:pt x="1165" y="1091"/>
                  </a:lnTo>
                  <a:lnTo>
                    <a:pt x="1161" y="1094"/>
                  </a:lnTo>
                  <a:lnTo>
                    <a:pt x="1157" y="1098"/>
                  </a:lnTo>
                  <a:lnTo>
                    <a:pt x="1154" y="1103"/>
                  </a:lnTo>
                  <a:lnTo>
                    <a:pt x="1151" y="1109"/>
                  </a:lnTo>
                  <a:lnTo>
                    <a:pt x="1144" y="1122"/>
                  </a:lnTo>
                  <a:lnTo>
                    <a:pt x="1139" y="1139"/>
                  </a:lnTo>
                  <a:lnTo>
                    <a:pt x="1133" y="1140"/>
                  </a:lnTo>
                  <a:lnTo>
                    <a:pt x="1128" y="1142"/>
                  </a:lnTo>
                  <a:lnTo>
                    <a:pt x="1124" y="1144"/>
                  </a:lnTo>
                  <a:lnTo>
                    <a:pt x="1122" y="1146"/>
                  </a:lnTo>
                  <a:lnTo>
                    <a:pt x="1119" y="1154"/>
                  </a:lnTo>
                  <a:lnTo>
                    <a:pt x="1115" y="1167"/>
                  </a:lnTo>
                  <a:lnTo>
                    <a:pt x="1104" y="1169"/>
                  </a:lnTo>
                  <a:lnTo>
                    <a:pt x="1095" y="1172"/>
                  </a:lnTo>
                  <a:lnTo>
                    <a:pt x="1091" y="1174"/>
                  </a:lnTo>
                  <a:lnTo>
                    <a:pt x="1087" y="1176"/>
                  </a:lnTo>
                  <a:lnTo>
                    <a:pt x="1084" y="1179"/>
                  </a:lnTo>
                  <a:lnTo>
                    <a:pt x="1083" y="1182"/>
                  </a:lnTo>
                  <a:lnTo>
                    <a:pt x="1082" y="1186"/>
                  </a:lnTo>
                  <a:lnTo>
                    <a:pt x="1081" y="1190"/>
                  </a:lnTo>
                  <a:lnTo>
                    <a:pt x="1082" y="1194"/>
                  </a:lnTo>
                  <a:lnTo>
                    <a:pt x="1083" y="1198"/>
                  </a:lnTo>
                  <a:lnTo>
                    <a:pt x="1086" y="1203"/>
                  </a:lnTo>
                  <a:lnTo>
                    <a:pt x="1090" y="1209"/>
                  </a:lnTo>
                  <a:lnTo>
                    <a:pt x="1094" y="1215"/>
                  </a:lnTo>
                  <a:lnTo>
                    <a:pt x="1099" y="1222"/>
                  </a:lnTo>
                  <a:lnTo>
                    <a:pt x="1097" y="1244"/>
                  </a:lnTo>
                  <a:lnTo>
                    <a:pt x="1096" y="1266"/>
                  </a:lnTo>
                  <a:lnTo>
                    <a:pt x="1094" y="1288"/>
                  </a:lnTo>
                  <a:lnTo>
                    <a:pt x="1092" y="1311"/>
                  </a:lnTo>
                  <a:lnTo>
                    <a:pt x="1084" y="1315"/>
                  </a:lnTo>
                  <a:lnTo>
                    <a:pt x="1078" y="1318"/>
                  </a:lnTo>
                  <a:lnTo>
                    <a:pt x="1072" y="1322"/>
                  </a:lnTo>
                  <a:lnTo>
                    <a:pt x="1068" y="1327"/>
                  </a:lnTo>
                  <a:lnTo>
                    <a:pt x="1065" y="1332"/>
                  </a:lnTo>
                  <a:lnTo>
                    <a:pt x="1062" y="1338"/>
                  </a:lnTo>
                  <a:lnTo>
                    <a:pt x="1060" y="1344"/>
                  </a:lnTo>
                  <a:lnTo>
                    <a:pt x="1059" y="1353"/>
                  </a:lnTo>
                  <a:lnTo>
                    <a:pt x="1069" y="1362"/>
                  </a:lnTo>
                  <a:lnTo>
                    <a:pt x="1074" y="1368"/>
                  </a:lnTo>
                  <a:lnTo>
                    <a:pt x="1077" y="1376"/>
                  </a:lnTo>
                  <a:lnTo>
                    <a:pt x="1080" y="1388"/>
                  </a:lnTo>
                  <a:lnTo>
                    <a:pt x="1070" y="1393"/>
                  </a:lnTo>
                  <a:lnTo>
                    <a:pt x="1062" y="1398"/>
                  </a:lnTo>
                  <a:lnTo>
                    <a:pt x="1055" y="1402"/>
                  </a:lnTo>
                  <a:lnTo>
                    <a:pt x="1051" y="1406"/>
                  </a:lnTo>
                  <a:lnTo>
                    <a:pt x="1047" y="1412"/>
                  </a:lnTo>
                  <a:lnTo>
                    <a:pt x="1044" y="1419"/>
                  </a:lnTo>
                  <a:lnTo>
                    <a:pt x="1041" y="1427"/>
                  </a:lnTo>
                  <a:lnTo>
                    <a:pt x="1037" y="1438"/>
                  </a:lnTo>
                  <a:lnTo>
                    <a:pt x="1051" y="1443"/>
                  </a:lnTo>
                  <a:lnTo>
                    <a:pt x="1064" y="1447"/>
                  </a:lnTo>
                  <a:lnTo>
                    <a:pt x="1074" y="1451"/>
                  </a:lnTo>
                  <a:lnTo>
                    <a:pt x="1083" y="1456"/>
                  </a:lnTo>
                  <a:lnTo>
                    <a:pt x="1091" y="1460"/>
                  </a:lnTo>
                  <a:lnTo>
                    <a:pt x="1097" y="1466"/>
                  </a:lnTo>
                  <a:lnTo>
                    <a:pt x="1101" y="1471"/>
                  </a:lnTo>
                  <a:lnTo>
                    <a:pt x="1105" y="1476"/>
                  </a:lnTo>
                  <a:lnTo>
                    <a:pt x="1107" y="1482"/>
                  </a:lnTo>
                  <a:lnTo>
                    <a:pt x="1109" y="1489"/>
                  </a:lnTo>
                  <a:lnTo>
                    <a:pt x="1110" y="1497"/>
                  </a:lnTo>
                  <a:lnTo>
                    <a:pt x="1110" y="1506"/>
                  </a:lnTo>
                  <a:lnTo>
                    <a:pt x="1110" y="1527"/>
                  </a:lnTo>
                  <a:lnTo>
                    <a:pt x="1108" y="1553"/>
                  </a:lnTo>
                  <a:lnTo>
                    <a:pt x="1090" y="1553"/>
                  </a:lnTo>
                  <a:lnTo>
                    <a:pt x="1073" y="1551"/>
                  </a:lnTo>
                  <a:lnTo>
                    <a:pt x="1053" y="1550"/>
                  </a:lnTo>
                  <a:lnTo>
                    <a:pt x="1022" y="1549"/>
                  </a:lnTo>
                  <a:lnTo>
                    <a:pt x="1020" y="1556"/>
                  </a:lnTo>
                  <a:lnTo>
                    <a:pt x="1019" y="1564"/>
                  </a:lnTo>
                  <a:lnTo>
                    <a:pt x="1020" y="1571"/>
                  </a:lnTo>
                  <a:lnTo>
                    <a:pt x="1023" y="1579"/>
                  </a:lnTo>
                  <a:lnTo>
                    <a:pt x="1027" y="1585"/>
                  </a:lnTo>
                  <a:lnTo>
                    <a:pt x="1034" y="1592"/>
                  </a:lnTo>
                  <a:lnTo>
                    <a:pt x="1040" y="1598"/>
                  </a:lnTo>
                  <a:lnTo>
                    <a:pt x="1047" y="1605"/>
                  </a:lnTo>
                  <a:lnTo>
                    <a:pt x="1062" y="1616"/>
                  </a:lnTo>
                  <a:lnTo>
                    <a:pt x="1078" y="1625"/>
                  </a:lnTo>
                  <a:lnTo>
                    <a:pt x="1092" y="1633"/>
                  </a:lnTo>
                  <a:lnTo>
                    <a:pt x="1103" y="1639"/>
                  </a:lnTo>
                  <a:lnTo>
                    <a:pt x="1112" y="1648"/>
                  </a:lnTo>
                  <a:lnTo>
                    <a:pt x="1118" y="1654"/>
                  </a:lnTo>
                  <a:lnTo>
                    <a:pt x="1124" y="1657"/>
                  </a:lnTo>
                  <a:lnTo>
                    <a:pt x="1132" y="1663"/>
                  </a:lnTo>
                  <a:lnTo>
                    <a:pt x="1132" y="1670"/>
                  </a:lnTo>
                  <a:lnTo>
                    <a:pt x="1129" y="1677"/>
                  </a:lnTo>
                  <a:lnTo>
                    <a:pt x="1126" y="1685"/>
                  </a:lnTo>
                  <a:lnTo>
                    <a:pt x="1123" y="1694"/>
                  </a:lnTo>
                  <a:lnTo>
                    <a:pt x="1113" y="1709"/>
                  </a:lnTo>
                  <a:lnTo>
                    <a:pt x="1107" y="1724"/>
                  </a:lnTo>
                  <a:lnTo>
                    <a:pt x="1105" y="1736"/>
                  </a:lnTo>
                  <a:lnTo>
                    <a:pt x="1101" y="1746"/>
                  </a:lnTo>
                  <a:lnTo>
                    <a:pt x="1097" y="1754"/>
                  </a:lnTo>
                  <a:lnTo>
                    <a:pt x="1091" y="1760"/>
                  </a:lnTo>
                  <a:lnTo>
                    <a:pt x="1084" y="1765"/>
                  </a:lnTo>
                  <a:lnTo>
                    <a:pt x="1078" y="1769"/>
                  </a:lnTo>
                  <a:lnTo>
                    <a:pt x="1070" y="1772"/>
                  </a:lnTo>
                  <a:lnTo>
                    <a:pt x="1063" y="1773"/>
                  </a:lnTo>
                  <a:lnTo>
                    <a:pt x="1054" y="1772"/>
                  </a:lnTo>
                  <a:lnTo>
                    <a:pt x="1046" y="1771"/>
                  </a:lnTo>
                  <a:lnTo>
                    <a:pt x="1037" y="1767"/>
                  </a:lnTo>
                  <a:lnTo>
                    <a:pt x="1028" y="1764"/>
                  </a:lnTo>
                  <a:lnTo>
                    <a:pt x="1020" y="1759"/>
                  </a:lnTo>
                  <a:lnTo>
                    <a:pt x="1012" y="1754"/>
                  </a:lnTo>
                  <a:lnTo>
                    <a:pt x="1003" y="1748"/>
                  </a:lnTo>
                  <a:lnTo>
                    <a:pt x="996" y="1741"/>
                  </a:lnTo>
                  <a:lnTo>
                    <a:pt x="983" y="1743"/>
                  </a:lnTo>
                  <a:lnTo>
                    <a:pt x="970" y="1745"/>
                  </a:lnTo>
                  <a:lnTo>
                    <a:pt x="959" y="1748"/>
                  </a:lnTo>
                  <a:lnTo>
                    <a:pt x="946" y="1751"/>
                  </a:lnTo>
                  <a:lnTo>
                    <a:pt x="936" y="1756"/>
                  </a:lnTo>
                  <a:lnTo>
                    <a:pt x="925" y="1762"/>
                  </a:lnTo>
                  <a:lnTo>
                    <a:pt x="914" y="1769"/>
                  </a:lnTo>
                  <a:lnTo>
                    <a:pt x="904" y="1778"/>
                  </a:lnTo>
                  <a:lnTo>
                    <a:pt x="903" y="1787"/>
                  </a:lnTo>
                  <a:lnTo>
                    <a:pt x="901" y="1798"/>
                  </a:lnTo>
                  <a:lnTo>
                    <a:pt x="888" y="1799"/>
                  </a:lnTo>
                  <a:lnTo>
                    <a:pt x="877" y="1800"/>
                  </a:lnTo>
                  <a:lnTo>
                    <a:pt x="869" y="1803"/>
                  </a:lnTo>
                  <a:lnTo>
                    <a:pt x="860" y="1806"/>
                  </a:lnTo>
                  <a:lnTo>
                    <a:pt x="853" y="1811"/>
                  </a:lnTo>
                  <a:lnTo>
                    <a:pt x="847" y="1817"/>
                  </a:lnTo>
                  <a:lnTo>
                    <a:pt x="840" y="1826"/>
                  </a:lnTo>
                  <a:lnTo>
                    <a:pt x="832" y="1837"/>
                  </a:lnTo>
                  <a:lnTo>
                    <a:pt x="822" y="1841"/>
                  </a:lnTo>
                  <a:lnTo>
                    <a:pt x="813" y="1847"/>
                  </a:lnTo>
                  <a:lnTo>
                    <a:pt x="804" y="1855"/>
                  </a:lnTo>
                  <a:lnTo>
                    <a:pt x="796" y="1863"/>
                  </a:lnTo>
                  <a:lnTo>
                    <a:pt x="790" y="1872"/>
                  </a:lnTo>
                  <a:lnTo>
                    <a:pt x="785" y="1883"/>
                  </a:lnTo>
                  <a:lnTo>
                    <a:pt x="781" y="1893"/>
                  </a:lnTo>
                  <a:lnTo>
                    <a:pt x="777" y="1903"/>
                  </a:lnTo>
                  <a:lnTo>
                    <a:pt x="764" y="1901"/>
                  </a:lnTo>
                  <a:lnTo>
                    <a:pt x="756" y="1899"/>
                  </a:lnTo>
                  <a:lnTo>
                    <a:pt x="748" y="1896"/>
                  </a:lnTo>
                  <a:lnTo>
                    <a:pt x="739" y="1892"/>
                  </a:lnTo>
                  <a:lnTo>
                    <a:pt x="732" y="1892"/>
                  </a:lnTo>
                  <a:lnTo>
                    <a:pt x="723" y="1893"/>
                  </a:lnTo>
                  <a:lnTo>
                    <a:pt x="716" y="1894"/>
                  </a:lnTo>
                  <a:lnTo>
                    <a:pt x="708" y="1896"/>
                  </a:lnTo>
                  <a:lnTo>
                    <a:pt x="694" y="1900"/>
                  </a:lnTo>
                  <a:lnTo>
                    <a:pt x="681" y="1906"/>
                  </a:lnTo>
                  <a:lnTo>
                    <a:pt x="667" y="1915"/>
                  </a:lnTo>
                  <a:lnTo>
                    <a:pt x="655" y="1923"/>
                  </a:lnTo>
                  <a:lnTo>
                    <a:pt x="643" y="1932"/>
                  </a:lnTo>
                  <a:lnTo>
                    <a:pt x="630" y="1942"/>
                  </a:lnTo>
                  <a:lnTo>
                    <a:pt x="630" y="1947"/>
                  </a:lnTo>
                  <a:lnTo>
                    <a:pt x="630" y="1954"/>
                  </a:lnTo>
                  <a:lnTo>
                    <a:pt x="635" y="1959"/>
                  </a:lnTo>
                  <a:lnTo>
                    <a:pt x="642" y="1965"/>
                  </a:lnTo>
                  <a:lnTo>
                    <a:pt x="642" y="1977"/>
                  </a:lnTo>
                  <a:lnTo>
                    <a:pt x="642" y="1993"/>
                  </a:lnTo>
                  <a:lnTo>
                    <a:pt x="641" y="2006"/>
                  </a:lnTo>
                  <a:lnTo>
                    <a:pt x="638" y="2017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2" name="Freeform 247">
              <a:extLst>
                <a:ext uri="{FF2B5EF4-FFF2-40B4-BE49-F238E27FC236}">
                  <a16:creationId xmlns:a16="http://schemas.microsoft.com/office/drawing/2014/main" id="{6FAEACBF-8802-44B4-89E5-C54567275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057" y="4704347"/>
              <a:ext cx="644446" cy="601076"/>
            </a:xfrm>
            <a:custGeom>
              <a:avLst/>
              <a:gdLst>
                <a:gd name="T0" fmla="*/ 2147483646 w 1580"/>
                <a:gd name="T1" fmla="*/ 2147483646 h 1506"/>
                <a:gd name="T2" fmla="*/ 2147483646 w 1580"/>
                <a:gd name="T3" fmla="*/ 2147483646 h 1506"/>
                <a:gd name="T4" fmla="*/ 2147483646 w 1580"/>
                <a:gd name="T5" fmla="*/ 2147483646 h 1506"/>
                <a:gd name="T6" fmla="*/ 2147483646 w 1580"/>
                <a:gd name="T7" fmla="*/ 2147483646 h 1506"/>
                <a:gd name="T8" fmla="*/ 2147483646 w 1580"/>
                <a:gd name="T9" fmla="*/ 2147483646 h 1506"/>
                <a:gd name="T10" fmla="*/ 2147483646 w 1580"/>
                <a:gd name="T11" fmla="*/ 2147483646 h 1506"/>
                <a:gd name="T12" fmla="*/ 2147483646 w 1580"/>
                <a:gd name="T13" fmla="*/ 2147483646 h 1506"/>
                <a:gd name="T14" fmla="*/ 2147483646 w 1580"/>
                <a:gd name="T15" fmla="*/ 2147483646 h 1506"/>
                <a:gd name="T16" fmla="*/ 2147483646 w 1580"/>
                <a:gd name="T17" fmla="*/ 2147483646 h 1506"/>
                <a:gd name="T18" fmla="*/ 2147483646 w 1580"/>
                <a:gd name="T19" fmla="*/ 2147483646 h 1506"/>
                <a:gd name="T20" fmla="*/ 2147483646 w 1580"/>
                <a:gd name="T21" fmla="*/ 2147483646 h 1506"/>
                <a:gd name="T22" fmla="*/ 2147483646 w 1580"/>
                <a:gd name="T23" fmla="*/ 2147483646 h 1506"/>
                <a:gd name="T24" fmla="*/ 2147483646 w 1580"/>
                <a:gd name="T25" fmla="*/ 2147483646 h 1506"/>
                <a:gd name="T26" fmla="*/ 2147483646 w 1580"/>
                <a:gd name="T27" fmla="*/ 2147483646 h 1506"/>
                <a:gd name="T28" fmla="*/ 2147483646 w 1580"/>
                <a:gd name="T29" fmla="*/ 2147483646 h 1506"/>
                <a:gd name="T30" fmla="*/ 2147483646 w 1580"/>
                <a:gd name="T31" fmla="*/ 2147483646 h 1506"/>
                <a:gd name="T32" fmla="*/ 2147483646 w 1580"/>
                <a:gd name="T33" fmla="*/ 2147483646 h 1506"/>
                <a:gd name="T34" fmla="*/ 2147483646 w 1580"/>
                <a:gd name="T35" fmla="*/ 2147483646 h 1506"/>
                <a:gd name="T36" fmla="*/ 2147483646 w 1580"/>
                <a:gd name="T37" fmla="*/ 2147483646 h 1506"/>
                <a:gd name="T38" fmla="*/ 2147483646 w 1580"/>
                <a:gd name="T39" fmla="*/ 2147483646 h 1506"/>
                <a:gd name="T40" fmla="*/ 2147483646 w 1580"/>
                <a:gd name="T41" fmla="*/ 2147483646 h 1506"/>
                <a:gd name="T42" fmla="*/ 2147483646 w 1580"/>
                <a:gd name="T43" fmla="*/ 2147483646 h 1506"/>
                <a:gd name="T44" fmla="*/ 2147483646 w 1580"/>
                <a:gd name="T45" fmla="*/ 2147483646 h 1506"/>
                <a:gd name="T46" fmla="*/ 2147483646 w 1580"/>
                <a:gd name="T47" fmla="*/ 2147483646 h 1506"/>
                <a:gd name="T48" fmla="*/ 2147483646 w 1580"/>
                <a:gd name="T49" fmla="*/ 2147483646 h 1506"/>
                <a:gd name="T50" fmla="*/ 2147483646 w 1580"/>
                <a:gd name="T51" fmla="*/ 2147483646 h 1506"/>
                <a:gd name="T52" fmla="*/ 2147483646 w 1580"/>
                <a:gd name="T53" fmla="*/ 2147483646 h 1506"/>
                <a:gd name="T54" fmla="*/ 2147483646 w 1580"/>
                <a:gd name="T55" fmla="*/ 2147483646 h 1506"/>
                <a:gd name="T56" fmla="*/ 2147483646 w 1580"/>
                <a:gd name="T57" fmla="*/ 2147483646 h 1506"/>
                <a:gd name="T58" fmla="*/ 2147483646 w 1580"/>
                <a:gd name="T59" fmla="*/ 2147483646 h 1506"/>
                <a:gd name="T60" fmla="*/ 2147483646 w 1580"/>
                <a:gd name="T61" fmla="*/ 2147483646 h 1506"/>
                <a:gd name="T62" fmla="*/ 2147483646 w 1580"/>
                <a:gd name="T63" fmla="*/ 0 h 1506"/>
                <a:gd name="T64" fmla="*/ 2147483646 w 1580"/>
                <a:gd name="T65" fmla="*/ 2147483646 h 1506"/>
                <a:gd name="T66" fmla="*/ 2147483646 w 1580"/>
                <a:gd name="T67" fmla="*/ 2147483646 h 1506"/>
                <a:gd name="T68" fmla="*/ 2147483646 w 1580"/>
                <a:gd name="T69" fmla="*/ 2147483646 h 1506"/>
                <a:gd name="T70" fmla="*/ 2147483646 w 1580"/>
                <a:gd name="T71" fmla="*/ 2147483646 h 1506"/>
                <a:gd name="T72" fmla="*/ 2147483646 w 1580"/>
                <a:gd name="T73" fmla="*/ 2147483646 h 1506"/>
                <a:gd name="T74" fmla="*/ 2147483646 w 1580"/>
                <a:gd name="T75" fmla="*/ 2147483646 h 1506"/>
                <a:gd name="T76" fmla="*/ 2147483646 w 1580"/>
                <a:gd name="T77" fmla="*/ 2147483646 h 1506"/>
                <a:gd name="T78" fmla="*/ 2147483646 w 1580"/>
                <a:gd name="T79" fmla="*/ 2147483646 h 1506"/>
                <a:gd name="T80" fmla="*/ 2147483646 w 1580"/>
                <a:gd name="T81" fmla="*/ 2147483646 h 1506"/>
                <a:gd name="T82" fmla="*/ 2147483646 w 1580"/>
                <a:gd name="T83" fmla="*/ 2147483646 h 1506"/>
                <a:gd name="T84" fmla="*/ 2147483646 w 1580"/>
                <a:gd name="T85" fmla="*/ 2147483646 h 1506"/>
                <a:gd name="T86" fmla="*/ 2147483646 w 1580"/>
                <a:gd name="T87" fmla="*/ 2147483646 h 1506"/>
                <a:gd name="T88" fmla="*/ 2147483646 w 1580"/>
                <a:gd name="T89" fmla="*/ 2147483646 h 1506"/>
                <a:gd name="T90" fmla="*/ 2147483646 w 1580"/>
                <a:gd name="T91" fmla="*/ 2147483646 h 1506"/>
                <a:gd name="T92" fmla="*/ 2147483646 w 1580"/>
                <a:gd name="T93" fmla="*/ 2147483646 h 1506"/>
                <a:gd name="T94" fmla="*/ 2147483646 w 1580"/>
                <a:gd name="T95" fmla="*/ 2147483646 h 1506"/>
                <a:gd name="T96" fmla="*/ 2147483646 w 1580"/>
                <a:gd name="T97" fmla="*/ 2147483646 h 1506"/>
                <a:gd name="T98" fmla="*/ 2147483646 w 1580"/>
                <a:gd name="T99" fmla="*/ 2147483646 h 1506"/>
                <a:gd name="T100" fmla="*/ 2147483646 w 1580"/>
                <a:gd name="T101" fmla="*/ 2147483646 h 1506"/>
                <a:gd name="T102" fmla="*/ 2147483646 w 1580"/>
                <a:gd name="T103" fmla="*/ 2147483646 h 1506"/>
                <a:gd name="T104" fmla="*/ 2147483646 w 1580"/>
                <a:gd name="T105" fmla="*/ 2147483646 h 1506"/>
                <a:gd name="T106" fmla="*/ 2147483646 w 1580"/>
                <a:gd name="T107" fmla="*/ 2147483646 h 1506"/>
                <a:gd name="T108" fmla="*/ 2147483646 w 1580"/>
                <a:gd name="T109" fmla="*/ 2147483646 h 1506"/>
                <a:gd name="T110" fmla="*/ 2147483646 w 1580"/>
                <a:gd name="T111" fmla="*/ 2147483646 h 1506"/>
                <a:gd name="T112" fmla="*/ 2147483646 w 1580"/>
                <a:gd name="T113" fmla="*/ 2147483646 h 1506"/>
                <a:gd name="T114" fmla="*/ 2147483646 w 1580"/>
                <a:gd name="T115" fmla="*/ 2147483646 h 1506"/>
                <a:gd name="T116" fmla="*/ 2147483646 w 1580"/>
                <a:gd name="T117" fmla="*/ 2147483646 h 1506"/>
                <a:gd name="T118" fmla="*/ 2147483646 w 1580"/>
                <a:gd name="T119" fmla="*/ 2147483646 h 1506"/>
                <a:gd name="T120" fmla="*/ 2147483646 w 1580"/>
                <a:gd name="T121" fmla="*/ 2147483646 h 1506"/>
                <a:gd name="T122" fmla="*/ 2147483646 w 1580"/>
                <a:gd name="T123" fmla="*/ 2147483646 h 1506"/>
                <a:gd name="T124" fmla="*/ 2147483646 w 1580"/>
                <a:gd name="T125" fmla="*/ 2147483646 h 150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80"/>
                <a:gd name="T190" fmla="*/ 0 h 1506"/>
                <a:gd name="T191" fmla="*/ 1580 w 1580"/>
                <a:gd name="T192" fmla="*/ 1506 h 150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80" h="1506">
                  <a:moveTo>
                    <a:pt x="663" y="1378"/>
                  </a:moveTo>
                  <a:lnTo>
                    <a:pt x="663" y="1375"/>
                  </a:lnTo>
                  <a:lnTo>
                    <a:pt x="663" y="1371"/>
                  </a:lnTo>
                  <a:lnTo>
                    <a:pt x="643" y="1371"/>
                  </a:lnTo>
                  <a:lnTo>
                    <a:pt x="624" y="1371"/>
                  </a:lnTo>
                  <a:lnTo>
                    <a:pt x="604" y="1371"/>
                  </a:lnTo>
                  <a:lnTo>
                    <a:pt x="584" y="1371"/>
                  </a:lnTo>
                  <a:lnTo>
                    <a:pt x="566" y="1371"/>
                  </a:lnTo>
                  <a:lnTo>
                    <a:pt x="546" y="1371"/>
                  </a:lnTo>
                  <a:lnTo>
                    <a:pt x="526" y="1371"/>
                  </a:lnTo>
                  <a:lnTo>
                    <a:pt x="508" y="1371"/>
                  </a:lnTo>
                  <a:lnTo>
                    <a:pt x="509" y="1351"/>
                  </a:lnTo>
                  <a:lnTo>
                    <a:pt x="510" y="1331"/>
                  </a:lnTo>
                  <a:lnTo>
                    <a:pt x="510" y="1311"/>
                  </a:lnTo>
                  <a:lnTo>
                    <a:pt x="511" y="1291"/>
                  </a:lnTo>
                  <a:lnTo>
                    <a:pt x="515" y="1281"/>
                  </a:lnTo>
                  <a:lnTo>
                    <a:pt x="516" y="1274"/>
                  </a:lnTo>
                  <a:lnTo>
                    <a:pt x="516" y="1263"/>
                  </a:lnTo>
                  <a:lnTo>
                    <a:pt x="516" y="1247"/>
                  </a:lnTo>
                  <a:lnTo>
                    <a:pt x="511" y="1243"/>
                  </a:lnTo>
                  <a:lnTo>
                    <a:pt x="505" y="1238"/>
                  </a:lnTo>
                  <a:lnTo>
                    <a:pt x="499" y="1235"/>
                  </a:lnTo>
                  <a:lnTo>
                    <a:pt x="494" y="1232"/>
                  </a:lnTo>
                  <a:lnTo>
                    <a:pt x="488" y="1230"/>
                  </a:lnTo>
                  <a:lnTo>
                    <a:pt x="483" y="1229"/>
                  </a:lnTo>
                  <a:lnTo>
                    <a:pt x="476" y="1229"/>
                  </a:lnTo>
                  <a:lnTo>
                    <a:pt x="470" y="1228"/>
                  </a:lnTo>
                  <a:lnTo>
                    <a:pt x="459" y="1230"/>
                  </a:lnTo>
                  <a:lnTo>
                    <a:pt x="446" y="1233"/>
                  </a:lnTo>
                  <a:lnTo>
                    <a:pt x="435" y="1238"/>
                  </a:lnTo>
                  <a:lnTo>
                    <a:pt x="424" y="1245"/>
                  </a:lnTo>
                  <a:lnTo>
                    <a:pt x="424" y="1238"/>
                  </a:lnTo>
                  <a:lnTo>
                    <a:pt x="424" y="1233"/>
                  </a:lnTo>
                  <a:lnTo>
                    <a:pt x="412" y="1234"/>
                  </a:lnTo>
                  <a:lnTo>
                    <a:pt x="401" y="1234"/>
                  </a:lnTo>
                  <a:lnTo>
                    <a:pt x="390" y="1233"/>
                  </a:lnTo>
                  <a:lnTo>
                    <a:pt x="378" y="1230"/>
                  </a:lnTo>
                  <a:lnTo>
                    <a:pt x="377" y="1217"/>
                  </a:lnTo>
                  <a:lnTo>
                    <a:pt x="375" y="1203"/>
                  </a:lnTo>
                  <a:lnTo>
                    <a:pt x="374" y="1190"/>
                  </a:lnTo>
                  <a:lnTo>
                    <a:pt x="373" y="1176"/>
                  </a:lnTo>
                  <a:lnTo>
                    <a:pt x="360" y="1171"/>
                  </a:lnTo>
                  <a:lnTo>
                    <a:pt x="347" y="1167"/>
                  </a:lnTo>
                  <a:lnTo>
                    <a:pt x="347" y="1166"/>
                  </a:lnTo>
                  <a:lnTo>
                    <a:pt x="347" y="1165"/>
                  </a:lnTo>
                  <a:lnTo>
                    <a:pt x="345" y="1165"/>
                  </a:lnTo>
                  <a:lnTo>
                    <a:pt x="343" y="1164"/>
                  </a:lnTo>
                  <a:lnTo>
                    <a:pt x="330" y="1164"/>
                  </a:lnTo>
                  <a:lnTo>
                    <a:pt x="307" y="1164"/>
                  </a:lnTo>
                  <a:lnTo>
                    <a:pt x="307" y="1130"/>
                  </a:lnTo>
                  <a:lnTo>
                    <a:pt x="307" y="1114"/>
                  </a:lnTo>
                  <a:lnTo>
                    <a:pt x="307" y="1110"/>
                  </a:lnTo>
                  <a:lnTo>
                    <a:pt x="306" y="1108"/>
                  </a:lnTo>
                  <a:lnTo>
                    <a:pt x="305" y="1108"/>
                  </a:lnTo>
                  <a:lnTo>
                    <a:pt x="304" y="1108"/>
                  </a:lnTo>
                  <a:lnTo>
                    <a:pt x="293" y="1107"/>
                  </a:lnTo>
                  <a:lnTo>
                    <a:pt x="281" y="1107"/>
                  </a:lnTo>
                  <a:lnTo>
                    <a:pt x="271" y="1106"/>
                  </a:lnTo>
                  <a:lnTo>
                    <a:pt x="260" y="1106"/>
                  </a:lnTo>
                  <a:lnTo>
                    <a:pt x="264" y="1092"/>
                  </a:lnTo>
                  <a:lnTo>
                    <a:pt x="267" y="1080"/>
                  </a:lnTo>
                  <a:lnTo>
                    <a:pt x="273" y="1077"/>
                  </a:lnTo>
                  <a:lnTo>
                    <a:pt x="280" y="1076"/>
                  </a:lnTo>
                  <a:lnTo>
                    <a:pt x="274" y="1057"/>
                  </a:lnTo>
                  <a:lnTo>
                    <a:pt x="269" y="1043"/>
                  </a:lnTo>
                  <a:lnTo>
                    <a:pt x="265" y="1039"/>
                  </a:lnTo>
                  <a:lnTo>
                    <a:pt x="262" y="1035"/>
                  </a:lnTo>
                  <a:lnTo>
                    <a:pt x="258" y="1032"/>
                  </a:lnTo>
                  <a:lnTo>
                    <a:pt x="253" y="1030"/>
                  </a:lnTo>
                  <a:lnTo>
                    <a:pt x="244" y="1027"/>
                  </a:lnTo>
                  <a:lnTo>
                    <a:pt x="233" y="1026"/>
                  </a:lnTo>
                  <a:lnTo>
                    <a:pt x="218" y="1025"/>
                  </a:lnTo>
                  <a:lnTo>
                    <a:pt x="201" y="1024"/>
                  </a:lnTo>
                  <a:lnTo>
                    <a:pt x="202" y="990"/>
                  </a:lnTo>
                  <a:lnTo>
                    <a:pt x="204" y="956"/>
                  </a:lnTo>
                  <a:lnTo>
                    <a:pt x="207" y="923"/>
                  </a:lnTo>
                  <a:lnTo>
                    <a:pt x="208" y="890"/>
                  </a:lnTo>
                  <a:lnTo>
                    <a:pt x="204" y="886"/>
                  </a:lnTo>
                  <a:lnTo>
                    <a:pt x="202" y="882"/>
                  </a:lnTo>
                  <a:lnTo>
                    <a:pt x="200" y="877"/>
                  </a:lnTo>
                  <a:lnTo>
                    <a:pt x="197" y="872"/>
                  </a:lnTo>
                  <a:lnTo>
                    <a:pt x="195" y="862"/>
                  </a:lnTo>
                  <a:lnTo>
                    <a:pt x="194" y="852"/>
                  </a:lnTo>
                  <a:lnTo>
                    <a:pt x="194" y="842"/>
                  </a:lnTo>
                  <a:lnTo>
                    <a:pt x="192" y="833"/>
                  </a:lnTo>
                  <a:lnTo>
                    <a:pt x="191" y="829"/>
                  </a:lnTo>
                  <a:lnTo>
                    <a:pt x="190" y="824"/>
                  </a:lnTo>
                  <a:lnTo>
                    <a:pt x="188" y="820"/>
                  </a:lnTo>
                  <a:lnTo>
                    <a:pt x="185" y="817"/>
                  </a:lnTo>
                  <a:lnTo>
                    <a:pt x="166" y="815"/>
                  </a:lnTo>
                  <a:lnTo>
                    <a:pt x="148" y="813"/>
                  </a:lnTo>
                  <a:lnTo>
                    <a:pt x="130" y="812"/>
                  </a:lnTo>
                  <a:lnTo>
                    <a:pt x="112" y="810"/>
                  </a:lnTo>
                  <a:lnTo>
                    <a:pt x="106" y="816"/>
                  </a:lnTo>
                  <a:lnTo>
                    <a:pt x="102" y="822"/>
                  </a:lnTo>
                  <a:lnTo>
                    <a:pt x="100" y="831"/>
                  </a:lnTo>
                  <a:lnTo>
                    <a:pt x="98" y="840"/>
                  </a:lnTo>
                  <a:lnTo>
                    <a:pt x="90" y="839"/>
                  </a:lnTo>
                  <a:lnTo>
                    <a:pt x="78" y="837"/>
                  </a:lnTo>
                  <a:lnTo>
                    <a:pt x="68" y="833"/>
                  </a:lnTo>
                  <a:lnTo>
                    <a:pt x="60" y="829"/>
                  </a:lnTo>
                  <a:lnTo>
                    <a:pt x="62" y="817"/>
                  </a:lnTo>
                  <a:lnTo>
                    <a:pt x="62" y="809"/>
                  </a:lnTo>
                  <a:lnTo>
                    <a:pt x="62" y="801"/>
                  </a:lnTo>
                  <a:lnTo>
                    <a:pt x="60" y="789"/>
                  </a:lnTo>
                  <a:lnTo>
                    <a:pt x="52" y="788"/>
                  </a:lnTo>
                  <a:lnTo>
                    <a:pt x="45" y="787"/>
                  </a:lnTo>
                  <a:lnTo>
                    <a:pt x="45" y="774"/>
                  </a:lnTo>
                  <a:lnTo>
                    <a:pt x="46" y="761"/>
                  </a:lnTo>
                  <a:lnTo>
                    <a:pt x="47" y="748"/>
                  </a:lnTo>
                  <a:lnTo>
                    <a:pt x="47" y="735"/>
                  </a:lnTo>
                  <a:lnTo>
                    <a:pt x="36" y="715"/>
                  </a:lnTo>
                  <a:lnTo>
                    <a:pt x="24" y="693"/>
                  </a:lnTo>
                  <a:lnTo>
                    <a:pt x="13" y="671"/>
                  </a:lnTo>
                  <a:lnTo>
                    <a:pt x="0" y="649"/>
                  </a:lnTo>
                  <a:lnTo>
                    <a:pt x="11" y="640"/>
                  </a:lnTo>
                  <a:lnTo>
                    <a:pt x="19" y="632"/>
                  </a:lnTo>
                  <a:lnTo>
                    <a:pt x="26" y="626"/>
                  </a:lnTo>
                  <a:lnTo>
                    <a:pt x="33" y="622"/>
                  </a:lnTo>
                  <a:lnTo>
                    <a:pt x="40" y="620"/>
                  </a:lnTo>
                  <a:lnTo>
                    <a:pt x="49" y="618"/>
                  </a:lnTo>
                  <a:lnTo>
                    <a:pt x="61" y="617"/>
                  </a:lnTo>
                  <a:lnTo>
                    <a:pt x="75" y="616"/>
                  </a:lnTo>
                  <a:lnTo>
                    <a:pt x="75" y="606"/>
                  </a:lnTo>
                  <a:lnTo>
                    <a:pt x="76" y="594"/>
                  </a:lnTo>
                  <a:lnTo>
                    <a:pt x="85" y="592"/>
                  </a:lnTo>
                  <a:lnTo>
                    <a:pt x="95" y="589"/>
                  </a:lnTo>
                  <a:lnTo>
                    <a:pt x="103" y="586"/>
                  </a:lnTo>
                  <a:lnTo>
                    <a:pt x="112" y="583"/>
                  </a:lnTo>
                  <a:lnTo>
                    <a:pt x="121" y="579"/>
                  </a:lnTo>
                  <a:lnTo>
                    <a:pt x="130" y="576"/>
                  </a:lnTo>
                  <a:lnTo>
                    <a:pt x="139" y="573"/>
                  </a:lnTo>
                  <a:lnTo>
                    <a:pt x="149" y="572"/>
                  </a:lnTo>
                  <a:lnTo>
                    <a:pt x="149" y="563"/>
                  </a:lnTo>
                  <a:lnTo>
                    <a:pt x="149" y="554"/>
                  </a:lnTo>
                  <a:lnTo>
                    <a:pt x="149" y="545"/>
                  </a:lnTo>
                  <a:lnTo>
                    <a:pt x="149" y="536"/>
                  </a:lnTo>
                  <a:lnTo>
                    <a:pt x="161" y="535"/>
                  </a:lnTo>
                  <a:lnTo>
                    <a:pt x="169" y="533"/>
                  </a:lnTo>
                  <a:lnTo>
                    <a:pt x="176" y="532"/>
                  </a:lnTo>
                  <a:lnTo>
                    <a:pt x="180" y="529"/>
                  </a:lnTo>
                  <a:lnTo>
                    <a:pt x="183" y="524"/>
                  </a:lnTo>
                  <a:lnTo>
                    <a:pt x="184" y="517"/>
                  </a:lnTo>
                  <a:lnTo>
                    <a:pt x="185" y="508"/>
                  </a:lnTo>
                  <a:lnTo>
                    <a:pt x="185" y="497"/>
                  </a:lnTo>
                  <a:lnTo>
                    <a:pt x="178" y="497"/>
                  </a:lnTo>
                  <a:lnTo>
                    <a:pt x="171" y="497"/>
                  </a:lnTo>
                  <a:lnTo>
                    <a:pt x="171" y="486"/>
                  </a:lnTo>
                  <a:lnTo>
                    <a:pt x="171" y="476"/>
                  </a:lnTo>
                  <a:lnTo>
                    <a:pt x="178" y="475"/>
                  </a:lnTo>
                  <a:lnTo>
                    <a:pt x="185" y="474"/>
                  </a:lnTo>
                  <a:lnTo>
                    <a:pt x="184" y="464"/>
                  </a:lnTo>
                  <a:lnTo>
                    <a:pt x="182" y="453"/>
                  </a:lnTo>
                  <a:lnTo>
                    <a:pt x="181" y="446"/>
                  </a:lnTo>
                  <a:lnTo>
                    <a:pt x="178" y="440"/>
                  </a:lnTo>
                  <a:lnTo>
                    <a:pt x="176" y="433"/>
                  </a:lnTo>
                  <a:lnTo>
                    <a:pt x="173" y="429"/>
                  </a:lnTo>
                  <a:lnTo>
                    <a:pt x="168" y="426"/>
                  </a:lnTo>
                  <a:lnTo>
                    <a:pt x="164" y="424"/>
                  </a:lnTo>
                  <a:lnTo>
                    <a:pt x="159" y="422"/>
                  </a:lnTo>
                  <a:lnTo>
                    <a:pt x="153" y="421"/>
                  </a:lnTo>
                  <a:lnTo>
                    <a:pt x="147" y="420"/>
                  </a:lnTo>
                  <a:lnTo>
                    <a:pt x="139" y="419"/>
                  </a:lnTo>
                  <a:lnTo>
                    <a:pt x="123" y="418"/>
                  </a:lnTo>
                  <a:lnTo>
                    <a:pt x="102" y="417"/>
                  </a:lnTo>
                  <a:lnTo>
                    <a:pt x="102" y="415"/>
                  </a:lnTo>
                  <a:lnTo>
                    <a:pt x="106" y="403"/>
                  </a:lnTo>
                  <a:lnTo>
                    <a:pt x="110" y="393"/>
                  </a:lnTo>
                  <a:lnTo>
                    <a:pt x="115" y="383"/>
                  </a:lnTo>
                  <a:lnTo>
                    <a:pt x="119" y="372"/>
                  </a:lnTo>
                  <a:lnTo>
                    <a:pt x="127" y="377"/>
                  </a:lnTo>
                  <a:lnTo>
                    <a:pt x="132" y="384"/>
                  </a:lnTo>
                  <a:lnTo>
                    <a:pt x="136" y="390"/>
                  </a:lnTo>
                  <a:lnTo>
                    <a:pt x="139" y="399"/>
                  </a:lnTo>
                  <a:lnTo>
                    <a:pt x="147" y="399"/>
                  </a:lnTo>
                  <a:lnTo>
                    <a:pt x="155" y="399"/>
                  </a:lnTo>
                  <a:lnTo>
                    <a:pt x="162" y="400"/>
                  </a:lnTo>
                  <a:lnTo>
                    <a:pt x="171" y="401"/>
                  </a:lnTo>
                  <a:lnTo>
                    <a:pt x="173" y="391"/>
                  </a:lnTo>
                  <a:lnTo>
                    <a:pt x="174" y="380"/>
                  </a:lnTo>
                  <a:lnTo>
                    <a:pt x="176" y="369"/>
                  </a:lnTo>
                  <a:lnTo>
                    <a:pt x="178" y="360"/>
                  </a:lnTo>
                  <a:lnTo>
                    <a:pt x="230" y="334"/>
                  </a:lnTo>
                  <a:lnTo>
                    <a:pt x="258" y="321"/>
                  </a:lnTo>
                  <a:lnTo>
                    <a:pt x="274" y="314"/>
                  </a:lnTo>
                  <a:lnTo>
                    <a:pt x="288" y="310"/>
                  </a:lnTo>
                  <a:lnTo>
                    <a:pt x="285" y="298"/>
                  </a:lnTo>
                  <a:lnTo>
                    <a:pt x="280" y="285"/>
                  </a:lnTo>
                  <a:lnTo>
                    <a:pt x="275" y="273"/>
                  </a:lnTo>
                  <a:lnTo>
                    <a:pt x="270" y="261"/>
                  </a:lnTo>
                  <a:lnTo>
                    <a:pt x="258" y="237"/>
                  </a:lnTo>
                  <a:lnTo>
                    <a:pt x="244" y="215"/>
                  </a:lnTo>
                  <a:lnTo>
                    <a:pt x="233" y="213"/>
                  </a:lnTo>
                  <a:lnTo>
                    <a:pt x="222" y="211"/>
                  </a:lnTo>
                  <a:lnTo>
                    <a:pt x="211" y="209"/>
                  </a:lnTo>
                  <a:lnTo>
                    <a:pt x="201" y="207"/>
                  </a:lnTo>
                  <a:lnTo>
                    <a:pt x="201" y="196"/>
                  </a:lnTo>
                  <a:lnTo>
                    <a:pt x="202" y="185"/>
                  </a:lnTo>
                  <a:lnTo>
                    <a:pt x="202" y="173"/>
                  </a:lnTo>
                  <a:lnTo>
                    <a:pt x="203" y="162"/>
                  </a:lnTo>
                  <a:lnTo>
                    <a:pt x="188" y="147"/>
                  </a:lnTo>
                  <a:lnTo>
                    <a:pt x="174" y="130"/>
                  </a:lnTo>
                  <a:lnTo>
                    <a:pt x="166" y="120"/>
                  </a:lnTo>
                  <a:lnTo>
                    <a:pt x="161" y="111"/>
                  </a:lnTo>
                  <a:lnTo>
                    <a:pt x="159" y="106"/>
                  </a:lnTo>
                  <a:lnTo>
                    <a:pt x="157" y="100"/>
                  </a:lnTo>
                  <a:lnTo>
                    <a:pt x="157" y="96"/>
                  </a:lnTo>
                  <a:lnTo>
                    <a:pt x="156" y="92"/>
                  </a:lnTo>
                  <a:lnTo>
                    <a:pt x="162" y="86"/>
                  </a:lnTo>
                  <a:lnTo>
                    <a:pt x="169" y="82"/>
                  </a:lnTo>
                  <a:lnTo>
                    <a:pt x="178" y="79"/>
                  </a:lnTo>
                  <a:lnTo>
                    <a:pt x="186" y="77"/>
                  </a:lnTo>
                  <a:lnTo>
                    <a:pt x="195" y="75"/>
                  </a:lnTo>
                  <a:lnTo>
                    <a:pt x="205" y="75"/>
                  </a:lnTo>
                  <a:lnTo>
                    <a:pt x="214" y="75"/>
                  </a:lnTo>
                  <a:lnTo>
                    <a:pt x="223" y="77"/>
                  </a:lnTo>
                  <a:lnTo>
                    <a:pt x="232" y="79"/>
                  </a:lnTo>
                  <a:lnTo>
                    <a:pt x="240" y="82"/>
                  </a:lnTo>
                  <a:lnTo>
                    <a:pt x="248" y="86"/>
                  </a:lnTo>
                  <a:lnTo>
                    <a:pt x="256" y="90"/>
                  </a:lnTo>
                  <a:lnTo>
                    <a:pt x="262" y="96"/>
                  </a:lnTo>
                  <a:lnTo>
                    <a:pt x="268" y="103"/>
                  </a:lnTo>
                  <a:lnTo>
                    <a:pt x="272" y="110"/>
                  </a:lnTo>
                  <a:lnTo>
                    <a:pt x="274" y="118"/>
                  </a:lnTo>
                  <a:lnTo>
                    <a:pt x="300" y="123"/>
                  </a:lnTo>
                  <a:lnTo>
                    <a:pt x="326" y="127"/>
                  </a:lnTo>
                  <a:lnTo>
                    <a:pt x="352" y="128"/>
                  </a:lnTo>
                  <a:lnTo>
                    <a:pt x="378" y="128"/>
                  </a:lnTo>
                  <a:lnTo>
                    <a:pt x="397" y="120"/>
                  </a:lnTo>
                  <a:lnTo>
                    <a:pt x="407" y="115"/>
                  </a:lnTo>
                  <a:lnTo>
                    <a:pt x="414" y="113"/>
                  </a:lnTo>
                  <a:lnTo>
                    <a:pt x="421" y="113"/>
                  </a:lnTo>
                  <a:lnTo>
                    <a:pt x="441" y="135"/>
                  </a:lnTo>
                  <a:lnTo>
                    <a:pt x="455" y="151"/>
                  </a:lnTo>
                  <a:lnTo>
                    <a:pt x="465" y="165"/>
                  </a:lnTo>
                  <a:lnTo>
                    <a:pt x="474" y="174"/>
                  </a:lnTo>
                  <a:lnTo>
                    <a:pt x="494" y="176"/>
                  </a:lnTo>
                  <a:lnTo>
                    <a:pt x="514" y="177"/>
                  </a:lnTo>
                  <a:lnTo>
                    <a:pt x="534" y="179"/>
                  </a:lnTo>
                  <a:lnTo>
                    <a:pt x="555" y="181"/>
                  </a:lnTo>
                  <a:lnTo>
                    <a:pt x="564" y="189"/>
                  </a:lnTo>
                  <a:lnTo>
                    <a:pt x="571" y="195"/>
                  </a:lnTo>
                  <a:lnTo>
                    <a:pt x="579" y="200"/>
                  </a:lnTo>
                  <a:lnTo>
                    <a:pt x="586" y="204"/>
                  </a:lnTo>
                  <a:lnTo>
                    <a:pt x="595" y="206"/>
                  </a:lnTo>
                  <a:lnTo>
                    <a:pt x="602" y="208"/>
                  </a:lnTo>
                  <a:lnTo>
                    <a:pt x="610" y="209"/>
                  </a:lnTo>
                  <a:lnTo>
                    <a:pt x="618" y="210"/>
                  </a:lnTo>
                  <a:lnTo>
                    <a:pt x="627" y="209"/>
                  </a:lnTo>
                  <a:lnTo>
                    <a:pt x="635" y="208"/>
                  </a:lnTo>
                  <a:lnTo>
                    <a:pt x="643" y="207"/>
                  </a:lnTo>
                  <a:lnTo>
                    <a:pt x="652" y="205"/>
                  </a:lnTo>
                  <a:lnTo>
                    <a:pt x="670" y="200"/>
                  </a:lnTo>
                  <a:lnTo>
                    <a:pt x="690" y="193"/>
                  </a:lnTo>
                  <a:lnTo>
                    <a:pt x="690" y="190"/>
                  </a:lnTo>
                  <a:lnTo>
                    <a:pt x="690" y="187"/>
                  </a:lnTo>
                  <a:lnTo>
                    <a:pt x="706" y="180"/>
                  </a:lnTo>
                  <a:lnTo>
                    <a:pt x="721" y="175"/>
                  </a:lnTo>
                  <a:lnTo>
                    <a:pt x="735" y="172"/>
                  </a:lnTo>
                  <a:lnTo>
                    <a:pt x="749" y="169"/>
                  </a:lnTo>
                  <a:lnTo>
                    <a:pt x="777" y="164"/>
                  </a:lnTo>
                  <a:lnTo>
                    <a:pt x="809" y="160"/>
                  </a:lnTo>
                  <a:lnTo>
                    <a:pt x="817" y="158"/>
                  </a:lnTo>
                  <a:lnTo>
                    <a:pt x="824" y="154"/>
                  </a:lnTo>
                  <a:lnTo>
                    <a:pt x="830" y="151"/>
                  </a:lnTo>
                  <a:lnTo>
                    <a:pt x="837" y="147"/>
                  </a:lnTo>
                  <a:lnTo>
                    <a:pt x="849" y="139"/>
                  </a:lnTo>
                  <a:lnTo>
                    <a:pt x="860" y="130"/>
                  </a:lnTo>
                  <a:lnTo>
                    <a:pt x="873" y="119"/>
                  </a:lnTo>
                  <a:lnTo>
                    <a:pt x="884" y="110"/>
                  </a:lnTo>
                  <a:lnTo>
                    <a:pt x="897" y="100"/>
                  </a:lnTo>
                  <a:lnTo>
                    <a:pt x="912" y="93"/>
                  </a:lnTo>
                  <a:lnTo>
                    <a:pt x="923" y="91"/>
                  </a:lnTo>
                  <a:lnTo>
                    <a:pt x="935" y="89"/>
                  </a:lnTo>
                  <a:lnTo>
                    <a:pt x="946" y="87"/>
                  </a:lnTo>
                  <a:lnTo>
                    <a:pt x="958" y="86"/>
                  </a:lnTo>
                  <a:lnTo>
                    <a:pt x="978" y="64"/>
                  </a:lnTo>
                  <a:lnTo>
                    <a:pt x="992" y="51"/>
                  </a:lnTo>
                  <a:lnTo>
                    <a:pt x="1003" y="37"/>
                  </a:lnTo>
                  <a:lnTo>
                    <a:pt x="1018" y="18"/>
                  </a:lnTo>
                  <a:lnTo>
                    <a:pt x="1030" y="16"/>
                  </a:lnTo>
                  <a:lnTo>
                    <a:pt x="1043" y="15"/>
                  </a:lnTo>
                  <a:lnTo>
                    <a:pt x="1055" y="15"/>
                  </a:lnTo>
                  <a:lnTo>
                    <a:pt x="1069" y="14"/>
                  </a:lnTo>
                  <a:lnTo>
                    <a:pt x="1070" y="7"/>
                  </a:lnTo>
                  <a:lnTo>
                    <a:pt x="1072" y="1"/>
                  </a:lnTo>
                  <a:lnTo>
                    <a:pt x="1079" y="0"/>
                  </a:lnTo>
                  <a:lnTo>
                    <a:pt x="1087" y="0"/>
                  </a:lnTo>
                  <a:lnTo>
                    <a:pt x="1095" y="0"/>
                  </a:lnTo>
                  <a:lnTo>
                    <a:pt x="1105" y="0"/>
                  </a:lnTo>
                  <a:lnTo>
                    <a:pt x="1107" y="7"/>
                  </a:lnTo>
                  <a:lnTo>
                    <a:pt x="1111" y="13"/>
                  </a:lnTo>
                  <a:lnTo>
                    <a:pt x="1115" y="20"/>
                  </a:lnTo>
                  <a:lnTo>
                    <a:pt x="1120" y="26"/>
                  </a:lnTo>
                  <a:lnTo>
                    <a:pt x="1127" y="31"/>
                  </a:lnTo>
                  <a:lnTo>
                    <a:pt x="1133" y="35"/>
                  </a:lnTo>
                  <a:lnTo>
                    <a:pt x="1139" y="38"/>
                  </a:lnTo>
                  <a:lnTo>
                    <a:pt x="1146" y="41"/>
                  </a:lnTo>
                  <a:lnTo>
                    <a:pt x="1153" y="42"/>
                  </a:lnTo>
                  <a:lnTo>
                    <a:pt x="1160" y="42"/>
                  </a:lnTo>
                  <a:lnTo>
                    <a:pt x="1166" y="41"/>
                  </a:lnTo>
                  <a:lnTo>
                    <a:pt x="1171" y="39"/>
                  </a:lnTo>
                  <a:lnTo>
                    <a:pt x="1177" y="35"/>
                  </a:lnTo>
                  <a:lnTo>
                    <a:pt x="1182" y="30"/>
                  </a:lnTo>
                  <a:lnTo>
                    <a:pt x="1186" y="23"/>
                  </a:lnTo>
                  <a:lnTo>
                    <a:pt x="1188" y="14"/>
                  </a:lnTo>
                  <a:lnTo>
                    <a:pt x="1198" y="10"/>
                  </a:lnTo>
                  <a:lnTo>
                    <a:pt x="1208" y="8"/>
                  </a:lnTo>
                  <a:lnTo>
                    <a:pt x="1208" y="19"/>
                  </a:lnTo>
                  <a:lnTo>
                    <a:pt x="1210" y="31"/>
                  </a:lnTo>
                  <a:lnTo>
                    <a:pt x="1224" y="28"/>
                  </a:lnTo>
                  <a:lnTo>
                    <a:pt x="1239" y="26"/>
                  </a:lnTo>
                  <a:lnTo>
                    <a:pt x="1241" y="20"/>
                  </a:lnTo>
                  <a:lnTo>
                    <a:pt x="1242" y="14"/>
                  </a:lnTo>
                  <a:lnTo>
                    <a:pt x="1247" y="28"/>
                  </a:lnTo>
                  <a:lnTo>
                    <a:pt x="1253" y="40"/>
                  </a:lnTo>
                  <a:lnTo>
                    <a:pt x="1245" y="52"/>
                  </a:lnTo>
                  <a:lnTo>
                    <a:pt x="1241" y="59"/>
                  </a:lnTo>
                  <a:lnTo>
                    <a:pt x="1240" y="64"/>
                  </a:lnTo>
                  <a:lnTo>
                    <a:pt x="1239" y="71"/>
                  </a:lnTo>
                  <a:lnTo>
                    <a:pt x="1246" y="75"/>
                  </a:lnTo>
                  <a:lnTo>
                    <a:pt x="1253" y="79"/>
                  </a:lnTo>
                  <a:lnTo>
                    <a:pt x="1251" y="81"/>
                  </a:lnTo>
                  <a:lnTo>
                    <a:pt x="1249" y="84"/>
                  </a:lnTo>
                  <a:lnTo>
                    <a:pt x="1248" y="88"/>
                  </a:lnTo>
                  <a:lnTo>
                    <a:pt x="1247" y="92"/>
                  </a:lnTo>
                  <a:lnTo>
                    <a:pt x="1246" y="100"/>
                  </a:lnTo>
                  <a:lnTo>
                    <a:pt x="1245" y="111"/>
                  </a:lnTo>
                  <a:lnTo>
                    <a:pt x="1246" y="131"/>
                  </a:lnTo>
                  <a:lnTo>
                    <a:pt x="1247" y="148"/>
                  </a:lnTo>
                  <a:lnTo>
                    <a:pt x="1295" y="150"/>
                  </a:lnTo>
                  <a:lnTo>
                    <a:pt x="1319" y="152"/>
                  </a:lnTo>
                  <a:lnTo>
                    <a:pt x="1326" y="153"/>
                  </a:lnTo>
                  <a:lnTo>
                    <a:pt x="1329" y="154"/>
                  </a:lnTo>
                  <a:lnTo>
                    <a:pt x="1331" y="155"/>
                  </a:lnTo>
                  <a:lnTo>
                    <a:pt x="1332" y="157"/>
                  </a:lnTo>
                  <a:lnTo>
                    <a:pt x="1332" y="158"/>
                  </a:lnTo>
                  <a:lnTo>
                    <a:pt x="1332" y="159"/>
                  </a:lnTo>
                  <a:lnTo>
                    <a:pt x="1333" y="159"/>
                  </a:lnTo>
                  <a:lnTo>
                    <a:pt x="1336" y="160"/>
                  </a:lnTo>
                  <a:lnTo>
                    <a:pt x="1345" y="160"/>
                  </a:lnTo>
                  <a:lnTo>
                    <a:pt x="1364" y="160"/>
                  </a:lnTo>
                  <a:lnTo>
                    <a:pt x="1362" y="171"/>
                  </a:lnTo>
                  <a:lnTo>
                    <a:pt x="1361" y="183"/>
                  </a:lnTo>
                  <a:lnTo>
                    <a:pt x="1360" y="195"/>
                  </a:lnTo>
                  <a:lnTo>
                    <a:pt x="1359" y="207"/>
                  </a:lnTo>
                  <a:lnTo>
                    <a:pt x="1361" y="211"/>
                  </a:lnTo>
                  <a:lnTo>
                    <a:pt x="1363" y="217"/>
                  </a:lnTo>
                  <a:lnTo>
                    <a:pt x="1371" y="219"/>
                  </a:lnTo>
                  <a:lnTo>
                    <a:pt x="1380" y="222"/>
                  </a:lnTo>
                  <a:lnTo>
                    <a:pt x="1387" y="224"/>
                  </a:lnTo>
                  <a:lnTo>
                    <a:pt x="1394" y="228"/>
                  </a:lnTo>
                  <a:lnTo>
                    <a:pt x="1400" y="231"/>
                  </a:lnTo>
                  <a:lnTo>
                    <a:pt x="1407" y="235"/>
                  </a:lnTo>
                  <a:lnTo>
                    <a:pt x="1412" y="239"/>
                  </a:lnTo>
                  <a:lnTo>
                    <a:pt x="1417" y="245"/>
                  </a:lnTo>
                  <a:lnTo>
                    <a:pt x="1421" y="251"/>
                  </a:lnTo>
                  <a:lnTo>
                    <a:pt x="1425" y="256"/>
                  </a:lnTo>
                  <a:lnTo>
                    <a:pt x="1428" y="263"/>
                  </a:lnTo>
                  <a:lnTo>
                    <a:pt x="1431" y="270"/>
                  </a:lnTo>
                  <a:lnTo>
                    <a:pt x="1436" y="285"/>
                  </a:lnTo>
                  <a:lnTo>
                    <a:pt x="1439" y="303"/>
                  </a:lnTo>
                  <a:lnTo>
                    <a:pt x="1418" y="311"/>
                  </a:lnTo>
                  <a:lnTo>
                    <a:pt x="1398" y="318"/>
                  </a:lnTo>
                  <a:lnTo>
                    <a:pt x="1378" y="327"/>
                  </a:lnTo>
                  <a:lnTo>
                    <a:pt x="1358" y="334"/>
                  </a:lnTo>
                  <a:lnTo>
                    <a:pt x="1359" y="343"/>
                  </a:lnTo>
                  <a:lnTo>
                    <a:pt x="1360" y="350"/>
                  </a:lnTo>
                  <a:lnTo>
                    <a:pt x="1363" y="355"/>
                  </a:lnTo>
                  <a:lnTo>
                    <a:pt x="1366" y="359"/>
                  </a:lnTo>
                  <a:lnTo>
                    <a:pt x="1375" y="365"/>
                  </a:lnTo>
                  <a:lnTo>
                    <a:pt x="1388" y="375"/>
                  </a:lnTo>
                  <a:lnTo>
                    <a:pt x="1388" y="390"/>
                  </a:lnTo>
                  <a:lnTo>
                    <a:pt x="1389" y="403"/>
                  </a:lnTo>
                  <a:lnTo>
                    <a:pt x="1391" y="417"/>
                  </a:lnTo>
                  <a:lnTo>
                    <a:pt x="1395" y="431"/>
                  </a:lnTo>
                  <a:lnTo>
                    <a:pt x="1394" y="442"/>
                  </a:lnTo>
                  <a:lnTo>
                    <a:pt x="1394" y="453"/>
                  </a:lnTo>
                  <a:lnTo>
                    <a:pt x="1394" y="464"/>
                  </a:lnTo>
                  <a:lnTo>
                    <a:pt x="1394" y="475"/>
                  </a:lnTo>
                  <a:lnTo>
                    <a:pt x="1411" y="476"/>
                  </a:lnTo>
                  <a:lnTo>
                    <a:pt x="1428" y="477"/>
                  </a:lnTo>
                  <a:lnTo>
                    <a:pt x="1445" y="478"/>
                  </a:lnTo>
                  <a:lnTo>
                    <a:pt x="1463" y="479"/>
                  </a:lnTo>
                  <a:lnTo>
                    <a:pt x="1465" y="481"/>
                  </a:lnTo>
                  <a:lnTo>
                    <a:pt x="1467" y="483"/>
                  </a:lnTo>
                  <a:lnTo>
                    <a:pt x="1491" y="483"/>
                  </a:lnTo>
                  <a:lnTo>
                    <a:pt x="1512" y="484"/>
                  </a:lnTo>
                  <a:lnTo>
                    <a:pt x="1523" y="485"/>
                  </a:lnTo>
                  <a:lnTo>
                    <a:pt x="1531" y="489"/>
                  </a:lnTo>
                  <a:lnTo>
                    <a:pt x="1535" y="492"/>
                  </a:lnTo>
                  <a:lnTo>
                    <a:pt x="1538" y="496"/>
                  </a:lnTo>
                  <a:lnTo>
                    <a:pt x="1541" y="499"/>
                  </a:lnTo>
                  <a:lnTo>
                    <a:pt x="1544" y="504"/>
                  </a:lnTo>
                  <a:lnTo>
                    <a:pt x="1552" y="504"/>
                  </a:lnTo>
                  <a:lnTo>
                    <a:pt x="1558" y="504"/>
                  </a:lnTo>
                  <a:lnTo>
                    <a:pt x="1563" y="517"/>
                  </a:lnTo>
                  <a:lnTo>
                    <a:pt x="1569" y="531"/>
                  </a:lnTo>
                  <a:lnTo>
                    <a:pt x="1576" y="543"/>
                  </a:lnTo>
                  <a:lnTo>
                    <a:pt x="1580" y="557"/>
                  </a:lnTo>
                  <a:lnTo>
                    <a:pt x="1573" y="556"/>
                  </a:lnTo>
                  <a:lnTo>
                    <a:pt x="1567" y="554"/>
                  </a:lnTo>
                  <a:lnTo>
                    <a:pt x="1561" y="550"/>
                  </a:lnTo>
                  <a:lnTo>
                    <a:pt x="1556" y="545"/>
                  </a:lnTo>
                  <a:lnTo>
                    <a:pt x="1547" y="535"/>
                  </a:lnTo>
                  <a:lnTo>
                    <a:pt x="1537" y="525"/>
                  </a:lnTo>
                  <a:lnTo>
                    <a:pt x="1522" y="523"/>
                  </a:lnTo>
                  <a:lnTo>
                    <a:pt x="1507" y="521"/>
                  </a:lnTo>
                  <a:lnTo>
                    <a:pt x="1509" y="537"/>
                  </a:lnTo>
                  <a:lnTo>
                    <a:pt x="1510" y="553"/>
                  </a:lnTo>
                  <a:lnTo>
                    <a:pt x="1512" y="569"/>
                  </a:lnTo>
                  <a:lnTo>
                    <a:pt x="1514" y="586"/>
                  </a:lnTo>
                  <a:lnTo>
                    <a:pt x="1521" y="595"/>
                  </a:lnTo>
                  <a:lnTo>
                    <a:pt x="1525" y="604"/>
                  </a:lnTo>
                  <a:lnTo>
                    <a:pt x="1527" y="613"/>
                  </a:lnTo>
                  <a:lnTo>
                    <a:pt x="1529" y="623"/>
                  </a:lnTo>
                  <a:lnTo>
                    <a:pt x="1536" y="625"/>
                  </a:lnTo>
                  <a:lnTo>
                    <a:pt x="1541" y="627"/>
                  </a:lnTo>
                  <a:lnTo>
                    <a:pt x="1545" y="631"/>
                  </a:lnTo>
                  <a:lnTo>
                    <a:pt x="1548" y="634"/>
                  </a:lnTo>
                  <a:lnTo>
                    <a:pt x="1550" y="638"/>
                  </a:lnTo>
                  <a:lnTo>
                    <a:pt x="1550" y="643"/>
                  </a:lnTo>
                  <a:lnTo>
                    <a:pt x="1550" y="649"/>
                  </a:lnTo>
                  <a:lnTo>
                    <a:pt x="1550" y="656"/>
                  </a:lnTo>
                  <a:lnTo>
                    <a:pt x="1535" y="663"/>
                  </a:lnTo>
                  <a:lnTo>
                    <a:pt x="1521" y="668"/>
                  </a:lnTo>
                  <a:lnTo>
                    <a:pt x="1519" y="680"/>
                  </a:lnTo>
                  <a:lnTo>
                    <a:pt x="1516" y="693"/>
                  </a:lnTo>
                  <a:lnTo>
                    <a:pt x="1515" y="706"/>
                  </a:lnTo>
                  <a:lnTo>
                    <a:pt x="1514" y="719"/>
                  </a:lnTo>
                  <a:lnTo>
                    <a:pt x="1490" y="712"/>
                  </a:lnTo>
                  <a:lnTo>
                    <a:pt x="1470" y="707"/>
                  </a:lnTo>
                  <a:lnTo>
                    <a:pt x="1465" y="707"/>
                  </a:lnTo>
                  <a:lnTo>
                    <a:pt x="1460" y="707"/>
                  </a:lnTo>
                  <a:lnTo>
                    <a:pt x="1456" y="708"/>
                  </a:lnTo>
                  <a:lnTo>
                    <a:pt x="1451" y="709"/>
                  </a:lnTo>
                  <a:lnTo>
                    <a:pt x="1447" y="711"/>
                  </a:lnTo>
                  <a:lnTo>
                    <a:pt x="1442" y="715"/>
                  </a:lnTo>
                  <a:lnTo>
                    <a:pt x="1437" y="719"/>
                  </a:lnTo>
                  <a:lnTo>
                    <a:pt x="1431" y="724"/>
                  </a:lnTo>
                  <a:lnTo>
                    <a:pt x="1419" y="725"/>
                  </a:lnTo>
                  <a:lnTo>
                    <a:pt x="1407" y="726"/>
                  </a:lnTo>
                  <a:lnTo>
                    <a:pt x="1394" y="727"/>
                  </a:lnTo>
                  <a:lnTo>
                    <a:pt x="1382" y="728"/>
                  </a:lnTo>
                  <a:lnTo>
                    <a:pt x="1373" y="746"/>
                  </a:lnTo>
                  <a:lnTo>
                    <a:pt x="1368" y="758"/>
                  </a:lnTo>
                  <a:lnTo>
                    <a:pt x="1366" y="773"/>
                  </a:lnTo>
                  <a:lnTo>
                    <a:pt x="1364" y="793"/>
                  </a:lnTo>
                  <a:lnTo>
                    <a:pt x="1331" y="803"/>
                  </a:lnTo>
                  <a:lnTo>
                    <a:pt x="1312" y="809"/>
                  </a:lnTo>
                  <a:lnTo>
                    <a:pt x="1304" y="812"/>
                  </a:lnTo>
                  <a:lnTo>
                    <a:pt x="1298" y="817"/>
                  </a:lnTo>
                  <a:lnTo>
                    <a:pt x="1296" y="829"/>
                  </a:lnTo>
                  <a:lnTo>
                    <a:pt x="1292" y="840"/>
                  </a:lnTo>
                  <a:lnTo>
                    <a:pt x="1287" y="852"/>
                  </a:lnTo>
                  <a:lnTo>
                    <a:pt x="1282" y="865"/>
                  </a:lnTo>
                  <a:lnTo>
                    <a:pt x="1270" y="890"/>
                  </a:lnTo>
                  <a:lnTo>
                    <a:pt x="1257" y="916"/>
                  </a:lnTo>
                  <a:lnTo>
                    <a:pt x="1251" y="928"/>
                  </a:lnTo>
                  <a:lnTo>
                    <a:pt x="1246" y="941"/>
                  </a:lnTo>
                  <a:lnTo>
                    <a:pt x="1243" y="953"/>
                  </a:lnTo>
                  <a:lnTo>
                    <a:pt x="1240" y="965"/>
                  </a:lnTo>
                  <a:lnTo>
                    <a:pt x="1239" y="977"/>
                  </a:lnTo>
                  <a:lnTo>
                    <a:pt x="1240" y="987"/>
                  </a:lnTo>
                  <a:lnTo>
                    <a:pt x="1241" y="993"/>
                  </a:lnTo>
                  <a:lnTo>
                    <a:pt x="1243" y="998"/>
                  </a:lnTo>
                  <a:lnTo>
                    <a:pt x="1245" y="1003"/>
                  </a:lnTo>
                  <a:lnTo>
                    <a:pt x="1248" y="1008"/>
                  </a:lnTo>
                  <a:lnTo>
                    <a:pt x="1255" y="1040"/>
                  </a:lnTo>
                  <a:lnTo>
                    <a:pt x="1262" y="1072"/>
                  </a:lnTo>
                  <a:lnTo>
                    <a:pt x="1268" y="1088"/>
                  </a:lnTo>
                  <a:lnTo>
                    <a:pt x="1274" y="1102"/>
                  </a:lnTo>
                  <a:lnTo>
                    <a:pt x="1281" y="1117"/>
                  </a:lnTo>
                  <a:lnTo>
                    <a:pt x="1290" y="1132"/>
                  </a:lnTo>
                  <a:lnTo>
                    <a:pt x="1300" y="1134"/>
                  </a:lnTo>
                  <a:lnTo>
                    <a:pt x="1309" y="1136"/>
                  </a:lnTo>
                  <a:lnTo>
                    <a:pt x="1319" y="1138"/>
                  </a:lnTo>
                  <a:lnTo>
                    <a:pt x="1329" y="1141"/>
                  </a:lnTo>
                  <a:lnTo>
                    <a:pt x="1337" y="1154"/>
                  </a:lnTo>
                  <a:lnTo>
                    <a:pt x="1341" y="1164"/>
                  </a:lnTo>
                  <a:lnTo>
                    <a:pt x="1342" y="1170"/>
                  </a:lnTo>
                  <a:lnTo>
                    <a:pt x="1343" y="1179"/>
                  </a:lnTo>
                  <a:lnTo>
                    <a:pt x="1345" y="1184"/>
                  </a:lnTo>
                  <a:lnTo>
                    <a:pt x="1347" y="1191"/>
                  </a:lnTo>
                  <a:lnTo>
                    <a:pt x="1331" y="1191"/>
                  </a:lnTo>
                  <a:lnTo>
                    <a:pt x="1315" y="1191"/>
                  </a:lnTo>
                  <a:lnTo>
                    <a:pt x="1299" y="1191"/>
                  </a:lnTo>
                  <a:lnTo>
                    <a:pt x="1284" y="1191"/>
                  </a:lnTo>
                  <a:lnTo>
                    <a:pt x="1254" y="1182"/>
                  </a:lnTo>
                  <a:lnTo>
                    <a:pt x="1231" y="1177"/>
                  </a:lnTo>
                  <a:lnTo>
                    <a:pt x="1205" y="1172"/>
                  </a:lnTo>
                  <a:lnTo>
                    <a:pt x="1164" y="1166"/>
                  </a:lnTo>
                  <a:lnTo>
                    <a:pt x="1164" y="1170"/>
                  </a:lnTo>
                  <a:lnTo>
                    <a:pt x="1164" y="1173"/>
                  </a:lnTo>
                  <a:lnTo>
                    <a:pt x="1145" y="1177"/>
                  </a:lnTo>
                  <a:lnTo>
                    <a:pt x="1127" y="1179"/>
                  </a:lnTo>
                  <a:lnTo>
                    <a:pt x="1107" y="1180"/>
                  </a:lnTo>
                  <a:lnTo>
                    <a:pt x="1087" y="1181"/>
                  </a:lnTo>
                  <a:lnTo>
                    <a:pt x="1067" y="1183"/>
                  </a:lnTo>
                  <a:lnTo>
                    <a:pt x="1050" y="1186"/>
                  </a:lnTo>
                  <a:lnTo>
                    <a:pt x="1041" y="1190"/>
                  </a:lnTo>
                  <a:lnTo>
                    <a:pt x="1032" y="1193"/>
                  </a:lnTo>
                  <a:lnTo>
                    <a:pt x="1024" y="1197"/>
                  </a:lnTo>
                  <a:lnTo>
                    <a:pt x="1017" y="1203"/>
                  </a:lnTo>
                  <a:lnTo>
                    <a:pt x="1016" y="1223"/>
                  </a:lnTo>
                  <a:lnTo>
                    <a:pt x="1014" y="1240"/>
                  </a:lnTo>
                  <a:lnTo>
                    <a:pt x="1010" y="1258"/>
                  </a:lnTo>
                  <a:lnTo>
                    <a:pt x="1009" y="1275"/>
                  </a:lnTo>
                  <a:lnTo>
                    <a:pt x="998" y="1277"/>
                  </a:lnTo>
                  <a:lnTo>
                    <a:pt x="988" y="1278"/>
                  </a:lnTo>
                  <a:lnTo>
                    <a:pt x="986" y="1281"/>
                  </a:lnTo>
                  <a:lnTo>
                    <a:pt x="986" y="1284"/>
                  </a:lnTo>
                  <a:lnTo>
                    <a:pt x="976" y="1285"/>
                  </a:lnTo>
                  <a:lnTo>
                    <a:pt x="968" y="1287"/>
                  </a:lnTo>
                  <a:lnTo>
                    <a:pt x="960" y="1288"/>
                  </a:lnTo>
                  <a:lnTo>
                    <a:pt x="951" y="1290"/>
                  </a:lnTo>
                  <a:lnTo>
                    <a:pt x="952" y="1300"/>
                  </a:lnTo>
                  <a:lnTo>
                    <a:pt x="954" y="1310"/>
                  </a:lnTo>
                  <a:lnTo>
                    <a:pt x="955" y="1319"/>
                  </a:lnTo>
                  <a:lnTo>
                    <a:pt x="958" y="1330"/>
                  </a:lnTo>
                  <a:lnTo>
                    <a:pt x="953" y="1330"/>
                  </a:lnTo>
                  <a:lnTo>
                    <a:pt x="949" y="1330"/>
                  </a:lnTo>
                  <a:lnTo>
                    <a:pt x="942" y="1338"/>
                  </a:lnTo>
                  <a:lnTo>
                    <a:pt x="933" y="1346"/>
                  </a:lnTo>
                  <a:lnTo>
                    <a:pt x="922" y="1353"/>
                  </a:lnTo>
                  <a:lnTo>
                    <a:pt x="912" y="1361"/>
                  </a:lnTo>
                  <a:lnTo>
                    <a:pt x="918" y="1373"/>
                  </a:lnTo>
                  <a:lnTo>
                    <a:pt x="923" y="1385"/>
                  </a:lnTo>
                  <a:lnTo>
                    <a:pt x="925" y="1391"/>
                  </a:lnTo>
                  <a:lnTo>
                    <a:pt x="927" y="1397"/>
                  </a:lnTo>
                  <a:lnTo>
                    <a:pt x="929" y="1403"/>
                  </a:lnTo>
                  <a:lnTo>
                    <a:pt x="929" y="1410"/>
                  </a:lnTo>
                  <a:lnTo>
                    <a:pt x="920" y="1419"/>
                  </a:lnTo>
                  <a:lnTo>
                    <a:pt x="911" y="1427"/>
                  </a:lnTo>
                  <a:lnTo>
                    <a:pt x="903" y="1436"/>
                  </a:lnTo>
                  <a:lnTo>
                    <a:pt x="893" y="1446"/>
                  </a:lnTo>
                  <a:lnTo>
                    <a:pt x="892" y="1460"/>
                  </a:lnTo>
                  <a:lnTo>
                    <a:pt x="891" y="1472"/>
                  </a:lnTo>
                  <a:lnTo>
                    <a:pt x="889" y="1476"/>
                  </a:lnTo>
                  <a:lnTo>
                    <a:pt x="888" y="1479"/>
                  </a:lnTo>
                  <a:lnTo>
                    <a:pt x="885" y="1481"/>
                  </a:lnTo>
                  <a:lnTo>
                    <a:pt x="883" y="1483"/>
                  </a:lnTo>
                  <a:lnTo>
                    <a:pt x="876" y="1486"/>
                  </a:lnTo>
                  <a:lnTo>
                    <a:pt x="866" y="1487"/>
                  </a:lnTo>
                  <a:lnTo>
                    <a:pt x="854" y="1487"/>
                  </a:lnTo>
                  <a:lnTo>
                    <a:pt x="838" y="1488"/>
                  </a:lnTo>
                  <a:lnTo>
                    <a:pt x="833" y="1498"/>
                  </a:lnTo>
                  <a:lnTo>
                    <a:pt x="830" y="1506"/>
                  </a:lnTo>
                  <a:lnTo>
                    <a:pt x="820" y="1506"/>
                  </a:lnTo>
                  <a:lnTo>
                    <a:pt x="810" y="1506"/>
                  </a:lnTo>
                  <a:lnTo>
                    <a:pt x="800" y="1506"/>
                  </a:lnTo>
                  <a:lnTo>
                    <a:pt x="791" y="1506"/>
                  </a:lnTo>
                  <a:lnTo>
                    <a:pt x="785" y="1502"/>
                  </a:lnTo>
                  <a:lnTo>
                    <a:pt x="780" y="1498"/>
                  </a:lnTo>
                  <a:lnTo>
                    <a:pt x="774" y="1495"/>
                  </a:lnTo>
                  <a:lnTo>
                    <a:pt x="768" y="1492"/>
                  </a:lnTo>
                  <a:lnTo>
                    <a:pt x="754" y="1488"/>
                  </a:lnTo>
                  <a:lnTo>
                    <a:pt x="742" y="1485"/>
                  </a:lnTo>
                  <a:lnTo>
                    <a:pt x="742" y="1480"/>
                  </a:lnTo>
                  <a:lnTo>
                    <a:pt x="742" y="1477"/>
                  </a:lnTo>
                  <a:lnTo>
                    <a:pt x="730" y="1477"/>
                  </a:lnTo>
                  <a:lnTo>
                    <a:pt x="720" y="1477"/>
                  </a:lnTo>
                  <a:lnTo>
                    <a:pt x="717" y="1469"/>
                  </a:lnTo>
                  <a:lnTo>
                    <a:pt x="714" y="1461"/>
                  </a:lnTo>
                  <a:lnTo>
                    <a:pt x="709" y="1454"/>
                  </a:lnTo>
                  <a:lnTo>
                    <a:pt x="704" y="1446"/>
                  </a:lnTo>
                  <a:lnTo>
                    <a:pt x="692" y="1431"/>
                  </a:lnTo>
                  <a:lnTo>
                    <a:pt x="682" y="1418"/>
                  </a:lnTo>
                  <a:lnTo>
                    <a:pt x="674" y="1417"/>
                  </a:lnTo>
                  <a:lnTo>
                    <a:pt x="668" y="1417"/>
                  </a:lnTo>
                  <a:lnTo>
                    <a:pt x="667" y="1406"/>
                  </a:lnTo>
                  <a:lnTo>
                    <a:pt x="665" y="1397"/>
                  </a:lnTo>
                  <a:lnTo>
                    <a:pt x="664" y="1388"/>
                  </a:lnTo>
                  <a:lnTo>
                    <a:pt x="663" y="1378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 dirty="0"/>
            </a:p>
          </p:txBody>
        </p:sp>
        <p:sp>
          <p:nvSpPr>
            <p:cNvPr id="13" name="Freeform 248">
              <a:extLst>
                <a:ext uri="{FF2B5EF4-FFF2-40B4-BE49-F238E27FC236}">
                  <a16:creationId xmlns:a16="http://schemas.microsoft.com/office/drawing/2014/main" id="{51EACE13-5964-48AD-94A3-407D104E28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2545" y="4651240"/>
              <a:ext cx="424749" cy="630044"/>
            </a:xfrm>
            <a:custGeom>
              <a:avLst/>
              <a:gdLst>
                <a:gd name="T0" fmla="*/ 2147483646 w 1046"/>
                <a:gd name="T1" fmla="*/ 2147483646 h 1554"/>
                <a:gd name="T2" fmla="*/ 2147483646 w 1046"/>
                <a:gd name="T3" fmla="*/ 2147483646 h 1554"/>
                <a:gd name="T4" fmla="*/ 2147483646 w 1046"/>
                <a:gd name="T5" fmla="*/ 2147483646 h 1554"/>
                <a:gd name="T6" fmla="*/ 2147483646 w 1046"/>
                <a:gd name="T7" fmla="*/ 2147483646 h 1554"/>
                <a:gd name="T8" fmla="*/ 2147483646 w 1046"/>
                <a:gd name="T9" fmla="*/ 2147483646 h 1554"/>
                <a:gd name="T10" fmla="*/ 2147483646 w 1046"/>
                <a:gd name="T11" fmla="*/ 2147483646 h 1554"/>
                <a:gd name="T12" fmla="*/ 2147483646 w 1046"/>
                <a:gd name="T13" fmla="*/ 2147483646 h 1554"/>
                <a:gd name="T14" fmla="*/ 2147483646 w 1046"/>
                <a:gd name="T15" fmla="*/ 2147483646 h 1554"/>
                <a:gd name="T16" fmla="*/ 2147483646 w 1046"/>
                <a:gd name="T17" fmla="*/ 2147483646 h 1554"/>
                <a:gd name="T18" fmla="*/ 2147483646 w 1046"/>
                <a:gd name="T19" fmla="*/ 2147483646 h 1554"/>
                <a:gd name="T20" fmla="*/ 2147483646 w 1046"/>
                <a:gd name="T21" fmla="*/ 2147483646 h 1554"/>
                <a:gd name="T22" fmla="*/ 2147483646 w 1046"/>
                <a:gd name="T23" fmla="*/ 2147483646 h 1554"/>
                <a:gd name="T24" fmla="*/ 2147483646 w 1046"/>
                <a:gd name="T25" fmla="*/ 2147483646 h 1554"/>
                <a:gd name="T26" fmla="*/ 2147483646 w 1046"/>
                <a:gd name="T27" fmla="*/ 2147483646 h 1554"/>
                <a:gd name="T28" fmla="*/ 2147483646 w 1046"/>
                <a:gd name="T29" fmla="*/ 2147483646 h 1554"/>
                <a:gd name="T30" fmla="*/ 2147483646 w 1046"/>
                <a:gd name="T31" fmla="*/ 2147483646 h 1554"/>
                <a:gd name="T32" fmla="*/ 2147483646 w 1046"/>
                <a:gd name="T33" fmla="*/ 2147483646 h 1554"/>
                <a:gd name="T34" fmla="*/ 2147483646 w 1046"/>
                <a:gd name="T35" fmla="*/ 2147483646 h 1554"/>
                <a:gd name="T36" fmla="*/ 2147483646 w 1046"/>
                <a:gd name="T37" fmla="*/ 2147483646 h 1554"/>
                <a:gd name="T38" fmla="*/ 2147483646 w 1046"/>
                <a:gd name="T39" fmla="*/ 2147483646 h 1554"/>
                <a:gd name="T40" fmla="*/ 2147483646 w 1046"/>
                <a:gd name="T41" fmla="*/ 2147483646 h 1554"/>
                <a:gd name="T42" fmla="*/ 2147483646 w 1046"/>
                <a:gd name="T43" fmla="*/ 2147483646 h 1554"/>
                <a:gd name="T44" fmla="*/ 2147483646 w 1046"/>
                <a:gd name="T45" fmla="*/ 2147483646 h 1554"/>
                <a:gd name="T46" fmla="*/ 2147483646 w 1046"/>
                <a:gd name="T47" fmla="*/ 2147483646 h 1554"/>
                <a:gd name="T48" fmla="*/ 2147483646 w 1046"/>
                <a:gd name="T49" fmla="*/ 2147483646 h 1554"/>
                <a:gd name="T50" fmla="*/ 2147483646 w 1046"/>
                <a:gd name="T51" fmla="*/ 2147483646 h 1554"/>
                <a:gd name="T52" fmla="*/ 2147483646 w 1046"/>
                <a:gd name="T53" fmla="*/ 2147483646 h 1554"/>
                <a:gd name="T54" fmla="*/ 2147483646 w 1046"/>
                <a:gd name="T55" fmla="*/ 2147483646 h 1554"/>
                <a:gd name="T56" fmla="*/ 2147483646 w 1046"/>
                <a:gd name="T57" fmla="*/ 2147483646 h 1554"/>
                <a:gd name="T58" fmla="*/ 2147483646 w 1046"/>
                <a:gd name="T59" fmla="*/ 2147483646 h 1554"/>
                <a:gd name="T60" fmla="*/ 2147483646 w 1046"/>
                <a:gd name="T61" fmla="*/ 2147483646 h 1554"/>
                <a:gd name="T62" fmla="*/ 2147483646 w 1046"/>
                <a:gd name="T63" fmla="*/ 2147483646 h 1554"/>
                <a:gd name="T64" fmla="*/ 2147483646 w 1046"/>
                <a:gd name="T65" fmla="*/ 0 h 1554"/>
                <a:gd name="T66" fmla="*/ 2147483646 w 1046"/>
                <a:gd name="T67" fmla="*/ 2147483646 h 1554"/>
                <a:gd name="T68" fmla="*/ 2147483646 w 1046"/>
                <a:gd name="T69" fmla="*/ 2147483646 h 1554"/>
                <a:gd name="T70" fmla="*/ 2147483646 w 1046"/>
                <a:gd name="T71" fmla="*/ 2147483646 h 1554"/>
                <a:gd name="T72" fmla="*/ 2147483646 w 1046"/>
                <a:gd name="T73" fmla="*/ 2147483646 h 1554"/>
                <a:gd name="T74" fmla="*/ 2147483646 w 1046"/>
                <a:gd name="T75" fmla="*/ 2147483646 h 1554"/>
                <a:gd name="T76" fmla="*/ 2147483646 w 1046"/>
                <a:gd name="T77" fmla="*/ 2147483646 h 1554"/>
                <a:gd name="T78" fmla="*/ 2147483646 w 1046"/>
                <a:gd name="T79" fmla="*/ 2147483646 h 1554"/>
                <a:gd name="T80" fmla="*/ 2147483646 w 1046"/>
                <a:gd name="T81" fmla="*/ 2147483646 h 1554"/>
                <a:gd name="T82" fmla="*/ 2147483646 w 1046"/>
                <a:gd name="T83" fmla="*/ 2147483646 h 1554"/>
                <a:gd name="T84" fmla="*/ 2147483646 w 1046"/>
                <a:gd name="T85" fmla="*/ 2147483646 h 1554"/>
                <a:gd name="T86" fmla="*/ 2147483646 w 1046"/>
                <a:gd name="T87" fmla="*/ 2147483646 h 1554"/>
                <a:gd name="T88" fmla="*/ 2147483646 w 1046"/>
                <a:gd name="T89" fmla="*/ 2147483646 h 1554"/>
                <a:gd name="T90" fmla="*/ 2147483646 w 1046"/>
                <a:gd name="T91" fmla="*/ 2147483646 h 1554"/>
                <a:gd name="T92" fmla="*/ 2147483646 w 1046"/>
                <a:gd name="T93" fmla="*/ 2147483646 h 1554"/>
                <a:gd name="T94" fmla="*/ 2147483646 w 1046"/>
                <a:gd name="T95" fmla="*/ 2147483646 h 1554"/>
                <a:gd name="T96" fmla="*/ 2147483646 w 1046"/>
                <a:gd name="T97" fmla="*/ 2147483646 h 1554"/>
                <a:gd name="T98" fmla="*/ 2147483646 w 1046"/>
                <a:gd name="T99" fmla="*/ 2147483646 h 1554"/>
                <a:gd name="T100" fmla="*/ 2147483646 w 1046"/>
                <a:gd name="T101" fmla="*/ 2147483646 h 1554"/>
                <a:gd name="T102" fmla="*/ 2147483646 w 1046"/>
                <a:gd name="T103" fmla="*/ 2147483646 h 1554"/>
                <a:gd name="T104" fmla="*/ 2147483646 w 1046"/>
                <a:gd name="T105" fmla="*/ 2147483646 h 1554"/>
                <a:gd name="T106" fmla="*/ 2147483646 w 1046"/>
                <a:gd name="T107" fmla="*/ 2147483646 h 1554"/>
                <a:gd name="T108" fmla="*/ 2147483646 w 1046"/>
                <a:gd name="T109" fmla="*/ 2147483646 h 1554"/>
                <a:gd name="T110" fmla="*/ 2147483646 w 1046"/>
                <a:gd name="T111" fmla="*/ 2147483646 h 1554"/>
                <a:gd name="T112" fmla="*/ 2147483646 w 1046"/>
                <a:gd name="T113" fmla="*/ 2147483646 h 1554"/>
                <a:gd name="T114" fmla="*/ 2147483646 w 1046"/>
                <a:gd name="T115" fmla="*/ 2147483646 h 1554"/>
                <a:gd name="T116" fmla="*/ 2147483646 w 1046"/>
                <a:gd name="T117" fmla="*/ 2147483646 h 155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46"/>
                <a:gd name="T178" fmla="*/ 0 h 1554"/>
                <a:gd name="T179" fmla="*/ 1046 w 1046"/>
                <a:gd name="T180" fmla="*/ 1554 h 155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46" h="1554">
                  <a:moveTo>
                    <a:pt x="756" y="1554"/>
                  </a:moveTo>
                  <a:lnTo>
                    <a:pt x="756" y="1550"/>
                  </a:lnTo>
                  <a:lnTo>
                    <a:pt x="756" y="1545"/>
                  </a:lnTo>
                  <a:lnTo>
                    <a:pt x="744" y="1545"/>
                  </a:lnTo>
                  <a:lnTo>
                    <a:pt x="733" y="1545"/>
                  </a:lnTo>
                  <a:lnTo>
                    <a:pt x="723" y="1545"/>
                  </a:lnTo>
                  <a:lnTo>
                    <a:pt x="711" y="1545"/>
                  </a:lnTo>
                  <a:lnTo>
                    <a:pt x="711" y="1541"/>
                  </a:lnTo>
                  <a:lnTo>
                    <a:pt x="711" y="1537"/>
                  </a:lnTo>
                  <a:lnTo>
                    <a:pt x="708" y="1537"/>
                  </a:lnTo>
                  <a:lnTo>
                    <a:pt x="705" y="1537"/>
                  </a:lnTo>
                  <a:lnTo>
                    <a:pt x="705" y="1534"/>
                  </a:lnTo>
                  <a:lnTo>
                    <a:pt x="705" y="1530"/>
                  </a:lnTo>
                  <a:lnTo>
                    <a:pt x="700" y="1530"/>
                  </a:lnTo>
                  <a:lnTo>
                    <a:pt x="696" y="1530"/>
                  </a:lnTo>
                  <a:lnTo>
                    <a:pt x="696" y="1526"/>
                  </a:lnTo>
                  <a:lnTo>
                    <a:pt x="696" y="1522"/>
                  </a:lnTo>
                  <a:lnTo>
                    <a:pt x="692" y="1522"/>
                  </a:lnTo>
                  <a:lnTo>
                    <a:pt x="687" y="1522"/>
                  </a:lnTo>
                  <a:lnTo>
                    <a:pt x="687" y="1517"/>
                  </a:lnTo>
                  <a:lnTo>
                    <a:pt x="687" y="1513"/>
                  </a:lnTo>
                  <a:lnTo>
                    <a:pt x="674" y="1513"/>
                  </a:lnTo>
                  <a:lnTo>
                    <a:pt x="660" y="1513"/>
                  </a:lnTo>
                  <a:lnTo>
                    <a:pt x="660" y="1517"/>
                  </a:lnTo>
                  <a:lnTo>
                    <a:pt x="660" y="1522"/>
                  </a:lnTo>
                  <a:lnTo>
                    <a:pt x="655" y="1518"/>
                  </a:lnTo>
                  <a:lnTo>
                    <a:pt x="651" y="1514"/>
                  </a:lnTo>
                  <a:lnTo>
                    <a:pt x="647" y="1509"/>
                  </a:lnTo>
                  <a:lnTo>
                    <a:pt x="644" y="1505"/>
                  </a:lnTo>
                  <a:lnTo>
                    <a:pt x="638" y="1495"/>
                  </a:lnTo>
                  <a:lnTo>
                    <a:pt x="634" y="1482"/>
                  </a:lnTo>
                  <a:lnTo>
                    <a:pt x="626" y="1457"/>
                  </a:lnTo>
                  <a:lnTo>
                    <a:pt x="621" y="1433"/>
                  </a:lnTo>
                  <a:lnTo>
                    <a:pt x="613" y="1435"/>
                  </a:lnTo>
                  <a:lnTo>
                    <a:pt x="608" y="1438"/>
                  </a:lnTo>
                  <a:lnTo>
                    <a:pt x="603" y="1441"/>
                  </a:lnTo>
                  <a:lnTo>
                    <a:pt x="598" y="1445"/>
                  </a:lnTo>
                  <a:lnTo>
                    <a:pt x="588" y="1445"/>
                  </a:lnTo>
                  <a:lnTo>
                    <a:pt x="577" y="1444"/>
                  </a:lnTo>
                  <a:lnTo>
                    <a:pt x="566" y="1443"/>
                  </a:lnTo>
                  <a:lnTo>
                    <a:pt x="557" y="1442"/>
                  </a:lnTo>
                  <a:lnTo>
                    <a:pt x="557" y="1438"/>
                  </a:lnTo>
                  <a:lnTo>
                    <a:pt x="557" y="1433"/>
                  </a:lnTo>
                  <a:lnTo>
                    <a:pt x="539" y="1431"/>
                  </a:lnTo>
                  <a:lnTo>
                    <a:pt x="522" y="1427"/>
                  </a:lnTo>
                  <a:lnTo>
                    <a:pt x="513" y="1424"/>
                  </a:lnTo>
                  <a:lnTo>
                    <a:pt x="504" y="1421"/>
                  </a:lnTo>
                  <a:lnTo>
                    <a:pt x="496" y="1417"/>
                  </a:lnTo>
                  <a:lnTo>
                    <a:pt x="488" y="1413"/>
                  </a:lnTo>
                  <a:lnTo>
                    <a:pt x="480" y="1407"/>
                  </a:lnTo>
                  <a:lnTo>
                    <a:pt x="474" y="1402"/>
                  </a:lnTo>
                  <a:lnTo>
                    <a:pt x="468" y="1396"/>
                  </a:lnTo>
                  <a:lnTo>
                    <a:pt x="462" y="1389"/>
                  </a:lnTo>
                  <a:lnTo>
                    <a:pt x="458" y="1380"/>
                  </a:lnTo>
                  <a:lnTo>
                    <a:pt x="455" y="1372"/>
                  </a:lnTo>
                  <a:lnTo>
                    <a:pt x="453" y="1363"/>
                  </a:lnTo>
                  <a:lnTo>
                    <a:pt x="452" y="1352"/>
                  </a:lnTo>
                  <a:lnTo>
                    <a:pt x="462" y="1343"/>
                  </a:lnTo>
                  <a:lnTo>
                    <a:pt x="472" y="1337"/>
                  </a:lnTo>
                  <a:lnTo>
                    <a:pt x="481" y="1332"/>
                  </a:lnTo>
                  <a:lnTo>
                    <a:pt x="494" y="1327"/>
                  </a:lnTo>
                  <a:lnTo>
                    <a:pt x="493" y="1317"/>
                  </a:lnTo>
                  <a:lnTo>
                    <a:pt x="491" y="1308"/>
                  </a:lnTo>
                  <a:lnTo>
                    <a:pt x="490" y="1299"/>
                  </a:lnTo>
                  <a:lnTo>
                    <a:pt x="489" y="1290"/>
                  </a:lnTo>
                  <a:lnTo>
                    <a:pt x="494" y="1290"/>
                  </a:lnTo>
                  <a:lnTo>
                    <a:pt x="497" y="1290"/>
                  </a:lnTo>
                  <a:lnTo>
                    <a:pt x="501" y="1284"/>
                  </a:lnTo>
                  <a:lnTo>
                    <a:pt x="505" y="1280"/>
                  </a:lnTo>
                  <a:lnTo>
                    <a:pt x="509" y="1276"/>
                  </a:lnTo>
                  <a:lnTo>
                    <a:pt x="513" y="1273"/>
                  </a:lnTo>
                  <a:lnTo>
                    <a:pt x="523" y="1267"/>
                  </a:lnTo>
                  <a:lnTo>
                    <a:pt x="535" y="1261"/>
                  </a:lnTo>
                  <a:lnTo>
                    <a:pt x="536" y="1252"/>
                  </a:lnTo>
                  <a:lnTo>
                    <a:pt x="537" y="1244"/>
                  </a:lnTo>
                  <a:lnTo>
                    <a:pt x="539" y="1235"/>
                  </a:lnTo>
                  <a:lnTo>
                    <a:pt x="541" y="1227"/>
                  </a:lnTo>
                  <a:lnTo>
                    <a:pt x="523" y="1227"/>
                  </a:lnTo>
                  <a:lnTo>
                    <a:pt x="508" y="1228"/>
                  </a:lnTo>
                  <a:lnTo>
                    <a:pt x="496" y="1227"/>
                  </a:lnTo>
                  <a:lnTo>
                    <a:pt x="486" y="1225"/>
                  </a:lnTo>
                  <a:lnTo>
                    <a:pt x="482" y="1224"/>
                  </a:lnTo>
                  <a:lnTo>
                    <a:pt x="478" y="1221"/>
                  </a:lnTo>
                  <a:lnTo>
                    <a:pt x="475" y="1218"/>
                  </a:lnTo>
                  <a:lnTo>
                    <a:pt x="473" y="1213"/>
                  </a:lnTo>
                  <a:lnTo>
                    <a:pt x="471" y="1208"/>
                  </a:lnTo>
                  <a:lnTo>
                    <a:pt x="469" y="1203"/>
                  </a:lnTo>
                  <a:lnTo>
                    <a:pt x="467" y="1196"/>
                  </a:lnTo>
                  <a:lnTo>
                    <a:pt x="466" y="1188"/>
                  </a:lnTo>
                  <a:lnTo>
                    <a:pt x="470" y="1188"/>
                  </a:lnTo>
                  <a:lnTo>
                    <a:pt x="473" y="1188"/>
                  </a:lnTo>
                  <a:lnTo>
                    <a:pt x="475" y="1174"/>
                  </a:lnTo>
                  <a:lnTo>
                    <a:pt x="477" y="1161"/>
                  </a:lnTo>
                  <a:lnTo>
                    <a:pt x="479" y="1147"/>
                  </a:lnTo>
                  <a:lnTo>
                    <a:pt x="481" y="1135"/>
                  </a:lnTo>
                  <a:lnTo>
                    <a:pt x="477" y="1135"/>
                  </a:lnTo>
                  <a:lnTo>
                    <a:pt x="473" y="1135"/>
                  </a:lnTo>
                  <a:lnTo>
                    <a:pt x="473" y="1132"/>
                  </a:lnTo>
                  <a:lnTo>
                    <a:pt x="473" y="1127"/>
                  </a:lnTo>
                  <a:lnTo>
                    <a:pt x="451" y="1129"/>
                  </a:lnTo>
                  <a:lnTo>
                    <a:pt x="429" y="1132"/>
                  </a:lnTo>
                  <a:lnTo>
                    <a:pt x="407" y="1133"/>
                  </a:lnTo>
                  <a:lnTo>
                    <a:pt x="386" y="1135"/>
                  </a:lnTo>
                  <a:lnTo>
                    <a:pt x="386" y="1139"/>
                  </a:lnTo>
                  <a:lnTo>
                    <a:pt x="386" y="1143"/>
                  </a:lnTo>
                  <a:lnTo>
                    <a:pt x="373" y="1143"/>
                  </a:lnTo>
                  <a:lnTo>
                    <a:pt x="362" y="1143"/>
                  </a:lnTo>
                  <a:lnTo>
                    <a:pt x="355" y="1132"/>
                  </a:lnTo>
                  <a:lnTo>
                    <a:pt x="346" y="1122"/>
                  </a:lnTo>
                  <a:lnTo>
                    <a:pt x="343" y="1117"/>
                  </a:lnTo>
                  <a:lnTo>
                    <a:pt x="339" y="1112"/>
                  </a:lnTo>
                  <a:lnTo>
                    <a:pt x="337" y="1106"/>
                  </a:lnTo>
                  <a:lnTo>
                    <a:pt x="334" y="1098"/>
                  </a:lnTo>
                  <a:lnTo>
                    <a:pt x="330" y="1098"/>
                  </a:lnTo>
                  <a:lnTo>
                    <a:pt x="326" y="1098"/>
                  </a:lnTo>
                  <a:lnTo>
                    <a:pt x="326" y="1095"/>
                  </a:lnTo>
                  <a:lnTo>
                    <a:pt x="326" y="1092"/>
                  </a:lnTo>
                  <a:lnTo>
                    <a:pt x="317" y="1092"/>
                  </a:lnTo>
                  <a:lnTo>
                    <a:pt x="310" y="1092"/>
                  </a:lnTo>
                  <a:lnTo>
                    <a:pt x="310" y="1087"/>
                  </a:lnTo>
                  <a:lnTo>
                    <a:pt x="310" y="1083"/>
                  </a:lnTo>
                  <a:lnTo>
                    <a:pt x="306" y="1083"/>
                  </a:lnTo>
                  <a:lnTo>
                    <a:pt x="302" y="1083"/>
                  </a:lnTo>
                  <a:lnTo>
                    <a:pt x="302" y="1076"/>
                  </a:lnTo>
                  <a:lnTo>
                    <a:pt x="302" y="1067"/>
                  </a:lnTo>
                  <a:lnTo>
                    <a:pt x="293" y="1065"/>
                  </a:lnTo>
                  <a:lnTo>
                    <a:pt x="285" y="1063"/>
                  </a:lnTo>
                  <a:lnTo>
                    <a:pt x="277" y="1061"/>
                  </a:lnTo>
                  <a:lnTo>
                    <a:pt x="269" y="1059"/>
                  </a:lnTo>
                  <a:lnTo>
                    <a:pt x="268" y="1049"/>
                  </a:lnTo>
                  <a:lnTo>
                    <a:pt x="266" y="1039"/>
                  </a:lnTo>
                  <a:lnTo>
                    <a:pt x="258" y="1039"/>
                  </a:lnTo>
                  <a:lnTo>
                    <a:pt x="251" y="1039"/>
                  </a:lnTo>
                  <a:lnTo>
                    <a:pt x="251" y="1031"/>
                  </a:lnTo>
                  <a:lnTo>
                    <a:pt x="251" y="1024"/>
                  </a:lnTo>
                  <a:lnTo>
                    <a:pt x="237" y="1020"/>
                  </a:lnTo>
                  <a:lnTo>
                    <a:pt x="221" y="1012"/>
                  </a:lnTo>
                  <a:lnTo>
                    <a:pt x="203" y="1003"/>
                  </a:lnTo>
                  <a:lnTo>
                    <a:pt x="186" y="993"/>
                  </a:lnTo>
                  <a:lnTo>
                    <a:pt x="176" y="986"/>
                  </a:lnTo>
                  <a:lnTo>
                    <a:pt x="169" y="980"/>
                  </a:lnTo>
                  <a:lnTo>
                    <a:pt x="162" y="973"/>
                  </a:lnTo>
                  <a:lnTo>
                    <a:pt x="154" y="967"/>
                  </a:lnTo>
                  <a:lnTo>
                    <a:pt x="149" y="960"/>
                  </a:lnTo>
                  <a:lnTo>
                    <a:pt x="145" y="953"/>
                  </a:lnTo>
                  <a:lnTo>
                    <a:pt x="143" y="947"/>
                  </a:lnTo>
                  <a:lnTo>
                    <a:pt x="142" y="941"/>
                  </a:lnTo>
                  <a:lnTo>
                    <a:pt x="148" y="927"/>
                  </a:lnTo>
                  <a:lnTo>
                    <a:pt x="156" y="913"/>
                  </a:lnTo>
                  <a:lnTo>
                    <a:pt x="159" y="913"/>
                  </a:lnTo>
                  <a:lnTo>
                    <a:pt x="163" y="913"/>
                  </a:lnTo>
                  <a:lnTo>
                    <a:pt x="169" y="900"/>
                  </a:lnTo>
                  <a:lnTo>
                    <a:pt x="172" y="891"/>
                  </a:lnTo>
                  <a:lnTo>
                    <a:pt x="173" y="887"/>
                  </a:lnTo>
                  <a:lnTo>
                    <a:pt x="173" y="884"/>
                  </a:lnTo>
                  <a:lnTo>
                    <a:pt x="173" y="881"/>
                  </a:lnTo>
                  <a:lnTo>
                    <a:pt x="172" y="878"/>
                  </a:lnTo>
                  <a:lnTo>
                    <a:pt x="164" y="868"/>
                  </a:lnTo>
                  <a:lnTo>
                    <a:pt x="150" y="854"/>
                  </a:lnTo>
                  <a:lnTo>
                    <a:pt x="144" y="860"/>
                  </a:lnTo>
                  <a:lnTo>
                    <a:pt x="139" y="864"/>
                  </a:lnTo>
                  <a:lnTo>
                    <a:pt x="135" y="866"/>
                  </a:lnTo>
                  <a:lnTo>
                    <a:pt x="126" y="868"/>
                  </a:lnTo>
                  <a:lnTo>
                    <a:pt x="126" y="872"/>
                  </a:lnTo>
                  <a:lnTo>
                    <a:pt x="126" y="876"/>
                  </a:lnTo>
                  <a:lnTo>
                    <a:pt x="119" y="872"/>
                  </a:lnTo>
                  <a:lnTo>
                    <a:pt x="113" y="868"/>
                  </a:lnTo>
                  <a:lnTo>
                    <a:pt x="118" y="855"/>
                  </a:lnTo>
                  <a:lnTo>
                    <a:pt x="122" y="842"/>
                  </a:lnTo>
                  <a:lnTo>
                    <a:pt x="126" y="830"/>
                  </a:lnTo>
                  <a:lnTo>
                    <a:pt x="132" y="817"/>
                  </a:lnTo>
                  <a:lnTo>
                    <a:pt x="135" y="817"/>
                  </a:lnTo>
                  <a:lnTo>
                    <a:pt x="139" y="817"/>
                  </a:lnTo>
                  <a:lnTo>
                    <a:pt x="137" y="806"/>
                  </a:lnTo>
                  <a:lnTo>
                    <a:pt x="136" y="795"/>
                  </a:lnTo>
                  <a:lnTo>
                    <a:pt x="133" y="785"/>
                  </a:lnTo>
                  <a:lnTo>
                    <a:pt x="130" y="775"/>
                  </a:lnTo>
                  <a:lnTo>
                    <a:pt x="125" y="766"/>
                  </a:lnTo>
                  <a:lnTo>
                    <a:pt x="120" y="758"/>
                  </a:lnTo>
                  <a:lnTo>
                    <a:pt x="116" y="755"/>
                  </a:lnTo>
                  <a:lnTo>
                    <a:pt x="112" y="753"/>
                  </a:lnTo>
                  <a:lnTo>
                    <a:pt x="108" y="751"/>
                  </a:lnTo>
                  <a:lnTo>
                    <a:pt x="103" y="749"/>
                  </a:lnTo>
                  <a:lnTo>
                    <a:pt x="100" y="739"/>
                  </a:lnTo>
                  <a:lnTo>
                    <a:pt x="95" y="732"/>
                  </a:lnTo>
                  <a:lnTo>
                    <a:pt x="81" y="730"/>
                  </a:lnTo>
                  <a:lnTo>
                    <a:pt x="66" y="728"/>
                  </a:lnTo>
                  <a:lnTo>
                    <a:pt x="65" y="722"/>
                  </a:lnTo>
                  <a:lnTo>
                    <a:pt x="63" y="716"/>
                  </a:lnTo>
                  <a:lnTo>
                    <a:pt x="49" y="710"/>
                  </a:lnTo>
                  <a:lnTo>
                    <a:pt x="34" y="706"/>
                  </a:lnTo>
                  <a:lnTo>
                    <a:pt x="21" y="702"/>
                  </a:lnTo>
                  <a:lnTo>
                    <a:pt x="7" y="697"/>
                  </a:lnTo>
                  <a:lnTo>
                    <a:pt x="7" y="683"/>
                  </a:lnTo>
                  <a:lnTo>
                    <a:pt x="7" y="669"/>
                  </a:lnTo>
                  <a:lnTo>
                    <a:pt x="3" y="669"/>
                  </a:lnTo>
                  <a:lnTo>
                    <a:pt x="0" y="669"/>
                  </a:lnTo>
                  <a:lnTo>
                    <a:pt x="2" y="654"/>
                  </a:lnTo>
                  <a:lnTo>
                    <a:pt x="3" y="641"/>
                  </a:lnTo>
                  <a:lnTo>
                    <a:pt x="5" y="627"/>
                  </a:lnTo>
                  <a:lnTo>
                    <a:pt x="7" y="614"/>
                  </a:lnTo>
                  <a:lnTo>
                    <a:pt x="20" y="614"/>
                  </a:lnTo>
                  <a:lnTo>
                    <a:pt x="33" y="614"/>
                  </a:lnTo>
                  <a:lnTo>
                    <a:pt x="47" y="614"/>
                  </a:lnTo>
                  <a:lnTo>
                    <a:pt x="60" y="614"/>
                  </a:lnTo>
                  <a:lnTo>
                    <a:pt x="60" y="606"/>
                  </a:lnTo>
                  <a:lnTo>
                    <a:pt x="63" y="597"/>
                  </a:lnTo>
                  <a:lnTo>
                    <a:pt x="66" y="590"/>
                  </a:lnTo>
                  <a:lnTo>
                    <a:pt x="70" y="583"/>
                  </a:lnTo>
                  <a:lnTo>
                    <a:pt x="75" y="575"/>
                  </a:lnTo>
                  <a:lnTo>
                    <a:pt x="79" y="566"/>
                  </a:lnTo>
                  <a:lnTo>
                    <a:pt x="81" y="557"/>
                  </a:lnTo>
                  <a:lnTo>
                    <a:pt x="82" y="547"/>
                  </a:lnTo>
                  <a:lnTo>
                    <a:pt x="66" y="531"/>
                  </a:lnTo>
                  <a:lnTo>
                    <a:pt x="58" y="522"/>
                  </a:lnTo>
                  <a:lnTo>
                    <a:pt x="54" y="515"/>
                  </a:lnTo>
                  <a:lnTo>
                    <a:pt x="51" y="510"/>
                  </a:lnTo>
                  <a:lnTo>
                    <a:pt x="59" y="503"/>
                  </a:lnTo>
                  <a:lnTo>
                    <a:pt x="65" y="497"/>
                  </a:lnTo>
                  <a:lnTo>
                    <a:pt x="70" y="489"/>
                  </a:lnTo>
                  <a:lnTo>
                    <a:pt x="75" y="482"/>
                  </a:lnTo>
                  <a:lnTo>
                    <a:pt x="77" y="475"/>
                  </a:lnTo>
                  <a:lnTo>
                    <a:pt x="79" y="468"/>
                  </a:lnTo>
                  <a:lnTo>
                    <a:pt x="80" y="460"/>
                  </a:lnTo>
                  <a:lnTo>
                    <a:pt x="80" y="452"/>
                  </a:lnTo>
                  <a:lnTo>
                    <a:pt x="77" y="418"/>
                  </a:lnTo>
                  <a:lnTo>
                    <a:pt x="74" y="380"/>
                  </a:lnTo>
                  <a:lnTo>
                    <a:pt x="79" y="361"/>
                  </a:lnTo>
                  <a:lnTo>
                    <a:pt x="82" y="345"/>
                  </a:lnTo>
                  <a:lnTo>
                    <a:pt x="85" y="325"/>
                  </a:lnTo>
                  <a:lnTo>
                    <a:pt x="88" y="291"/>
                  </a:lnTo>
                  <a:lnTo>
                    <a:pt x="98" y="284"/>
                  </a:lnTo>
                  <a:lnTo>
                    <a:pt x="111" y="276"/>
                  </a:lnTo>
                  <a:lnTo>
                    <a:pt x="116" y="271"/>
                  </a:lnTo>
                  <a:lnTo>
                    <a:pt x="120" y="265"/>
                  </a:lnTo>
                  <a:lnTo>
                    <a:pt x="123" y="260"/>
                  </a:lnTo>
                  <a:lnTo>
                    <a:pt x="124" y="254"/>
                  </a:lnTo>
                  <a:lnTo>
                    <a:pt x="146" y="239"/>
                  </a:lnTo>
                  <a:lnTo>
                    <a:pt x="169" y="223"/>
                  </a:lnTo>
                  <a:lnTo>
                    <a:pt x="180" y="216"/>
                  </a:lnTo>
                  <a:lnTo>
                    <a:pt x="192" y="208"/>
                  </a:lnTo>
                  <a:lnTo>
                    <a:pt x="203" y="203"/>
                  </a:lnTo>
                  <a:lnTo>
                    <a:pt x="215" y="199"/>
                  </a:lnTo>
                  <a:lnTo>
                    <a:pt x="215" y="189"/>
                  </a:lnTo>
                  <a:lnTo>
                    <a:pt x="215" y="178"/>
                  </a:lnTo>
                  <a:lnTo>
                    <a:pt x="210" y="178"/>
                  </a:lnTo>
                  <a:lnTo>
                    <a:pt x="206" y="178"/>
                  </a:lnTo>
                  <a:lnTo>
                    <a:pt x="210" y="172"/>
                  </a:lnTo>
                  <a:lnTo>
                    <a:pt x="214" y="166"/>
                  </a:lnTo>
                  <a:lnTo>
                    <a:pt x="226" y="167"/>
                  </a:lnTo>
                  <a:lnTo>
                    <a:pt x="236" y="168"/>
                  </a:lnTo>
                  <a:lnTo>
                    <a:pt x="242" y="168"/>
                  </a:lnTo>
                  <a:lnTo>
                    <a:pt x="248" y="167"/>
                  </a:lnTo>
                  <a:lnTo>
                    <a:pt x="253" y="166"/>
                  </a:lnTo>
                  <a:lnTo>
                    <a:pt x="258" y="164"/>
                  </a:lnTo>
                  <a:lnTo>
                    <a:pt x="258" y="159"/>
                  </a:lnTo>
                  <a:lnTo>
                    <a:pt x="258" y="154"/>
                  </a:lnTo>
                  <a:lnTo>
                    <a:pt x="261" y="154"/>
                  </a:lnTo>
                  <a:lnTo>
                    <a:pt x="266" y="154"/>
                  </a:lnTo>
                  <a:lnTo>
                    <a:pt x="266" y="151"/>
                  </a:lnTo>
                  <a:lnTo>
                    <a:pt x="266" y="148"/>
                  </a:lnTo>
                  <a:lnTo>
                    <a:pt x="276" y="144"/>
                  </a:lnTo>
                  <a:lnTo>
                    <a:pt x="282" y="139"/>
                  </a:lnTo>
                  <a:lnTo>
                    <a:pt x="285" y="136"/>
                  </a:lnTo>
                  <a:lnTo>
                    <a:pt x="287" y="133"/>
                  </a:lnTo>
                  <a:lnTo>
                    <a:pt x="288" y="130"/>
                  </a:lnTo>
                  <a:lnTo>
                    <a:pt x="289" y="126"/>
                  </a:lnTo>
                  <a:lnTo>
                    <a:pt x="289" y="119"/>
                  </a:lnTo>
                  <a:lnTo>
                    <a:pt x="287" y="112"/>
                  </a:lnTo>
                  <a:lnTo>
                    <a:pt x="283" y="105"/>
                  </a:lnTo>
                  <a:lnTo>
                    <a:pt x="277" y="97"/>
                  </a:lnTo>
                  <a:lnTo>
                    <a:pt x="276" y="101"/>
                  </a:lnTo>
                  <a:lnTo>
                    <a:pt x="274" y="103"/>
                  </a:lnTo>
                  <a:lnTo>
                    <a:pt x="271" y="104"/>
                  </a:lnTo>
                  <a:lnTo>
                    <a:pt x="266" y="104"/>
                  </a:lnTo>
                  <a:lnTo>
                    <a:pt x="266" y="91"/>
                  </a:lnTo>
                  <a:lnTo>
                    <a:pt x="266" y="80"/>
                  </a:lnTo>
                  <a:lnTo>
                    <a:pt x="270" y="80"/>
                  </a:lnTo>
                  <a:lnTo>
                    <a:pt x="275" y="80"/>
                  </a:lnTo>
                  <a:lnTo>
                    <a:pt x="275" y="74"/>
                  </a:lnTo>
                  <a:lnTo>
                    <a:pt x="275" y="67"/>
                  </a:lnTo>
                  <a:lnTo>
                    <a:pt x="278" y="67"/>
                  </a:lnTo>
                  <a:lnTo>
                    <a:pt x="282" y="67"/>
                  </a:lnTo>
                  <a:lnTo>
                    <a:pt x="282" y="74"/>
                  </a:lnTo>
                  <a:lnTo>
                    <a:pt x="282" y="80"/>
                  </a:lnTo>
                  <a:lnTo>
                    <a:pt x="294" y="78"/>
                  </a:lnTo>
                  <a:lnTo>
                    <a:pt x="307" y="75"/>
                  </a:lnTo>
                  <a:lnTo>
                    <a:pt x="319" y="69"/>
                  </a:lnTo>
                  <a:lnTo>
                    <a:pt x="331" y="64"/>
                  </a:lnTo>
                  <a:lnTo>
                    <a:pt x="333" y="50"/>
                  </a:lnTo>
                  <a:lnTo>
                    <a:pt x="334" y="35"/>
                  </a:lnTo>
                  <a:lnTo>
                    <a:pt x="347" y="35"/>
                  </a:lnTo>
                  <a:lnTo>
                    <a:pt x="362" y="35"/>
                  </a:lnTo>
                  <a:lnTo>
                    <a:pt x="363" y="41"/>
                  </a:lnTo>
                  <a:lnTo>
                    <a:pt x="364" y="49"/>
                  </a:lnTo>
                  <a:lnTo>
                    <a:pt x="384" y="52"/>
                  </a:lnTo>
                  <a:lnTo>
                    <a:pt x="402" y="54"/>
                  </a:lnTo>
                  <a:lnTo>
                    <a:pt x="423" y="55"/>
                  </a:lnTo>
                  <a:lnTo>
                    <a:pt x="443" y="55"/>
                  </a:lnTo>
                  <a:lnTo>
                    <a:pt x="447" y="47"/>
                  </a:lnTo>
                  <a:lnTo>
                    <a:pt x="451" y="39"/>
                  </a:lnTo>
                  <a:lnTo>
                    <a:pt x="458" y="39"/>
                  </a:lnTo>
                  <a:lnTo>
                    <a:pt x="467" y="39"/>
                  </a:lnTo>
                  <a:lnTo>
                    <a:pt x="471" y="47"/>
                  </a:lnTo>
                  <a:lnTo>
                    <a:pt x="477" y="56"/>
                  </a:lnTo>
                  <a:lnTo>
                    <a:pt x="488" y="57"/>
                  </a:lnTo>
                  <a:lnTo>
                    <a:pt x="501" y="58"/>
                  </a:lnTo>
                  <a:lnTo>
                    <a:pt x="513" y="58"/>
                  </a:lnTo>
                  <a:lnTo>
                    <a:pt x="526" y="59"/>
                  </a:lnTo>
                  <a:lnTo>
                    <a:pt x="526" y="56"/>
                  </a:lnTo>
                  <a:lnTo>
                    <a:pt x="526" y="52"/>
                  </a:lnTo>
                  <a:lnTo>
                    <a:pt x="532" y="55"/>
                  </a:lnTo>
                  <a:lnTo>
                    <a:pt x="538" y="57"/>
                  </a:lnTo>
                  <a:lnTo>
                    <a:pt x="547" y="60"/>
                  </a:lnTo>
                  <a:lnTo>
                    <a:pt x="561" y="64"/>
                  </a:lnTo>
                  <a:lnTo>
                    <a:pt x="561" y="58"/>
                  </a:lnTo>
                  <a:lnTo>
                    <a:pt x="561" y="52"/>
                  </a:lnTo>
                  <a:lnTo>
                    <a:pt x="567" y="52"/>
                  </a:lnTo>
                  <a:lnTo>
                    <a:pt x="573" y="52"/>
                  </a:lnTo>
                  <a:lnTo>
                    <a:pt x="574" y="62"/>
                  </a:lnTo>
                  <a:lnTo>
                    <a:pt x="575" y="71"/>
                  </a:lnTo>
                  <a:lnTo>
                    <a:pt x="578" y="82"/>
                  </a:lnTo>
                  <a:lnTo>
                    <a:pt x="580" y="91"/>
                  </a:lnTo>
                  <a:lnTo>
                    <a:pt x="587" y="96"/>
                  </a:lnTo>
                  <a:lnTo>
                    <a:pt x="592" y="102"/>
                  </a:lnTo>
                  <a:lnTo>
                    <a:pt x="597" y="106"/>
                  </a:lnTo>
                  <a:lnTo>
                    <a:pt x="602" y="111"/>
                  </a:lnTo>
                  <a:lnTo>
                    <a:pt x="608" y="115"/>
                  </a:lnTo>
                  <a:lnTo>
                    <a:pt x="613" y="119"/>
                  </a:lnTo>
                  <a:lnTo>
                    <a:pt x="620" y="122"/>
                  </a:lnTo>
                  <a:lnTo>
                    <a:pt x="628" y="123"/>
                  </a:lnTo>
                  <a:lnTo>
                    <a:pt x="628" y="117"/>
                  </a:lnTo>
                  <a:lnTo>
                    <a:pt x="628" y="112"/>
                  </a:lnTo>
                  <a:lnTo>
                    <a:pt x="645" y="113"/>
                  </a:lnTo>
                  <a:lnTo>
                    <a:pt x="663" y="114"/>
                  </a:lnTo>
                  <a:lnTo>
                    <a:pt x="679" y="115"/>
                  </a:lnTo>
                  <a:lnTo>
                    <a:pt x="696" y="115"/>
                  </a:lnTo>
                  <a:lnTo>
                    <a:pt x="699" y="109"/>
                  </a:lnTo>
                  <a:lnTo>
                    <a:pt x="702" y="103"/>
                  </a:lnTo>
                  <a:lnTo>
                    <a:pt x="703" y="101"/>
                  </a:lnTo>
                  <a:lnTo>
                    <a:pt x="705" y="98"/>
                  </a:lnTo>
                  <a:lnTo>
                    <a:pt x="708" y="96"/>
                  </a:lnTo>
                  <a:lnTo>
                    <a:pt x="711" y="95"/>
                  </a:lnTo>
                  <a:lnTo>
                    <a:pt x="711" y="103"/>
                  </a:lnTo>
                  <a:lnTo>
                    <a:pt x="711" y="112"/>
                  </a:lnTo>
                  <a:lnTo>
                    <a:pt x="721" y="112"/>
                  </a:lnTo>
                  <a:lnTo>
                    <a:pt x="730" y="112"/>
                  </a:lnTo>
                  <a:lnTo>
                    <a:pt x="738" y="112"/>
                  </a:lnTo>
                  <a:lnTo>
                    <a:pt x="748" y="112"/>
                  </a:lnTo>
                  <a:lnTo>
                    <a:pt x="746" y="97"/>
                  </a:lnTo>
                  <a:lnTo>
                    <a:pt x="744" y="82"/>
                  </a:lnTo>
                  <a:lnTo>
                    <a:pt x="743" y="74"/>
                  </a:lnTo>
                  <a:lnTo>
                    <a:pt x="743" y="66"/>
                  </a:lnTo>
                  <a:lnTo>
                    <a:pt x="746" y="59"/>
                  </a:lnTo>
                  <a:lnTo>
                    <a:pt x="748" y="52"/>
                  </a:lnTo>
                  <a:lnTo>
                    <a:pt x="752" y="52"/>
                  </a:lnTo>
                  <a:lnTo>
                    <a:pt x="756" y="52"/>
                  </a:lnTo>
                  <a:lnTo>
                    <a:pt x="757" y="36"/>
                  </a:lnTo>
                  <a:lnTo>
                    <a:pt x="758" y="24"/>
                  </a:lnTo>
                  <a:lnTo>
                    <a:pt x="761" y="12"/>
                  </a:lnTo>
                  <a:lnTo>
                    <a:pt x="764" y="0"/>
                  </a:lnTo>
                  <a:lnTo>
                    <a:pt x="771" y="0"/>
                  </a:lnTo>
                  <a:lnTo>
                    <a:pt x="780" y="0"/>
                  </a:lnTo>
                  <a:lnTo>
                    <a:pt x="780" y="3"/>
                  </a:lnTo>
                  <a:lnTo>
                    <a:pt x="780" y="8"/>
                  </a:lnTo>
                  <a:lnTo>
                    <a:pt x="784" y="8"/>
                  </a:lnTo>
                  <a:lnTo>
                    <a:pt x="788" y="8"/>
                  </a:lnTo>
                  <a:lnTo>
                    <a:pt x="791" y="32"/>
                  </a:lnTo>
                  <a:lnTo>
                    <a:pt x="795" y="56"/>
                  </a:lnTo>
                  <a:lnTo>
                    <a:pt x="799" y="80"/>
                  </a:lnTo>
                  <a:lnTo>
                    <a:pt x="803" y="105"/>
                  </a:lnTo>
                  <a:lnTo>
                    <a:pt x="795" y="113"/>
                  </a:lnTo>
                  <a:lnTo>
                    <a:pt x="788" y="121"/>
                  </a:lnTo>
                  <a:lnTo>
                    <a:pt x="781" y="129"/>
                  </a:lnTo>
                  <a:lnTo>
                    <a:pt x="774" y="137"/>
                  </a:lnTo>
                  <a:lnTo>
                    <a:pt x="775" y="145"/>
                  </a:lnTo>
                  <a:lnTo>
                    <a:pt x="777" y="153"/>
                  </a:lnTo>
                  <a:lnTo>
                    <a:pt x="778" y="163"/>
                  </a:lnTo>
                  <a:lnTo>
                    <a:pt x="780" y="172"/>
                  </a:lnTo>
                  <a:lnTo>
                    <a:pt x="793" y="177"/>
                  </a:lnTo>
                  <a:lnTo>
                    <a:pt x="808" y="183"/>
                  </a:lnTo>
                  <a:lnTo>
                    <a:pt x="808" y="188"/>
                  </a:lnTo>
                  <a:lnTo>
                    <a:pt x="808" y="191"/>
                  </a:lnTo>
                  <a:lnTo>
                    <a:pt x="811" y="191"/>
                  </a:lnTo>
                  <a:lnTo>
                    <a:pt x="816" y="191"/>
                  </a:lnTo>
                  <a:lnTo>
                    <a:pt x="816" y="195"/>
                  </a:lnTo>
                  <a:lnTo>
                    <a:pt x="816" y="199"/>
                  </a:lnTo>
                  <a:lnTo>
                    <a:pt x="823" y="199"/>
                  </a:lnTo>
                  <a:lnTo>
                    <a:pt x="832" y="199"/>
                  </a:lnTo>
                  <a:lnTo>
                    <a:pt x="832" y="206"/>
                  </a:lnTo>
                  <a:lnTo>
                    <a:pt x="832" y="215"/>
                  </a:lnTo>
                  <a:lnTo>
                    <a:pt x="835" y="215"/>
                  </a:lnTo>
                  <a:lnTo>
                    <a:pt x="840" y="215"/>
                  </a:lnTo>
                  <a:lnTo>
                    <a:pt x="846" y="222"/>
                  </a:lnTo>
                  <a:lnTo>
                    <a:pt x="852" y="228"/>
                  </a:lnTo>
                  <a:lnTo>
                    <a:pt x="855" y="232"/>
                  </a:lnTo>
                  <a:lnTo>
                    <a:pt x="858" y="235"/>
                  </a:lnTo>
                  <a:lnTo>
                    <a:pt x="860" y="239"/>
                  </a:lnTo>
                  <a:lnTo>
                    <a:pt x="860" y="244"/>
                  </a:lnTo>
                  <a:lnTo>
                    <a:pt x="864" y="244"/>
                  </a:lnTo>
                  <a:lnTo>
                    <a:pt x="867" y="244"/>
                  </a:lnTo>
                  <a:lnTo>
                    <a:pt x="867" y="247"/>
                  </a:lnTo>
                  <a:lnTo>
                    <a:pt x="867" y="251"/>
                  </a:lnTo>
                  <a:lnTo>
                    <a:pt x="871" y="251"/>
                  </a:lnTo>
                  <a:lnTo>
                    <a:pt x="875" y="251"/>
                  </a:lnTo>
                  <a:lnTo>
                    <a:pt x="875" y="254"/>
                  </a:lnTo>
                  <a:lnTo>
                    <a:pt x="875" y="259"/>
                  </a:lnTo>
                  <a:lnTo>
                    <a:pt x="879" y="259"/>
                  </a:lnTo>
                  <a:lnTo>
                    <a:pt x="883" y="259"/>
                  </a:lnTo>
                  <a:lnTo>
                    <a:pt x="883" y="262"/>
                  </a:lnTo>
                  <a:lnTo>
                    <a:pt x="883" y="268"/>
                  </a:lnTo>
                  <a:lnTo>
                    <a:pt x="891" y="268"/>
                  </a:lnTo>
                  <a:lnTo>
                    <a:pt x="899" y="268"/>
                  </a:lnTo>
                  <a:lnTo>
                    <a:pt x="899" y="276"/>
                  </a:lnTo>
                  <a:lnTo>
                    <a:pt x="899" y="285"/>
                  </a:lnTo>
                  <a:lnTo>
                    <a:pt x="899" y="294"/>
                  </a:lnTo>
                  <a:lnTo>
                    <a:pt x="899" y="303"/>
                  </a:lnTo>
                  <a:lnTo>
                    <a:pt x="895" y="303"/>
                  </a:lnTo>
                  <a:lnTo>
                    <a:pt x="891" y="303"/>
                  </a:lnTo>
                  <a:lnTo>
                    <a:pt x="891" y="307"/>
                  </a:lnTo>
                  <a:lnTo>
                    <a:pt x="891" y="310"/>
                  </a:lnTo>
                  <a:lnTo>
                    <a:pt x="888" y="310"/>
                  </a:lnTo>
                  <a:lnTo>
                    <a:pt x="883" y="310"/>
                  </a:lnTo>
                  <a:lnTo>
                    <a:pt x="883" y="314"/>
                  </a:lnTo>
                  <a:lnTo>
                    <a:pt x="883" y="318"/>
                  </a:lnTo>
                  <a:lnTo>
                    <a:pt x="879" y="318"/>
                  </a:lnTo>
                  <a:lnTo>
                    <a:pt x="875" y="318"/>
                  </a:lnTo>
                  <a:lnTo>
                    <a:pt x="875" y="322"/>
                  </a:lnTo>
                  <a:lnTo>
                    <a:pt x="875" y="327"/>
                  </a:lnTo>
                  <a:lnTo>
                    <a:pt x="871" y="327"/>
                  </a:lnTo>
                  <a:lnTo>
                    <a:pt x="867" y="327"/>
                  </a:lnTo>
                  <a:lnTo>
                    <a:pt x="867" y="331"/>
                  </a:lnTo>
                  <a:lnTo>
                    <a:pt x="867" y="334"/>
                  </a:lnTo>
                  <a:lnTo>
                    <a:pt x="864" y="334"/>
                  </a:lnTo>
                  <a:lnTo>
                    <a:pt x="860" y="334"/>
                  </a:lnTo>
                  <a:lnTo>
                    <a:pt x="858" y="342"/>
                  </a:lnTo>
                  <a:lnTo>
                    <a:pt x="855" y="349"/>
                  </a:lnTo>
                  <a:lnTo>
                    <a:pt x="851" y="357"/>
                  </a:lnTo>
                  <a:lnTo>
                    <a:pt x="847" y="363"/>
                  </a:lnTo>
                  <a:lnTo>
                    <a:pt x="839" y="375"/>
                  </a:lnTo>
                  <a:lnTo>
                    <a:pt x="832" y="390"/>
                  </a:lnTo>
                  <a:lnTo>
                    <a:pt x="847" y="390"/>
                  </a:lnTo>
                  <a:lnTo>
                    <a:pt x="864" y="389"/>
                  </a:lnTo>
                  <a:lnTo>
                    <a:pt x="880" y="389"/>
                  </a:lnTo>
                  <a:lnTo>
                    <a:pt x="897" y="389"/>
                  </a:lnTo>
                  <a:lnTo>
                    <a:pt x="886" y="395"/>
                  </a:lnTo>
                  <a:lnTo>
                    <a:pt x="876" y="401"/>
                  </a:lnTo>
                  <a:lnTo>
                    <a:pt x="868" y="410"/>
                  </a:lnTo>
                  <a:lnTo>
                    <a:pt x="861" y="418"/>
                  </a:lnTo>
                  <a:lnTo>
                    <a:pt x="852" y="426"/>
                  </a:lnTo>
                  <a:lnTo>
                    <a:pt x="845" y="436"/>
                  </a:lnTo>
                  <a:lnTo>
                    <a:pt x="837" y="444"/>
                  </a:lnTo>
                  <a:lnTo>
                    <a:pt x="826" y="452"/>
                  </a:lnTo>
                  <a:lnTo>
                    <a:pt x="824" y="464"/>
                  </a:lnTo>
                  <a:lnTo>
                    <a:pt x="824" y="474"/>
                  </a:lnTo>
                  <a:lnTo>
                    <a:pt x="827" y="474"/>
                  </a:lnTo>
                  <a:lnTo>
                    <a:pt x="832" y="474"/>
                  </a:lnTo>
                  <a:lnTo>
                    <a:pt x="832" y="485"/>
                  </a:lnTo>
                  <a:lnTo>
                    <a:pt x="832" y="498"/>
                  </a:lnTo>
                  <a:lnTo>
                    <a:pt x="845" y="503"/>
                  </a:lnTo>
                  <a:lnTo>
                    <a:pt x="860" y="510"/>
                  </a:lnTo>
                  <a:lnTo>
                    <a:pt x="860" y="513"/>
                  </a:lnTo>
                  <a:lnTo>
                    <a:pt x="860" y="519"/>
                  </a:lnTo>
                  <a:lnTo>
                    <a:pt x="864" y="519"/>
                  </a:lnTo>
                  <a:lnTo>
                    <a:pt x="867" y="519"/>
                  </a:lnTo>
                  <a:lnTo>
                    <a:pt x="867" y="522"/>
                  </a:lnTo>
                  <a:lnTo>
                    <a:pt x="867" y="526"/>
                  </a:lnTo>
                  <a:lnTo>
                    <a:pt x="875" y="526"/>
                  </a:lnTo>
                  <a:lnTo>
                    <a:pt x="883" y="526"/>
                  </a:lnTo>
                  <a:lnTo>
                    <a:pt x="883" y="533"/>
                  </a:lnTo>
                  <a:lnTo>
                    <a:pt x="883" y="542"/>
                  </a:lnTo>
                  <a:lnTo>
                    <a:pt x="879" y="542"/>
                  </a:lnTo>
                  <a:lnTo>
                    <a:pt x="875" y="542"/>
                  </a:lnTo>
                  <a:lnTo>
                    <a:pt x="875" y="545"/>
                  </a:lnTo>
                  <a:lnTo>
                    <a:pt x="875" y="550"/>
                  </a:lnTo>
                  <a:lnTo>
                    <a:pt x="871" y="550"/>
                  </a:lnTo>
                  <a:lnTo>
                    <a:pt x="867" y="550"/>
                  </a:lnTo>
                  <a:lnTo>
                    <a:pt x="867" y="559"/>
                  </a:lnTo>
                  <a:lnTo>
                    <a:pt x="867" y="569"/>
                  </a:lnTo>
                  <a:lnTo>
                    <a:pt x="871" y="569"/>
                  </a:lnTo>
                  <a:lnTo>
                    <a:pt x="875" y="569"/>
                  </a:lnTo>
                  <a:lnTo>
                    <a:pt x="875" y="573"/>
                  </a:lnTo>
                  <a:lnTo>
                    <a:pt x="875" y="578"/>
                  </a:lnTo>
                  <a:lnTo>
                    <a:pt x="879" y="578"/>
                  </a:lnTo>
                  <a:lnTo>
                    <a:pt x="883" y="578"/>
                  </a:lnTo>
                  <a:lnTo>
                    <a:pt x="883" y="589"/>
                  </a:lnTo>
                  <a:lnTo>
                    <a:pt x="883" y="601"/>
                  </a:lnTo>
                  <a:lnTo>
                    <a:pt x="879" y="601"/>
                  </a:lnTo>
                  <a:lnTo>
                    <a:pt x="875" y="601"/>
                  </a:lnTo>
                  <a:lnTo>
                    <a:pt x="877" y="614"/>
                  </a:lnTo>
                  <a:lnTo>
                    <a:pt x="879" y="625"/>
                  </a:lnTo>
                  <a:lnTo>
                    <a:pt x="881" y="640"/>
                  </a:lnTo>
                  <a:lnTo>
                    <a:pt x="883" y="662"/>
                  </a:lnTo>
                  <a:lnTo>
                    <a:pt x="872" y="662"/>
                  </a:lnTo>
                  <a:lnTo>
                    <a:pt x="864" y="663"/>
                  </a:lnTo>
                  <a:lnTo>
                    <a:pt x="856" y="665"/>
                  </a:lnTo>
                  <a:lnTo>
                    <a:pt x="851" y="667"/>
                  </a:lnTo>
                  <a:lnTo>
                    <a:pt x="847" y="670"/>
                  </a:lnTo>
                  <a:lnTo>
                    <a:pt x="845" y="673"/>
                  </a:lnTo>
                  <a:lnTo>
                    <a:pt x="844" y="677"/>
                  </a:lnTo>
                  <a:lnTo>
                    <a:pt x="844" y="682"/>
                  </a:lnTo>
                  <a:lnTo>
                    <a:pt x="846" y="693"/>
                  </a:lnTo>
                  <a:lnTo>
                    <a:pt x="849" y="705"/>
                  </a:lnTo>
                  <a:lnTo>
                    <a:pt x="850" y="711"/>
                  </a:lnTo>
                  <a:lnTo>
                    <a:pt x="851" y="719"/>
                  </a:lnTo>
                  <a:lnTo>
                    <a:pt x="852" y="726"/>
                  </a:lnTo>
                  <a:lnTo>
                    <a:pt x="851" y="733"/>
                  </a:lnTo>
                  <a:lnTo>
                    <a:pt x="855" y="733"/>
                  </a:lnTo>
                  <a:lnTo>
                    <a:pt x="860" y="733"/>
                  </a:lnTo>
                  <a:lnTo>
                    <a:pt x="860" y="740"/>
                  </a:lnTo>
                  <a:lnTo>
                    <a:pt x="860" y="749"/>
                  </a:lnTo>
                  <a:lnTo>
                    <a:pt x="864" y="749"/>
                  </a:lnTo>
                  <a:lnTo>
                    <a:pt x="867" y="749"/>
                  </a:lnTo>
                  <a:lnTo>
                    <a:pt x="866" y="776"/>
                  </a:lnTo>
                  <a:lnTo>
                    <a:pt x="864" y="803"/>
                  </a:lnTo>
                  <a:lnTo>
                    <a:pt x="862" y="830"/>
                  </a:lnTo>
                  <a:lnTo>
                    <a:pt x="859" y="857"/>
                  </a:lnTo>
                  <a:lnTo>
                    <a:pt x="856" y="885"/>
                  </a:lnTo>
                  <a:lnTo>
                    <a:pt x="853" y="911"/>
                  </a:lnTo>
                  <a:lnTo>
                    <a:pt x="850" y="938"/>
                  </a:lnTo>
                  <a:lnTo>
                    <a:pt x="848" y="963"/>
                  </a:lnTo>
                  <a:lnTo>
                    <a:pt x="860" y="966"/>
                  </a:lnTo>
                  <a:lnTo>
                    <a:pt x="870" y="968"/>
                  </a:lnTo>
                  <a:lnTo>
                    <a:pt x="879" y="970"/>
                  </a:lnTo>
                  <a:lnTo>
                    <a:pt x="891" y="972"/>
                  </a:lnTo>
                  <a:lnTo>
                    <a:pt x="891" y="979"/>
                  </a:lnTo>
                  <a:lnTo>
                    <a:pt x="891" y="987"/>
                  </a:lnTo>
                  <a:lnTo>
                    <a:pt x="912" y="990"/>
                  </a:lnTo>
                  <a:lnTo>
                    <a:pt x="931" y="994"/>
                  </a:lnTo>
                  <a:lnTo>
                    <a:pt x="940" y="996"/>
                  </a:lnTo>
                  <a:lnTo>
                    <a:pt x="949" y="999"/>
                  </a:lnTo>
                  <a:lnTo>
                    <a:pt x="957" y="1004"/>
                  </a:lnTo>
                  <a:lnTo>
                    <a:pt x="965" y="1010"/>
                  </a:lnTo>
                  <a:lnTo>
                    <a:pt x="981" y="1015"/>
                  </a:lnTo>
                  <a:lnTo>
                    <a:pt x="993" y="1021"/>
                  </a:lnTo>
                  <a:lnTo>
                    <a:pt x="1003" y="1026"/>
                  </a:lnTo>
                  <a:lnTo>
                    <a:pt x="1010" y="1031"/>
                  </a:lnTo>
                  <a:lnTo>
                    <a:pt x="1016" y="1038"/>
                  </a:lnTo>
                  <a:lnTo>
                    <a:pt x="1020" y="1048"/>
                  </a:lnTo>
                  <a:lnTo>
                    <a:pt x="1025" y="1060"/>
                  </a:lnTo>
                  <a:lnTo>
                    <a:pt x="1031" y="1074"/>
                  </a:lnTo>
                  <a:lnTo>
                    <a:pt x="1035" y="1074"/>
                  </a:lnTo>
                  <a:lnTo>
                    <a:pt x="1039" y="1074"/>
                  </a:lnTo>
                  <a:lnTo>
                    <a:pt x="1039" y="1079"/>
                  </a:lnTo>
                  <a:lnTo>
                    <a:pt x="1039" y="1083"/>
                  </a:lnTo>
                  <a:lnTo>
                    <a:pt x="1043" y="1083"/>
                  </a:lnTo>
                  <a:lnTo>
                    <a:pt x="1046" y="1083"/>
                  </a:lnTo>
                  <a:lnTo>
                    <a:pt x="1046" y="1087"/>
                  </a:lnTo>
                  <a:lnTo>
                    <a:pt x="1046" y="1092"/>
                  </a:lnTo>
                  <a:lnTo>
                    <a:pt x="1043" y="1092"/>
                  </a:lnTo>
                  <a:lnTo>
                    <a:pt x="1039" y="1092"/>
                  </a:lnTo>
                  <a:lnTo>
                    <a:pt x="1039" y="1095"/>
                  </a:lnTo>
                  <a:lnTo>
                    <a:pt x="1039" y="1098"/>
                  </a:lnTo>
                  <a:lnTo>
                    <a:pt x="1035" y="1098"/>
                  </a:lnTo>
                  <a:lnTo>
                    <a:pt x="1031" y="1098"/>
                  </a:lnTo>
                  <a:lnTo>
                    <a:pt x="1029" y="1105"/>
                  </a:lnTo>
                  <a:lnTo>
                    <a:pt x="1028" y="1112"/>
                  </a:lnTo>
                  <a:lnTo>
                    <a:pt x="1020" y="1116"/>
                  </a:lnTo>
                  <a:lnTo>
                    <a:pt x="1012" y="1122"/>
                  </a:lnTo>
                  <a:lnTo>
                    <a:pt x="1004" y="1132"/>
                  </a:lnTo>
                  <a:lnTo>
                    <a:pt x="994" y="1141"/>
                  </a:lnTo>
                  <a:lnTo>
                    <a:pt x="986" y="1152"/>
                  </a:lnTo>
                  <a:lnTo>
                    <a:pt x="979" y="1163"/>
                  </a:lnTo>
                  <a:lnTo>
                    <a:pt x="974" y="1172"/>
                  </a:lnTo>
                  <a:lnTo>
                    <a:pt x="971" y="1179"/>
                  </a:lnTo>
                  <a:lnTo>
                    <a:pt x="975" y="1179"/>
                  </a:lnTo>
                  <a:lnTo>
                    <a:pt x="979" y="1179"/>
                  </a:lnTo>
                  <a:lnTo>
                    <a:pt x="979" y="1182"/>
                  </a:lnTo>
                  <a:lnTo>
                    <a:pt x="979" y="1188"/>
                  </a:lnTo>
                  <a:lnTo>
                    <a:pt x="972" y="1188"/>
                  </a:lnTo>
                  <a:lnTo>
                    <a:pt x="964" y="1189"/>
                  </a:lnTo>
                  <a:lnTo>
                    <a:pt x="957" y="1191"/>
                  </a:lnTo>
                  <a:lnTo>
                    <a:pt x="950" y="1193"/>
                  </a:lnTo>
                  <a:lnTo>
                    <a:pt x="934" y="1198"/>
                  </a:lnTo>
                  <a:lnTo>
                    <a:pt x="920" y="1203"/>
                  </a:lnTo>
                  <a:lnTo>
                    <a:pt x="920" y="1206"/>
                  </a:lnTo>
                  <a:lnTo>
                    <a:pt x="920" y="1211"/>
                  </a:lnTo>
                  <a:lnTo>
                    <a:pt x="915" y="1211"/>
                  </a:lnTo>
                  <a:lnTo>
                    <a:pt x="911" y="1211"/>
                  </a:lnTo>
                  <a:lnTo>
                    <a:pt x="911" y="1232"/>
                  </a:lnTo>
                  <a:lnTo>
                    <a:pt x="911" y="1249"/>
                  </a:lnTo>
                  <a:lnTo>
                    <a:pt x="912" y="1255"/>
                  </a:lnTo>
                  <a:lnTo>
                    <a:pt x="914" y="1260"/>
                  </a:lnTo>
                  <a:lnTo>
                    <a:pt x="916" y="1265"/>
                  </a:lnTo>
                  <a:lnTo>
                    <a:pt x="918" y="1268"/>
                  </a:lnTo>
                  <a:lnTo>
                    <a:pt x="921" y="1273"/>
                  </a:lnTo>
                  <a:lnTo>
                    <a:pt x="925" y="1275"/>
                  </a:lnTo>
                  <a:lnTo>
                    <a:pt x="929" y="1277"/>
                  </a:lnTo>
                  <a:lnTo>
                    <a:pt x="935" y="1279"/>
                  </a:lnTo>
                  <a:lnTo>
                    <a:pt x="951" y="1281"/>
                  </a:lnTo>
                  <a:lnTo>
                    <a:pt x="971" y="1283"/>
                  </a:lnTo>
                  <a:lnTo>
                    <a:pt x="968" y="1289"/>
                  </a:lnTo>
                  <a:lnTo>
                    <a:pt x="966" y="1294"/>
                  </a:lnTo>
                  <a:lnTo>
                    <a:pt x="964" y="1304"/>
                  </a:lnTo>
                  <a:lnTo>
                    <a:pt x="962" y="1320"/>
                  </a:lnTo>
                  <a:lnTo>
                    <a:pt x="954" y="1314"/>
                  </a:lnTo>
                  <a:lnTo>
                    <a:pt x="948" y="1310"/>
                  </a:lnTo>
                  <a:lnTo>
                    <a:pt x="943" y="1308"/>
                  </a:lnTo>
                  <a:lnTo>
                    <a:pt x="935" y="1307"/>
                  </a:lnTo>
                  <a:lnTo>
                    <a:pt x="935" y="1310"/>
                  </a:lnTo>
                  <a:lnTo>
                    <a:pt x="935" y="1314"/>
                  </a:lnTo>
                  <a:lnTo>
                    <a:pt x="930" y="1314"/>
                  </a:lnTo>
                  <a:lnTo>
                    <a:pt x="927" y="1314"/>
                  </a:lnTo>
                  <a:lnTo>
                    <a:pt x="923" y="1323"/>
                  </a:lnTo>
                  <a:lnTo>
                    <a:pt x="919" y="1332"/>
                  </a:lnTo>
                  <a:lnTo>
                    <a:pt x="915" y="1340"/>
                  </a:lnTo>
                  <a:lnTo>
                    <a:pt x="911" y="1349"/>
                  </a:lnTo>
                  <a:lnTo>
                    <a:pt x="901" y="1349"/>
                  </a:lnTo>
                  <a:lnTo>
                    <a:pt x="891" y="1349"/>
                  </a:lnTo>
                  <a:lnTo>
                    <a:pt x="891" y="1354"/>
                  </a:lnTo>
                  <a:lnTo>
                    <a:pt x="891" y="1358"/>
                  </a:lnTo>
                  <a:lnTo>
                    <a:pt x="888" y="1358"/>
                  </a:lnTo>
                  <a:lnTo>
                    <a:pt x="883" y="1358"/>
                  </a:lnTo>
                  <a:lnTo>
                    <a:pt x="883" y="1372"/>
                  </a:lnTo>
                  <a:lnTo>
                    <a:pt x="883" y="1388"/>
                  </a:lnTo>
                  <a:lnTo>
                    <a:pt x="883" y="1402"/>
                  </a:lnTo>
                  <a:lnTo>
                    <a:pt x="883" y="1418"/>
                  </a:lnTo>
                  <a:lnTo>
                    <a:pt x="888" y="1418"/>
                  </a:lnTo>
                  <a:lnTo>
                    <a:pt x="891" y="1418"/>
                  </a:lnTo>
                  <a:lnTo>
                    <a:pt x="890" y="1429"/>
                  </a:lnTo>
                  <a:lnTo>
                    <a:pt x="889" y="1440"/>
                  </a:lnTo>
                  <a:lnTo>
                    <a:pt x="889" y="1450"/>
                  </a:lnTo>
                  <a:lnTo>
                    <a:pt x="891" y="1462"/>
                  </a:lnTo>
                  <a:lnTo>
                    <a:pt x="897" y="1462"/>
                  </a:lnTo>
                  <a:lnTo>
                    <a:pt x="904" y="1464"/>
                  </a:lnTo>
                  <a:lnTo>
                    <a:pt x="904" y="1477"/>
                  </a:lnTo>
                  <a:lnTo>
                    <a:pt x="904" y="1490"/>
                  </a:lnTo>
                  <a:lnTo>
                    <a:pt x="894" y="1492"/>
                  </a:lnTo>
                  <a:lnTo>
                    <a:pt x="883" y="1495"/>
                  </a:lnTo>
                  <a:lnTo>
                    <a:pt x="883" y="1489"/>
                  </a:lnTo>
                  <a:lnTo>
                    <a:pt x="883" y="1486"/>
                  </a:lnTo>
                  <a:lnTo>
                    <a:pt x="879" y="1486"/>
                  </a:lnTo>
                  <a:lnTo>
                    <a:pt x="875" y="1486"/>
                  </a:lnTo>
                  <a:lnTo>
                    <a:pt x="875" y="1481"/>
                  </a:lnTo>
                  <a:lnTo>
                    <a:pt x="875" y="1478"/>
                  </a:lnTo>
                  <a:lnTo>
                    <a:pt x="867" y="1478"/>
                  </a:lnTo>
                  <a:lnTo>
                    <a:pt x="860" y="1478"/>
                  </a:lnTo>
                  <a:lnTo>
                    <a:pt x="860" y="1481"/>
                  </a:lnTo>
                  <a:lnTo>
                    <a:pt x="860" y="1486"/>
                  </a:lnTo>
                  <a:lnTo>
                    <a:pt x="855" y="1486"/>
                  </a:lnTo>
                  <a:lnTo>
                    <a:pt x="851" y="1486"/>
                  </a:lnTo>
                  <a:lnTo>
                    <a:pt x="851" y="1489"/>
                  </a:lnTo>
                  <a:lnTo>
                    <a:pt x="851" y="1495"/>
                  </a:lnTo>
                  <a:lnTo>
                    <a:pt x="834" y="1495"/>
                  </a:lnTo>
                  <a:lnTo>
                    <a:pt x="816" y="1495"/>
                  </a:lnTo>
                  <a:lnTo>
                    <a:pt x="797" y="1495"/>
                  </a:lnTo>
                  <a:lnTo>
                    <a:pt x="780" y="1495"/>
                  </a:lnTo>
                  <a:lnTo>
                    <a:pt x="780" y="1508"/>
                  </a:lnTo>
                  <a:lnTo>
                    <a:pt x="780" y="1522"/>
                  </a:lnTo>
                  <a:lnTo>
                    <a:pt x="776" y="1522"/>
                  </a:lnTo>
                  <a:lnTo>
                    <a:pt x="771" y="1522"/>
                  </a:lnTo>
                  <a:lnTo>
                    <a:pt x="771" y="1529"/>
                  </a:lnTo>
                  <a:lnTo>
                    <a:pt x="771" y="1537"/>
                  </a:lnTo>
                  <a:lnTo>
                    <a:pt x="768" y="1537"/>
                  </a:lnTo>
                  <a:lnTo>
                    <a:pt x="764" y="1537"/>
                  </a:lnTo>
                  <a:lnTo>
                    <a:pt x="764" y="1545"/>
                  </a:lnTo>
                  <a:lnTo>
                    <a:pt x="764" y="1554"/>
                  </a:lnTo>
                  <a:lnTo>
                    <a:pt x="760" y="1554"/>
                  </a:lnTo>
                  <a:lnTo>
                    <a:pt x="756" y="1554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4" name="Freeform 249">
              <a:extLst>
                <a:ext uri="{FF2B5EF4-FFF2-40B4-BE49-F238E27FC236}">
                  <a16:creationId xmlns:a16="http://schemas.microsoft.com/office/drawing/2014/main" id="{53B7D267-43A2-4334-97C2-997BF0F2A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0024" y="4378461"/>
              <a:ext cx="776264" cy="897993"/>
            </a:xfrm>
            <a:custGeom>
              <a:avLst/>
              <a:gdLst>
                <a:gd name="T0" fmla="*/ 2147483646 w 1904"/>
                <a:gd name="T1" fmla="*/ 2147483646 h 2225"/>
                <a:gd name="T2" fmla="*/ 2147483646 w 1904"/>
                <a:gd name="T3" fmla="*/ 2147483646 h 2225"/>
                <a:gd name="T4" fmla="*/ 2147483646 w 1904"/>
                <a:gd name="T5" fmla="*/ 2147483646 h 2225"/>
                <a:gd name="T6" fmla="*/ 2147483646 w 1904"/>
                <a:gd name="T7" fmla="*/ 2147483646 h 2225"/>
                <a:gd name="T8" fmla="*/ 2147483646 w 1904"/>
                <a:gd name="T9" fmla="*/ 2147483646 h 2225"/>
                <a:gd name="T10" fmla="*/ 2147483646 w 1904"/>
                <a:gd name="T11" fmla="*/ 2147483646 h 2225"/>
                <a:gd name="T12" fmla="*/ 2147483646 w 1904"/>
                <a:gd name="T13" fmla="*/ 2147483646 h 2225"/>
                <a:gd name="T14" fmla="*/ 2147483646 w 1904"/>
                <a:gd name="T15" fmla="*/ 2147483646 h 2225"/>
                <a:gd name="T16" fmla="*/ 2147483646 w 1904"/>
                <a:gd name="T17" fmla="*/ 2147483646 h 2225"/>
                <a:gd name="T18" fmla="*/ 2147483646 w 1904"/>
                <a:gd name="T19" fmla="*/ 2147483646 h 2225"/>
                <a:gd name="T20" fmla="*/ 2147483646 w 1904"/>
                <a:gd name="T21" fmla="*/ 2147483646 h 2225"/>
                <a:gd name="T22" fmla="*/ 2147483646 w 1904"/>
                <a:gd name="T23" fmla="*/ 2147483646 h 2225"/>
                <a:gd name="T24" fmla="*/ 2147483646 w 1904"/>
                <a:gd name="T25" fmla="*/ 2147483646 h 2225"/>
                <a:gd name="T26" fmla="*/ 2147483646 w 1904"/>
                <a:gd name="T27" fmla="*/ 2147483646 h 2225"/>
                <a:gd name="T28" fmla="*/ 2147483646 w 1904"/>
                <a:gd name="T29" fmla="*/ 2147483646 h 2225"/>
                <a:gd name="T30" fmla="*/ 2147483646 w 1904"/>
                <a:gd name="T31" fmla="*/ 2147483646 h 2225"/>
                <a:gd name="T32" fmla="*/ 2147483646 w 1904"/>
                <a:gd name="T33" fmla="*/ 2147483646 h 2225"/>
                <a:gd name="T34" fmla="*/ 2147483646 w 1904"/>
                <a:gd name="T35" fmla="*/ 2147483646 h 2225"/>
                <a:gd name="T36" fmla="*/ 2147483646 w 1904"/>
                <a:gd name="T37" fmla="*/ 2147483646 h 2225"/>
                <a:gd name="T38" fmla="*/ 2147483646 w 1904"/>
                <a:gd name="T39" fmla="*/ 2147483646 h 2225"/>
                <a:gd name="T40" fmla="*/ 2147483646 w 1904"/>
                <a:gd name="T41" fmla="*/ 2147483646 h 2225"/>
                <a:gd name="T42" fmla="*/ 2147483646 w 1904"/>
                <a:gd name="T43" fmla="*/ 2147483646 h 2225"/>
                <a:gd name="T44" fmla="*/ 2147483646 w 1904"/>
                <a:gd name="T45" fmla="*/ 2147483646 h 2225"/>
                <a:gd name="T46" fmla="*/ 2147483646 w 1904"/>
                <a:gd name="T47" fmla="*/ 2147483646 h 2225"/>
                <a:gd name="T48" fmla="*/ 2147483646 w 1904"/>
                <a:gd name="T49" fmla="*/ 2147483646 h 2225"/>
                <a:gd name="T50" fmla="*/ 2147483646 w 1904"/>
                <a:gd name="T51" fmla="*/ 2147483646 h 2225"/>
                <a:gd name="T52" fmla="*/ 2147483646 w 1904"/>
                <a:gd name="T53" fmla="*/ 2147483646 h 2225"/>
                <a:gd name="T54" fmla="*/ 2147483646 w 1904"/>
                <a:gd name="T55" fmla="*/ 2147483646 h 2225"/>
                <a:gd name="T56" fmla="*/ 2147483646 w 1904"/>
                <a:gd name="T57" fmla="*/ 2147483646 h 2225"/>
                <a:gd name="T58" fmla="*/ 2147483646 w 1904"/>
                <a:gd name="T59" fmla="*/ 2147483646 h 2225"/>
                <a:gd name="T60" fmla="*/ 2147483646 w 1904"/>
                <a:gd name="T61" fmla="*/ 2147483646 h 2225"/>
                <a:gd name="T62" fmla="*/ 2147483646 w 1904"/>
                <a:gd name="T63" fmla="*/ 2147483646 h 2225"/>
                <a:gd name="T64" fmla="*/ 2147483646 w 1904"/>
                <a:gd name="T65" fmla="*/ 2147483646 h 2225"/>
                <a:gd name="T66" fmla="*/ 2147483646 w 1904"/>
                <a:gd name="T67" fmla="*/ 2147483646 h 2225"/>
                <a:gd name="T68" fmla="*/ 2147483646 w 1904"/>
                <a:gd name="T69" fmla="*/ 2147483646 h 2225"/>
                <a:gd name="T70" fmla="*/ 2147483646 w 1904"/>
                <a:gd name="T71" fmla="*/ 2147483646 h 2225"/>
                <a:gd name="T72" fmla="*/ 2147483646 w 1904"/>
                <a:gd name="T73" fmla="*/ 2147483646 h 2225"/>
                <a:gd name="T74" fmla="*/ 2147483646 w 1904"/>
                <a:gd name="T75" fmla="*/ 2147483646 h 2225"/>
                <a:gd name="T76" fmla="*/ 2147483646 w 1904"/>
                <a:gd name="T77" fmla="*/ 2147483646 h 2225"/>
                <a:gd name="T78" fmla="*/ 2147483646 w 1904"/>
                <a:gd name="T79" fmla="*/ 2147483646 h 2225"/>
                <a:gd name="T80" fmla="*/ 2147483646 w 1904"/>
                <a:gd name="T81" fmla="*/ 2147483646 h 2225"/>
                <a:gd name="T82" fmla="*/ 2147483646 w 1904"/>
                <a:gd name="T83" fmla="*/ 2147483646 h 2225"/>
                <a:gd name="T84" fmla="*/ 2147483646 w 1904"/>
                <a:gd name="T85" fmla="*/ 2147483646 h 2225"/>
                <a:gd name="T86" fmla="*/ 2147483646 w 1904"/>
                <a:gd name="T87" fmla="*/ 2147483646 h 2225"/>
                <a:gd name="T88" fmla="*/ 2147483646 w 1904"/>
                <a:gd name="T89" fmla="*/ 2147483646 h 2225"/>
                <a:gd name="T90" fmla="*/ 2147483646 w 1904"/>
                <a:gd name="T91" fmla="*/ 2147483646 h 2225"/>
                <a:gd name="T92" fmla="*/ 2147483646 w 1904"/>
                <a:gd name="T93" fmla="*/ 2147483646 h 2225"/>
                <a:gd name="T94" fmla="*/ 2147483646 w 1904"/>
                <a:gd name="T95" fmla="*/ 2147483646 h 2225"/>
                <a:gd name="T96" fmla="*/ 2147483646 w 1904"/>
                <a:gd name="T97" fmla="*/ 2147483646 h 2225"/>
                <a:gd name="T98" fmla="*/ 2147483646 w 1904"/>
                <a:gd name="T99" fmla="*/ 2147483646 h 2225"/>
                <a:gd name="T100" fmla="*/ 2147483646 w 1904"/>
                <a:gd name="T101" fmla="*/ 2147483646 h 2225"/>
                <a:gd name="T102" fmla="*/ 2147483646 w 1904"/>
                <a:gd name="T103" fmla="*/ 2147483646 h 2225"/>
                <a:gd name="T104" fmla="*/ 2147483646 w 1904"/>
                <a:gd name="T105" fmla="*/ 2147483646 h 2225"/>
                <a:gd name="T106" fmla="*/ 2147483646 w 1904"/>
                <a:gd name="T107" fmla="*/ 2147483646 h 2225"/>
                <a:gd name="T108" fmla="*/ 2147483646 w 1904"/>
                <a:gd name="T109" fmla="*/ 2147483646 h 2225"/>
                <a:gd name="T110" fmla="*/ 2147483646 w 1904"/>
                <a:gd name="T111" fmla="*/ 2147483646 h 2225"/>
                <a:gd name="T112" fmla="*/ 2147483646 w 1904"/>
                <a:gd name="T113" fmla="*/ 2147483646 h 2225"/>
                <a:gd name="T114" fmla="*/ 2147483646 w 1904"/>
                <a:gd name="T115" fmla="*/ 2147483646 h 2225"/>
                <a:gd name="T116" fmla="*/ 2147483646 w 1904"/>
                <a:gd name="T117" fmla="*/ 2147483646 h 2225"/>
                <a:gd name="T118" fmla="*/ 2147483646 w 1904"/>
                <a:gd name="T119" fmla="*/ 2147483646 h 2225"/>
                <a:gd name="T120" fmla="*/ 2147483646 w 1904"/>
                <a:gd name="T121" fmla="*/ 2147483646 h 2225"/>
                <a:gd name="T122" fmla="*/ 2147483646 w 1904"/>
                <a:gd name="T123" fmla="*/ 2147483646 h 222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904"/>
                <a:gd name="T187" fmla="*/ 0 h 2225"/>
                <a:gd name="T188" fmla="*/ 1904 w 1904"/>
                <a:gd name="T189" fmla="*/ 2225 h 222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904" h="2225">
                  <a:moveTo>
                    <a:pt x="1107" y="1145"/>
                  </a:moveTo>
                  <a:lnTo>
                    <a:pt x="1105" y="1141"/>
                  </a:lnTo>
                  <a:lnTo>
                    <a:pt x="1104" y="1139"/>
                  </a:lnTo>
                  <a:lnTo>
                    <a:pt x="1102" y="1138"/>
                  </a:lnTo>
                  <a:lnTo>
                    <a:pt x="1100" y="1139"/>
                  </a:lnTo>
                  <a:lnTo>
                    <a:pt x="1098" y="1135"/>
                  </a:lnTo>
                  <a:lnTo>
                    <a:pt x="1097" y="1131"/>
                  </a:lnTo>
                  <a:lnTo>
                    <a:pt x="1091" y="1131"/>
                  </a:lnTo>
                  <a:lnTo>
                    <a:pt x="1086" y="1134"/>
                  </a:lnTo>
                  <a:lnTo>
                    <a:pt x="1080" y="1135"/>
                  </a:lnTo>
                  <a:lnTo>
                    <a:pt x="1075" y="1138"/>
                  </a:lnTo>
                  <a:lnTo>
                    <a:pt x="1066" y="1143"/>
                  </a:lnTo>
                  <a:lnTo>
                    <a:pt x="1057" y="1149"/>
                  </a:lnTo>
                  <a:lnTo>
                    <a:pt x="1040" y="1153"/>
                  </a:lnTo>
                  <a:lnTo>
                    <a:pt x="1024" y="1156"/>
                  </a:lnTo>
                  <a:lnTo>
                    <a:pt x="1009" y="1159"/>
                  </a:lnTo>
                  <a:lnTo>
                    <a:pt x="994" y="1164"/>
                  </a:lnTo>
                  <a:lnTo>
                    <a:pt x="990" y="1175"/>
                  </a:lnTo>
                  <a:lnTo>
                    <a:pt x="988" y="1187"/>
                  </a:lnTo>
                  <a:lnTo>
                    <a:pt x="984" y="1187"/>
                  </a:lnTo>
                  <a:lnTo>
                    <a:pt x="981" y="1187"/>
                  </a:lnTo>
                  <a:lnTo>
                    <a:pt x="981" y="1173"/>
                  </a:lnTo>
                  <a:lnTo>
                    <a:pt x="981" y="1159"/>
                  </a:lnTo>
                  <a:lnTo>
                    <a:pt x="968" y="1163"/>
                  </a:lnTo>
                  <a:lnTo>
                    <a:pt x="958" y="1165"/>
                  </a:lnTo>
                  <a:lnTo>
                    <a:pt x="951" y="1169"/>
                  </a:lnTo>
                  <a:lnTo>
                    <a:pt x="945" y="1173"/>
                  </a:lnTo>
                  <a:lnTo>
                    <a:pt x="939" y="1179"/>
                  </a:lnTo>
                  <a:lnTo>
                    <a:pt x="935" y="1186"/>
                  </a:lnTo>
                  <a:lnTo>
                    <a:pt x="932" y="1196"/>
                  </a:lnTo>
                  <a:lnTo>
                    <a:pt x="928" y="1208"/>
                  </a:lnTo>
                  <a:lnTo>
                    <a:pt x="932" y="1208"/>
                  </a:lnTo>
                  <a:lnTo>
                    <a:pt x="936" y="1208"/>
                  </a:lnTo>
                  <a:lnTo>
                    <a:pt x="936" y="1211"/>
                  </a:lnTo>
                  <a:lnTo>
                    <a:pt x="936" y="1217"/>
                  </a:lnTo>
                  <a:lnTo>
                    <a:pt x="940" y="1217"/>
                  </a:lnTo>
                  <a:lnTo>
                    <a:pt x="945" y="1217"/>
                  </a:lnTo>
                  <a:lnTo>
                    <a:pt x="945" y="1224"/>
                  </a:lnTo>
                  <a:lnTo>
                    <a:pt x="945" y="1232"/>
                  </a:lnTo>
                  <a:lnTo>
                    <a:pt x="949" y="1232"/>
                  </a:lnTo>
                  <a:lnTo>
                    <a:pt x="952" y="1232"/>
                  </a:lnTo>
                  <a:lnTo>
                    <a:pt x="954" y="1247"/>
                  </a:lnTo>
                  <a:lnTo>
                    <a:pt x="956" y="1261"/>
                  </a:lnTo>
                  <a:lnTo>
                    <a:pt x="958" y="1277"/>
                  </a:lnTo>
                  <a:lnTo>
                    <a:pt x="960" y="1291"/>
                  </a:lnTo>
                  <a:lnTo>
                    <a:pt x="964" y="1291"/>
                  </a:lnTo>
                  <a:lnTo>
                    <a:pt x="968" y="1291"/>
                  </a:lnTo>
                  <a:lnTo>
                    <a:pt x="969" y="1303"/>
                  </a:lnTo>
                  <a:lnTo>
                    <a:pt x="972" y="1313"/>
                  </a:lnTo>
                  <a:lnTo>
                    <a:pt x="974" y="1323"/>
                  </a:lnTo>
                  <a:lnTo>
                    <a:pt x="977" y="1334"/>
                  </a:lnTo>
                  <a:lnTo>
                    <a:pt x="979" y="1343"/>
                  </a:lnTo>
                  <a:lnTo>
                    <a:pt x="981" y="1352"/>
                  </a:lnTo>
                  <a:lnTo>
                    <a:pt x="981" y="1362"/>
                  </a:lnTo>
                  <a:lnTo>
                    <a:pt x="981" y="1371"/>
                  </a:lnTo>
                  <a:lnTo>
                    <a:pt x="984" y="1371"/>
                  </a:lnTo>
                  <a:lnTo>
                    <a:pt x="988" y="1371"/>
                  </a:lnTo>
                  <a:lnTo>
                    <a:pt x="992" y="1392"/>
                  </a:lnTo>
                  <a:lnTo>
                    <a:pt x="996" y="1413"/>
                  </a:lnTo>
                  <a:lnTo>
                    <a:pt x="1001" y="1433"/>
                  </a:lnTo>
                  <a:lnTo>
                    <a:pt x="1005" y="1455"/>
                  </a:lnTo>
                  <a:lnTo>
                    <a:pt x="1001" y="1455"/>
                  </a:lnTo>
                  <a:lnTo>
                    <a:pt x="996" y="1455"/>
                  </a:lnTo>
                  <a:lnTo>
                    <a:pt x="996" y="1462"/>
                  </a:lnTo>
                  <a:lnTo>
                    <a:pt x="996" y="1471"/>
                  </a:lnTo>
                  <a:lnTo>
                    <a:pt x="991" y="1471"/>
                  </a:lnTo>
                  <a:lnTo>
                    <a:pt x="988" y="1471"/>
                  </a:lnTo>
                  <a:lnTo>
                    <a:pt x="988" y="1478"/>
                  </a:lnTo>
                  <a:lnTo>
                    <a:pt x="988" y="1486"/>
                  </a:lnTo>
                  <a:lnTo>
                    <a:pt x="984" y="1486"/>
                  </a:lnTo>
                  <a:lnTo>
                    <a:pt x="981" y="1486"/>
                  </a:lnTo>
                  <a:lnTo>
                    <a:pt x="979" y="1496"/>
                  </a:lnTo>
                  <a:lnTo>
                    <a:pt x="976" y="1504"/>
                  </a:lnTo>
                  <a:lnTo>
                    <a:pt x="973" y="1512"/>
                  </a:lnTo>
                  <a:lnTo>
                    <a:pt x="972" y="1524"/>
                  </a:lnTo>
                  <a:lnTo>
                    <a:pt x="976" y="1526"/>
                  </a:lnTo>
                  <a:lnTo>
                    <a:pt x="980" y="1530"/>
                  </a:lnTo>
                  <a:lnTo>
                    <a:pt x="983" y="1533"/>
                  </a:lnTo>
                  <a:lnTo>
                    <a:pt x="985" y="1538"/>
                  </a:lnTo>
                  <a:lnTo>
                    <a:pt x="990" y="1547"/>
                  </a:lnTo>
                  <a:lnTo>
                    <a:pt x="996" y="1558"/>
                  </a:lnTo>
                  <a:lnTo>
                    <a:pt x="1001" y="1558"/>
                  </a:lnTo>
                  <a:lnTo>
                    <a:pt x="1005" y="1558"/>
                  </a:lnTo>
                  <a:lnTo>
                    <a:pt x="1005" y="1576"/>
                  </a:lnTo>
                  <a:lnTo>
                    <a:pt x="1005" y="1595"/>
                  </a:lnTo>
                  <a:lnTo>
                    <a:pt x="1005" y="1615"/>
                  </a:lnTo>
                  <a:lnTo>
                    <a:pt x="1005" y="1635"/>
                  </a:lnTo>
                  <a:lnTo>
                    <a:pt x="1001" y="1635"/>
                  </a:lnTo>
                  <a:lnTo>
                    <a:pt x="996" y="1635"/>
                  </a:lnTo>
                  <a:lnTo>
                    <a:pt x="996" y="1649"/>
                  </a:lnTo>
                  <a:lnTo>
                    <a:pt x="996" y="1664"/>
                  </a:lnTo>
                  <a:lnTo>
                    <a:pt x="996" y="1679"/>
                  </a:lnTo>
                  <a:lnTo>
                    <a:pt x="996" y="1694"/>
                  </a:lnTo>
                  <a:lnTo>
                    <a:pt x="991" y="1694"/>
                  </a:lnTo>
                  <a:lnTo>
                    <a:pt x="988" y="1694"/>
                  </a:lnTo>
                  <a:lnTo>
                    <a:pt x="985" y="1718"/>
                  </a:lnTo>
                  <a:lnTo>
                    <a:pt x="982" y="1741"/>
                  </a:lnTo>
                  <a:lnTo>
                    <a:pt x="979" y="1765"/>
                  </a:lnTo>
                  <a:lnTo>
                    <a:pt x="977" y="1789"/>
                  </a:lnTo>
                  <a:lnTo>
                    <a:pt x="975" y="1813"/>
                  </a:lnTo>
                  <a:lnTo>
                    <a:pt x="973" y="1837"/>
                  </a:lnTo>
                  <a:lnTo>
                    <a:pt x="970" y="1861"/>
                  </a:lnTo>
                  <a:lnTo>
                    <a:pt x="968" y="1886"/>
                  </a:lnTo>
                  <a:lnTo>
                    <a:pt x="964" y="1886"/>
                  </a:lnTo>
                  <a:lnTo>
                    <a:pt x="960" y="1886"/>
                  </a:lnTo>
                  <a:lnTo>
                    <a:pt x="958" y="1919"/>
                  </a:lnTo>
                  <a:lnTo>
                    <a:pt x="956" y="1952"/>
                  </a:lnTo>
                  <a:lnTo>
                    <a:pt x="954" y="1986"/>
                  </a:lnTo>
                  <a:lnTo>
                    <a:pt x="952" y="2020"/>
                  </a:lnTo>
                  <a:lnTo>
                    <a:pt x="949" y="2020"/>
                  </a:lnTo>
                  <a:lnTo>
                    <a:pt x="945" y="2020"/>
                  </a:lnTo>
                  <a:lnTo>
                    <a:pt x="945" y="2023"/>
                  </a:lnTo>
                  <a:lnTo>
                    <a:pt x="945" y="2029"/>
                  </a:lnTo>
                  <a:lnTo>
                    <a:pt x="940" y="2029"/>
                  </a:lnTo>
                  <a:lnTo>
                    <a:pt x="936" y="2029"/>
                  </a:lnTo>
                  <a:lnTo>
                    <a:pt x="936" y="2032"/>
                  </a:lnTo>
                  <a:lnTo>
                    <a:pt x="936" y="2036"/>
                  </a:lnTo>
                  <a:lnTo>
                    <a:pt x="932" y="2036"/>
                  </a:lnTo>
                  <a:lnTo>
                    <a:pt x="928" y="2036"/>
                  </a:lnTo>
                  <a:lnTo>
                    <a:pt x="927" y="2041"/>
                  </a:lnTo>
                  <a:lnTo>
                    <a:pt x="925" y="2046"/>
                  </a:lnTo>
                  <a:lnTo>
                    <a:pt x="922" y="2050"/>
                  </a:lnTo>
                  <a:lnTo>
                    <a:pt x="919" y="2055"/>
                  </a:lnTo>
                  <a:lnTo>
                    <a:pt x="912" y="2063"/>
                  </a:lnTo>
                  <a:lnTo>
                    <a:pt x="905" y="2071"/>
                  </a:lnTo>
                  <a:lnTo>
                    <a:pt x="899" y="2080"/>
                  </a:lnTo>
                  <a:lnTo>
                    <a:pt x="893" y="2089"/>
                  </a:lnTo>
                  <a:lnTo>
                    <a:pt x="891" y="2094"/>
                  </a:lnTo>
                  <a:lnTo>
                    <a:pt x="890" y="2099"/>
                  </a:lnTo>
                  <a:lnTo>
                    <a:pt x="888" y="2105"/>
                  </a:lnTo>
                  <a:lnTo>
                    <a:pt x="888" y="2113"/>
                  </a:lnTo>
                  <a:lnTo>
                    <a:pt x="898" y="2113"/>
                  </a:lnTo>
                  <a:lnTo>
                    <a:pt x="907" y="2114"/>
                  </a:lnTo>
                  <a:lnTo>
                    <a:pt x="918" y="2115"/>
                  </a:lnTo>
                  <a:lnTo>
                    <a:pt x="928" y="2116"/>
                  </a:lnTo>
                  <a:lnTo>
                    <a:pt x="927" y="2143"/>
                  </a:lnTo>
                  <a:lnTo>
                    <a:pt x="925" y="2170"/>
                  </a:lnTo>
                  <a:lnTo>
                    <a:pt x="923" y="2197"/>
                  </a:lnTo>
                  <a:lnTo>
                    <a:pt x="921" y="2225"/>
                  </a:lnTo>
                  <a:lnTo>
                    <a:pt x="882" y="2221"/>
                  </a:lnTo>
                  <a:lnTo>
                    <a:pt x="846" y="2217"/>
                  </a:lnTo>
                  <a:lnTo>
                    <a:pt x="812" y="2213"/>
                  </a:lnTo>
                  <a:lnTo>
                    <a:pt x="779" y="2210"/>
                  </a:lnTo>
                  <a:lnTo>
                    <a:pt x="748" y="2206"/>
                  </a:lnTo>
                  <a:lnTo>
                    <a:pt x="719" y="2204"/>
                  </a:lnTo>
                  <a:lnTo>
                    <a:pt x="689" y="2201"/>
                  </a:lnTo>
                  <a:lnTo>
                    <a:pt x="661" y="2200"/>
                  </a:lnTo>
                  <a:lnTo>
                    <a:pt x="661" y="2196"/>
                  </a:lnTo>
                  <a:lnTo>
                    <a:pt x="661" y="2193"/>
                  </a:lnTo>
                  <a:lnTo>
                    <a:pt x="648" y="2193"/>
                  </a:lnTo>
                  <a:lnTo>
                    <a:pt x="636" y="2193"/>
                  </a:lnTo>
                  <a:lnTo>
                    <a:pt x="622" y="2193"/>
                  </a:lnTo>
                  <a:lnTo>
                    <a:pt x="610" y="2193"/>
                  </a:lnTo>
                  <a:lnTo>
                    <a:pt x="610" y="2187"/>
                  </a:lnTo>
                  <a:lnTo>
                    <a:pt x="610" y="2184"/>
                  </a:lnTo>
                  <a:lnTo>
                    <a:pt x="583" y="2179"/>
                  </a:lnTo>
                  <a:lnTo>
                    <a:pt x="560" y="2176"/>
                  </a:lnTo>
                  <a:lnTo>
                    <a:pt x="540" y="2173"/>
                  </a:lnTo>
                  <a:lnTo>
                    <a:pt x="519" y="2170"/>
                  </a:lnTo>
                  <a:lnTo>
                    <a:pt x="495" y="2167"/>
                  </a:lnTo>
                  <a:lnTo>
                    <a:pt x="464" y="2164"/>
                  </a:lnTo>
                  <a:lnTo>
                    <a:pt x="425" y="2158"/>
                  </a:lnTo>
                  <a:lnTo>
                    <a:pt x="374" y="2153"/>
                  </a:lnTo>
                  <a:lnTo>
                    <a:pt x="373" y="2141"/>
                  </a:lnTo>
                  <a:lnTo>
                    <a:pt x="372" y="2129"/>
                  </a:lnTo>
                  <a:lnTo>
                    <a:pt x="371" y="2118"/>
                  </a:lnTo>
                  <a:lnTo>
                    <a:pt x="370" y="2108"/>
                  </a:lnTo>
                  <a:lnTo>
                    <a:pt x="374" y="2108"/>
                  </a:lnTo>
                  <a:lnTo>
                    <a:pt x="378" y="2108"/>
                  </a:lnTo>
                  <a:lnTo>
                    <a:pt x="383" y="2067"/>
                  </a:lnTo>
                  <a:lnTo>
                    <a:pt x="387" y="2032"/>
                  </a:lnTo>
                  <a:lnTo>
                    <a:pt x="391" y="2000"/>
                  </a:lnTo>
                  <a:lnTo>
                    <a:pt x="394" y="1969"/>
                  </a:lnTo>
                  <a:lnTo>
                    <a:pt x="398" y="1938"/>
                  </a:lnTo>
                  <a:lnTo>
                    <a:pt x="401" y="1908"/>
                  </a:lnTo>
                  <a:lnTo>
                    <a:pt x="404" y="1876"/>
                  </a:lnTo>
                  <a:lnTo>
                    <a:pt x="406" y="1841"/>
                  </a:lnTo>
                  <a:lnTo>
                    <a:pt x="411" y="1841"/>
                  </a:lnTo>
                  <a:lnTo>
                    <a:pt x="415" y="1841"/>
                  </a:lnTo>
                  <a:lnTo>
                    <a:pt x="415" y="1825"/>
                  </a:lnTo>
                  <a:lnTo>
                    <a:pt x="415" y="1811"/>
                  </a:lnTo>
                  <a:lnTo>
                    <a:pt x="415" y="1795"/>
                  </a:lnTo>
                  <a:lnTo>
                    <a:pt x="415" y="1781"/>
                  </a:lnTo>
                  <a:lnTo>
                    <a:pt x="419" y="1781"/>
                  </a:lnTo>
                  <a:lnTo>
                    <a:pt x="423" y="1781"/>
                  </a:lnTo>
                  <a:lnTo>
                    <a:pt x="424" y="1754"/>
                  </a:lnTo>
                  <a:lnTo>
                    <a:pt x="426" y="1738"/>
                  </a:lnTo>
                  <a:lnTo>
                    <a:pt x="427" y="1726"/>
                  </a:lnTo>
                  <a:lnTo>
                    <a:pt x="430" y="1713"/>
                  </a:lnTo>
                  <a:lnTo>
                    <a:pt x="434" y="1713"/>
                  </a:lnTo>
                  <a:lnTo>
                    <a:pt x="439" y="1713"/>
                  </a:lnTo>
                  <a:lnTo>
                    <a:pt x="439" y="1687"/>
                  </a:lnTo>
                  <a:lnTo>
                    <a:pt x="439" y="1661"/>
                  </a:lnTo>
                  <a:lnTo>
                    <a:pt x="440" y="1636"/>
                  </a:lnTo>
                  <a:lnTo>
                    <a:pt x="440" y="1611"/>
                  </a:lnTo>
                  <a:lnTo>
                    <a:pt x="442" y="1608"/>
                  </a:lnTo>
                  <a:lnTo>
                    <a:pt x="443" y="1605"/>
                  </a:lnTo>
                  <a:lnTo>
                    <a:pt x="444" y="1601"/>
                  </a:lnTo>
                  <a:lnTo>
                    <a:pt x="445" y="1597"/>
                  </a:lnTo>
                  <a:lnTo>
                    <a:pt x="446" y="1588"/>
                  </a:lnTo>
                  <a:lnTo>
                    <a:pt x="445" y="1577"/>
                  </a:lnTo>
                  <a:lnTo>
                    <a:pt x="443" y="1556"/>
                  </a:lnTo>
                  <a:lnTo>
                    <a:pt x="439" y="1539"/>
                  </a:lnTo>
                  <a:lnTo>
                    <a:pt x="431" y="1537"/>
                  </a:lnTo>
                  <a:lnTo>
                    <a:pt x="425" y="1535"/>
                  </a:lnTo>
                  <a:lnTo>
                    <a:pt x="424" y="1528"/>
                  </a:lnTo>
                  <a:lnTo>
                    <a:pt x="423" y="1521"/>
                  </a:lnTo>
                  <a:lnTo>
                    <a:pt x="408" y="1523"/>
                  </a:lnTo>
                  <a:lnTo>
                    <a:pt x="394" y="1524"/>
                  </a:lnTo>
                  <a:lnTo>
                    <a:pt x="380" y="1526"/>
                  </a:lnTo>
                  <a:lnTo>
                    <a:pt x="366" y="1527"/>
                  </a:lnTo>
                  <a:lnTo>
                    <a:pt x="365" y="1502"/>
                  </a:lnTo>
                  <a:lnTo>
                    <a:pt x="364" y="1477"/>
                  </a:lnTo>
                  <a:lnTo>
                    <a:pt x="364" y="1452"/>
                  </a:lnTo>
                  <a:lnTo>
                    <a:pt x="363" y="1426"/>
                  </a:lnTo>
                  <a:lnTo>
                    <a:pt x="341" y="1425"/>
                  </a:lnTo>
                  <a:lnTo>
                    <a:pt x="318" y="1423"/>
                  </a:lnTo>
                  <a:lnTo>
                    <a:pt x="296" y="1421"/>
                  </a:lnTo>
                  <a:lnTo>
                    <a:pt x="275" y="1419"/>
                  </a:lnTo>
                  <a:lnTo>
                    <a:pt x="275" y="1415"/>
                  </a:lnTo>
                  <a:lnTo>
                    <a:pt x="275" y="1410"/>
                  </a:lnTo>
                  <a:lnTo>
                    <a:pt x="266" y="1408"/>
                  </a:lnTo>
                  <a:lnTo>
                    <a:pt x="257" y="1406"/>
                  </a:lnTo>
                  <a:lnTo>
                    <a:pt x="248" y="1404"/>
                  </a:lnTo>
                  <a:lnTo>
                    <a:pt x="239" y="1402"/>
                  </a:lnTo>
                  <a:lnTo>
                    <a:pt x="239" y="1406"/>
                  </a:lnTo>
                  <a:lnTo>
                    <a:pt x="239" y="1410"/>
                  </a:lnTo>
                  <a:lnTo>
                    <a:pt x="231" y="1410"/>
                  </a:lnTo>
                  <a:lnTo>
                    <a:pt x="224" y="1410"/>
                  </a:lnTo>
                  <a:lnTo>
                    <a:pt x="226" y="1404"/>
                  </a:lnTo>
                  <a:lnTo>
                    <a:pt x="228" y="1400"/>
                  </a:lnTo>
                  <a:lnTo>
                    <a:pt x="232" y="1395"/>
                  </a:lnTo>
                  <a:lnTo>
                    <a:pt x="239" y="1388"/>
                  </a:lnTo>
                  <a:lnTo>
                    <a:pt x="238" y="1370"/>
                  </a:lnTo>
                  <a:lnTo>
                    <a:pt x="236" y="1352"/>
                  </a:lnTo>
                  <a:lnTo>
                    <a:pt x="234" y="1345"/>
                  </a:lnTo>
                  <a:lnTo>
                    <a:pt x="231" y="1338"/>
                  </a:lnTo>
                  <a:lnTo>
                    <a:pt x="228" y="1335"/>
                  </a:lnTo>
                  <a:lnTo>
                    <a:pt x="226" y="1332"/>
                  </a:lnTo>
                  <a:lnTo>
                    <a:pt x="223" y="1330"/>
                  </a:lnTo>
                  <a:lnTo>
                    <a:pt x="219" y="1328"/>
                  </a:lnTo>
                  <a:lnTo>
                    <a:pt x="219" y="1315"/>
                  </a:lnTo>
                  <a:lnTo>
                    <a:pt x="219" y="1305"/>
                  </a:lnTo>
                  <a:lnTo>
                    <a:pt x="229" y="1297"/>
                  </a:lnTo>
                  <a:lnTo>
                    <a:pt x="240" y="1291"/>
                  </a:lnTo>
                  <a:lnTo>
                    <a:pt x="239" y="1280"/>
                  </a:lnTo>
                  <a:lnTo>
                    <a:pt x="238" y="1268"/>
                  </a:lnTo>
                  <a:lnTo>
                    <a:pt x="236" y="1258"/>
                  </a:lnTo>
                  <a:lnTo>
                    <a:pt x="233" y="1247"/>
                  </a:lnTo>
                  <a:lnTo>
                    <a:pt x="228" y="1226"/>
                  </a:lnTo>
                  <a:lnTo>
                    <a:pt x="224" y="1204"/>
                  </a:lnTo>
                  <a:lnTo>
                    <a:pt x="219" y="1204"/>
                  </a:lnTo>
                  <a:lnTo>
                    <a:pt x="216" y="1204"/>
                  </a:lnTo>
                  <a:lnTo>
                    <a:pt x="212" y="1194"/>
                  </a:lnTo>
                  <a:lnTo>
                    <a:pt x="209" y="1184"/>
                  </a:lnTo>
                  <a:lnTo>
                    <a:pt x="205" y="1175"/>
                  </a:lnTo>
                  <a:lnTo>
                    <a:pt x="200" y="1167"/>
                  </a:lnTo>
                  <a:lnTo>
                    <a:pt x="189" y="1151"/>
                  </a:lnTo>
                  <a:lnTo>
                    <a:pt x="176" y="1136"/>
                  </a:lnTo>
                  <a:lnTo>
                    <a:pt x="164" y="1121"/>
                  </a:lnTo>
                  <a:lnTo>
                    <a:pt x="152" y="1106"/>
                  </a:lnTo>
                  <a:lnTo>
                    <a:pt x="148" y="1097"/>
                  </a:lnTo>
                  <a:lnTo>
                    <a:pt x="144" y="1088"/>
                  </a:lnTo>
                  <a:lnTo>
                    <a:pt x="142" y="1079"/>
                  </a:lnTo>
                  <a:lnTo>
                    <a:pt x="140" y="1068"/>
                  </a:lnTo>
                  <a:lnTo>
                    <a:pt x="136" y="1068"/>
                  </a:lnTo>
                  <a:lnTo>
                    <a:pt x="132" y="1068"/>
                  </a:lnTo>
                  <a:lnTo>
                    <a:pt x="136" y="1055"/>
                  </a:lnTo>
                  <a:lnTo>
                    <a:pt x="140" y="1042"/>
                  </a:lnTo>
                  <a:lnTo>
                    <a:pt x="144" y="1029"/>
                  </a:lnTo>
                  <a:lnTo>
                    <a:pt x="148" y="1016"/>
                  </a:lnTo>
                  <a:lnTo>
                    <a:pt x="144" y="1016"/>
                  </a:lnTo>
                  <a:lnTo>
                    <a:pt x="140" y="1016"/>
                  </a:lnTo>
                  <a:lnTo>
                    <a:pt x="140" y="1012"/>
                  </a:lnTo>
                  <a:lnTo>
                    <a:pt x="140" y="1008"/>
                  </a:lnTo>
                  <a:lnTo>
                    <a:pt x="125" y="1002"/>
                  </a:lnTo>
                  <a:lnTo>
                    <a:pt x="113" y="997"/>
                  </a:lnTo>
                  <a:lnTo>
                    <a:pt x="113" y="988"/>
                  </a:lnTo>
                  <a:lnTo>
                    <a:pt x="113" y="981"/>
                  </a:lnTo>
                  <a:lnTo>
                    <a:pt x="108" y="981"/>
                  </a:lnTo>
                  <a:lnTo>
                    <a:pt x="104" y="981"/>
                  </a:lnTo>
                  <a:lnTo>
                    <a:pt x="104" y="973"/>
                  </a:lnTo>
                  <a:lnTo>
                    <a:pt x="104" y="966"/>
                  </a:lnTo>
                  <a:lnTo>
                    <a:pt x="99" y="966"/>
                  </a:lnTo>
                  <a:lnTo>
                    <a:pt x="95" y="966"/>
                  </a:lnTo>
                  <a:lnTo>
                    <a:pt x="93" y="956"/>
                  </a:lnTo>
                  <a:lnTo>
                    <a:pt x="91" y="948"/>
                  </a:lnTo>
                  <a:lnTo>
                    <a:pt x="90" y="935"/>
                  </a:lnTo>
                  <a:lnTo>
                    <a:pt x="89" y="913"/>
                  </a:lnTo>
                  <a:lnTo>
                    <a:pt x="84" y="912"/>
                  </a:lnTo>
                  <a:lnTo>
                    <a:pt x="81" y="911"/>
                  </a:lnTo>
                  <a:lnTo>
                    <a:pt x="78" y="909"/>
                  </a:lnTo>
                  <a:lnTo>
                    <a:pt x="76" y="907"/>
                  </a:lnTo>
                  <a:lnTo>
                    <a:pt x="73" y="902"/>
                  </a:lnTo>
                  <a:lnTo>
                    <a:pt x="69" y="896"/>
                  </a:lnTo>
                  <a:lnTo>
                    <a:pt x="54" y="891"/>
                  </a:lnTo>
                  <a:lnTo>
                    <a:pt x="43" y="885"/>
                  </a:lnTo>
                  <a:lnTo>
                    <a:pt x="33" y="878"/>
                  </a:lnTo>
                  <a:lnTo>
                    <a:pt x="23" y="873"/>
                  </a:lnTo>
                  <a:lnTo>
                    <a:pt x="22" y="867"/>
                  </a:lnTo>
                  <a:lnTo>
                    <a:pt x="21" y="861"/>
                  </a:lnTo>
                  <a:lnTo>
                    <a:pt x="18" y="857"/>
                  </a:lnTo>
                  <a:lnTo>
                    <a:pt x="13" y="853"/>
                  </a:lnTo>
                  <a:lnTo>
                    <a:pt x="10" y="850"/>
                  </a:lnTo>
                  <a:lnTo>
                    <a:pt x="6" y="846"/>
                  </a:lnTo>
                  <a:lnTo>
                    <a:pt x="3" y="842"/>
                  </a:lnTo>
                  <a:lnTo>
                    <a:pt x="0" y="837"/>
                  </a:lnTo>
                  <a:lnTo>
                    <a:pt x="11" y="833"/>
                  </a:lnTo>
                  <a:lnTo>
                    <a:pt x="21" y="829"/>
                  </a:lnTo>
                  <a:lnTo>
                    <a:pt x="28" y="823"/>
                  </a:lnTo>
                  <a:lnTo>
                    <a:pt x="33" y="819"/>
                  </a:lnTo>
                  <a:lnTo>
                    <a:pt x="37" y="813"/>
                  </a:lnTo>
                  <a:lnTo>
                    <a:pt x="40" y="806"/>
                  </a:lnTo>
                  <a:lnTo>
                    <a:pt x="42" y="796"/>
                  </a:lnTo>
                  <a:lnTo>
                    <a:pt x="45" y="786"/>
                  </a:lnTo>
                  <a:lnTo>
                    <a:pt x="52" y="786"/>
                  </a:lnTo>
                  <a:lnTo>
                    <a:pt x="60" y="786"/>
                  </a:lnTo>
                  <a:lnTo>
                    <a:pt x="60" y="781"/>
                  </a:lnTo>
                  <a:lnTo>
                    <a:pt x="60" y="778"/>
                  </a:lnTo>
                  <a:lnTo>
                    <a:pt x="63" y="778"/>
                  </a:lnTo>
                  <a:lnTo>
                    <a:pt x="68" y="778"/>
                  </a:lnTo>
                  <a:lnTo>
                    <a:pt x="68" y="773"/>
                  </a:lnTo>
                  <a:lnTo>
                    <a:pt x="68" y="769"/>
                  </a:lnTo>
                  <a:lnTo>
                    <a:pt x="83" y="760"/>
                  </a:lnTo>
                  <a:lnTo>
                    <a:pt x="97" y="752"/>
                  </a:lnTo>
                  <a:lnTo>
                    <a:pt x="112" y="742"/>
                  </a:lnTo>
                  <a:lnTo>
                    <a:pt x="126" y="734"/>
                  </a:lnTo>
                  <a:lnTo>
                    <a:pt x="126" y="728"/>
                  </a:lnTo>
                  <a:lnTo>
                    <a:pt x="126" y="721"/>
                  </a:lnTo>
                  <a:lnTo>
                    <a:pt x="140" y="720"/>
                  </a:lnTo>
                  <a:lnTo>
                    <a:pt x="152" y="719"/>
                  </a:lnTo>
                  <a:lnTo>
                    <a:pt x="166" y="718"/>
                  </a:lnTo>
                  <a:lnTo>
                    <a:pt x="179" y="718"/>
                  </a:lnTo>
                  <a:lnTo>
                    <a:pt x="180" y="700"/>
                  </a:lnTo>
                  <a:lnTo>
                    <a:pt x="185" y="682"/>
                  </a:lnTo>
                  <a:lnTo>
                    <a:pt x="188" y="665"/>
                  </a:lnTo>
                  <a:lnTo>
                    <a:pt x="192" y="646"/>
                  </a:lnTo>
                  <a:lnTo>
                    <a:pt x="197" y="646"/>
                  </a:lnTo>
                  <a:lnTo>
                    <a:pt x="203" y="646"/>
                  </a:lnTo>
                  <a:lnTo>
                    <a:pt x="203" y="652"/>
                  </a:lnTo>
                  <a:lnTo>
                    <a:pt x="203" y="658"/>
                  </a:lnTo>
                  <a:lnTo>
                    <a:pt x="212" y="655"/>
                  </a:lnTo>
                  <a:lnTo>
                    <a:pt x="221" y="653"/>
                  </a:lnTo>
                  <a:lnTo>
                    <a:pt x="230" y="651"/>
                  </a:lnTo>
                  <a:lnTo>
                    <a:pt x="239" y="650"/>
                  </a:lnTo>
                  <a:lnTo>
                    <a:pt x="238" y="633"/>
                  </a:lnTo>
                  <a:lnTo>
                    <a:pt x="237" y="616"/>
                  </a:lnTo>
                  <a:lnTo>
                    <a:pt x="237" y="599"/>
                  </a:lnTo>
                  <a:lnTo>
                    <a:pt x="236" y="583"/>
                  </a:lnTo>
                  <a:lnTo>
                    <a:pt x="242" y="579"/>
                  </a:lnTo>
                  <a:lnTo>
                    <a:pt x="246" y="575"/>
                  </a:lnTo>
                  <a:lnTo>
                    <a:pt x="250" y="573"/>
                  </a:lnTo>
                  <a:lnTo>
                    <a:pt x="254" y="572"/>
                  </a:lnTo>
                  <a:lnTo>
                    <a:pt x="263" y="570"/>
                  </a:lnTo>
                  <a:lnTo>
                    <a:pt x="275" y="569"/>
                  </a:lnTo>
                  <a:lnTo>
                    <a:pt x="275" y="566"/>
                  </a:lnTo>
                  <a:lnTo>
                    <a:pt x="275" y="563"/>
                  </a:lnTo>
                  <a:lnTo>
                    <a:pt x="279" y="563"/>
                  </a:lnTo>
                  <a:lnTo>
                    <a:pt x="283" y="563"/>
                  </a:lnTo>
                  <a:lnTo>
                    <a:pt x="283" y="554"/>
                  </a:lnTo>
                  <a:lnTo>
                    <a:pt x="283" y="545"/>
                  </a:lnTo>
                  <a:lnTo>
                    <a:pt x="291" y="542"/>
                  </a:lnTo>
                  <a:lnTo>
                    <a:pt x="300" y="539"/>
                  </a:lnTo>
                  <a:lnTo>
                    <a:pt x="300" y="528"/>
                  </a:lnTo>
                  <a:lnTo>
                    <a:pt x="300" y="517"/>
                  </a:lnTo>
                  <a:lnTo>
                    <a:pt x="295" y="515"/>
                  </a:lnTo>
                  <a:lnTo>
                    <a:pt x="291" y="514"/>
                  </a:lnTo>
                  <a:lnTo>
                    <a:pt x="290" y="508"/>
                  </a:lnTo>
                  <a:lnTo>
                    <a:pt x="288" y="502"/>
                  </a:lnTo>
                  <a:lnTo>
                    <a:pt x="279" y="502"/>
                  </a:lnTo>
                  <a:lnTo>
                    <a:pt x="271" y="502"/>
                  </a:lnTo>
                  <a:lnTo>
                    <a:pt x="262" y="502"/>
                  </a:lnTo>
                  <a:lnTo>
                    <a:pt x="255" y="503"/>
                  </a:lnTo>
                  <a:lnTo>
                    <a:pt x="250" y="495"/>
                  </a:lnTo>
                  <a:lnTo>
                    <a:pt x="247" y="488"/>
                  </a:lnTo>
                  <a:lnTo>
                    <a:pt x="246" y="483"/>
                  </a:lnTo>
                  <a:lnTo>
                    <a:pt x="244" y="474"/>
                  </a:lnTo>
                  <a:lnTo>
                    <a:pt x="257" y="473"/>
                  </a:lnTo>
                  <a:lnTo>
                    <a:pt x="271" y="471"/>
                  </a:lnTo>
                  <a:lnTo>
                    <a:pt x="285" y="469"/>
                  </a:lnTo>
                  <a:lnTo>
                    <a:pt x="299" y="467"/>
                  </a:lnTo>
                  <a:lnTo>
                    <a:pt x="299" y="471"/>
                  </a:lnTo>
                  <a:lnTo>
                    <a:pt x="299" y="474"/>
                  </a:lnTo>
                  <a:lnTo>
                    <a:pt x="309" y="474"/>
                  </a:lnTo>
                  <a:lnTo>
                    <a:pt x="319" y="474"/>
                  </a:lnTo>
                  <a:lnTo>
                    <a:pt x="319" y="466"/>
                  </a:lnTo>
                  <a:lnTo>
                    <a:pt x="319" y="458"/>
                  </a:lnTo>
                  <a:lnTo>
                    <a:pt x="322" y="458"/>
                  </a:lnTo>
                  <a:lnTo>
                    <a:pt x="328" y="458"/>
                  </a:lnTo>
                  <a:lnTo>
                    <a:pt x="328" y="448"/>
                  </a:lnTo>
                  <a:lnTo>
                    <a:pt x="328" y="439"/>
                  </a:lnTo>
                  <a:lnTo>
                    <a:pt x="322" y="439"/>
                  </a:lnTo>
                  <a:lnTo>
                    <a:pt x="319" y="439"/>
                  </a:lnTo>
                  <a:lnTo>
                    <a:pt x="319" y="430"/>
                  </a:lnTo>
                  <a:lnTo>
                    <a:pt x="319" y="423"/>
                  </a:lnTo>
                  <a:lnTo>
                    <a:pt x="326" y="420"/>
                  </a:lnTo>
                  <a:lnTo>
                    <a:pt x="331" y="417"/>
                  </a:lnTo>
                  <a:lnTo>
                    <a:pt x="336" y="414"/>
                  </a:lnTo>
                  <a:lnTo>
                    <a:pt x="339" y="410"/>
                  </a:lnTo>
                  <a:lnTo>
                    <a:pt x="341" y="404"/>
                  </a:lnTo>
                  <a:lnTo>
                    <a:pt x="343" y="400"/>
                  </a:lnTo>
                  <a:lnTo>
                    <a:pt x="344" y="395"/>
                  </a:lnTo>
                  <a:lnTo>
                    <a:pt x="344" y="390"/>
                  </a:lnTo>
                  <a:lnTo>
                    <a:pt x="344" y="379"/>
                  </a:lnTo>
                  <a:lnTo>
                    <a:pt x="342" y="368"/>
                  </a:lnTo>
                  <a:lnTo>
                    <a:pt x="339" y="357"/>
                  </a:lnTo>
                  <a:lnTo>
                    <a:pt x="336" y="346"/>
                  </a:lnTo>
                  <a:lnTo>
                    <a:pt x="327" y="344"/>
                  </a:lnTo>
                  <a:lnTo>
                    <a:pt x="319" y="343"/>
                  </a:lnTo>
                  <a:lnTo>
                    <a:pt x="319" y="336"/>
                  </a:lnTo>
                  <a:lnTo>
                    <a:pt x="319" y="331"/>
                  </a:lnTo>
                  <a:lnTo>
                    <a:pt x="327" y="324"/>
                  </a:lnTo>
                  <a:lnTo>
                    <a:pt x="333" y="318"/>
                  </a:lnTo>
                  <a:lnTo>
                    <a:pt x="337" y="312"/>
                  </a:lnTo>
                  <a:lnTo>
                    <a:pt x="339" y="306"/>
                  </a:lnTo>
                  <a:lnTo>
                    <a:pt x="342" y="291"/>
                  </a:lnTo>
                  <a:lnTo>
                    <a:pt x="343" y="271"/>
                  </a:lnTo>
                  <a:lnTo>
                    <a:pt x="356" y="270"/>
                  </a:lnTo>
                  <a:lnTo>
                    <a:pt x="368" y="267"/>
                  </a:lnTo>
                  <a:lnTo>
                    <a:pt x="382" y="265"/>
                  </a:lnTo>
                  <a:lnTo>
                    <a:pt x="394" y="264"/>
                  </a:lnTo>
                  <a:lnTo>
                    <a:pt x="391" y="249"/>
                  </a:lnTo>
                  <a:lnTo>
                    <a:pt x="387" y="234"/>
                  </a:lnTo>
                  <a:lnTo>
                    <a:pt x="383" y="232"/>
                  </a:lnTo>
                  <a:lnTo>
                    <a:pt x="378" y="231"/>
                  </a:lnTo>
                  <a:lnTo>
                    <a:pt x="379" y="224"/>
                  </a:lnTo>
                  <a:lnTo>
                    <a:pt x="380" y="218"/>
                  </a:lnTo>
                  <a:lnTo>
                    <a:pt x="383" y="215"/>
                  </a:lnTo>
                  <a:lnTo>
                    <a:pt x="386" y="211"/>
                  </a:lnTo>
                  <a:lnTo>
                    <a:pt x="394" y="209"/>
                  </a:lnTo>
                  <a:lnTo>
                    <a:pt x="406" y="207"/>
                  </a:lnTo>
                  <a:lnTo>
                    <a:pt x="408" y="201"/>
                  </a:lnTo>
                  <a:lnTo>
                    <a:pt x="410" y="195"/>
                  </a:lnTo>
                  <a:lnTo>
                    <a:pt x="416" y="193"/>
                  </a:lnTo>
                  <a:lnTo>
                    <a:pt x="423" y="192"/>
                  </a:lnTo>
                  <a:lnTo>
                    <a:pt x="423" y="188"/>
                  </a:lnTo>
                  <a:lnTo>
                    <a:pt x="423" y="183"/>
                  </a:lnTo>
                  <a:lnTo>
                    <a:pt x="426" y="183"/>
                  </a:lnTo>
                  <a:lnTo>
                    <a:pt x="430" y="183"/>
                  </a:lnTo>
                  <a:lnTo>
                    <a:pt x="432" y="169"/>
                  </a:lnTo>
                  <a:lnTo>
                    <a:pt x="434" y="153"/>
                  </a:lnTo>
                  <a:lnTo>
                    <a:pt x="436" y="139"/>
                  </a:lnTo>
                  <a:lnTo>
                    <a:pt x="439" y="124"/>
                  </a:lnTo>
                  <a:lnTo>
                    <a:pt x="448" y="121"/>
                  </a:lnTo>
                  <a:lnTo>
                    <a:pt x="456" y="119"/>
                  </a:lnTo>
                  <a:lnTo>
                    <a:pt x="466" y="117"/>
                  </a:lnTo>
                  <a:lnTo>
                    <a:pt x="475" y="116"/>
                  </a:lnTo>
                  <a:lnTo>
                    <a:pt x="475" y="109"/>
                  </a:lnTo>
                  <a:lnTo>
                    <a:pt x="477" y="103"/>
                  </a:lnTo>
                  <a:lnTo>
                    <a:pt x="483" y="100"/>
                  </a:lnTo>
                  <a:lnTo>
                    <a:pt x="490" y="100"/>
                  </a:lnTo>
                  <a:lnTo>
                    <a:pt x="490" y="90"/>
                  </a:lnTo>
                  <a:lnTo>
                    <a:pt x="490" y="80"/>
                  </a:lnTo>
                  <a:lnTo>
                    <a:pt x="494" y="80"/>
                  </a:lnTo>
                  <a:lnTo>
                    <a:pt x="499" y="80"/>
                  </a:lnTo>
                  <a:lnTo>
                    <a:pt x="499" y="71"/>
                  </a:lnTo>
                  <a:lnTo>
                    <a:pt x="499" y="64"/>
                  </a:lnTo>
                  <a:lnTo>
                    <a:pt x="502" y="64"/>
                  </a:lnTo>
                  <a:lnTo>
                    <a:pt x="507" y="64"/>
                  </a:lnTo>
                  <a:lnTo>
                    <a:pt x="503" y="51"/>
                  </a:lnTo>
                  <a:lnTo>
                    <a:pt x="500" y="37"/>
                  </a:lnTo>
                  <a:lnTo>
                    <a:pt x="508" y="28"/>
                  </a:lnTo>
                  <a:lnTo>
                    <a:pt x="513" y="20"/>
                  </a:lnTo>
                  <a:lnTo>
                    <a:pt x="517" y="11"/>
                  </a:lnTo>
                  <a:lnTo>
                    <a:pt x="520" y="0"/>
                  </a:lnTo>
                  <a:lnTo>
                    <a:pt x="527" y="0"/>
                  </a:lnTo>
                  <a:lnTo>
                    <a:pt x="532" y="1"/>
                  </a:lnTo>
                  <a:lnTo>
                    <a:pt x="536" y="3"/>
                  </a:lnTo>
                  <a:lnTo>
                    <a:pt x="540" y="5"/>
                  </a:lnTo>
                  <a:lnTo>
                    <a:pt x="548" y="9"/>
                  </a:lnTo>
                  <a:lnTo>
                    <a:pt x="558" y="13"/>
                  </a:lnTo>
                  <a:lnTo>
                    <a:pt x="558" y="16"/>
                  </a:lnTo>
                  <a:lnTo>
                    <a:pt x="558" y="21"/>
                  </a:lnTo>
                  <a:lnTo>
                    <a:pt x="565" y="21"/>
                  </a:lnTo>
                  <a:lnTo>
                    <a:pt x="573" y="21"/>
                  </a:lnTo>
                  <a:lnTo>
                    <a:pt x="573" y="24"/>
                  </a:lnTo>
                  <a:lnTo>
                    <a:pt x="573" y="29"/>
                  </a:lnTo>
                  <a:lnTo>
                    <a:pt x="592" y="31"/>
                  </a:lnTo>
                  <a:lnTo>
                    <a:pt x="610" y="36"/>
                  </a:lnTo>
                  <a:lnTo>
                    <a:pt x="627" y="42"/>
                  </a:lnTo>
                  <a:lnTo>
                    <a:pt x="645" y="49"/>
                  </a:lnTo>
                  <a:lnTo>
                    <a:pt x="645" y="53"/>
                  </a:lnTo>
                  <a:lnTo>
                    <a:pt x="645" y="56"/>
                  </a:lnTo>
                  <a:lnTo>
                    <a:pt x="658" y="57"/>
                  </a:lnTo>
                  <a:lnTo>
                    <a:pt x="671" y="58"/>
                  </a:lnTo>
                  <a:lnTo>
                    <a:pt x="684" y="59"/>
                  </a:lnTo>
                  <a:lnTo>
                    <a:pt x="698" y="60"/>
                  </a:lnTo>
                  <a:lnTo>
                    <a:pt x="701" y="68"/>
                  </a:lnTo>
                  <a:lnTo>
                    <a:pt x="703" y="77"/>
                  </a:lnTo>
                  <a:lnTo>
                    <a:pt x="706" y="85"/>
                  </a:lnTo>
                  <a:lnTo>
                    <a:pt x="708" y="94"/>
                  </a:lnTo>
                  <a:lnTo>
                    <a:pt x="716" y="98"/>
                  </a:lnTo>
                  <a:lnTo>
                    <a:pt x="723" y="105"/>
                  </a:lnTo>
                  <a:lnTo>
                    <a:pt x="729" y="111"/>
                  </a:lnTo>
                  <a:lnTo>
                    <a:pt x="735" y="117"/>
                  </a:lnTo>
                  <a:lnTo>
                    <a:pt x="741" y="123"/>
                  </a:lnTo>
                  <a:lnTo>
                    <a:pt x="748" y="129"/>
                  </a:lnTo>
                  <a:lnTo>
                    <a:pt x="756" y="135"/>
                  </a:lnTo>
                  <a:lnTo>
                    <a:pt x="764" y="140"/>
                  </a:lnTo>
                  <a:lnTo>
                    <a:pt x="764" y="148"/>
                  </a:lnTo>
                  <a:lnTo>
                    <a:pt x="764" y="157"/>
                  </a:lnTo>
                  <a:lnTo>
                    <a:pt x="764" y="167"/>
                  </a:lnTo>
                  <a:lnTo>
                    <a:pt x="764" y="175"/>
                  </a:lnTo>
                  <a:lnTo>
                    <a:pt x="768" y="175"/>
                  </a:lnTo>
                  <a:lnTo>
                    <a:pt x="773" y="175"/>
                  </a:lnTo>
                  <a:lnTo>
                    <a:pt x="775" y="190"/>
                  </a:lnTo>
                  <a:lnTo>
                    <a:pt x="777" y="203"/>
                  </a:lnTo>
                  <a:lnTo>
                    <a:pt x="779" y="218"/>
                  </a:lnTo>
                  <a:lnTo>
                    <a:pt x="782" y="231"/>
                  </a:lnTo>
                  <a:lnTo>
                    <a:pt x="770" y="231"/>
                  </a:lnTo>
                  <a:lnTo>
                    <a:pt x="759" y="231"/>
                  </a:lnTo>
                  <a:lnTo>
                    <a:pt x="748" y="231"/>
                  </a:lnTo>
                  <a:lnTo>
                    <a:pt x="737" y="231"/>
                  </a:lnTo>
                  <a:lnTo>
                    <a:pt x="737" y="240"/>
                  </a:lnTo>
                  <a:lnTo>
                    <a:pt x="737" y="250"/>
                  </a:lnTo>
                  <a:lnTo>
                    <a:pt x="737" y="258"/>
                  </a:lnTo>
                  <a:lnTo>
                    <a:pt x="737" y="267"/>
                  </a:lnTo>
                  <a:lnTo>
                    <a:pt x="733" y="267"/>
                  </a:lnTo>
                  <a:lnTo>
                    <a:pt x="729" y="267"/>
                  </a:lnTo>
                  <a:lnTo>
                    <a:pt x="729" y="272"/>
                  </a:lnTo>
                  <a:lnTo>
                    <a:pt x="729" y="276"/>
                  </a:lnTo>
                  <a:lnTo>
                    <a:pt x="722" y="280"/>
                  </a:lnTo>
                  <a:lnTo>
                    <a:pt x="714" y="283"/>
                  </a:lnTo>
                  <a:lnTo>
                    <a:pt x="717" y="284"/>
                  </a:lnTo>
                  <a:lnTo>
                    <a:pt x="720" y="286"/>
                  </a:lnTo>
                  <a:lnTo>
                    <a:pt x="721" y="288"/>
                  </a:lnTo>
                  <a:lnTo>
                    <a:pt x="722" y="291"/>
                  </a:lnTo>
                  <a:lnTo>
                    <a:pt x="722" y="296"/>
                  </a:lnTo>
                  <a:lnTo>
                    <a:pt x="722" y="304"/>
                  </a:lnTo>
                  <a:lnTo>
                    <a:pt x="725" y="304"/>
                  </a:lnTo>
                  <a:lnTo>
                    <a:pt x="729" y="304"/>
                  </a:lnTo>
                  <a:lnTo>
                    <a:pt x="733" y="316"/>
                  </a:lnTo>
                  <a:lnTo>
                    <a:pt x="738" y="328"/>
                  </a:lnTo>
                  <a:lnTo>
                    <a:pt x="743" y="338"/>
                  </a:lnTo>
                  <a:lnTo>
                    <a:pt x="750" y="348"/>
                  </a:lnTo>
                  <a:lnTo>
                    <a:pt x="756" y="358"/>
                  </a:lnTo>
                  <a:lnTo>
                    <a:pt x="763" y="367"/>
                  </a:lnTo>
                  <a:lnTo>
                    <a:pt x="772" y="377"/>
                  </a:lnTo>
                  <a:lnTo>
                    <a:pt x="782" y="387"/>
                  </a:lnTo>
                  <a:lnTo>
                    <a:pt x="773" y="388"/>
                  </a:lnTo>
                  <a:lnTo>
                    <a:pt x="765" y="389"/>
                  </a:lnTo>
                  <a:lnTo>
                    <a:pt x="758" y="390"/>
                  </a:lnTo>
                  <a:lnTo>
                    <a:pt x="751" y="391"/>
                  </a:lnTo>
                  <a:lnTo>
                    <a:pt x="750" y="394"/>
                  </a:lnTo>
                  <a:lnTo>
                    <a:pt x="749" y="398"/>
                  </a:lnTo>
                  <a:lnTo>
                    <a:pt x="749" y="402"/>
                  </a:lnTo>
                  <a:lnTo>
                    <a:pt x="750" y="407"/>
                  </a:lnTo>
                  <a:lnTo>
                    <a:pt x="752" y="418"/>
                  </a:lnTo>
                  <a:lnTo>
                    <a:pt x="755" y="430"/>
                  </a:lnTo>
                  <a:lnTo>
                    <a:pt x="762" y="454"/>
                  </a:lnTo>
                  <a:lnTo>
                    <a:pt x="768" y="472"/>
                  </a:lnTo>
                  <a:lnTo>
                    <a:pt x="773" y="476"/>
                  </a:lnTo>
                  <a:lnTo>
                    <a:pt x="779" y="480"/>
                  </a:lnTo>
                  <a:lnTo>
                    <a:pt x="785" y="483"/>
                  </a:lnTo>
                  <a:lnTo>
                    <a:pt x="791" y="485"/>
                  </a:lnTo>
                  <a:lnTo>
                    <a:pt x="806" y="488"/>
                  </a:lnTo>
                  <a:lnTo>
                    <a:pt x="820" y="489"/>
                  </a:lnTo>
                  <a:lnTo>
                    <a:pt x="836" y="489"/>
                  </a:lnTo>
                  <a:lnTo>
                    <a:pt x="850" y="487"/>
                  </a:lnTo>
                  <a:lnTo>
                    <a:pt x="865" y="485"/>
                  </a:lnTo>
                  <a:lnTo>
                    <a:pt x="877" y="482"/>
                  </a:lnTo>
                  <a:lnTo>
                    <a:pt x="877" y="488"/>
                  </a:lnTo>
                  <a:lnTo>
                    <a:pt x="877" y="495"/>
                  </a:lnTo>
                  <a:lnTo>
                    <a:pt x="880" y="495"/>
                  </a:lnTo>
                  <a:lnTo>
                    <a:pt x="884" y="495"/>
                  </a:lnTo>
                  <a:lnTo>
                    <a:pt x="885" y="504"/>
                  </a:lnTo>
                  <a:lnTo>
                    <a:pt x="885" y="512"/>
                  </a:lnTo>
                  <a:lnTo>
                    <a:pt x="887" y="522"/>
                  </a:lnTo>
                  <a:lnTo>
                    <a:pt x="888" y="532"/>
                  </a:lnTo>
                  <a:lnTo>
                    <a:pt x="892" y="537"/>
                  </a:lnTo>
                  <a:lnTo>
                    <a:pt x="895" y="543"/>
                  </a:lnTo>
                  <a:lnTo>
                    <a:pt x="897" y="550"/>
                  </a:lnTo>
                  <a:lnTo>
                    <a:pt x="898" y="557"/>
                  </a:lnTo>
                  <a:lnTo>
                    <a:pt x="900" y="571"/>
                  </a:lnTo>
                  <a:lnTo>
                    <a:pt x="901" y="587"/>
                  </a:lnTo>
                  <a:lnTo>
                    <a:pt x="904" y="587"/>
                  </a:lnTo>
                  <a:lnTo>
                    <a:pt x="908" y="587"/>
                  </a:lnTo>
                  <a:lnTo>
                    <a:pt x="908" y="599"/>
                  </a:lnTo>
                  <a:lnTo>
                    <a:pt x="908" y="614"/>
                  </a:lnTo>
                  <a:lnTo>
                    <a:pt x="923" y="614"/>
                  </a:lnTo>
                  <a:lnTo>
                    <a:pt x="936" y="614"/>
                  </a:lnTo>
                  <a:lnTo>
                    <a:pt x="936" y="618"/>
                  </a:lnTo>
                  <a:lnTo>
                    <a:pt x="936" y="622"/>
                  </a:lnTo>
                  <a:lnTo>
                    <a:pt x="940" y="622"/>
                  </a:lnTo>
                  <a:lnTo>
                    <a:pt x="945" y="622"/>
                  </a:lnTo>
                  <a:lnTo>
                    <a:pt x="945" y="626"/>
                  </a:lnTo>
                  <a:lnTo>
                    <a:pt x="945" y="630"/>
                  </a:lnTo>
                  <a:lnTo>
                    <a:pt x="949" y="630"/>
                  </a:lnTo>
                  <a:lnTo>
                    <a:pt x="952" y="630"/>
                  </a:lnTo>
                  <a:lnTo>
                    <a:pt x="955" y="641"/>
                  </a:lnTo>
                  <a:lnTo>
                    <a:pt x="958" y="650"/>
                  </a:lnTo>
                  <a:lnTo>
                    <a:pt x="963" y="660"/>
                  </a:lnTo>
                  <a:lnTo>
                    <a:pt x="967" y="667"/>
                  </a:lnTo>
                  <a:lnTo>
                    <a:pt x="973" y="675"/>
                  </a:lnTo>
                  <a:lnTo>
                    <a:pt x="976" y="683"/>
                  </a:lnTo>
                  <a:lnTo>
                    <a:pt x="979" y="693"/>
                  </a:lnTo>
                  <a:lnTo>
                    <a:pt x="980" y="703"/>
                  </a:lnTo>
                  <a:lnTo>
                    <a:pt x="973" y="707"/>
                  </a:lnTo>
                  <a:lnTo>
                    <a:pt x="967" y="711"/>
                  </a:lnTo>
                  <a:lnTo>
                    <a:pt x="963" y="714"/>
                  </a:lnTo>
                  <a:lnTo>
                    <a:pt x="960" y="719"/>
                  </a:lnTo>
                  <a:lnTo>
                    <a:pt x="956" y="728"/>
                  </a:lnTo>
                  <a:lnTo>
                    <a:pt x="952" y="741"/>
                  </a:lnTo>
                  <a:lnTo>
                    <a:pt x="956" y="741"/>
                  </a:lnTo>
                  <a:lnTo>
                    <a:pt x="960" y="741"/>
                  </a:lnTo>
                  <a:lnTo>
                    <a:pt x="960" y="746"/>
                  </a:lnTo>
                  <a:lnTo>
                    <a:pt x="960" y="750"/>
                  </a:lnTo>
                  <a:lnTo>
                    <a:pt x="956" y="750"/>
                  </a:lnTo>
                  <a:lnTo>
                    <a:pt x="952" y="750"/>
                  </a:lnTo>
                  <a:lnTo>
                    <a:pt x="952" y="754"/>
                  </a:lnTo>
                  <a:lnTo>
                    <a:pt x="952" y="757"/>
                  </a:lnTo>
                  <a:lnTo>
                    <a:pt x="949" y="757"/>
                  </a:lnTo>
                  <a:lnTo>
                    <a:pt x="945" y="757"/>
                  </a:lnTo>
                  <a:lnTo>
                    <a:pt x="945" y="761"/>
                  </a:lnTo>
                  <a:lnTo>
                    <a:pt x="945" y="765"/>
                  </a:lnTo>
                  <a:lnTo>
                    <a:pt x="940" y="765"/>
                  </a:lnTo>
                  <a:lnTo>
                    <a:pt x="936" y="765"/>
                  </a:lnTo>
                  <a:lnTo>
                    <a:pt x="936" y="776"/>
                  </a:lnTo>
                  <a:lnTo>
                    <a:pt x="936" y="786"/>
                  </a:lnTo>
                  <a:lnTo>
                    <a:pt x="948" y="788"/>
                  </a:lnTo>
                  <a:lnTo>
                    <a:pt x="958" y="789"/>
                  </a:lnTo>
                  <a:lnTo>
                    <a:pt x="969" y="791"/>
                  </a:lnTo>
                  <a:lnTo>
                    <a:pt x="981" y="793"/>
                  </a:lnTo>
                  <a:lnTo>
                    <a:pt x="981" y="799"/>
                  </a:lnTo>
                  <a:lnTo>
                    <a:pt x="982" y="803"/>
                  </a:lnTo>
                  <a:lnTo>
                    <a:pt x="984" y="807"/>
                  </a:lnTo>
                  <a:lnTo>
                    <a:pt x="986" y="810"/>
                  </a:lnTo>
                  <a:lnTo>
                    <a:pt x="992" y="816"/>
                  </a:lnTo>
                  <a:lnTo>
                    <a:pt x="1000" y="821"/>
                  </a:lnTo>
                  <a:lnTo>
                    <a:pt x="1016" y="828"/>
                  </a:lnTo>
                  <a:lnTo>
                    <a:pt x="1034" y="833"/>
                  </a:lnTo>
                  <a:lnTo>
                    <a:pt x="1037" y="846"/>
                  </a:lnTo>
                  <a:lnTo>
                    <a:pt x="1041" y="861"/>
                  </a:lnTo>
                  <a:lnTo>
                    <a:pt x="1044" y="874"/>
                  </a:lnTo>
                  <a:lnTo>
                    <a:pt x="1047" y="889"/>
                  </a:lnTo>
                  <a:lnTo>
                    <a:pt x="1051" y="889"/>
                  </a:lnTo>
                  <a:lnTo>
                    <a:pt x="1057" y="889"/>
                  </a:lnTo>
                  <a:lnTo>
                    <a:pt x="1057" y="897"/>
                  </a:lnTo>
                  <a:lnTo>
                    <a:pt x="1057" y="905"/>
                  </a:lnTo>
                  <a:lnTo>
                    <a:pt x="1060" y="905"/>
                  </a:lnTo>
                  <a:lnTo>
                    <a:pt x="1065" y="905"/>
                  </a:lnTo>
                  <a:lnTo>
                    <a:pt x="1066" y="915"/>
                  </a:lnTo>
                  <a:lnTo>
                    <a:pt x="1068" y="923"/>
                  </a:lnTo>
                  <a:lnTo>
                    <a:pt x="1070" y="932"/>
                  </a:lnTo>
                  <a:lnTo>
                    <a:pt x="1072" y="942"/>
                  </a:lnTo>
                  <a:lnTo>
                    <a:pt x="1090" y="942"/>
                  </a:lnTo>
                  <a:lnTo>
                    <a:pt x="1107" y="942"/>
                  </a:lnTo>
                  <a:lnTo>
                    <a:pt x="1125" y="942"/>
                  </a:lnTo>
                  <a:lnTo>
                    <a:pt x="1144" y="942"/>
                  </a:lnTo>
                  <a:lnTo>
                    <a:pt x="1144" y="936"/>
                  </a:lnTo>
                  <a:lnTo>
                    <a:pt x="1144" y="933"/>
                  </a:lnTo>
                  <a:lnTo>
                    <a:pt x="1147" y="933"/>
                  </a:lnTo>
                  <a:lnTo>
                    <a:pt x="1152" y="933"/>
                  </a:lnTo>
                  <a:lnTo>
                    <a:pt x="1152" y="922"/>
                  </a:lnTo>
                  <a:lnTo>
                    <a:pt x="1152" y="911"/>
                  </a:lnTo>
                  <a:lnTo>
                    <a:pt x="1152" y="899"/>
                  </a:lnTo>
                  <a:lnTo>
                    <a:pt x="1152" y="889"/>
                  </a:lnTo>
                  <a:lnTo>
                    <a:pt x="1155" y="889"/>
                  </a:lnTo>
                  <a:lnTo>
                    <a:pt x="1160" y="889"/>
                  </a:lnTo>
                  <a:lnTo>
                    <a:pt x="1161" y="874"/>
                  </a:lnTo>
                  <a:lnTo>
                    <a:pt x="1163" y="862"/>
                  </a:lnTo>
                  <a:lnTo>
                    <a:pt x="1168" y="862"/>
                  </a:lnTo>
                  <a:lnTo>
                    <a:pt x="1172" y="862"/>
                  </a:lnTo>
                  <a:lnTo>
                    <a:pt x="1173" y="857"/>
                  </a:lnTo>
                  <a:lnTo>
                    <a:pt x="1174" y="851"/>
                  </a:lnTo>
                  <a:lnTo>
                    <a:pt x="1175" y="846"/>
                  </a:lnTo>
                  <a:lnTo>
                    <a:pt x="1178" y="841"/>
                  </a:lnTo>
                  <a:lnTo>
                    <a:pt x="1184" y="831"/>
                  </a:lnTo>
                  <a:lnTo>
                    <a:pt x="1192" y="822"/>
                  </a:lnTo>
                  <a:lnTo>
                    <a:pt x="1202" y="814"/>
                  </a:lnTo>
                  <a:lnTo>
                    <a:pt x="1211" y="808"/>
                  </a:lnTo>
                  <a:lnTo>
                    <a:pt x="1221" y="804"/>
                  </a:lnTo>
                  <a:lnTo>
                    <a:pt x="1232" y="802"/>
                  </a:lnTo>
                  <a:lnTo>
                    <a:pt x="1232" y="796"/>
                  </a:lnTo>
                  <a:lnTo>
                    <a:pt x="1232" y="793"/>
                  </a:lnTo>
                  <a:lnTo>
                    <a:pt x="1235" y="793"/>
                  </a:lnTo>
                  <a:lnTo>
                    <a:pt x="1239" y="793"/>
                  </a:lnTo>
                  <a:lnTo>
                    <a:pt x="1239" y="789"/>
                  </a:lnTo>
                  <a:lnTo>
                    <a:pt x="1239" y="786"/>
                  </a:lnTo>
                  <a:lnTo>
                    <a:pt x="1242" y="786"/>
                  </a:lnTo>
                  <a:lnTo>
                    <a:pt x="1247" y="786"/>
                  </a:lnTo>
                  <a:lnTo>
                    <a:pt x="1247" y="781"/>
                  </a:lnTo>
                  <a:lnTo>
                    <a:pt x="1247" y="778"/>
                  </a:lnTo>
                  <a:lnTo>
                    <a:pt x="1255" y="778"/>
                  </a:lnTo>
                  <a:lnTo>
                    <a:pt x="1263" y="778"/>
                  </a:lnTo>
                  <a:lnTo>
                    <a:pt x="1263" y="773"/>
                  </a:lnTo>
                  <a:lnTo>
                    <a:pt x="1263" y="769"/>
                  </a:lnTo>
                  <a:lnTo>
                    <a:pt x="1266" y="769"/>
                  </a:lnTo>
                  <a:lnTo>
                    <a:pt x="1271" y="769"/>
                  </a:lnTo>
                  <a:lnTo>
                    <a:pt x="1273" y="760"/>
                  </a:lnTo>
                  <a:lnTo>
                    <a:pt x="1276" y="752"/>
                  </a:lnTo>
                  <a:lnTo>
                    <a:pt x="1280" y="742"/>
                  </a:lnTo>
                  <a:lnTo>
                    <a:pt x="1283" y="733"/>
                  </a:lnTo>
                  <a:lnTo>
                    <a:pt x="1287" y="733"/>
                  </a:lnTo>
                  <a:lnTo>
                    <a:pt x="1291" y="733"/>
                  </a:lnTo>
                  <a:lnTo>
                    <a:pt x="1292" y="726"/>
                  </a:lnTo>
                  <a:lnTo>
                    <a:pt x="1294" y="721"/>
                  </a:lnTo>
                  <a:lnTo>
                    <a:pt x="1309" y="723"/>
                  </a:lnTo>
                  <a:lnTo>
                    <a:pt x="1322" y="726"/>
                  </a:lnTo>
                  <a:lnTo>
                    <a:pt x="1322" y="730"/>
                  </a:lnTo>
                  <a:lnTo>
                    <a:pt x="1322" y="733"/>
                  </a:lnTo>
                  <a:lnTo>
                    <a:pt x="1326" y="733"/>
                  </a:lnTo>
                  <a:lnTo>
                    <a:pt x="1330" y="733"/>
                  </a:lnTo>
                  <a:lnTo>
                    <a:pt x="1330" y="737"/>
                  </a:lnTo>
                  <a:lnTo>
                    <a:pt x="1330" y="741"/>
                  </a:lnTo>
                  <a:lnTo>
                    <a:pt x="1339" y="741"/>
                  </a:lnTo>
                  <a:lnTo>
                    <a:pt x="1346" y="741"/>
                  </a:lnTo>
                  <a:lnTo>
                    <a:pt x="1353" y="751"/>
                  </a:lnTo>
                  <a:lnTo>
                    <a:pt x="1360" y="761"/>
                  </a:lnTo>
                  <a:lnTo>
                    <a:pt x="1356" y="764"/>
                  </a:lnTo>
                  <a:lnTo>
                    <a:pt x="1352" y="769"/>
                  </a:lnTo>
                  <a:lnTo>
                    <a:pt x="1363" y="786"/>
                  </a:lnTo>
                  <a:lnTo>
                    <a:pt x="1372" y="802"/>
                  </a:lnTo>
                  <a:lnTo>
                    <a:pt x="1377" y="818"/>
                  </a:lnTo>
                  <a:lnTo>
                    <a:pt x="1382" y="837"/>
                  </a:lnTo>
                  <a:lnTo>
                    <a:pt x="1399" y="837"/>
                  </a:lnTo>
                  <a:lnTo>
                    <a:pt x="1414" y="837"/>
                  </a:lnTo>
                  <a:lnTo>
                    <a:pt x="1431" y="837"/>
                  </a:lnTo>
                  <a:lnTo>
                    <a:pt x="1446" y="837"/>
                  </a:lnTo>
                  <a:lnTo>
                    <a:pt x="1449" y="829"/>
                  </a:lnTo>
                  <a:lnTo>
                    <a:pt x="1451" y="819"/>
                  </a:lnTo>
                  <a:lnTo>
                    <a:pt x="1452" y="811"/>
                  </a:lnTo>
                  <a:lnTo>
                    <a:pt x="1454" y="802"/>
                  </a:lnTo>
                  <a:lnTo>
                    <a:pt x="1458" y="802"/>
                  </a:lnTo>
                  <a:lnTo>
                    <a:pt x="1462" y="802"/>
                  </a:lnTo>
                  <a:lnTo>
                    <a:pt x="1462" y="793"/>
                  </a:lnTo>
                  <a:lnTo>
                    <a:pt x="1462" y="786"/>
                  </a:lnTo>
                  <a:lnTo>
                    <a:pt x="1469" y="786"/>
                  </a:lnTo>
                  <a:lnTo>
                    <a:pt x="1478" y="786"/>
                  </a:lnTo>
                  <a:lnTo>
                    <a:pt x="1478" y="781"/>
                  </a:lnTo>
                  <a:lnTo>
                    <a:pt x="1478" y="778"/>
                  </a:lnTo>
                  <a:lnTo>
                    <a:pt x="1493" y="771"/>
                  </a:lnTo>
                  <a:lnTo>
                    <a:pt x="1507" y="765"/>
                  </a:lnTo>
                  <a:lnTo>
                    <a:pt x="1518" y="761"/>
                  </a:lnTo>
                  <a:lnTo>
                    <a:pt x="1529" y="760"/>
                  </a:lnTo>
                  <a:lnTo>
                    <a:pt x="1535" y="760"/>
                  </a:lnTo>
                  <a:lnTo>
                    <a:pt x="1540" y="761"/>
                  </a:lnTo>
                  <a:lnTo>
                    <a:pt x="1545" y="763"/>
                  </a:lnTo>
                  <a:lnTo>
                    <a:pt x="1549" y="766"/>
                  </a:lnTo>
                  <a:lnTo>
                    <a:pt x="1554" y="771"/>
                  </a:lnTo>
                  <a:lnTo>
                    <a:pt x="1558" y="776"/>
                  </a:lnTo>
                  <a:lnTo>
                    <a:pt x="1564" y="782"/>
                  </a:lnTo>
                  <a:lnTo>
                    <a:pt x="1569" y="789"/>
                  </a:lnTo>
                  <a:lnTo>
                    <a:pt x="1575" y="791"/>
                  </a:lnTo>
                  <a:lnTo>
                    <a:pt x="1581" y="793"/>
                  </a:lnTo>
                  <a:lnTo>
                    <a:pt x="1583" y="802"/>
                  </a:lnTo>
                  <a:lnTo>
                    <a:pt x="1585" y="809"/>
                  </a:lnTo>
                  <a:lnTo>
                    <a:pt x="1587" y="819"/>
                  </a:lnTo>
                  <a:lnTo>
                    <a:pt x="1590" y="834"/>
                  </a:lnTo>
                  <a:lnTo>
                    <a:pt x="1585" y="834"/>
                  </a:lnTo>
                  <a:lnTo>
                    <a:pt x="1581" y="834"/>
                  </a:lnTo>
                  <a:lnTo>
                    <a:pt x="1594" y="855"/>
                  </a:lnTo>
                  <a:lnTo>
                    <a:pt x="1612" y="883"/>
                  </a:lnTo>
                  <a:lnTo>
                    <a:pt x="1621" y="898"/>
                  </a:lnTo>
                  <a:lnTo>
                    <a:pt x="1628" y="912"/>
                  </a:lnTo>
                  <a:lnTo>
                    <a:pt x="1631" y="918"/>
                  </a:lnTo>
                  <a:lnTo>
                    <a:pt x="1632" y="924"/>
                  </a:lnTo>
                  <a:lnTo>
                    <a:pt x="1633" y="929"/>
                  </a:lnTo>
                  <a:lnTo>
                    <a:pt x="1633" y="933"/>
                  </a:lnTo>
                  <a:lnTo>
                    <a:pt x="1637" y="933"/>
                  </a:lnTo>
                  <a:lnTo>
                    <a:pt x="1641" y="933"/>
                  </a:lnTo>
                  <a:lnTo>
                    <a:pt x="1641" y="945"/>
                  </a:lnTo>
                  <a:lnTo>
                    <a:pt x="1643" y="954"/>
                  </a:lnTo>
                  <a:lnTo>
                    <a:pt x="1646" y="963"/>
                  </a:lnTo>
                  <a:lnTo>
                    <a:pt x="1650" y="973"/>
                  </a:lnTo>
                  <a:lnTo>
                    <a:pt x="1641" y="975"/>
                  </a:lnTo>
                  <a:lnTo>
                    <a:pt x="1636" y="977"/>
                  </a:lnTo>
                  <a:lnTo>
                    <a:pt x="1632" y="979"/>
                  </a:lnTo>
                  <a:lnTo>
                    <a:pt x="1627" y="984"/>
                  </a:lnTo>
                  <a:lnTo>
                    <a:pt x="1628" y="995"/>
                  </a:lnTo>
                  <a:lnTo>
                    <a:pt x="1629" y="1005"/>
                  </a:lnTo>
                  <a:lnTo>
                    <a:pt x="1628" y="1016"/>
                  </a:lnTo>
                  <a:lnTo>
                    <a:pt x="1627" y="1027"/>
                  </a:lnTo>
                  <a:lnTo>
                    <a:pt x="1624" y="1047"/>
                  </a:lnTo>
                  <a:lnTo>
                    <a:pt x="1621" y="1068"/>
                  </a:lnTo>
                  <a:lnTo>
                    <a:pt x="1628" y="1070"/>
                  </a:lnTo>
                  <a:lnTo>
                    <a:pt x="1635" y="1071"/>
                  </a:lnTo>
                  <a:lnTo>
                    <a:pt x="1635" y="1079"/>
                  </a:lnTo>
                  <a:lnTo>
                    <a:pt x="1634" y="1086"/>
                  </a:lnTo>
                  <a:lnTo>
                    <a:pt x="1633" y="1093"/>
                  </a:lnTo>
                  <a:lnTo>
                    <a:pt x="1631" y="1099"/>
                  </a:lnTo>
                  <a:lnTo>
                    <a:pt x="1628" y="1106"/>
                  </a:lnTo>
                  <a:lnTo>
                    <a:pt x="1625" y="1111"/>
                  </a:lnTo>
                  <a:lnTo>
                    <a:pt x="1620" y="1116"/>
                  </a:lnTo>
                  <a:lnTo>
                    <a:pt x="1613" y="1120"/>
                  </a:lnTo>
                  <a:lnTo>
                    <a:pt x="1614" y="1131"/>
                  </a:lnTo>
                  <a:lnTo>
                    <a:pt x="1617" y="1142"/>
                  </a:lnTo>
                  <a:lnTo>
                    <a:pt x="1624" y="1145"/>
                  </a:lnTo>
                  <a:lnTo>
                    <a:pt x="1633" y="1148"/>
                  </a:lnTo>
                  <a:lnTo>
                    <a:pt x="1633" y="1152"/>
                  </a:lnTo>
                  <a:lnTo>
                    <a:pt x="1633" y="1156"/>
                  </a:lnTo>
                  <a:lnTo>
                    <a:pt x="1637" y="1156"/>
                  </a:lnTo>
                  <a:lnTo>
                    <a:pt x="1641" y="1156"/>
                  </a:lnTo>
                  <a:lnTo>
                    <a:pt x="1641" y="1159"/>
                  </a:lnTo>
                  <a:lnTo>
                    <a:pt x="1641" y="1164"/>
                  </a:lnTo>
                  <a:lnTo>
                    <a:pt x="1646" y="1164"/>
                  </a:lnTo>
                  <a:lnTo>
                    <a:pt x="1650" y="1164"/>
                  </a:lnTo>
                  <a:lnTo>
                    <a:pt x="1653" y="1173"/>
                  </a:lnTo>
                  <a:lnTo>
                    <a:pt x="1655" y="1182"/>
                  </a:lnTo>
                  <a:lnTo>
                    <a:pt x="1658" y="1192"/>
                  </a:lnTo>
                  <a:lnTo>
                    <a:pt x="1660" y="1202"/>
                  </a:lnTo>
                  <a:lnTo>
                    <a:pt x="1669" y="1202"/>
                  </a:lnTo>
                  <a:lnTo>
                    <a:pt x="1679" y="1203"/>
                  </a:lnTo>
                  <a:lnTo>
                    <a:pt x="1693" y="1183"/>
                  </a:lnTo>
                  <a:lnTo>
                    <a:pt x="1709" y="1163"/>
                  </a:lnTo>
                  <a:lnTo>
                    <a:pt x="1724" y="1141"/>
                  </a:lnTo>
                  <a:lnTo>
                    <a:pt x="1737" y="1120"/>
                  </a:lnTo>
                  <a:lnTo>
                    <a:pt x="1741" y="1120"/>
                  </a:lnTo>
                  <a:lnTo>
                    <a:pt x="1745" y="1120"/>
                  </a:lnTo>
                  <a:lnTo>
                    <a:pt x="1745" y="1116"/>
                  </a:lnTo>
                  <a:lnTo>
                    <a:pt x="1745" y="1112"/>
                  </a:lnTo>
                  <a:lnTo>
                    <a:pt x="1752" y="1112"/>
                  </a:lnTo>
                  <a:lnTo>
                    <a:pt x="1761" y="1112"/>
                  </a:lnTo>
                  <a:lnTo>
                    <a:pt x="1761" y="1116"/>
                  </a:lnTo>
                  <a:lnTo>
                    <a:pt x="1761" y="1120"/>
                  </a:lnTo>
                  <a:lnTo>
                    <a:pt x="1765" y="1120"/>
                  </a:lnTo>
                  <a:lnTo>
                    <a:pt x="1769" y="1120"/>
                  </a:lnTo>
                  <a:lnTo>
                    <a:pt x="1770" y="1135"/>
                  </a:lnTo>
                  <a:lnTo>
                    <a:pt x="1771" y="1149"/>
                  </a:lnTo>
                  <a:lnTo>
                    <a:pt x="1773" y="1163"/>
                  </a:lnTo>
                  <a:lnTo>
                    <a:pt x="1777" y="1176"/>
                  </a:lnTo>
                  <a:lnTo>
                    <a:pt x="1779" y="1182"/>
                  </a:lnTo>
                  <a:lnTo>
                    <a:pt x="1781" y="1187"/>
                  </a:lnTo>
                  <a:lnTo>
                    <a:pt x="1786" y="1193"/>
                  </a:lnTo>
                  <a:lnTo>
                    <a:pt x="1790" y="1197"/>
                  </a:lnTo>
                  <a:lnTo>
                    <a:pt x="1794" y="1201"/>
                  </a:lnTo>
                  <a:lnTo>
                    <a:pt x="1799" y="1204"/>
                  </a:lnTo>
                  <a:lnTo>
                    <a:pt x="1805" y="1206"/>
                  </a:lnTo>
                  <a:lnTo>
                    <a:pt x="1812" y="1208"/>
                  </a:lnTo>
                  <a:lnTo>
                    <a:pt x="1812" y="1203"/>
                  </a:lnTo>
                  <a:lnTo>
                    <a:pt x="1812" y="1199"/>
                  </a:lnTo>
                  <a:lnTo>
                    <a:pt x="1827" y="1199"/>
                  </a:lnTo>
                  <a:lnTo>
                    <a:pt x="1842" y="1199"/>
                  </a:lnTo>
                  <a:lnTo>
                    <a:pt x="1857" y="1199"/>
                  </a:lnTo>
                  <a:lnTo>
                    <a:pt x="1872" y="1199"/>
                  </a:lnTo>
                  <a:lnTo>
                    <a:pt x="1872" y="1196"/>
                  </a:lnTo>
                  <a:lnTo>
                    <a:pt x="1872" y="1193"/>
                  </a:lnTo>
                  <a:lnTo>
                    <a:pt x="1886" y="1192"/>
                  </a:lnTo>
                  <a:lnTo>
                    <a:pt x="1901" y="1191"/>
                  </a:lnTo>
                  <a:lnTo>
                    <a:pt x="1902" y="1213"/>
                  </a:lnTo>
                  <a:lnTo>
                    <a:pt x="1903" y="1236"/>
                  </a:lnTo>
                  <a:lnTo>
                    <a:pt x="1904" y="1260"/>
                  </a:lnTo>
                  <a:lnTo>
                    <a:pt x="1904" y="1283"/>
                  </a:lnTo>
                  <a:lnTo>
                    <a:pt x="1889" y="1284"/>
                  </a:lnTo>
                  <a:lnTo>
                    <a:pt x="1877" y="1286"/>
                  </a:lnTo>
                  <a:lnTo>
                    <a:pt x="1873" y="1289"/>
                  </a:lnTo>
                  <a:lnTo>
                    <a:pt x="1870" y="1293"/>
                  </a:lnTo>
                  <a:lnTo>
                    <a:pt x="1866" y="1298"/>
                  </a:lnTo>
                  <a:lnTo>
                    <a:pt x="1864" y="1307"/>
                  </a:lnTo>
                  <a:lnTo>
                    <a:pt x="1856" y="1307"/>
                  </a:lnTo>
                  <a:lnTo>
                    <a:pt x="1848" y="1307"/>
                  </a:lnTo>
                  <a:lnTo>
                    <a:pt x="1848" y="1304"/>
                  </a:lnTo>
                  <a:lnTo>
                    <a:pt x="1848" y="1299"/>
                  </a:lnTo>
                  <a:lnTo>
                    <a:pt x="1838" y="1299"/>
                  </a:lnTo>
                  <a:lnTo>
                    <a:pt x="1829" y="1299"/>
                  </a:lnTo>
                  <a:lnTo>
                    <a:pt x="1829" y="1304"/>
                  </a:lnTo>
                  <a:lnTo>
                    <a:pt x="1829" y="1307"/>
                  </a:lnTo>
                  <a:lnTo>
                    <a:pt x="1824" y="1307"/>
                  </a:lnTo>
                  <a:lnTo>
                    <a:pt x="1821" y="1307"/>
                  </a:lnTo>
                  <a:lnTo>
                    <a:pt x="1822" y="1321"/>
                  </a:lnTo>
                  <a:lnTo>
                    <a:pt x="1821" y="1332"/>
                  </a:lnTo>
                  <a:lnTo>
                    <a:pt x="1820" y="1336"/>
                  </a:lnTo>
                  <a:lnTo>
                    <a:pt x="1819" y="1340"/>
                  </a:lnTo>
                  <a:lnTo>
                    <a:pt x="1817" y="1342"/>
                  </a:lnTo>
                  <a:lnTo>
                    <a:pt x="1815" y="1345"/>
                  </a:lnTo>
                  <a:lnTo>
                    <a:pt x="1808" y="1348"/>
                  </a:lnTo>
                  <a:lnTo>
                    <a:pt x="1800" y="1350"/>
                  </a:lnTo>
                  <a:lnTo>
                    <a:pt x="1789" y="1352"/>
                  </a:lnTo>
                  <a:lnTo>
                    <a:pt x="1774" y="1354"/>
                  </a:lnTo>
                  <a:lnTo>
                    <a:pt x="1771" y="1361"/>
                  </a:lnTo>
                  <a:lnTo>
                    <a:pt x="1769" y="1367"/>
                  </a:lnTo>
                  <a:lnTo>
                    <a:pt x="1765" y="1367"/>
                  </a:lnTo>
                  <a:lnTo>
                    <a:pt x="1761" y="1367"/>
                  </a:lnTo>
                  <a:lnTo>
                    <a:pt x="1761" y="1370"/>
                  </a:lnTo>
                  <a:lnTo>
                    <a:pt x="1761" y="1375"/>
                  </a:lnTo>
                  <a:lnTo>
                    <a:pt x="1746" y="1378"/>
                  </a:lnTo>
                  <a:lnTo>
                    <a:pt x="1734" y="1384"/>
                  </a:lnTo>
                  <a:lnTo>
                    <a:pt x="1734" y="1389"/>
                  </a:lnTo>
                  <a:lnTo>
                    <a:pt x="1734" y="1395"/>
                  </a:lnTo>
                  <a:lnTo>
                    <a:pt x="1723" y="1395"/>
                  </a:lnTo>
                  <a:lnTo>
                    <a:pt x="1712" y="1392"/>
                  </a:lnTo>
                  <a:lnTo>
                    <a:pt x="1699" y="1388"/>
                  </a:lnTo>
                  <a:lnTo>
                    <a:pt x="1687" y="1384"/>
                  </a:lnTo>
                  <a:lnTo>
                    <a:pt x="1662" y="1374"/>
                  </a:lnTo>
                  <a:lnTo>
                    <a:pt x="1641" y="1367"/>
                  </a:lnTo>
                  <a:lnTo>
                    <a:pt x="1641" y="1363"/>
                  </a:lnTo>
                  <a:lnTo>
                    <a:pt x="1641" y="1360"/>
                  </a:lnTo>
                  <a:lnTo>
                    <a:pt x="1633" y="1360"/>
                  </a:lnTo>
                  <a:lnTo>
                    <a:pt x="1626" y="1360"/>
                  </a:lnTo>
                  <a:lnTo>
                    <a:pt x="1626" y="1354"/>
                  </a:lnTo>
                  <a:lnTo>
                    <a:pt x="1626" y="1351"/>
                  </a:lnTo>
                  <a:lnTo>
                    <a:pt x="1617" y="1349"/>
                  </a:lnTo>
                  <a:lnTo>
                    <a:pt x="1608" y="1347"/>
                  </a:lnTo>
                  <a:lnTo>
                    <a:pt x="1600" y="1344"/>
                  </a:lnTo>
                  <a:lnTo>
                    <a:pt x="1593" y="1341"/>
                  </a:lnTo>
                  <a:lnTo>
                    <a:pt x="1585" y="1338"/>
                  </a:lnTo>
                  <a:lnTo>
                    <a:pt x="1578" y="1335"/>
                  </a:lnTo>
                  <a:lnTo>
                    <a:pt x="1570" y="1333"/>
                  </a:lnTo>
                  <a:lnTo>
                    <a:pt x="1562" y="1331"/>
                  </a:lnTo>
                  <a:lnTo>
                    <a:pt x="1563" y="1341"/>
                  </a:lnTo>
                  <a:lnTo>
                    <a:pt x="1564" y="1351"/>
                  </a:lnTo>
                  <a:lnTo>
                    <a:pt x="1564" y="1362"/>
                  </a:lnTo>
                  <a:lnTo>
                    <a:pt x="1565" y="1373"/>
                  </a:lnTo>
                  <a:lnTo>
                    <a:pt x="1573" y="1376"/>
                  </a:lnTo>
                  <a:lnTo>
                    <a:pt x="1581" y="1379"/>
                  </a:lnTo>
                  <a:lnTo>
                    <a:pt x="1590" y="1384"/>
                  </a:lnTo>
                  <a:lnTo>
                    <a:pt x="1597" y="1387"/>
                  </a:lnTo>
                  <a:lnTo>
                    <a:pt x="1597" y="1391"/>
                  </a:lnTo>
                  <a:lnTo>
                    <a:pt x="1597" y="1395"/>
                  </a:lnTo>
                  <a:lnTo>
                    <a:pt x="1608" y="1396"/>
                  </a:lnTo>
                  <a:lnTo>
                    <a:pt x="1618" y="1397"/>
                  </a:lnTo>
                  <a:lnTo>
                    <a:pt x="1625" y="1400"/>
                  </a:lnTo>
                  <a:lnTo>
                    <a:pt x="1631" y="1403"/>
                  </a:lnTo>
                  <a:lnTo>
                    <a:pt x="1635" y="1407"/>
                  </a:lnTo>
                  <a:lnTo>
                    <a:pt x="1638" y="1413"/>
                  </a:lnTo>
                  <a:lnTo>
                    <a:pt x="1641" y="1418"/>
                  </a:lnTo>
                  <a:lnTo>
                    <a:pt x="1642" y="1423"/>
                  </a:lnTo>
                  <a:lnTo>
                    <a:pt x="1646" y="1435"/>
                  </a:lnTo>
                  <a:lnTo>
                    <a:pt x="1649" y="1448"/>
                  </a:lnTo>
                  <a:lnTo>
                    <a:pt x="1651" y="1454"/>
                  </a:lnTo>
                  <a:lnTo>
                    <a:pt x="1654" y="1460"/>
                  </a:lnTo>
                  <a:lnTo>
                    <a:pt x="1658" y="1465"/>
                  </a:lnTo>
                  <a:lnTo>
                    <a:pt x="1664" y="1471"/>
                  </a:lnTo>
                  <a:lnTo>
                    <a:pt x="1686" y="1470"/>
                  </a:lnTo>
                  <a:lnTo>
                    <a:pt x="1708" y="1469"/>
                  </a:lnTo>
                  <a:lnTo>
                    <a:pt x="1731" y="1468"/>
                  </a:lnTo>
                  <a:lnTo>
                    <a:pt x="1752" y="1466"/>
                  </a:lnTo>
                  <a:lnTo>
                    <a:pt x="1774" y="1466"/>
                  </a:lnTo>
                  <a:lnTo>
                    <a:pt x="1797" y="1466"/>
                  </a:lnTo>
                  <a:lnTo>
                    <a:pt x="1819" y="1468"/>
                  </a:lnTo>
                  <a:lnTo>
                    <a:pt x="1840" y="1470"/>
                  </a:lnTo>
                  <a:lnTo>
                    <a:pt x="1842" y="1489"/>
                  </a:lnTo>
                  <a:lnTo>
                    <a:pt x="1843" y="1510"/>
                  </a:lnTo>
                  <a:lnTo>
                    <a:pt x="1844" y="1530"/>
                  </a:lnTo>
                  <a:lnTo>
                    <a:pt x="1845" y="1551"/>
                  </a:lnTo>
                  <a:lnTo>
                    <a:pt x="1839" y="1551"/>
                  </a:lnTo>
                  <a:lnTo>
                    <a:pt x="1836" y="1551"/>
                  </a:lnTo>
                  <a:lnTo>
                    <a:pt x="1839" y="1558"/>
                  </a:lnTo>
                  <a:lnTo>
                    <a:pt x="1844" y="1564"/>
                  </a:lnTo>
                  <a:lnTo>
                    <a:pt x="1846" y="1567"/>
                  </a:lnTo>
                  <a:lnTo>
                    <a:pt x="1847" y="1570"/>
                  </a:lnTo>
                  <a:lnTo>
                    <a:pt x="1848" y="1574"/>
                  </a:lnTo>
                  <a:lnTo>
                    <a:pt x="1848" y="1580"/>
                  </a:lnTo>
                  <a:lnTo>
                    <a:pt x="1844" y="1585"/>
                  </a:lnTo>
                  <a:lnTo>
                    <a:pt x="1839" y="1592"/>
                  </a:lnTo>
                  <a:lnTo>
                    <a:pt x="1837" y="1599"/>
                  </a:lnTo>
                  <a:lnTo>
                    <a:pt x="1835" y="1607"/>
                  </a:lnTo>
                  <a:lnTo>
                    <a:pt x="1834" y="1622"/>
                  </a:lnTo>
                  <a:lnTo>
                    <a:pt x="1832" y="1638"/>
                  </a:lnTo>
                  <a:lnTo>
                    <a:pt x="1806" y="1637"/>
                  </a:lnTo>
                  <a:lnTo>
                    <a:pt x="1780" y="1636"/>
                  </a:lnTo>
                  <a:lnTo>
                    <a:pt x="1754" y="1636"/>
                  </a:lnTo>
                  <a:lnTo>
                    <a:pt x="1728" y="1635"/>
                  </a:lnTo>
                  <a:lnTo>
                    <a:pt x="1728" y="1629"/>
                  </a:lnTo>
                  <a:lnTo>
                    <a:pt x="1728" y="1626"/>
                  </a:lnTo>
                  <a:lnTo>
                    <a:pt x="1692" y="1621"/>
                  </a:lnTo>
                  <a:lnTo>
                    <a:pt x="1655" y="1617"/>
                  </a:lnTo>
                  <a:lnTo>
                    <a:pt x="1619" y="1613"/>
                  </a:lnTo>
                  <a:lnTo>
                    <a:pt x="1581" y="1608"/>
                  </a:lnTo>
                  <a:lnTo>
                    <a:pt x="1545" y="1603"/>
                  </a:lnTo>
                  <a:lnTo>
                    <a:pt x="1509" y="1599"/>
                  </a:lnTo>
                  <a:lnTo>
                    <a:pt x="1471" y="1594"/>
                  </a:lnTo>
                  <a:lnTo>
                    <a:pt x="1435" y="1590"/>
                  </a:lnTo>
                  <a:lnTo>
                    <a:pt x="1435" y="1584"/>
                  </a:lnTo>
                  <a:lnTo>
                    <a:pt x="1435" y="1579"/>
                  </a:lnTo>
                  <a:lnTo>
                    <a:pt x="1440" y="1579"/>
                  </a:lnTo>
                  <a:lnTo>
                    <a:pt x="1446" y="1579"/>
                  </a:lnTo>
                  <a:lnTo>
                    <a:pt x="1445" y="1563"/>
                  </a:lnTo>
                  <a:lnTo>
                    <a:pt x="1442" y="1549"/>
                  </a:lnTo>
                  <a:lnTo>
                    <a:pt x="1438" y="1536"/>
                  </a:lnTo>
                  <a:lnTo>
                    <a:pt x="1434" y="1524"/>
                  </a:lnTo>
                  <a:lnTo>
                    <a:pt x="1429" y="1512"/>
                  </a:lnTo>
                  <a:lnTo>
                    <a:pt x="1424" y="1499"/>
                  </a:lnTo>
                  <a:lnTo>
                    <a:pt x="1421" y="1485"/>
                  </a:lnTo>
                  <a:lnTo>
                    <a:pt x="1418" y="1471"/>
                  </a:lnTo>
                  <a:lnTo>
                    <a:pt x="1410" y="1471"/>
                  </a:lnTo>
                  <a:lnTo>
                    <a:pt x="1403" y="1471"/>
                  </a:lnTo>
                  <a:lnTo>
                    <a:pt x="1403" y="1466"/>
                  </a:lnTo>
                  <a:lnTo>
                    <a:pt x="1403" y="1462"/>
                  </a:lnTo>
                  <a:lnTo>
                    <a:pt x="1380" y="1457"/>
                  </a:lnTo>
                  <a:lnTo>
                    <a:pt x="1358" y="1453"/>
                  </a:lnTo>
                  <a:lnTo>
                    <a:pt x="1348" y="1451"/>
                  </a:lnTo>
                  <a:lnTo>
                    <a:pt x="1338" y="1450"/>
                  </a:lnTo>
                  <a:lnTo>
                    <a:pt x="1326" y="1451"/>
                  </a:lnTo>
                  <a:lnTo>
                    <a:pt x="1316" y="1453"/>
                  </a:lnTo>
                  <a:lnTo>
                    <a:pt x="1312" y="1449"/>
                  </a:lnTo>
                  <a:lnTo>
                    <a:pt x="1310" y="1446"/>
                  </a:lnTo>
                  <a:lnTo>
                    <a:pt x="1309" y="1441"/>
                  </a:lnTo>
                  <a:lnTo>
                    <a:pt x="1306" y="1431"/>
                  </a:lnTo>
                  <a:lnTo>
                    <a:pt x="1311" y="1431"/>
                  </a:lnTo>
                  <a:lnTo>
                    <a:pt x="1316" y="1431"/>
                  </a:lnTo>
                  <a:lnTo>
                    <a:pt x="1316" y="1426"/>
                  </a:lnTo>
                  <a:lnTo>
                    <a:pt x="1316" y="1423"/>
                  </a:lnTo>
                  <a:lnTo>
                    <a:pt x="1319" y="1423"/>
                  </a:lnTo>
                  <a:lnTo>
                    <a:pt x="1322" y="1423"/>
                  </a:lnTo>
                  <a:lnTo>
                    <a:pt x="1319" y="1406"/>
                  </a:lnTo>
                  <a:lnTo>
                    <a:pt x="1315" y="1394"/>
                  </a:lnTo>
                  <a:lnTo>
                    <a:pt x="1313" y="1389"/>
                  </a:lnTo>
                  <a:lnTo>
                    <a:pt x="1312" y="1386"/>
                  </a:lnTo>
                  <a:lnTo>
                    <a:pt x="1309" y="1382"/>
                  </a:lnTo>
                  <a:lnTo>
                    <a:pt x="1306" y="1380"/>
                  </a:lnTo>
                  <a:lnTo>
                    <a:pt x="1300" y="1378"/>
                  </a:lnTo>
                  <a:lnTo>
                    <a:pt x="1291" y="1376"/>
                  </a:lnTo>
                  <a:lnTo>
                    <a:pt x="1278" y="1376"/>
                  </a:lnTo>
                  <a:lnTo>
                    <a:pt x="1263" y="1375"/>
                  </a:lnTo>
                  <a:lnTo>
                    <a:pt x="1263" y="1370"/>
                  </a:lnTo>
                  <a:lnTo>
                    <a:pt x="1263" y="1367"/>
                  </a:lnTo>
                  <a:lnTo>
                    <a:pt x="1255" y="1367"/>
                  </a:lnTo>
                  <a:lnTo>
                    <a:pt x="1247" y="1367"/>
                  </a:lnTo>
                  <a:lnTo>
                    <a:pt x="1247" y="1363"/>
                  </a:lnTo>
                  <a:lnTo>
                    <a:pt x="1247" y="1360"/>
                  </a:lnTo>
                  <a:lnTo>
                    <a:pt x="1239" y="1360"/>
                  </a:lnTo>
                  <a:lnTo>
                    <a:pt x="1232" y="1360"/>
                  </a:lnTo>
                  <a:lnTo>
                    <a:pt x="1230" y="1347"/>
                  </a:lnTo>
                  <a:lnTo>
                    <a:pt x="1228" y="1335"/>
                  </a:lnTo>
                  <a:lnTo>
                    <a:pt x="1224" y="1333"/>
                  </a:lnTo>
                  <a:lnTo>
                    <a:pt x="1219" y="1331"/>
                  </a:lnTo>
                  <a:lnTo>
                    <a:pt x="1219" y="1328"/>
                  </a:lnTo>
                  <a:lnTo>
                    <a:pt x="1219" y="1323"/>
                  </a:lnTo>
                  <a:lnTo>
                    <a:pt x="1215" y="1323"/>
                  </a:lnTo>
                  <a:lnTo>
                    <a:pt x="1211" y="1323"/>
                  </a:lnTo>
                  <a:lnTo>
                    <a:pt x="1211" y="1319"/>
                  </a:lnTo>
                  <a:lnTo>
                    <a:pt x="1211" y="1315"/>
                  </a:lnTo>
                  <a:lnTo>
                    <a:pt x="1207" y="1315"/>
                  </a:lnTo>
                  <a:lnTo>
                    <a:pt x="1203" y="1315"/>
                  </a:lnTo>
                  <a:lnTo>
                    <a:pt x="1199" y="1302"/>
                  </a:lnTo>
                  <a:lnTo>
                    <a:pt x="1193" y="1289"/>
                  </a:lnTo>
                  <a:lnTo>
                    <a:pt x="1190" y="1277"/>
                  </a:lnTo>
                  <a:lnTo>
                    <a:pt x="1187" y="1264"/>
                  </a:lnTo>
                  <a:lnTo>
                    <a:pt x="1177" y="1260"/>
                  </a:lnTo>
                  <a:lnTo>
                    <a:pt x="1169" y="1255"/>
                  </a:lnTo>
                  <a:lnTo>
                    <a:pt x="1165" y="1252"/>
                  </a:lnTo>
                  <a:lnTo>
                    <a:pt x="1162" y="1248"/>
                  </a:lnTo>
                  <a:lnTo>
                    <a:pt x="1160" y="1245"/>
                  </a:lnTo>
                  <a:lnTo>
                    <a:pt x="1158" y="1241"/>
                  </a:lnTo>
                  <a:lnTo>
                    <a:pt x="1157" y="1237"/>
                  </a:lnTo>
                  <a:lnTo>
                    <a:pt x="1157" y="1233"/>
                  </a:lnTo>
                  <a:lnTo>
                    <a:pt x="1157" y="1229"/>
                  </a:lnTo>
                  <a:lnTo>
                    <a:pt x="1157" y="1224"/>
                  </a:lnTo>
                  <a:lnTo>
                    <a:pt x="1160" y="1215"/>
                  </a:lnTo>
                  <a:lnTo>
                    <a:pt x="1164" y="1205"/>
                  </a:lnTo>
                  <a:lnTo>
                    <a:pt x="1163" y="1187"/>
                  </a:lnTo>
                  <a:lnTo>
                    <a:pt x="1160" y="1165"/>
                  </a:lnTo>
                  <a:lnTo>
                    <a:pt x="1158" y="1153"/>
                  </a:lnTo>
                  <a:lnTo>
                    <a:pt x="1155" y="1143"/>
                  </a:lnTo>
                  <a:lnTo>
                    <a:pt x="1154" y="1139"/>
                  </a:lnTo>
                  <a:lnTo>
                    <a:pt x="1152" y="1136"/>
                  </a:lnTo>
                  <a:lnTo>
                    <a:pt x="1150" y="1133"/>
                  </a:lnTo>
                  <a:lnTo>
                    <a:pt x="1147" y="1130"/>
                  </a:lnTo>
                  <a:lnTo>
                    <a:pt x="1143" y="1135"/>
                  </a:lnTo>
                  <a:lnTo>
                    <a:pt x="1138" y="1138"/>
                  </a:lnTo>
                  <a:lnTo>
                    <a:pt x="1134" y="1140"/>
                  </a:lnTo>
                  <a:lnTo>
                    <a:pt x="1129" y="1141"/>
                  </a:lnTo>
                  <a:lnTo>
                    <a:pt x="1120" y="1143"/>
                  </a:lnTo>
                  <a:lnTo>
                    <a:pt x="1107" y="1145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5" name="Freeform 259">
              <a:extLst>
                <a:ext uri="{FF2B5EF4-FFF2-40B4-BE49-F238E27FC236}">
                  <a16:creationId xmlns:a16="http://schemas.microsoft.com/office/drawing/2014/main" id="{85E69AB9-94BA-4ABF-9D07-9DAA85A15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105" y="4284317"/>
              <a:ext cx="739649" cy="854542"/>
            </a:xfrm>
            <a:custGeom>
              <a:avLst/>
              <a:gdLst>
                <a:gd name="T0" fmla="*/ 2147483646 w 1814"/>
                <a:gd name="T1" fmla="*/ 2147483646 h 2098"/>
                <a:gd name="T2" fmla="*/ 2147483646 w 1814"/>
                <a:gd name="T3" fmla="*/ 2147483646 h 2098"/>
                <a:gd name="T4" fmla="*/ 2147483646 w 1814"/>
                <a:gd name="T5" fmla="*/ 2147483646 h 2098"/>
                <a:gd name="T6" fmla="*/ 2147483646 w 1814"/>
                <a:gd name="T7" fmla="*/ 2147483646 h 2098"/>
                <a:gd name="T8" fmla="*/ 2147483646 w 1814"/>
                <a:gd name="T9" fmla="*/ 2147483646 h 2098"/>
                <a:gd name="T10" fmla="*/ 2147483646 w 1814"/>
                <a:gd name="T11" fmla="*/ 2147483646 h 2098"/>
                <a:gd name="T12" fmla="*/ 2147483646 w 1814"/>
                <a:gd name="T13" fmla="*/ 2147483646 h 2098"/>
                <a:gd name="T14" fmla="*/ 2147483646 w 1814"/>
                <a:gd name="T15" fmla="*/ 2147483646 h 2098"/>
                <a:gd name="T16" fmla="*/ 2147483646 w 1814"/>
                <a:gd name="T17" fmla="*/ 2147483646 h 2098"/>
                <a:gd name="T18" fmla="*/ 2147483646 w 1814"/>
                <a:gd name="T19" fmla="*/ 2147483646 h 2098"/>
                <a:gd name="T20" fmla="*/ 2147483646 w 1814"/>
                <a:gd name="T21" fmla="*/ 2147483646 h 2098"/>
                <a:gd name="T22" fmla="*/ 2147483646 w 1814"/>
                <a:gd name="T23" fmla="*/ 2147483646 h 2098"/>
                <a:gd name="T24" fmla="*/ 2147483646 w 1814"/>
                <a:gd name="T25" fmla="*/ 2147483646 h 2098"/>
                <a:gd name="T26" fmla="*/ 2147483646 w 1814"/>
                <a:gd name="T27" fmla="*/ 2147483646 h 2098"/>
                <a:gd name="T28" fmla="*/ 2147483646 w 1814"/>
                <a:gd name="T29" fmla="*/ 2147483646 h 2098"/>
                <a:gd name="T30" fmla="*/ 2147483646 w 1814"/>
                <a:gd name="T31" fmla="*/ 2147483646 h 2098"/>
                <a:gd name="T32" fmla="*/ 2147483646 w 1814"/>
                <a:gd name="T33" fmla="*/ 2147483646 h 2098"/>
                <a:gd name="T34" fmla="*/ 2147483646 w 1814"/>
                <a:gd name="T35" fmla="*/ 2147483646 h 2098"/>
                <a:gd name="T36" fmla="*/ 2147483646 w 1814"/>
                <a:gd name="T37" fmla="*/ 2147483646 h 2098"/>
                <a:gd name="T38" fmla="*/ 2147483646 w 1814"/>
                <a:gd name="T39" fmla="*/ 2147483646 h 2098"/>
                <a:gd name="T40" fmla="*/ 2147483646 w 1814"/>
                <a:gd name="T41" fmla="*/ 2147483646 h 2098"/>
                <a:gd name="T42" fmla="*/ 2147483646 w 1814"/>
                <a:gd name="T43" fmla="*/ 2147483646 h 2098"/>
                <a:gd name="T44" fmla="*/ 2147483646 w 1814"/>
                <a:gd name="T45" fmla="*/ 2147483646 h 2098"/>
                <a:gd name="T46" fmla="*/ 2147483646 w 1814"/>
                <a:gd name="T47" fmla="*/ 2147483646 h 2098"/>
                <a:gd name="T48" fmla="*/ 2147483646 w 1814"/>
                <a:gd name="T49" fmla="*/ 2147483646 h 2098"/>
                <a:gd name="T50" fmla="*/ 2147483646 w 1814"/>
                <a:gd name="T51" fmla="*/ 2147483646 h 2098"/>
                <a:gd name="T52" fmla="*/ 2147483646 w 1814"/>
                <a:gd name="T53" fmla="*/ 2147483646 h 2098"/>
                <a:gd name="T54" fmla="*/ 2147483646 w 1814"/>
                <a:gd name="T55" fmla="*/ 2147483646 h 2098"/>
                <a:gd name="T56" fmla="*/ 2147483646 w 1814"/>
                <a:gd name="T57" fmla="*/ 2147483646 h 2098"/>
                <a:gd name="T58" fmla="*/ 2147483646 w 1814"/>
                <a:gd name="T59" fmla="*/ 2147483646 h 2098"/>
                <a:gd name="T60" fmla="*/ 2147483646 w 1814"/>
                <a:gd name="T61" fmla="*/ 2147483646 h 2098"/>
                <a:gd name="T62" fmla="*/ 2147483646 w 1814"/>
                <a:gd name="T63" fmla="*/ 2147483646 h 2098"/>
                <a:gd name="T64" fmla="*/ 2147483646 w 1814"/>
                <a:gd name="T65" fmla="*/ 2147483646 h 2098"/>
                <a:gd name="T66" fmla="*/ 2147483646 w 1814"/>
                <a:gd name="T67" fmla="*/ 2147483646 h 2098"/>
                <a:gd name="T68" fmla="*/ 2147483646 w 1814"/>
                <a:gd name="T69" fmla="*/ 2147483646 h 2098"/>
                <a:gd name="T70" fmla="*/ 2147483646 w 1814"/>
                <a:gd name="T71" fmla="*/ 2147483646 h 2098"/>
                <a:gd name="T72" fmla="*/ 2147483646 w 1814"/>
                <a:gd name="T73" fmla="*/ 2147483646 h 2098"/>
                <a:gd name="T74" fmla="*/ 2147483646 w 1814"/>
                <a:gd name="T75" fmla="*/ 2147483646 h 2098"/>
                <a:gd name="T76" fmla="*/ 2147483646 w 1814"/>
                <a:gd name="T77" fmla="*/ 2147483646 h 2098"/>
                <a:gd name="T78" fmla="*/ 2147483646 w 1814"/>
                <a:gd name="T79" fmla="*/ 2147483646 h 2098"/>
                <a:gd name="T80" fmla="*/ 2147483646 w 1814"/>
                <a:gd name="T81" fmla="*/ 2147483646 h 2098"/>
                <a:gd name="T82" fmla="*/ 2147483646 w 1814"/>
                <a:gd name="T83" fmla="*/ 2147483646 h 2098"/>
                <a:gd name="T84" fmla="*/ 2147483646 w 1814"/>
                <a:gd name="T85" fmla="*/ 2147483646 h 2098"/>
                <a:gd name="T86" fmla="*/ 2147483646 w 1814"/>
                <a:gd name="T87" fmla="*/ 2147483646 h 2098"/>
                <a:gd name="T88" fmla="*/ 2147483646 w 1814"/>
                <a:gd name="T89" fmla="*/ 2147483646 h 2098"/>
                <a:gd name="T90" fmla="*/ 2147483646 w 1814"/>
                <a:gd name="T91" fmla="*/ 2147483646 h 2098"/>
                <a:gd name="T92" fmla="*/ 2147483646 w 1814"/>
                <a:gd name="T93" fmla="*/ 2147483646 h 2098"/>
                <a:gd name="T94" fmla="*/ 2147483646 w 1814"/>
                <a:gd name="T95" fmla="*/ 2147483646 h 2098"/>
                <a:gd name="T96" fmla="*/ 2147483646 w 1814"/>
                <a:gd name="T97" fmla="*/ 2147483646 h 2098"/>
                <a:gd name="T98" fmla="*/ 2147483646 w 1814"/>
                <a:gd name="T99" fmla="*/ 2147483646 h 2098"/>
                <a:gd name="T100" fmla="*/ 2147483646 w 1814"/>
                <a:gd name="T101" fmla="*/ 2147483646 h 2098"/>
                <a:gd name="T102" fmla="*/ 2147483646 w 1814"/>
                <a:gd name="T103" fmla="*/ 2147483646 h 2098"/>
                <a:gd name="T104" fmla="*/ 2147483646 w 1814"/>
                <a:gd name="T105" fmla="*/ 2147483646 h 2098"/>
                <a:gd name="T106" fmla="*/ 2147483646 w 1814"/>
                <a:gd name="T107" fmla="*/ 2147483646 h 2098"/>
                <a:gd name="T108" fmla="*/ 2147483646 w 1814"/>
                <a:gd name="T109" fmla="*/ 2147483646 h 2098"/>
                <a:gd name="T110" fmla="*/ 2147483646 w 1814"/>
                <a:gd name="T111" fmla="*/ 2147483646 h 2098"/>
                <a:gd name="T112" fmla="*/ 2147483646 w 1814"/>
                <a:gd name="T113" fmla="*/ 2147483646 h 2098"/>
                <a:gd name="T114" fmla="*/ 2147483646 w 1814"/>
                <a:gd name="T115" fmla="*/ 2147483646 h 2098"/>
                <a:gd name="T116" fmla="*/ 2147483646 w 1814"/>
                <a:gd name="T117" fmla="*/ 2147483646 h 2098"/>
                <a:gd name="T118" fmla="*/ 2147483646 w 1814"/>
                <a:gd name="T119" fmla="*/ 2147483646 h 209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14"/>
                <a:gd name="T181" fmla="*/ 0 h 2098"/>
                <a:gd name="T182" fmla="*/ 1814 w 1814"/>
                <a:gd name="T183" fmla="*/ 2098 h 209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14" h="2098">
                  <a:moveTo>
                    <a:pt x="1413" y="2056"/>
                  </a:moveTo>
                  <a:lnTo>
                    <a:pt x="1411" y="2034"/>
                  </a:lnTo>
                  <a:lnTo>
                    <a:pt x="1410" y="2013"/>
                  </a:lnTo>
                  <a:lnTo>
                    <a:pt x="1409" y="1992"/>
                  </a:lnTo>
                  <a:lnTo>
                    <a:pt x="1408" y="1972"/>
                  </a:lnTo>
                  <a:lnTo>
                    <a:pt x="1383" y="1972"/>
                  </a:lnTo>
                  <a:lnTo>
                    <a:pt x="1370" y="1972"/>
                  </a:lnTo>
                  <a:lnTo>
                    <a:pt x="1367" y="1973"/>
                  </a:lnTo>
                  <a:lnTo>
                    <a:pt x="1365" y="1973"/>
                  </a:lnTo>
                  <a:lnTo>
                    <a:pt x="1365" y="1974"/>
                  </a:lnTo>
                  <a:lnTo>
                    <a:pt x="1365" y="1975"/>
                  </a:lnTo>
                  <a:lnTo>
                    <a:pt x="1361" y="1978"/>
                  </a:lnTo>
                  <a:lnTo>
                    <a:pt x="1359" y="1980"/>
                  </a:lnTo>
                  <a:lnTo>
                    <a:pt x="1357" y="1985"/>
                  </a:lnTo>
                  <a:lnTo>
                    <a:pt x="1353" y="1994"/>
                  </a:lnTo>
                  <a:lnTo>
                    <a:pt x="1338" y="1989"/>
                  </a:lnTo>
                  <a:lnTo>
                    <a:pt x="1328" y="1985"/>
                  </a:lnTo>
                  <a:lnTo>
                    <a:pt x="1321" y="1983"/>
                  </a:lnTo>
                  <a:lnTo>
                    <a:pt x="1312" y="1981"/>
                  </a:lnTo>
                  <a:lnTo>
                    <a:pt x="1312" y="1977"/>
                  </a:lnTo>
                  <a:lnTo>
                    <a:pt x="1312" y="1973"/>
                  </a:lnTo>
                  <a:lnTo>
                    <a:pt x="1323" y="1969"/>
                  </a:lnTo>
                  <a:lnTo>
                    <a:pt x="1332" y="1965"/>
                  </a:lnTo>
                  <a:lnTo>
                    <a:pt x="1342" y="1962"/>
                  </a:lnTo>
                  <a:lnTo>
                    <a:pt x="1353" y="1960"/>
                  </a:lnTo>
                  <a:lnTo>
                    <a:pt x="1354" y="1959"/>
                  </a:lnTo>
                  <a:lnTo>
                    <a:pt x="1355" y="1958"/>
                  </a:lnTo>
                  <a:lnTo>
                    <a:pt x="1356" y="1955"/>
                  </a:lnTo>
                  <a:lnTo>
                    <a:pt x="1356" y="1948"/>
                  </a:lnTo>
                  <a:lnTo>
                    <a:pt x="1357" y="1921"/>
                  </a:lnTo>
                  <a:lnTo>
                    <a:pt x="1357" y="1868"/>
                  </a:lnTo>
                  <a:lnTo>
                    <a:pt x="1352" y="1868"/>
                  </a:lnTo>
                  <a:lnTo>
                    <a:pt x="1349" y="1868"/>
                  </a:lnTo>
                  <a:lnTo>
                    <a:pt x="1349" y="1850"/>
                  </a:lnTo>
                  <a:lnTo>
                    <a:pt x="1350" y="1834"/>
                  </a:lnTo>
                  <a:lnTo>
                    <a:pt x="1350" y="1818"/>
                  </a:lnTo>
                  <a:lnTo>
                    <a:pt x="1348" y="1806"/>
                  </a:lnTo>
                  <a:lnTo>
                    <a:pt x="1346" y="1799"/>
                  </a:lnTo>
                  <a:lnTo>
                    <a:pt x="1343" y="1794"/>
                  </a:lnTo>
                  <a:lnTo>
                    <a:pt x="1339" y="1789"/>
                  </a:lnTo>
                  <a:lnTo>
                    <a:pt x="1335" y="1785"/>
                  </a:lnTo>
                  <a:lnTo>
                    <a:pt x="1330" y="1781"/>
                  </a:lnTo>
                  <a:lnTo>
                    <a:pt x="1323" y="1778"/>
                  </a:lnTo>
                  <a:lnTo>
                    <a:pt x="1314" y="1775"/>
                  </a:lnTo>
                  <a:lnTo>
                    <a:pt x="1305" y="1773"/>
                  </a:lnTo>
                  <a:lnTo>
                    <a:pt x="1303" y="1769"/>
                  </a:lnTo>
                  <a:lnTo>
                    <a:pt x="1299" y="1765"/>
                  </a:lnTo>
                  <a:lnTo>
                    <a:pt x="1290" y="1757"/>
                  </a:lnTo>
                  <a:lnTo>
                    <a:pt x="1271" y="1742"/>
                  </a:lnTo>
                  <a:lnTo>
                    <a:pt x="1263" y="1724"/>
                  </a:lnTo>
                  <a:lnTo>
                    <a:pt x="1255" y="1709"/>
                  </a:lnTo>
                  <a:lnTo>
                    <a:pt x="1250" y="1703"/>
                  </a:lnTo>
                  <a:lnTo>
                    <a:pt x="1245" y="1698"/>
                  </a:lnTo>
                  <a:lnTo>
                    <a:pt x="1238" y="1694"/>
                  </a:lnTo>
                  <a:lnTo>
                    <a:pt x="1229" y="1690"/>
                  </a:lnTo>
                  <a:lnTo>
                    <a:pt x="1229" y="1695"/>
                  </a:lnTo>
                  <a:lnTo>
                    <a:pt x="1229" y="1698"/>
                  </a:lnTo>
                  <a:lnTo>
                    <a:pt x="1218" y="1693"/>
                  </a:lnTo>
                  <a:lnTo>
                    <a:pt x="1206" y="1685"/>
                  </a:lnTo>
                  <a:lnTo>
                    <a:pt x="1192" y="1678"/>
                  </a:lnTo>
                  <a:lnTo>
                    <a:pt x="1178" y="1672"/>
                  </a:lnTo>
                  <a:lnTo>
                    <a:pt x="1160" y="1675"/>
                  </a:lnTo>
                  <a:lnTo>
                    <a:pt x="1146" y="1677"/>
                  </a:lnTo>
                  <a:lnTo>
                    <a:pt x="1130" y="1678"/>
                  </a:lnTo>
                  <a:lnTo>
                    <a:pt x="1102" y="1678"/>
                  </a:lnTo>
                  <a:lnTo>
                    <a:pt x="1099" y="1670"/>
                  </a:lnTo>
                  <a:lnTo>
                    <a:pt x="1097" y="1662"/>
                  </a:lnTo>
                  <a:lnTo>
                    <a:pt x="1083" y="1661"/>
                  </a:lnTo>
                  <a:lnTo>
                    <a:pt x="1072" y="1661"/>
                  </a:lnTo>
                  <a:lnTo>
                    <a:pt x="1061" y="1662"/>
                  </a:lnTo>
                  <a:lnTo>
                    <a:pt x="1051" y="1666"/>
                  </a:lnTo>
                  <a:lnTo>
                    <a:pt x="1031" y="1672"/>
                  </a:lnTo>
                  <a:lnTo>
                    <a:pt x="1008" y="1682"/>
                  </a:lnTo>
                  <a:lnTo>
                    <a:pt x="1006" y="1673"/>
                  </a:lnTo>
                  <a:lnTo>
                    <a:pt x="1005" y="1663"/>
                  </a:lnTo>
                  <a:lnTo>
                    <a:pt x="973" y="1646"/>
                  </a:lnTo>
                  <a:lnTo>
                    <a:pt x="943" y="1627"/>
                  </a:lnTo>
                  <a:lnTo>
                    <a:pt x="929" y="1619"/>
                  </a:lnTo>
                  <a:lnTo>
                    <a:pt x="913" y="1611"/>
                  </a:lnTo>
                  <a:lnTo>
                    <a:pt x="897" y="1603"/>
                  </a:lnTo>
                  <a:lnTo>
                    <a:pt x="879" y="1596"/>
                  </a:lnTo>
                  <a:lnTo>
                    <a:pt x="857" y="1595"/>
                  </a:lnTo>
                  <a:lnTo>
                    <a:pt x="835" y="1593"/>
                  </a:lnTo>
                  <a:lnTo>
                    <a:pt x="814" y="1591"/>
                  </a:lnTo>
                  <a:lnTo>
                    <a:pt x="792" y="1589"/>
                  </a:lnTo>
                  <a:lnTo>
                    <a:pt x="785" y="1588"/>
                  </a:lnTo>
                  <a:lnTo>
                    <a:pt x="777" y="1587"/>
                  </a:lnTo>
                  <a:lnTo>
                    <a:pt x="773" y="1569"/>
                  </a:lnTo>
                  <a:lnTo>
                    <a:pt x="769" y="1554"/>
                  </a:lnTo>
                  <a:lnTo>
                    <a:pt x="765" y="1540"/>
                  </a:lnTo>
                  <a:lnTo>
                    <a:pt x="759" y="1528"/>
                  </a:lnTo>
                  <a:lnTo>
                    <a:pt x="756" y="1522"/>
                  </a:lnTo>
                  <a:lnTo>
                    <a:pt x="751" y="1517"/>
                  </a:lnTo>
                  <a:lnTo>
                    <a:pt x="747" y="1513"/>
                  </a:lnTo>
                  <a:lnTo>
                    <a:pt x="742" y="1509"/>
                  </a:lnTo>
                  <a:lnTo>
                    <a:pt x="736" y="1506"/>
                  </a:lnTo>
                  <a:lnTo>
                    <a:pt x="729" y="1503"/>
                  </a:lnTo>
                  <a:lnTo>
                    <a:pt x="720" y="1501"/>
                  </a:lnTo>
                  <a:lnTo>
                    <a:pt x="712" y="1499"/>
                  </a:lnTo>
                  <a:lnTo>
                    <a:pt x="700" y="1482"/>
                  </a:lnTo>
                  <a:lnTo>
                    <a:pt x="691" y="1472"/>
                  </a:lnTo>
                  <a:lnTo>
                    <a:pt x="683" y="1463"/>
                  </a:lnTo>
                  <a:lnTo>
                    <a:pt x="672" y="1453"/>
                  </a:lnTo>
                  <a:lnTo>
                    <a:pt x="655" y="1452"/>
                  </a:lnTo>
                  <a:lnTo>
                    <a:pt x="640" y="1450"/>
                  </a:lnTo>
                  <a:lnTo>
                    <a:pt x="628" y="1447"/>
                  </a:lnTo>
                  <a:lnTo>
                    <a:pt x="617" y="1441"/>
                  </a:lnTo>
                  <a:lnTo>
                    <a:pt x="606" y="1434"/>
                  </a:lnTo>
                  <a:lnTo>
                    <a:pt x="597" y="1425"/>
                  </a:lnTo>
                  <a:lnTo>
                    <a:pt x="587" y="1415"/>
                  </a:lnTo>
                  <a:lnTo>
                    <a:pt x="575" y="1402"/>
                  </a:lnTo>
                  <a:lnTo>
                    <a:pt x="574" y="1388"/>
                  </a:lnTo>
                  <a:lnTo>
                    <a:pt x="572" y="1373"/>
                  </a:lnTo>
                  <a:lnTo>
                    <a:pt x="571" y="1359"/>
                  </a:lnTo>
                  <a:lnTo>
                    <a:pt x="570" y="1344"/>
                  </a:lnTo>
                  <a:lnTo>
                    <a:pt x="563" y="1343"/>
                  </a:lnTo>
                  <a:lnTo>
                    <a:pt x="556" y="1343"/>
                  </a:lnTo>
                  <a:lnTo>
                    <a:pt x="554" y="1340"/>
                  </a:lnTo>
                  <a:lnTo>
                    <a:pt x="554" y="1337"/>
                  </a:lnTo>
                  <a:lnTo>
                    <a:pt x="536" y="1337"/>
                  </a:lnTo>
                  <a:lnTo>
                    <a:pt x="516" y="1336"/>
                  </a:lnTo>
                  <a:lnTo>
                    <a:pt x="497" y="1335"/>
                  </a:lnTo>
                  <a:lnTo>
                    <a:pt x="479" y="1334"/>
                  </a:lnTo>
                  <a:lnTo>
                    <a:pt x="478" y="1324"/>
                  </a:lnTo>
                  <a:lnTo>
                    <a:pt x="478" y="1316"/>
                  </a:lnTo>
                  <a:lnTo>
                    <a:pt x="477" y="1307"/>
                  </a:lnTo>
                  <a:lnTo>
                    <a:pt x="477" y="1297"/>
                  </a:lnTo>
                  <a:lnTo>
                    <a:pt x="462" y="1297"/>
                  </a:lnTo>
                  <a:lnTo>
                    <a:pt x="448" y="1296"/>
                  </a:lnTo>
                  <a:lnTo>
                    <a:pt x="433" y="1296"/>
                  </a:lnTo>
                  <a:lnTo>
                    <a:pt x="420" y="1296"/>
                  </a:lnTo>
                  <a:lnTo>
                    <a:pt x="415" y="1309"/>
                  </a:lnTo>
                  <a:lnTo>
                    <a:pt x="413" y="1321"/>
                  </a:lnTo>
                  <a:lnTo>
                    <a:pt x="407" y="1331"/>
                  </a:lnTo>
                  <a:lnTo>
                    <a:pt x="401" y="1341"/>
                  </a:lnTo>
                  <a:lnTo>
                    <a:pt x="390" y="1341"/>
                  </a:lnTo>
                  <a:lnTo>
                    <a:pt x="379" y="1341"/>
                  </a:lnTo>
                  <a:lnTo>
                    <a:pt x="368" y="1341"/>
                  </a:lnTo>
                  <a:lnTo>
                    <a:pt x="357" y="1342"/>
                  </a:lnTo>
                  <a:lnTo>
                    <a:pt x="353" y="1332"/>
                  </a:lnTo>
                  <a:lnTo>
                    <a:pt x="350" y="1323"/>
                  </a:lnTo>
                  <a:lnTo>
                    <a:pt x="349" y="1315"/>
                  </a:lnTo>
                  <a:lnTo>
                    <a:pt x="348" y="1309"/>
                  </a:lnTo>
                  <a:lnTo>
                    <a:pt x="347" y="1297"/>
                  </a:lnTo>
                  <a:lnTo>
                    <a:pt x="347" y="1288"/>
                  </a:lnTo>
                  <a:lnTo>
                    <a:pt x="346" y="1284"/>
                  </a:lnTo>
                  <a:lnTo>
                    <a:pt x="345" y="1280"/>
                  </a:lnTo>
                  <a:lnTo>
                    <a:pt x="343" y="1276"/>
                  </a:lnTo>
                  <a:lnTo>
                    <a:pt x="341" y="1271"/>
                  </a:lnTo>
                  <a:lnTo>
                    <a:pt x="337" y="1266"/>
                  </a:lnTo>
                  <a:lnTo>
                    <a:pt x="331" y="1261"/>
                  </a:lnTo>
                  <a:lnTo>
                    <a:pt x="324" y="1255"/>
                  </a:lnTo>
                  <a:lnTo>
                    <a:pt x="315" y="1248"/>
                  </a:lnTo>
                  <a:lnTo>
                    <a:pt x="295" y="1248"/>
                  </a:lnTo>
                  <a:lnTo>
                    <a:pt x="274" y="1248"/>
                  </a:lnTo>
                  <a:lnTo>
                    <a:pt x="255" y="1248"/>
                  </a:lnTo>
                  <a:lnTo>
                    <a:pt x="235" y="1248"/>
                  </a:lnTo>
                  <a:lnTo>
                    <a:pt x="224" y="1261"/>
                  </a:lnTo>
                  <a:lnTo>
                    <a:pt x="214" y="1274"/>
                  </a:lnTo>
                  <a:lnTo>
                    <a:pt x="206" y="1288"/>
                  </a:lnTo>
                  <a:lnTo>
                    <a:pt x="200" y="1301"/>
                  </a:lnTo>
                  <a:lnTo>
                    <a:pt x="190" y="1327"/>
                  </a:lnTo>
                  <a:lnTo>
                    <a:pt x="181" y="1352"/>
                  </a:lnTo>
                  <a:lnTo>
                    <a:pt x="176" y="1363"/>
                  </a:lnTo>
                  <a:lnTo>
                    <a:pt x="170" y="1373"/>
                  </a:lnTo>
                  <a:lnTo>
                    <a:pt x="167" y="1377"/>
                  </a:lnTo>
                  <a:lnTo>
                    <a:pt x="162" y="1381"/>
                  </a:lnTo>
                  <a:lnTo>
                    <a:pt x="158" y="1385"/>
                  </a:lnTo>
                  <a:lnTo>
                    <a:pt x="153" y="1390"/>
                  </a:lnTo>
                  <a:lnTo>
                    <a:pt x="148" y="1393"/>
                  </a:lnTo>
                  <a:lnTo>
                    <a:pt x="142" y="1396"/>
                  </a:lnTo>
                  <a:lnTo>
                    <a:pt x="135" y="1398"/>
                  </a:lnTo>
                  <a:lnTo>
                    <a:pt x="128" y="1400"/>
                  </a:lnTo>
                  <a:lnTo>
                    <a:pt x="121" y="1402"/>
                  </a:lnTo>
                  <a:lnTo>
                    <a:pt x="112" y="1403"/>
                  </a:lnTo>
                  <a:lnTo>
                    <a:pt x="102" y="1404"/>
                  </a:lnTo>
                  <a:lnTo>
                    <a:pt x="92" y="1404"/>
                  </a:lnTo>
                  <a:lnTo>
                    <a:pt x="78" y="1398"/>
                  </a:lnTo>
                  <a:lnTo>
                    <a:pt x="65" y="1392"/>
                  </a:lnTo>
                  <a:lnTo>
                    <a:pt x="51" y="1385"/>
                  </a:lnTo>
                  <a:lnTo>
                    <a:pt x="38" y="1380"/>
                  </a:lnTo>
                  <a:lnTo>
                    <a:pt x="28" y="1361"/>
                  </a:lnTo>
                  <a:lnTo>
                    <a:pt x="19" y="1340"/>
                  </a:lnTo>
                  <a:lnTo>
                    <a:pt x="12" y="1319"/>
                  </a:lnTo>
                  <a:lnTo>
                    <a:pt x="7" y="1297"/>
                  </a:lnTo>
                  <a:lnTo>
                    <a:pt x="13" y="1278"/>
                  </a:lnTo>
                  <a:lnTo>
                    <a:pt x="17" y="1260"/>
                  </a:lnTo>
                  <a:lnTo>
                    <a:pt x="20" y="1245"/>
                  </a:lnTo>
                  <a:lnTo>
                    <a:pt x="20" y="1231"/>
                  </a:lnTo>
                  <a:lnTo>
                    <a:pt x="18" y="1217"/>
                  </a:lnTo>
                  <a:lnTo>
                    <a:pt x="15" y="1202"/>
                  </a:lnTo>
                  <a:lnTo>
                    <a:pt x="9" y="1185"/>
                  </a:lnTo>
                  <a:lnTo>
                    <a:pt x="0" y="1166"/>
                  </a:lnTo>
                  <a:lnTo>
                    <a:pt x="8" y="1158"/>
                  </a:lnTo>
                  <a:lnTo>
                    <a:pt x="17" y="1150"/>
                  </a:lnTo>
                  <a:lnTo>
                    <a:pt x="27" y="1141"/>
                  </a:lnTo>
                  <a:lnTo>
                    <a:pt x="37" y="1130"/>
                  </a:lnTo>
                  <a:lnTo>
                    <a:pt x="57" y="1107"/>
                  </a:lnTo>
                  <a:lnTo>
                    <a:pt x="76" y="1083"/>
                  </a:lnTo>
                  <a:lnTo>
                    <a:pt x="86" y="1070"/>
                  </a:lnTo>
                  <a:lnTo>
                    <a:pt x="94" y="1057"/>
                  </a:lnTo>
                  <a:lnTo>
                    <a:pt x="101" y="1044"/>
                  </a:lnTo>
                  <a:lnTo>
                    <a:pt x="107" y="1032"/>
                  </a:lnTo>
                  <a:lnTo>
                    <a:pt x="113" y="1019"/>
                  </a:lnTo>
                  <a:lnTo>
                    <a:pt x="117" y="1008"/>
                  </a:lnTo>
                  <a:lnTo>
                    <a:pt x="120" y="997"/>
                  </a:lnTo>
                  <a:lnTo>
                    <a:pt x="121" y="987"/>
                  </a:lnTo>
                  <a:lnTo>
                    <a:pt x="118" y="984"/>
                  </a:lnTo>
                  <a:lnTo>
                    <a:pt x="116" y="980"/>
                  </a:lnTo>
                  <a:lnTo>
                    <a:pt x="114" y="976"/>
                  </a:lnTo>
                  <a:lnTo>
                    <a:pt x="113" y="972"/>
                  </a:lnTo>
                  <a:lnTo>
                    <a:pt x="111" y="962"/>
                  </a:lnTo>
                  <a:lnTo>
                    <a:pt x="111" y="952"/>
                  </a:lnTo>
                  <a:lnTo>
                    <a:pt x="112" y="932"/>
                  </a:lnTo>
                  <a:lnTo>
                    <a:pt x="115" y="915"/>
                  </a:lnTo>
                  <a:lnTo>
                    <a:pt x="106" y="906"/>
                  </a:lnTo>
                  <a:lnTo>
                    <a:pt x="99" y="898"/>
                  </a:lnTo>
                  <a:lnTo>
                    <a:pt x="92" y="891"/>
                  </a:lnTo>
                  <a:lnTo>
                    <a:pt x="85" y="883"/>
                  </a:lnTo>
                  <a:lnTo>
                    <a:pt x="82" y="859"/>
                  </a:lnTo>
                  <a:lnTo>
                    <a:pt x="76" y="830"/>
                  </a:lnTo>
                  <a:lnTo>
                    <a:pt x="74" y="813"/>
                  </a:lnTo>
                  <a:lnTo>
                    <a:pt x="72" y="796"/>
                  </a:lnTo>
                  <a:lnTo>
                    <a:pt x="70" y="780"/>
                  </a:lnTo>
                  <a:lnTo>
                    <a:pt x="70" y="764"/>
                  </a:lnTo>
                  <a:lnTo>
                    <a:pt x="70" y="748"/>
                  </a:lnTo>
                  <a:lnTo>
                    <a:pt x="72" y="733"/>
                  </a:lnTo>
                  <a:lnTo>
                    <a:pt x="73" y="726"/>
                  </a:lnTo>
                  <a:lnTo>
                    <a:pt x="75" y="719"/>
                  </a:lnTo>
                  <a:lnTo>
                    <a:pt x="78" y="712"/>
                  </a:lnTo>
                  <a:lnTo>
                    <a:pt x="81" y="706"/>
                  </a:lnTo>
                  <a:lnTo>
                    <a:pt x="84" y="700"/>
                  </a:lnTo>
                  <a:lnTo>
                    <a:pt x="88" y="695"/>
                  </a:lnTo>
                  <a:lnTo>
                    <a:pt x="92" y="689"/>
                  </a:lnTo>
                  <a:lnTo>
                    <a:pt x="97" y="685"/>
                  </a:lnTo>
                  <a:lnTo>
                    <a:pt x="103" y="682"/>
                  </a:lnTo>
                  <a:lnTo>
                    <a:pt x="110" y="678"/>
                  </a:lnTo>
                  <a:lnTo>
                    <a:pt x="117" y="676"/>
                  </a:lnTo>
                  <a:lnTo>
                    <a:pt x="124" y="674"/>
                  </a:lnTo>
                  <a:lnTo>
                    <a:pt x="123" y="663"/>
                  </a:lnTo>
                  <a:lnTo>
                    <a:pt x="122" y="651"/>
                  </a:lnTo>
                  <a:lnTo>
                    <a:pt x="121" y="640"/>
                  </a:lnTo>
                  <a:lnTo>
                    <a:pt x="121" y="628"/>
                  </a:lnTo>
                  <a:lnTo>
                    <a:pt x="126" y="623"/>
                  </a:lnTo>
                  <a:lnTo>
                    <a:pt x="130" y="617"/>
                  </a:lnTo>
                  <a:lnTo>
                    <a:pt x="133" y="612"/>
                  </a:lnTo>
                  <a:lnTo>
                    <a:pt x="134" y="607"/>
                  </a:lnTo>
                  <a:lnTo>
                    <a:pt x="136" y="595"/>
                  </a:lnTo>
                  <a:lnTo>
                    <a:pt x="139" y="581"/>
                  </a:lnTo>
                  <a:lnTo>
                    <a:pt x="127" y="576"/>
                  </a:lnTo>
                  <a:lnTo>
                    <a:pt x="119" y="572"/>
                  </a:lnTo>
                  <a:lnTo>
                    <a:pt x="114" y="568"/>
                  </a:lnTo>
                  <a:lnTo>
                    <a:pt x="109" y="564"/>
                  </a:lnTo>
                  <a:lnTo>
                    <a:pt x="105" y="559"/>
                  </a:lnTo>
                  <a:lnTo>
                    <a:pt x="103" y="552"/>
                  </a:lnTo>
                  <a:lnTo>
                    <a:pt x="100" y="543"/>
                  </a:lnTo>
                  <a:lnTo>
                    <a:pt x="97" y="532"/>
                  </a:lnTo>
                  <a:lnTo>
                    <a:pt x="94" y="504"/>
                  </a:lnTo>
                  <a:lnTo>
                    <a:pt x="90" y="478"/>
                  </a:lnTo>
                  <a:lnTo>
                    <a:pt x="86" y="449"/>
                  </a:lnTo>
                  <a:lnTo>
                    <a:pt x="83" y="407"/>
                  </a:lnTo>
                  <a:lnTo>
                    <a:pt x="89" y="397"/>
                  </a:lnTo>
                  <a:lnTo>
                    <a:pt x="95" y="387"/>
                  </a:lnTo>
                  <a:lnTo>
                    <a:pt x="101" y="377"/>
                  </a:lnTo>
                  <a:lnTo>
                    <a:pt x="109" y="367"/>
                  </a:lnTo>
                  <a:lnTo>
                    <a:pt x="131" y="360"/>
                  </a:lnTo>
                  <a:lnTo>
                    <a:pt x="150" y="352"/>
                  </a:lnTo>
                  <a:lnTo>
                    <a:pt x="157" y="348"/>
                  </a:lnTo>
                  <a:lnTo>
                    <a:pt x="164" y="344"/>
                  </a:lnTo>
                  <a:lnTo>
                    <a:pt x="170" y="339"/>
                  </a:lnTo>
                  <a:lnTo>
                    <a:pt x="175" y="334"/>
                  </a:lnTo>
                  <a:lnTo>
                    <a:pt x="179" y="329"/>
                  </a:lnTo>
                  <a:lnTo>
                    <a:pt x="183" y="322"/>
                  </a:lnTo>
                  <a:lnTo>
                    <a:pt x="186" y="315"/>
                  </a:lnTo>
                  <a:lnTo>
                    <a:pt x="188" y="307"/>
                  </a:lnTo>
                  <a:lnTo>
                    <a:pt x="191" y="288"/>
                  </a:lnTo>
                  <a:lnTo>
                    <a:pt x="194" y="265"/>
                  </a:lnTo>
                  <a:lnTo>
                    <a:pt x="200" y="251"/>
                  </a:lnTo>
                  <a:lnTo>
                    <a:pt x="204" y="236"/>
                  </a:lnTo>
                  <a:lnTo>
                    <a:pt x="207" y="222"/>
                  </a:lnTo>
                  <a:lnTo>
                    <a:pt x="210" y="207"/>
                  </a:lnTo>
                  <a:lnTo>
                    <a:pt x="198" y="206"/>
                  </a:lnTo>
                  <a:lnTo>
                    <a:pt x="185" y="206"/>
                  </a:lnTo>
                  <a:lnTo>
                    <a:pt x="187" y="194"/>
                  </a:lnTo>
                  <a:lnTo>
                    <a:pt x="188" y="188"/>
                  </a:lnTo>
                  <a:lnTo>
                    <a:pt x="189" y="187"/>
                  </a:lnTo>
                  <a:lnTo>
                    <a:pt x="190" y="187"/>
                  </a:lnTo>
                  <a:lnTo>
                    <a:pt x="191" y="188"/>
                  </a:lnTo>
                  <a:lnTo>
                    <a:pt x="207" y="188"/>
                  </a:lnTo>
                  <a:lnTo>
                    <a:pt x="224" y="187"/>
                  </a:lnTo>
                  <a:lnTo>
                    <a:pt x="240" y="187"/>
                  </a:lnTo>
                  <a:lnTo>
                    <a:pt x="257" y="187"/>
                  </a:lnTo>
                  <a:lnTo>
                    <a:pt x="291" y="167"/>
                  </a:lnTo>
                  <a:lnTo>
                    <a:pt x="314" y="152"/>
                  </a:lnTo>
                  <a:lnTo>
                    <a:pt x="334" y="138"/>
                  </a:lnTo>
                  <a:lnTo>
                    <a:pt x="360" y="116"/>
                  </a:lnTo>
                  <a:lnTo>
                    <a:pt x="363" y="100"/>
                  </a:lnTo>
                  <a:lnTo>
                    <a:pt x="363" y="86"/>
                  </a:lnTo>
                  <a:lnTo>
                    <a:pt x="362" y="71"/>
                  </a:lnTo>
                  <a:lnTo>
                    <a:pt x="359" y="57"/>
                  </a:lnTo>
                  <a:lnTo>
                    <a:pt x="357" y="43"/>
                  </a:lnTo>
                  <a:lnTo>
                    <a:pt x="355" y="30"/>
                  </a:lnTo>
                  <a:lnTo>
                    <a:pt x="355" y="15"/>
                  </a:lnTo>
                  <a:lnTo>
                    <a:pt x="355" y="0"/>
                  </a:lnTo>
                  <a:lnTo>
                    <a:pt x="367" y="1"/>
                  </a:lnTo>
                  <a:lnTo>
                    <a:pt x="373" y="1"/>
                  </a:lnTo>
                  <a:lnTo>
                    <a:pt x="380" y="3"/>
                  </a:lnTo>
                  <a:lnTo>
                    <a:pt x="390" y="7"/>
                  </a:lnTo>
                  <a:lnTo>
                    <a:pt x="390" y="14"/>
                  </a:lnTo>
                  <a:lnTo>
                    <a:pt x="391" y="21"/>
                  </a:lnTo>
                  <a:lnTo>
                    <a:pt x="406" y="25"/>
                  </a:lnTo>
                  <a:lnTo>
                    <a:pt x="421" y="29"/>
                  </a:lnTo>
                  <a:lnTo>
                    <a:pt x="434" y="34"/>
                  </a:lnTo>
                  <a:lnTo>
                    <a:pt x="449" y="38"/>
                  </a:lnTo>
                  <a:lnTo>
                    <a:pt x="454" y="52"/>
                  </a:lnTo>
                  <a:lnTo>
                    <a:pt x="459" y="63"/>
                  </a:lnTo>
                  <a:lnTo>
                    <a:pt x="466" y="74"/>
                  </a:lnTo>
                  <a:lnTo>
                    <a:pt x="471" y="86"/>
                  </a:lnTo>
                  <a:lnTo>
                    <a:pt x="486" y="86"/>
                  </a:lnTo>
                  <a:lnTo>
                    <a:pt x="501" y="85"/>
                  </a:lnTo>
                  <a:lnTo>
                    <a:pt x="516" y="85"/>
                  </a:lnTo>
                  <a:lnTo>
                    <a:pt x="532" y="85"/>
                  </a:lnTo>
                  <a:lnTo>
                    <a:pt x="534" y="90"/>
                  </a:lnTo>
                  <a:lnTo>
                    <a:pt x="537" y="93"/>
                  </a:lnTo>
                  <a:lnTo>
                    <a:pt x="540" y="96"/>
                  </a:lnTo>
                  <a:lnTo>
                    <a:pt x="544" y="98"/>
                  </a:lnTo>
                  <a:lnTo>
                    <a:pt x="551" y="102"/>
                  </a:lnTo>
                  <a:lnTo>
                    <a:pt x="560" y="104"/>
                  </a:lnTo>
                  <a:lnTo>
                    <a:pt x="569" y="106"/>
                  </a:lnTo>
                  <a:lnTo>
                    <a:pt x="578" y="107"/>
                  </a:lnTo>
                  <a:lnTo>
                    <a:pt x="588" y="109"/>
                  </a:lnTo>
                  <a:lnTo>
                    <a:pt x="597" y="113"/>
                  </a:lnTo>
                  <a:lnTo>
                    <a:pt x="592" y="123"/>
                  </a:lnTo>
                  <a:lnTo>
                    <a:pt x="589" y="132"/>
                  </a:lnTo>
                  <a:lnTo>
                    <a:pt x="587" y="142"/>
                  </a:lnTo>
                  <a:lnTo>
                    <a:pt x="585" y="153"/>
                  </a:lnTo>
                  <a:lnTo>
                    <a:pt x="593" y="157"/>
                  </a:lnTo>
                  <a:lnTo>
                    <a:pt x="600" y="160"/>
                  </a:lnTo>
                  <a:lnTo>
                    <a:pt x="607" y="163"/>
                  </a:lnTo>
                  <a:lnTo>
                    <a:pt x="615" y="165"/>
                  </a:lnTo>
                  <a:lnTo>
                    <a:pt x="631" y="168"/>
                  </a:lnTo>
                  <a:lnTo>
                    <a:pt x="648" y="170"/>
                  </a:lnTo>
                  <a:lnTo>
                    <a:pt x="648" y="177"/>
                  </a:lnTo>
                  <a:lnTo>
                    <a:pt x="650" y="184"/>
                  </a:lnTo>
                  <a:lnTo>
                    <a:pt x="656" y="186"/>
                  </a:lnTo>
                  <a:lnTo>
                    <a:pt x="661" y="188"/>
                  </a:lnTo>
                  <a:lnTo>
                    <a:pt x="666" y="192"/>
                  </a:lnTo>
                  <a:lnTo>
                    <a:pt x="672" y="195"/>
                  </a:lnTo>
                  <a:lnTo>
                    <a:pt x="682" y="202"/>
                  </a:lnTo>
                  <a:lnTo>
                    <a:pt x="693" y="208"/>
                  </a:lnTo>
                  <a:lnTo>
                    <a:pt x="693" y="218"/>
                  </a:lnTo>
                  <a:lnTo>
                    <a:pt x="693" y="228"/>
                  </a:lnTo>
                  <a:lnTo>
                    <a:pt x="705" y="229"/>
                  </a:lnTo>
                  <a:lnTo>
                    <a:pt x="715" y="230"/>
                  </a:lnTo>
                  <a:lnTo>
                    <a:pt x="715" y="253"/>
                  </a:lnTo>
                  <a:lnTo>
                    <a:pt x="713" y="274"/>
                  </a:lnTo>
                  <a:lnTo>
                    <a:pt x="710" y="293"/>
                  </a:lnTo>
                  <a:lnTo>
                    <a:pt x="706" y="313"/>
                  </a:lnTo>
                  <a:lnTo>
                    <a:pt x="701" y="332"/>
                  </a:lnTo>
                  <a:lnTo>
                    <a:pt x="694" y="351"/>
                  </a:lnTo>
                  <a:lnTo>
                    <a:pt x="687" y="371"/>
                  </a:lnTo>
                  <a:lnTo>
                    <a:pt x="680" y="392"/>
                  </a:lnTo>
                  <a:lnTo>
                    <a:pt x="693" y="391"/>
                  </a:lnTo>
                  <a:lnTo>
                    <a:pt x="707" y="389"/>
                  </a:lnTo>
                  <a:lnTo>
                    <a:pt x="721" y="388"/>
                  </a:lnTo>
                  <a:lnTo>
                    <a:pt x="736" y="387"/>
                  </a:lnTo>
                  <a:lnTo>
                    <a:pt x="743" y="402"/>
                  </a:lnTo>
                  <a:lnTo>
                    <a:pt x="747" y="413"/>
                  </a:lnTo>
                  <a:lnTo>
                    <a:pt x="752" y="421"/>
                  </a:lnTo>
                  <a:lnTo>
                    <a:pt x="761" y="431"/>
                  </a:lnTo>
                  <a:lnTo>
                    <a:pt x="771" y="431"/>
                  </a:lnTo>
                  <a:lnTo>
                    <a:pt x="783" y="431"/>
                  </a:lnTo>
                  <a:lnTo>
                    <a:pt x="793" y="431"/>
                  </a:lnTo>
                  <a:lnTo>
                    <a:pt x="803" y="431"/>
                  </a:lnTo>
                  <a:lnTo>
                    <a:pt x="807" y="435"/>
                  </a:lnTo>
                  <a:lnTo>
                    <a:pt x="811" y="438"/>
                  </a:lnTo>
                  <a:lnTo>
                    <a:pt x="812" y="444"/>
                  </a:lnTo>
                  <a:lnTo>
                    <a:pt x="814" y="452"/>
                  </a:lnTo>
                  <a:lnTo>
                    <a:pt x="826" y="452"/>
                  </a:lnTo>
                  <a:lnTo>
                    <a:pt x="839" y="453"/>
                  </a:lnTo>
                  <a:lnTo>
                    <a:pt x="851" y="453"/>
                  </a:lnTo>
                  <a:lnTo>
                    <a:pt x="864" y="454"/>
                  </a:lnTo>
                  <a:lnTo>
                    <a:pt x="875" y="460"/>
                  </a:lnTo>
                  <a:lnTo>
                    <a:pt x="885" y="464"/>
                  </a:lnTo>
                  <a:lnTo>
                    <a:pt x="894" y="468"/>
                  </a:lnTo>
                  <a:lnTo>
                    <a:pt x="906" y="470"/>
                  </a:lnTo>
                  <a:lnTo>
                    <a:pt x="927" y="474"/>
                  </a:lnTo>
                  <a:lnTo>
                    <a:pt x="947" y="477"/>
                  </a:lnTo>
                  <a:lnTo>
                    <a:pt x="946" y="487"/>
                  </a:lnTo>
                  <a:lnTo>
                    <a:pt x="945" y="496"/>
                  </a:lnTo>
                  <a:lnTo>
                    <a:pt x="946" y="503"/>
                  </a:lnTo>
                  <a:lnTo>
                    <a:pt x="947" y="509"/>
                  </a:lnTo>
                  <a:lnTo>
                    <a:pt x="949" y="515"/>
                  </a:lnTo>
                  <a:lnTo>
                    <a:pt x="954" y="520"/>
                  </a:lnTo>
                  <a:lnTo>
                    <a:pt x="959" y="528"/>
                  </a:lnTo>
                  <a:lnTo>
                    <a:pt x="966" y="535"/>
                  </a:lnTo>
                  <a:lnTo>
                    <a:pt x="965" y="543"/>
                  </a:lnTo>
                  <a:lnTo>
                    <a:pt x="964" y="552"/>
                  </a:lnTo>
                  <a:lnTo>
                    <a:pt x="964" y="560"/>
                  </a:lnTo>
                  <a:lnTo>
                    <a:pt x="963" y="569"/>
                  </a:lnTo>
                  <a:lnTo>
                    <a:pt x="985" y="582"/>
                  </a:lnTo>
                  <a:lnTo>
                    <a:pt x="1006" y="592"/>
                  </a:lnTo>
                  <a:lnTo>
                    <a:pt x="1017" y="596"/>
                  </a:lnTo>
                  <a:lnTo>
                    <a:pt x="1028" y="600"/>
                  </a:lnTo>
                  <a:lnTo>
                    <a:pt x="1040" y="604"/>
                  </a:lnTo>
                  <a:lnTo>
                    <a:pt x="1052" y="608"/>
                  </a:lnTo>
                  <a:lnTo>
                    <a:pt x="1054" y="592"/>
                  </a:lnTo>
                  <a:lnTo>
                    <a:pt x="1057" y="580"/>
                  </a:lnTo>
                  <a:lnTo>
                    <a:pt x="1060" y="568"/>
                  </a:lnTo>
                  <a:lnTo>
                    <a:pt x="1065" y="559"/>
                  </a:lnTo>
                  <a:lnTo>
                    <a:pt x="1068" y="555"/>
                  </a:lnTo>
                  <a:lnTo>
                    <a:pt x="1071" y="550"/>
                  </a:lnTo>
                  <a:lnTo>
                    <a:pt x="1075" y="547"/>
                  </a:lnTo>
                  <a:lnTo>
                    <a:pt x="1079" y="544"/>
                  </a:lnTo>
                  <a:lnTo>
                    <a:pt x="1089" y="538"/>
                  </a:lnTo>
                  <a:lnTo>
                    <a:pt x="1102" y="533"/>
                  </a:lnTo>
                  <a:lnTo>
                    <a:pt x="1106" y="527"/>
                  </a:lnTo>
                  <a:lnTo>
                    <a:pt x="1110" y="520"/>
                  </a:lnTo>
                  <a:lnTo>
                    <a:pt x="1114" y="515"/>
                  </a:lnTo>
                  <a:lnTo>
                    <a:pt x="1121" y="511"/>
                  </a:lnTo>
                  <a:lnTo>
                    <a:pt x="1127" y="508"/>
                  </a:lnTo>
                  <a:lnTo>
                    <a:pt x="1134" y="505"/>
                  </a:lnTo>
                  <a:lnTo>
                    <a:pt x="1142" y="503"/>
                  </a:lnTo>
                  <a:lnTo>
                    <a:pt x="1150" y="502"/>
                  </a:lnTo>
                  <a:lnTo>
                    <a:pt x="1166" y="500"/>
                  </a:lnTo>
                  <a:lnTo>
                    <a:pt x="1184" y="499"/>
                  </a:lnTo>
                  <a:lnTo>
                    <a:pt x="1199" y="499"/>
                  </a:lnTo>
                  <a:lnTo>
                    <a:pt x="1215" y="499"/>
                  </a:lnTo>
                  <a:lnTo>
                    <a:pt x="1253" y="517"/>
                  </a:lnTo>
                  <a:lnTo>
                    <a:pt x="1276" y="528"/>
                  </a:lnTo>
                  <a:lnTo>
                    <a:pt x="1292" y="534"/>
                  </a:lnTo>
                  <a:lnTo>
                    <a:pt x="1309" y="540"/>
                  </a:lnTo>
                  <a:lnTo>
                    <a:pt x="1313" y="549"/>
                  </a:lnTo>
                  <a:lnTo>
                    <a:pt x="1319" y="559"/>
                  </a:lnTo>
                  <a:lnTo>
                    <a:pt x="1328" y="572"/>
                  </a:lnTo>
                  <a:lnTo>
                    <a:pt x="1348" y="595"/>
                  </a:lnTo>
                  <a:lnTo>
                    <a:pt x="1374" y="594"/>
                  </a:lnTo>
                  <a:lnTo>
                    <a:pt x="1401" y="594"/>
                  </a:lnTo>
                  <a:lnTo>
                    <a:pt x="1427" y="594"/>
                  </a:lnTo>
                  <a:lnTo>
                    <a:pt x="1454" y="594"/>
                  </a:lnTo>
                  <a:lnTo>
                    <a:pt x="1474" y="599"/>
                  </a:lnTo>
                  <a:lnTo>
                    <a:pt x="1493" y="603"/>
                  </a:lnTo>
                  <a:lnTo>
                    <a:pt x="1511" y="605"/>
                  </a:lnTo>
                  <a:lnTo>
                    <a:pt x="1531" y="608"/>
                  </a:lnTo>
                  <a:lnTo>
                    <a:pt x="1550" y="610"/>
                  </a:lnTo>
                  <a:lnTo>
                    <a:pt x="1569" y="613"/>
                  </a:lnTo>
                  <a:lnTo>
                    <a:pt x="1587" y="617"/>
                  </a:lnTo>
                  <a:lnTo>
                    <a:pt x="1605" y="623"/>
                  </a:lnTo>
                  <a:lnTo>
                    <a:pt x="1602" y="633"/>
                  </a:lnTo>
                  <a:lnTo>
                    <a:pt x="1600" y="644"/>
                  </a:lnTo>
                  <a:lnTo>
                    <a:pt x="1607" y="650"/>
                  </a:lnTo>
                  <a:lnTo>
                    <a:pt x="1616" y="657"/>
                  </a:lnTo>
                  <a:lnTo>
                    <a:pt x="1608" y="669"/>
                  </a:lnTo>
                  <a:lnTo>
                    <a:pt x="1601" y="684"/>
                  </a:lnTo>
                  <a:lnTo>
                    <a:pt x="1606" y="689"/>
                  </a:lnTo>
                  <a:lnTo>
                    <a:pt x="1613" y="693"/>
                  </a:lnTo>
                  <a:lnTo>
                    <a:pt x="1620" y="695"/>
                  </a:lnTo>
                  <a:lnTo>
                    <a:pt x="1629" y="696"/>
                  </a:lnTo>
                  <a:lnTo>
                    <a:pt x="1645" y="697"/>
                  </a:lnTo>
                  <a:lnTo>
                    <a:pt x="1662" y="697"/>
                  </a:lnTo>
                  <a:lnTo>
                    <a:pt x="1662" y="700"/>
                  </a:lnTo>
                  <a:lnTo>
                    <a:pt x="1663" y="704"/>
                  </a:lnTo>
                  <a:lnTo>
                    <a:pt x="1657" y="709"/>
                  </a:lnTo>
                  <a:lnTo>
                    <a:pt x="1655" y="714"/>
                  </a:lnTo>
                  <a:lnTo>
                    <a:pt x="1654" y="719"/>
                  </a:lnTo>
                  <a:lnTo>
                    <a:pt x="1651" y="727"/>
                  </a:lnTo>
                  <a:lnTo>
                    <a:pt x="1642" y="727"/>
                  </a:lnTo>
                  <a:lnTo>
                    <a:pt x="1632" y="728"/>
                  </a:lnTo>
                  <a:lnTo>
                    <a:pt x="1622" y="728"/>
                  </a:lnTo>
                  <a:lnTo>
                    <a:pt x="1613" y="729"/>
                  </a:lnTo>
                  <a:lnTo>
                    <a:pt x="1610" y="738"/>
                  </a:lnTo>
                  <a:lnTo>
                    <a:pt x="1607" y="750"/>
                  </a:lnTo>
                  <a:lnTo>
                    <a:pt x="1604" y="762"/>
                  </a:lnTo>
                  <a:lnTo>
                    <a:pt x="1602" y="776"/>
                  </a:lnTo>
                  <a:lnTo>
                    <a:pt x="1600" y="797"/>
                  </a:lnTo>
                  <a:lnTo>
                    <a:pt x="1598" y="807"/>
                  </a:lnTo>
                  <a:lnTo>
                    <a:pt x="1594" y="796"/>
                  </a:lnTo>
                  <a:lnTo>
                    <a:pt x="1592" y="788"/>
                  </a:lnTo>
                  <a:lnTo>
                    <a:pt x="1585" y="788"/>
                  </a:lnTo>
                  <a:lnTo>
                    <a:pt x="1579" y="789"/>
                  </a:lnTo>
                  <a:lnTo>
                    <a:pt x="1574" y="790"/>
                  </a:lnTo>
                  <a:lnTo>
                    <a:pt x="1570" y="792"/>
                  </a:lnTo>
                  <a:lnTo>
                    <a:pt x="1566" y="794"/>
                  </a:lnTo>
                  <a:lnTo>
                    <a:pt x="1563" y="796"/>
                  </a:lnTo>
                  <a:lnTo>
                    <a:pt x="1561" y="799"/>
                  </a:lnTo>
                  <a:lnTo>
                    <a:pt x="1559" y="804"/>
                  </a:lnTo>
                  <a:lnTo>
                    <a:pt x="1556" y="812"/>
                  </a:lnTo>
                  <a:lnTo>
                    <a:pt x="1555" y="821"/>
                  </a:lnTo>
                  <a:lnTo>
                    <a:pt x="1555" y="832"/>
                  </a:lnTo>
                  <a:lnTo>
                    <a:pt x="1554" y="843"/>
                  </a:lnTo>
                  <a:lnTo>
                    <a:pt x="1529" y="850"/>
                  </a:lnTo>
                  <a:lnTo>
                    <a:pt x="1508" y="856"/>
                  </a:lnTo>
                  <a:lnTo>
                    <a:pt x="1503" y="860"/>
                  </a:lnTo>
                  <a:lnTo>
                    <a:pt x="1499" y="862"/>
                  </a:lnTo>
                  <a:lnTo>
                    <a:pt x="1495" y="865"/>
                  </a:lnTo>
                  <a:lnTo>
                    <a:pt x="1492" y="869"/>
                  </a:lnTo>
                  <a:lnTo>
                    <a:pt x="1489" y="873"/>
                  </a:lnTo>
                  <a:lnTo>
                    <a:pt x="1486" y="878"/>
                  </a:lnTo>
                  <a:lnTo>
                    <a:pt x="1483" y="883"/>
                  </a:lnTo>
                  <a:lnTo>
                    <a:pt x="1482" y="891"/>
                  </a:lnTo>
                  <a:lnTo>
                    <a:pt x="1488" y="891"/>
                  </a:lnTo>
                  <a:lnTo>
                    <a:pt x="1494" y="891"/>
                  </a:lnTo>
                  <a:lnTo>
                    <a:pt x="1488" y="899"/>
                  </a:lnTo>
                  <a:lnTo>
                    <a:pt x="1479" y="906"/>
                  </a:lnTo>
                  <a:lnTo>
                    <a:pt x="1471" y="914"/>
                  </a:lnTo>
                  <a:lnTo>
                    <a:pt x="1462" y="921"/>
                  </a:lnTo>
                  <a:lnTo>
                    <a:pt x="1442" y="933"/>
                  </a:lnTo>
                  <a:lnTo>
                    <a:pt x="1422" y="943"/>
                  </a:lnTo>
                  <a:lnTo>
                    <a:pt x="1417" y="955"/>
                  </a:lnTo>
                  <a:lnTo>
                    <a:pt x="1412" y="965"/>
                  </a:lnTo>
                  <a:lnTo>
                    <a:pt x="1407" y="974"/>
                  </a:lnTo>
                  <a:lnTo>
                    <a:pt x="1401" y="981"/>
                  </a:lnTo>
                  <a:lnTo>
                    <a:pt x="1394" y="987"/>
                  </a:lnTo>
                  <a:lnTo>
                    <a:pt x="1386" y="993"/>
                  </a:lnTo>
                  <a:lnTo>
                    <a:pt x="1377" y="1001"/>
                  </a:lnTo>
                  <a:lnTo>
                    <a:pt x="1366" y="1009"/>
                  </a:lnTo>
                  <a:lnTo>
                    <a:pt x="1366" y="1017"/>
                  </a:lnTo>
                  <a:lnTo>
                    <a:pt x="1367" y="1027"/>
                  </a:lnTo>
                  <a:lnTo>
                    <a:pt x="1375" y="1031"/>
                  </a:lnTo>
                  <a:lnTo>
                    <a:pt x="1383" y="1035"/>
                  </a:lnTo>
                  <a:lnTo>
                    <a:pt x="1385" y="1041"/>
                  </a:lnTo>
                  <a:lnTo>
                    <a:pt x="1387" y="1047"/>
                  </a:lnTo>
                  <a:lnTo>
                    <a:pt x="1390" y="1051"/>
                  </a:lnTo>
                  <a:lnTo>
                    <a:pt x="1393" y="1056"/>
                  </a:lnTo>
                  <a:lnTo>
                    <a:pt x="1402" y="1062"/>
                  </a:lnTo>
                  <a:lnTo>
                    <a:pt x="1411" y="1066"/>
                  </a:lnTo>
                  <a:lnTo>
                    <a:pt x="1420" y="1071"/>
                  </a:lnTo>
                  <a:lnTo>
                    <a:pt x="1430" y="1077"/>
                  </a:lnTo>
                  <a:lnTo>
                    <a:pt x="1434" y="1081"/>
                  </a:lnTo>
                  <a:lnTo>
                    <a:pt x="1438" y="1086"/>
                  </a:lnTo>
                  <a:lnTo>
                    <a:pt x="1441" y="1091"/>
                  </a:lnTo>
                  <a:lnTo>
                    <a:pt x="1444" y="1097"/>
                  </a:lnTo>
                  <a:lnTo>
                    <a:pt x="1449" y="1097"/>
                  </a:lnTo>
                  <a:lnTo>
                    <a:pt x="1455" y="1098"/>
                  </a:lnTo>
                  <a:lnTo>
                    <a:pt x="1459" y="1113"/>
                  </a:lnTo>
                  <a:lnTo>
                    <a:pt x="1463" y="1126"/>
                  </a:lnTo>
                  <a:lnTo>
                    <a:pt x="1469" y="1140"/>
                  </a:lnTo>
                  <a:lnTo>
                    <a:pt x="1476" y="1153"/>
                  </a:lnTo>
                  <a:lnTo>
                    <a:pt x="1485" y="1165"/>
                  </a:lnTo>
                  <a:lnTo>
                    <a:pt x="1493" y="1176"/>
                  </a:lnTo>
                  <a:lnTo>
                    <a:pt x="1503" y="1186"/>
                  </a:lnTo>
                  <a:lnTo>
                    <a:pt x="1515" y="1195"/>
                  </a:lnTo>
                  <a:lnTo>
                    <a:pt x="1510" y="1207"/>
                  </a:lnTo>
                  <a:lnTo>
                    <a:pt x="1507" y="1217"/>
                  </a:lnTo>
                  <a:lnTo>
                    <a:pt x="1502" y="1228"/>
                  </a:lnTo>
                  <a:lnTo>
                    <a:pt x="1495" y="1238"/>
                  </a:lnTo>
                  <a:lnTo>
                    <a:pt x="1502" y="1248"/>
                  </a:lnTo>
                  <a:lnTo>
                    <a:pt x="1506" y="1254"/>
                  </a:lnTo>
                  <a:lnTo>
                    <a:pt x="1509" y="1262"/>
                  </a:lnTo>
                  <a:lnTo>
                    <a:pt x="1513" y="1273"/>
                  </a:lnTo>
                  <a:lnTo>
                    <a:pt x="1530" y="1292"/>
                  </a:lnTo>
                  <a:lnTo>
                    <a:pt x="1547" y="1311"/>
                  </a:lnTo>
                  <a:lnTo>
                    <a:pt x="1560" y="1328"/>
                  </a:lnTo>
                  <a:lnTo>
                    <a:pt x="1573" y="1347"/>
                  </a:lnTo>
                  <a:lnTo>
                    <a:pt x="1578" y="1356"/>
                  </a:lnTo>
                  <a:lnTo>
                    <a:pt x="1583" y="1366"/>
                  </a:lnTo>
                  <a:lnTo>
                    <a:pt x="1588" y="1376"/>
                  </a:lnTo>
                  <a:lnTo>
                    <a:pt x="1591" y="1387"/>
                  </a:lnTo>
                  <a:lnTo>
                    <a:pt x="1595" y="1397"/>
                  </a:lnTo>
                  <a:lnTo>
                    <a:pt x="1599" y="1409"/>
                  </a:lnTo>
                  <a:lnTo>
                    <a:pt x="1602" y="1421"/>
                  </a:lnTo>
                  <a:lnTo>
                    <a:pt x="1604" y="1434"/>
                  </a:lnTo>
                  <a:lnTo>
                    <a:pt x="1609" y="1439"/>
                  </a:lnTo>
                  <a:lnTo>
                    <a:pt x="1615" y="1445"/>
                  </a:lnTo>
                  <a:lnTo>
                    <a:pt x="1601" y="1456"/>
                  </a:lnTo>
                  <a:lnTo>
                    <a:pt x="1587" y="1468"/>
                  </a:lnTo>
                  <a:lnTo>
                    <a:pt x="1587" y="1478"/>
                  </a:lnTo>
                  <a:lnTo>
                    <a:pt x="1587" y="1487"/>
                  </a:lnTo>
                  <a:lnTo>
                    <a:pt x="1587" y="1496"/>
                  </a:lnTo>
                  <a:lnTo>
                    <a:pt x="1587" y="1506"/>
                  </a:lnTo>
                  <a:lnTo>
                    <a:pt x="1596" y="1513"/>
                  </a:lnTo>
                  <a:lnTo>
                    <a:pt x="1607" y="1520"/>
                  </a:lnTo>
                  <a:lnTo>
                    <a:pt x="1607" y="1528"/>
                  </a:lnTo>
                  <a:lnTo>
                    <a:pt x="1607" y="1536"/>
                  </a:lnTo>
                  <a:lnTo>
                    <a:pt x="1607" y="1544"/>
                  </a:lnTo>
                  <a:lnTo>
                    <a:pt x="1608" y="1552"/>
                  </a:lnTo>
                  <a:lnTo>
                    <a:pt x="1602" y="1559"/>
                  </a:lnTo>
                  <a:lnTo>
                    <a:pt x="1596" y="1564"/>
                  </a:lnTo>
                  <a:lnTo>
                    <a:pt x="1593" y="1570"/>
                  </a:lnTo>
                  <a:lnTo>
                    <a:pt x="1589" y="1575"/>
                  </a:lnTo>
                  <a:lnTo>
                    <a:pt x="1584" y="1588"/>
                  </a:lnTo>
                  <a:lnTo>
                    <a:pt x="1578" y="1602"/>
                  </a:lnTo>
                  <a:lnTo>
                    <a:pt x="1607" y="1601"/>
                  </a:lnTo>
                  <a:lnTo>
                    <a:pt x="1635" y="1601"/>
                  </a:lnTo>
                  <a:lnTo>
                    <a:pt x="1648" y="1601"/>
                  </a:lnTo>
                  <a:lnTo>
                    <a:pt x="1662" y="1602"/>
                  </a:lnTo>
                  <a:lnTo>
                    <a:pt x="1676" y="1605"/>
                  </a:lnTo>
                  <a:lnTo>
                    <a:pt x="1691" y="1608"/>
                  </a:lnTo>
                  <a:lnTo>
                    <a:pt x="1691" y="1611"/>
                  </a:lnTo>
                  <a:lnTo>
                    <a:pt x="1691" y="1613"/>
                  </a:lnTo>
                  <a:lnTo>
                    <a:pt x="1701" y="1613"/>
                  </a:lnTo>
                  <a:lnTo>
                    <a:pt x="1711" y="1613"/>
                  </a:lnTo>
                  <a:lnTo>
                    <a:pt x="1721" y="1613"/>
                  </a:lnTo>
                  <a:lnTo>
                    <a:pt x="1730" y="1613"/>
                  </a:lnTo>
                  <a:lnTo>
                    <a:pt x="1730" y="1635"/>
                  </a:lnTo>
                  <a:lnTo>
                    <a:pt x="1730" y="1658"/>
                  </a:lnTo>
                  <a:lnTo>
                    <a:pt x="1730" y="1681"/>
                  </a:lnTo>
                  <a:lnTo>
                    <a:pt x="1730" y="1704"/>
                  </a:lnTo>
                  <a:lnTo>
                    <a:pt x="1728" y="1708"/>
                  </a:lnTo>
                  <a:lnTo>
                    <a:pt x="1726" y="1712"/>
                  </a:lnTo>
                  <a:lnTo>
                    <a:pt x="1764" y="1715"/>
                  </a:lnTo>
                  <a:lnTo>
                    <a:pt x="1787" y="1717"/>
                  </a:lnTo>
                  <a:lnTo>
                    <a:pt x="1801" y="1721"/>
                  </a:lnTo>
                  <a:lnTo>
                    <a:pt x="1814" y="1725"/>
                  </a:lnTo>
                  <a:lnTo>
                    <a:pt x="1814" y="1736"/>
                  </a:lnTo>
                  <a:lnTo>
                    <a:pt x="1814" y="1747"/>
                  </a:lnTo>
                  <a:lnTo>
                    <a:pt x="1814" y="1760"/>
                  </a:lnTo>
                  <a:lnTo>
                    <a:pt x="1814" y="1772"/>
                  </a:lnTo>
                  <a:lnTo>
                    <a:pt x="1810" y="1772"/>
                  </a:lnTo>
                  <a:lnTo>
                    <a:pt x="1807" y="1772"/>
                  </a:lnTo>
                  <a:lnTo>
                    <a:pt x="1807" y="1799"/>
                  </a:lnTo>
                  <a:lnTo>
                    <a:pt x="1807" y="1827"/>
                  </a:lnTo>
                  <a:lnTo>
                    <a:pt x="1807" y="1855"/>
                  </a:lnTo>
                  <a:lnTo>
                    <a:pt x="1807" y="1883"/>
                  </a:lnTo>
                  <a:lnTo>
                    <a:pt x="1802" y="1892"/>
                  </a:lnTo>
                  <a:lnTo>
                    <a:pt x="1798" y="1900"/>
                  </a:lnTo>
                  <a:lnTo>
                    <a:pt x="1795" y="1907"/>
                  </a:lnTo>
                  <a:lnTo>
                    <a:pt x="1792" y="1916"/>
                  </a:lnTo>
                  <a:lnTo>
                    <a:pt x="1789" y="1932"/>
                  </a:lnTo>
                  <a:lnTo>
                    <a:pt x="1786" y="1951"/>
                  </a:lnTo>
                  <a:lnTo>
                    <a:pt x="1783" y="1977"/>
                  </a:lnTo>
                  <a:lnTo>
                    <a:pt x="1780" y="2004"/>
                  </a:lnTo>
                  <a:lnTo>
                    <a:pt x="1778" y="2030"/>
                  </a:lnTo>
                  <a:lnTo>
                    <a:pt x="1775" y="2056"/>
                  </a:lnTo>
                  <a:lnTo>
                    <a:pt x="1773" y="2062"/>
                  </a:lnTo>
                  <a:lnTo>
                    <a:pt x="1771" y="2068"/>
                  </a:lnTo>
                  <a:lnTo>
                    <a:pt x="1741" y="2065"/>
                  </a:lnTo>
                  <a:lnTo>
                    <a:pt x="1718" y="2062"/>
                  </a:lnTo>
                  <a:lnTo>
                    <a:pt x="1698" y="2059"/>
                  </a:lnTo>
                  <a:lnTo>
                    <a:pt x="1683" y="2058"/>
                  </a:lnTo>
                  <a:lnTo>
                    <a:pt x="1667" y="2056"/>
                  </a:lnTo>
                  <a:lnTo>
                    <a:pt x="1650" y="2055"/>
                  </a:lnTo>
                  <a:lnTo>
                    <a:pt x="1630" y="2053"/>
                  </a:lnTo>
                  <a:lnTo>
                    <a:pt x="1605" y="2051"/>
                  </a:lnTo>
                  <a:lnTo>
                    <a:pt x="1600" y="2061"/>
                  </a:lnTo>
                  <a:lnTo>
                    <a:pt x="1594" y="2070"/>
                  </a:lnTo>
                  <a:lnTo>
                    <a:pt x="1589" y="2080"/>
                  </a:lnTo>
                  <a:lnTo>
                    <a:pt x="1584" y="2090"/>
                  </a:lnTo>
                  <a:lnTo>
                    <a:pt x="1574" y="2089"/>
                  </a:lnTo>
                  <a:lnTo>
                    <a:pt x="1564" y="2087"/>
                  </a:lnTo>
                  <a:lnTo>
                    <a:pt x="1555" y="2086"/>
                  </a:lnTo>
                  <a:lnTo>
                    <a:pt x="1546" y="2085"/>
                  </a:lnTo>
                  <a:lnTo>
                    <a:pt x="1545" y="2081"/>
                  </a:lnTo>
                  <a:lnTo>
                    <a:pt x="1543" y="2077"/>
                  </a:lnTo>
                  <a:lnTo>
                    <a:pt x="1539" y="2074"/>
                  </a:lnTo>
                  <a:lnTo>
                    <a:pt x="1536" y="2071"/>
                  </a:lnTo>
                  <a:lnTo>
                    <a:pt x="1529" y="2067"/>
                  </a:lnTo>
                  <a:lnTo>
                    <a:pt x="1520" y="2063"/>
                  </a:lnTo>
                  <a:lnTo>
                    <a:pt x="1510" y="2060"/>
                  </a:lnTo>
                  <a:lnTo>
                    <a:pt x="1501" y="2058"/>
                  </a:lnTo>
                  <a:lnTo>
                    <a:pt x="1492" y="2056"/>
                  </a:lnTo>
                  <a:lnTo>
                    <a:pt x="1483" y="2056"/>
                  </a:lnTo>
                  <a:lnTo>
                    <a:pt x="1481" y="2068"/>
                  </a:lnTo>
                  <a:lnTo>
                    <a:pt x="1477" y="2078"/>
                  </a:lnTo>
                  <a:lnTo>
                    <a:pt x="1472" y="2088"/>
                  </a:lnTo>
                  <a:lnTo>
                    <a:pt x="1464" y="2098"/>
                  </a:lnTo>
                  <a:lnTo>
                    <a:pt x="1455" y="2097"/>
                  </a:lnTo>
                  <a:lnTo>
                    <a:pt x="1447" y="2094"/>
                  </a:lnTo>
                  <a:lnTo>
                    <a:pt x="1440" y="2090"/>
                  </a:lnTo>
                  <a:lnTo>
                    <a:pt x="1433" y="2084"/>
                  </a:lnTo>
                  <a:lnTo>
                    <a:pt x="1426" y="2077"/>
                  </a:lnTo>
                  <a:lnTo>
                    <a:pt x="1421" y="2070"/>
                  </a:lnTo>
                  <a:lnTo>
                    <a:pt x="1417" y="2063"/>
                  </a:lnTo>
                  <a:lnTo>
                    <a:pt x="1413" y="2056"/>
                  </a:lnTo>
                  <a:close/>
                </a:path>
              </a:pathLst>
            </a:custGeom>
            <a:solidFill>
              <a:srgbClr val="62E13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lt1"/>
                </a:solidFill>
              </a:endParaRPr>
            </a:p>
          </p:txBody>
        </p:sp>
        <p:sp>
          <p:nvSpPr>
            <p:cNvPr id="16" name="Freeform 270">
              <a:extLst>
                <a:ext uri="{FF2B5EF4-FFF2-40B4-BE49-F238E27FC236}">
                  <a16:creationId xmlns:a16="http://schemas.microsoft.com/office/drawing/2014/main" id="{CA9F0208-7930-46DD-B58D-1EBA3DE54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2652" y="4356735"/>
              <a:ext cx="776264" cy="622802"/>
            </a:xfrm>
            <a:custGeom>
              <a:avLst/>
              <a:gdLst>
                <a:gd name="T0" fmla="*/ 2147483646 w 1912"/>
                <a:gd name="T1" fmla="*/ 2147483646 h 1529"/>
                <a:gd name="T2" fmla="*/ 2147483646 w 1912"/>
                <a:gd name="T3" fmla="*/ 2147483646 h 1529"/>
                <a:gd name="T4" fmla="*/ 2147483646 w 1912"/>
                <a:gd name="T5" fmla="*/ 2147483646 h 1529"/>
                <a:gd name="T6" fmla="*/ 2147483646 w 1912"/>
                <a:gd name="T7" fmla="*/ 2147483646 h 1529"/>
                <a:gd name="T8" fmla="*/ 2147483646 w 1912"/>
                <a:gd name="T9" fmla="*/ 2147483646 h 1529"/>
                <a:gd name="T10" fmla="*/ 2147483646 w 1912"/>
                <a:gd name="T11" fmla="*/ 2147483646 h 1529"/>
                <a:gd name="T12" fmla="*/ 2147483646 w 1912"/>
                <a:gd name="T13" fmla="*/ 2147483646 h 1529"/>
                <a:gd name="T14" fmla="*/ 2147483646 w 1912"/>
                <a:gd name="T15" fmla="*/ 2147483646 h 1529"/>
                <a:gd name="T16" fmla="*/ 2147483646 w 1912"/>
                <a:gd name="T17" fmla="*/ 2147483646 h 1529"/>
                <a:gd name="T18" fmla="*/ 2147483646 w 1912"/>
                <a:gd name="T19" fmla="*/ 2147483646 h 1529"/>
                <a:gd name="T20" fmla="*/ 2147483646 w 1912"/>
                <a:gd name="T21" fmla="*/ 2147483646 h 1529"/>
                <a:gd name="T22" fmla="*/ 2147483646 w 1912"/>
                <a:gd name="T23" fmla="*/ 2147483646 h 1529"/>
                <a:gd name="T24" fmla="*/ 2147483646 w 1912"/>
                <a:gd name="T25" fmla="*/ 2147483646 h 1529"/>
                <a:gd name="T26" fmla="*/ 2147483646 w 1912"/>
                <a:gd name="T27" fmla="*/ 2147483646 h 1529"/>
                <a:gd name="T28" fmla="*/ 2147483646 w 1912"/>
                <a:gd name="T29" fmla="*/ 2147483646 h 1529"/>
                <a:gd name="T30" fmla="*/ 2147483646 w 1912"/>
                <a:gd name="T31" fmla="*/ 2147483646 h 1529"/>
                <a:gd name="T32" fmla="*/ 2147483646 w 1912"/>
                <a:gd name="T33" fmla="*/ 2147483646 h 1529"/>
                <a:gd name="T34" fmla="*/ 2147483646 w 1912"/>
                <a:gd name="T35" fmla="*/ 2147483646 h 1529"/>
                <a:gd name="T36" fmla="*/ 2147483646 w 1912"/>
                <a:gd name="T37" fmla="*/ 2147483646 h 1529"/>
                <a:gd name="T38" fmla="*/ 2147483646 w 1912"/>
                <a:gd name="T39" fmla="*/ 2147483646 h 1529"/>
                <a:gd name="T40" fmla="*/ 2147483646 w 1912"/>
                <a:gd name="T41" fmla="*/ 2147483646 h 1529"/>
                <a:gd name="T42" fmla="*/ 2147483646 w 1912"/>
                <a:gd name="T43" fmla="*/ 2147483646 h 1529"/>
                <a:gd name="T44" fmla="*/ 2147483646 w 1912"/>
                <a:gd name="T45" fmla="*/ 2147483646 h 1529"/>
                <a:gd name="T46" fmla="*/ 2147483646 w 1912"/>
                <a:gd name="T47" fmla="*/ 2147483646 h 1529"/>
                <a:gd name="T48" fmla="*/ 2147483646 w 1912"/>
                <a:gd name="T49" fmla="*/ 2147483646 h 1529"/>
                <a:gd name="T50" fmla="*/ 2147483646 w 1912"/>
                <a:gd name="T51" fmla="*/ 2147483646 h 1529"/>
                <a:gd name="T52" fmla="*/ 2147483646 w 1912"/>
                <a:gd name="T53" fmla="*/ 2147483646 h 1529"/>
                <a:gd name="T54" fmla="*/ 2147483646 w 1912"/>
                <a:gd name="T55" fmla="*/ 2147483646 h 1529"/>
                <a:gd name="T56" fmla="*/ 2147483646 w 1912"/>
                <a:gd name="T57" fmla="*/ 2147483646 h 1529"/>
                <a:gd name="T58" fmla="*/ 2147483646 w 1912"/>
                <a:gd name="T59" fmla="*/ 2147483646 h 1529"/>
                <a:gd name="T60" fmla="*/ 2147483646 w 1912"/>
                <a:gd name="T61" fmla="*/ 2147483646 h 1529"/>
                <a:gd name="T62" fmla="*/ 2147483646 w 1912"/>
                <a:gd name="T63" fmla="*/ 2147483646 h 1529"/>
                <a:gd name="T64" fmla="*/ 2147483646 w 1912"/>
                <a:gd name="T65" fmla="*/ 2147483646 h 1529"/>
                <a:gd name="T66" fmla="*/ 2147483646 w 1912"/>
                <a:gd name="T67" fmla="*/ 2147483646 h 1529"/>
                <a:gd name="T68" fmla="*/ 2147483646 w 1912"/>
                <a:gd name="T69" fmla="*/ 2147483646 h 1529"/>
                <a:gd name="T70" fmla="*/ 2147483646 w 1912"/>
                <a:gd name="T71" fmla="*/ 2147483646 h 1529"/>
                <a:gd name="T72" fmla="*/ 2147483646 w 1912"/>
                <a:gd name="T73" fmla="*/ 2147483646 h 1529"/>
                <a:gd name="T74" fmla="*/ 2147483646 w 1912"/>
                <a:gd name="T75" fmla="*/ 2147483646 h 1529"/>
                <a:gd name="T76" fmla="*/ 2147483646 w 1912"/>
                <a:gd name="T77" fmla="*/ 2147483646 h 1529"/>
                <a:gd name="T78" fmla="*/ 2147483646 w 1912"/>
                <a:gd name="T79" fmla="*/ 2147483646 h 1529"/>
                <a:gd name="T80" fmla="*/ 2147483646 w 1912"/>
                <a:gd name="T81" fmla="*/ 2147483646 h 1529"/>
                <a:gd name="T82" fmla="*/ 2147483646 w 1912"/>
                <a:gd name="T83" fmla="*/ 2147483646 h 1529"/>
                <a:gd name="T84" fmla="*/ 2147483646 w 1912"/>
                <a:gd name="T85" fmla="*/ 2147483646 h 1529"/>
                <a:gd name="T86" fmla="*/ 2147483646 w 1912"/>
                <a:gd name="T87" fmla="*/ 2147483646 h 1529"/>
                <a:gd name="T88" fmla="*/ 2147483646 w 1912"/>
                <a:gd name="T89" fmla="*/ 2147483646 h 1529"/>
                <a:gd name="T90" fmla="*/ 2147483646 w 1912"/>
                <a:gd name="T91" fmla="*/ 2147483646 h 1529"/>
                <a:gd name="T92" fmla="*/ 2147483646 w 1912"/>
                <a:gd name="T93" fmla="*/ 2147483646 h 1529"/>
                <a:gd name="T94" fmla="*/ 2147483646 w 1912"/>
                <a:gd name="T95" fmla="*/ 2147483646 h 1529"/>
                <a:gd name="T96" fmla="*/ 2147483646 w 1912"/>
                <a:gd name="T97" fmla="*/ 2147483646 h 1529"/>
                <a:gd name="T98" fmla="*/ 2147483646 w 1912"/>
                <a:gd name="T99" fmla="*/ 2147483646 h 1529"/>
                <a:gd name="T100" fmla="*/ 2147483646 w 1912"/>
                <a:gd name="T101" fmla="*/ 2147483646 h 1529"/>
                <a:gd name="T102" fmla="*/ 2147483646 w 1912"/>
                <a:gd name="T103" fmla="*/ 2147483646 h 1529"/>
                <a:gd name="T104" fmla="*/ 2147483646 w 1912"/>
                <a:gd name="T105" fmla="*/ 2147483646 h 1529"/>
                <a:gd name="T106" fmla="*/ 2147483646 w 1912"/>
                <a:gd name="T107" fmla="*/ 2147483646 h 1529"/>
                <a:gd name="T108" fmla="*/ 2147483646 w 1912"/>
                <a:gd name="T109" fmla="*/ 2147483646 h 1529"/>
                <a:gd name="T110" fmla="*/ 2147483646 w 1912"/>
                <a:gd name="T111" fmla="*/ 2147483646 h 1529"/>
                <a:gd name="T112" fmla="*/ 2147483646 w 1912"/>
                <a:gd name="T113" fmla="*/ 2147483646 h 1529"/>
                <a:gd name="T114" fmla="*/ 2147483646 w 1912"/>
                <a:gd name="T115" fmla="*/ 2147483646 h 1529"/>
                <a:gd name="T116" fmla="*/ 2147483646 w 1912"/>
                <a:gd name="T117" fmla="*/ 2147483646 h 1529"/>
                <a:gd name="T118" fmla="*/ 2147483646 w 1912"/>
                <a:gd name="T119" fmla="*/ 2147483646 h 152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12"/>
                <a:gd name="T181" fmla="*/ 0 h 1529"/>
                <a:gd name="T182" fmla="*/ 1912 w 1912"/>
                <a:gd name="T183" fmla="*/ 1529 h 152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12" h="1529">
                  <a:moveTo>
                    <a:pt x="325" y="1453"/>
                  </a:moveTo>
                  <a:lnTo>
                    <a:pt x="340" y="1456"/>
                  </a:lnTo>
                  <a:lnTo>
                    <a:pt x="352" y="1460"/>
                  </a:lnTo>
                  <a:lnTo>
                    <a:pt x="365" y="1464"/>
                  </a:lnTo>
                  <a:lnTo>
                    <a:pt x="377" y="1468"/>
                  </a:lnTo>
                  <a:lnTo>
                    <a:pt x="390" y="1472"/>
                  </a:lnTo>
                  <a:lnTo>
                    <a:pt x="403" y="1476"/>
                  </a:lnTo>
                  <a:lnTo>
                    <a:pt x="416" y="1479"/>
                  </a:lnTo>
                  <a:lnTo>
                    <a:pt x="431" y="1480"/>
                  </a:lnTo>
                  <a:lnTo>
                    <a:pt x="434" y="1473"/>
                  </a:lnTo>
                  <a:lnTo>
                    <a:pt x="437" y="1467"/>
                  </a:lnTo>
                  <a:lnTo>
                    <a:pt x="443" y="1467"/>
                  </a:lnTo>
                  <a:lnTo>
                    <a:pt x="449" y="1465"/>
                  </a:lnTo>
                  <a:lnTo>
                    <a:pt x="453" y="1463"/>
                  </a:lnTo>
                  <a:lnTo>
                    <a:pt x="457" y="1460"/>
                  </a:lnTo>
                  <a:lnTo>
                    <a:pt x="463" y="1451"/>
                  </a:lnTo>
                  <a:lnTo>
                    <a:pt x="470" y="1442"/>
                  </a:lnTo>
                  <a:lnTo>
                    <a:pt x="483" y="1439"/>
                  </a:lnTo>
                  <a:lnTo>
                    <a:pt x="496" y="1435"/>
                  </a:lnTo>
                  <a:lnTo>
                    <a:pt x="509" y="1432"/>
                  </a:lnTo>
                  <a:lnTo>
                    <a:pt x="522" y="1430"/>
                  </a:lnTo>
                  <a:lnTo>
                    <a:pt x="525" y="1421"/>
                  </a:lnTo>
                  <a:lnTo>
                    <a:pt x="527" y="1414"/>
                  </a:lnTo>
                  <a:lnTo>
                    <a:pt x="530" y="1406"/>
                  </a:lnTo>
                  <a:lnTo>
                    <a:pt x="533" y="1393"/>
                  </a:lnTo>
                  <a:lnTo>
                    <a:pt x="541" y="1391"/>
                  </a:lnTo>
                  <a:lnTo>
                    <a:pt x="550" y="1390"/>
                  </a:lnTo>
                  <a:lnTo>
                    <a:pt x="558" y="1389"/>
                  </a:lnTo>
                  <a:lnTo>
                    <a:pt x="568" y="1388"/>
                  </a:lnTo>
                  <a:lnTo>
                    <a:pt x="569" y="1380"/>
                  </a:lnTo>
                  <a:lnTo>
                    <a:pt x="570" y="1373"/>
                  </a:lnTo>
                  <a:lnTo>
                    <a:pt x="578" y="1373"/>
                  </a:lnTo>
                  <a:lnTo>
                    <a:pt x="586" y="1371"/>
                  </a:lnTo>
                  <a:lnTo>
                    <a:pt x="595" y="1370"/>
                  </a:lnTo>
                  <a:lnTo>
                    <a:pt x="602" y="1369"/>
                  </a:lnTo>
                  <a:lnTo>
                    <a:pt x="602" y="1338"/>
                  </a:lnTo>
                  <a:lnTo>
                    <a:pt x="602" y="1307"/>
                  </a:lnTo>
                  <a:lnTo>
                    <a:pt x="602" y="1276"/>
                  </a:lnTo>
                  <a:lnTo>
                    <a:pt x="602" y="1245"/>
                  </a:lnTo>
                  <a:lnTo>
                    <a:pt x="589" y="1246"/>
                  </a:lnTo>
                  <a:lnTo>
                    <a:pt x="574" y="1248"/>
                  </a:lnTo>
                  <a:lnTo>
                    <a:pt x="560" y="1250"/>
                  </a:lnTo>
                  <a:lnTo>
                    <a:pt x="545" y="1254"/>
                  </a:lnTo>
                  <a:lnTo>
                    <a:pt x="530" y="1257"/>
                  </a:lnTo>
                  <a:lnTo>
                    <a:pt x="516" y="1261"/>
                  </a:lnTo>
                  <a:lnTo>
                    <a:pt x="501" y="1264"/>
                  </a:lnTo>
                  <a:lnTo>
                    <a:pt x="487" y="1266"/>
                  </a:lnTo>
                  <a:lnTo>
                    <a:pt x="483" y="1241"/>
                  </a:lnTo>
                  <a:lnTo>
                    <a:pt x="478" y="1216"/>
                  </a:lnTo>
                  <a:lnTo>
                    <a:pt x="473" y="1203"/>
                  </a:lnTo>
                  <a:lnTo>
                    <a:pt x="468" y="1191"/>
                  </a:lnTo>
                  <a:lnTo>
                    <a:pt x="463" y="1181"/>
                  </a:lnTo>
                  <a:lnTo>
                    <a:pt x="457" y="1171"/>
                  </a:lnTo>
                  <a:lnTo>
                    <a:pt x="442" y="1171"/>
                  </a:lnTo>
                  <a:lnTo>
                    <a:pt x="428" y="1172"/>
                  </a:lnTo>
                  <a:lnTo>
                    <a:pt x="412" y="1194"/>
                  </a:lnTo>
                  <a:lnTo>
                    <a:pt x="396" y="1215"/>
                  </a:lnTo>
                  <a:lnTo>
                    <a:pt x="380" y="1237"/>
                  </a:lnTo>
                  <a:lnTo>
                    <a:pt x="364" y="1258"/>
                  </a:lnTo>
                  <a:lnTo>
                    <a:pt x="358" y="1251"/>
                  </a:lnTo>
                  <a:lnTo>
                    <a:pt x="353" y="1243"/>
                  </a:lnTo>
                  <a:lnTo>
                    <a:pt x="348" y="1230"/>
                  </a:lnTo>
                  <a:lnTo>
                    <a:pt x="340" y="1208"/>
                  </a:lnTo>
                  <a:lnTo>
                    <a:pt x="329" y="1205"/>
                  </a:lnTo>
                  <a:lnTo>
                    <a:pt x="318" y="1202"/>
                  </a:lnTo>
                  <a:lnTo>
                    <a:pt x="322" y="1200"/>
                  </a:lnTo>
                  <a:lnTo>
                    <a:pt x="328" y="1198"/>
                  </a:lnTo>
                  <a:lnTo>
                    <a:pt x="329" y="1184"/>
                  </a:lnTo>
                  <a:lnTo>
                    <a:pt x="331" y="1170"/>
                  </a:lnTo>
                  <a:lnTo>
                    <a:pt x="336" y="1170"/>
                  </a:lnTo>
                  <a:lnTo>
                    <a:pt x="340" y="1170"/>
                  </a:lnTo>
                  <a:lnTo>
                    <a:pt x="339" y="1142"/>
                  </a:lnTo>
                  <a:lnTo>
                    <a:pt x="338" y="1114"/>
                  </a:lnTo>
                  <a:lnTo>
                    <a:pt x="338" y="1101"/>
                  </a:lnTo>
                  <a:lnTo>
                    <a:pt x="338" y="1086"/>
                  </a:lnTo>
                  <a:lnTo>
                    <a:pt x="339" y="1073"/>
                  </a:lnTo>
                  <a:lnTo>
                    <a:pt x="340" y="1058"/>
                  </a:lnTo>
                  <a:lnTo>
                    <a:pt x="344" y="1054"/>
                  </a:lnTo>
                  <a:lnTo>
                    <a:pt x="347" y="1050"/>
                  </a:lnTo>
                  <a:lnTo>
                    <a:pt x="349" y="1046"/>
                  </a:lnTo>
                  <a:lnTo>
                    <a:pt x="351" y="1042"/>
                  </a:lnTo>
                  <a:lnTo>
                    <a:pt x="353" y="1032"/>
                  </a:lnTo>
                  <a:lnTo>
                    <a:pt x="354" y="1024"/>
                  </a:lnTo>
                  <a:lnTo>
                    <a:pt x="352" y="1015"/>
                  </a:lnTo>
                  <a:lnTo>
                    <a:pt x="350" y="1005"/>
                  </a:lnTo>
                  <a:lnTo>
                    <a:pt x="346" y="996"/>
                  </a:lnTo>
                  <a:lnTo>
                    <a:pt x="341" y="987"/>
                  </a:lnTo>
                  <a:lnTo>
                    <a:pt x="314" y="950"/>
                  </a:lnTo>
                  <a:lnTo>
                    <a:pt x="291" y="918"/>
                  </a:lnTo>
                  <a:lnTo>
                    <a:pt x="291" y="896"/>
                  </a:lnTo>
                  <a:lnTo>
                    <a:pt x="290" y="878"/>
                  </a:lnTo>
                  <a:lnTo>
                    <a:pt x="288" y="869"/>
                  </a:lnTo>
                  <a:lnTo>
                    <a:pt x="284" y="862"/>
                  </a:lnTo>
                  <a:lnTo>
                    <a:pt x="281" y="859"/>
                  </a:lnTo>
                  <a:lnTo>
                    <a:pt x="276" y="855"/>
                  </a:lnTo>
                  <a:lnTo>
                    <a:pt x="272" y="853"/>
                  </a:lnTo>
                  <a:lnTo>
                    <a:pt x="267" y="850"/>
                  </a:lnTo>
                  <a:lnTo>
                    <a:pt x="262" y="839"/>
                  </a:lnTo>
                  <a:lnTo>
                    <a:pt x="256" y="830"/>
                  </a:lnTo>
                  <a:lnTo>
                    <a:pt x="249" y="829"/>
                  </a:lnTo>
                  <a:lnTo>
                    <a:pt x="244" y="828"/>
                  </a:lnTo>
                  <a:lnTo>
                    <a:pt x="241" y="821"/>
                  </a:lnTo>
                  <a:lnTo>
                    <a:pt x="239" y="814"/>
                  </a:lnTo>
                  <a:lnTo>
                    <a:pt x="229" y="816"/>
                  </a:lnTo>
                  <a:lnTo>
                    <a:pt x="218" y="816"/>
                  </a:lnTo>
                  <a:lnTo>
                    <a:pt x="208" y="818"/>
                  </a:lnTo>
                  <a:lnTo>
                    <a:pt x="199" y="820"/>
                  </a:lnTo>
                  <a:lnTo>
                    <a:pt x="190" y="822"/>
                  </a:lnTo>
                  <a:lnTo>
                    <a:pt x="182" y="825"/>
                  </a:lnTo>
                  <a:lnTo>
                    <a:pt x="174" y="828"/>
                  </a:lnTo>
                  <a:lnTo>
                    <a:pt x="167" y="832"/>
                  </a:lnTo>
                  <a:lnTo>
                    <a:pt x="160" y="837"/>
                  </a:lnTo>
                  <a:lnTo>
                    <a:pt x="154" y="844"/>
                  </a:lnTo>
                  <a:lnTo>
                    <a:pt x="149" y="850"/>
                  </a:lnTo>
                  <a:lnTo>
                    <a:pt x="144" y="856"/>
                  </a:lnTo>
                  <a:lnTo>
                    <a:pt x="139" y="864"/>
                  </a:lnTo>
                  <a:lnTo>
                    <a:pt x="134" y="873"/>
                  </a:lnTo>
                  <a:lnTo>
                    <a:pt x="131" y="882"/>
                  </a:lnTo>
                  <a:lnTo>
                    <a:pt x="128" y="891"/>
                  </a:lnTo>
                  <a:lnTo>
                    <a:pt x="118" y="891"/>
                  </a:lnTo>
                  <a:lnTo>
                    <a:pt x="107" y="891"/>
                  </a:lnTo>
                  <a:lnTo>
                    <a:pt x="98" y="892"/>
                  </a:lnTo>
                  <a:lnTo>
                    <a:pt x="88" y="892"/>
                  </a:lnTo>
                  <a:lnTo>
                    <a:pt x="80" y="877"/>
                  </a:lnTo>
                  <a:lnTo>
                    <a:pt x="74" y="864"/>
                  </a:lnTo>
                  <a:lnTo>
                    <a:pt x="72" y="858"/>
                  </a:lnTo>
                  <a:lnTo>
                    <a:pt x="69" y="852"/>
                  </a:lnTo>
                  <a:lnTo>
                    <a:pt x="68" y="845"/>
                  </a:lnTo>
                  <a:lnTo>
                    <a:pt x="66" y="836"/>
                  </a:lnTo>
                  <a:lnTo>
                    <a:pt x="73" y="835"/>
                  </a:lnTo>
                  <a:lnTo>
                    <a:pt x="80" y="835"/>
                  </a:lnTo>
                  <a:lnTo>
                    <a:pt x="77" y="829"/>
                  </a:lnTo>
                  <a:lnTo>
                    <a:pt x="74" y="824"/>
                  </a:lnTo>
                  <a:lnTo>
                    <a:pt x="70" y="819"/>
                  </a:lnTo>
                  <a:lnTo>
                    <a:pt x="65" y="814"/>
                  </a:lnTo>
                  <a:lnTo>
                    <a:pt x="53" y="806"/>
                  </a:lnTo>
                  <a:lnTo>
                    <a:pt x="41" y="800"/>
                  </a:lnTo>
                  <a:lnTo>
                    <a:pt x="29" y="795"/>
                  </a:lnTo>
                  <a:lnTo>
                    <a:pt x="16" y="788"/>
                  </a:lnTo>
                  <a:lnTo>
                    <a:pt x="11" y="784"/>
                  </a:lnTo>
                  <a:lnTo>
                    <a:pt x="7" y="780"/>
                  </a:lnTo>
                  <a:lnTo>
                    <a:pt x="3" y="776"/>
                  </a:lnTo>
                  <a:lnTo>
                    <a:pt x="0" y="771"/>
                  </a:lnTo>
                  <a:lnTo>
                    <a:pt x="13" y="757"/>
                  </a:lnTo>
                  <a:lnTo>
                    <a:pt x="28" y="743"/>
                  </a:lnTo>
                  <a:lnTo>
                    <a:pt x="35" y="736"/>
                  </a:lnTo>
                  <a:lnTo>
                    <a:pt x="41" y="728"/>
                  </a:lnTo>
                  <a:lnTo>
                    <a:pt x="47" y="720"/>
                  </a:lnTo>
                  <a:lnTo>
                    <a:pt x="51" y="711"/>
                  </a:lnTo>
                  <a:lnTo>
                    <a:pt x="67" y="707"/>
                  </a:lnTo>
                  <a:lnTo>
                    <a:pt x="83" y="702"/>
                  </a:lnTo>
                  <a:lnTo>
                    <a:pt x="98" y="698"/>
                  </a:lnTo>
                  <a:lnTo>
                    <a:pt x="114" y="694"/>
                  </a:lnTo>
                  <a:lnTo>
                    <a:pt x="113" y="682"/>
                  </a:lnTo>
                  <a:lnTo>
                    <a:pt x="111" y="669"/>
                  </a:lnTo>
                  <a:lnTo>
                    <a:pt x="109" y="657"/>
                  </a:lnTo>
                  <a:lnTo>
                    <a:pt x="108" y="644"/>
                  </a:lnTo>
                  <a:lnTo>
                    <a:pt x="117" y="641"/>
                  </a:lnTo>
                  <a:lnTo>
                    <a:pt x="125" y="636"/>
                  </a:lnTo>
                  <a:lnTo>
                    <a:pt x="132" y="630"/>
                  </a:lnTo>
                  <a:lnTo>
                    <a:pt x="140" y="624"/>
                  </a:lnTo>
                  <a:lnTo>
                    <a:pt x="147" y="617"/>
                  </a:lnTo>
                  <a:lnTo>
                    <a:pt x="154" y="612"/>
                  </a:lnTo>
                  <a:lnTo>
                    <a:pt x="158" y="609"/>
                  </a:lnTo>
                  <a:lnTo>
                    <a:pt x="162" y="607"/>
                  </a:lnTo>
                  <a:lnTo>
                    <a:pt x="168" y="606"/>
                  </a:lnTo>
                  <a:lnTo>
                    <a:pt x="173" y="605"/>
                  </a:lnTo>
                  <a:lnTo>
                    <a:pt x="172" y="594"/>
                  </a:lnTo>
                  <a:lnTo>
                    <a:pt x="171" y="583"/>
                  </a:lnTo>
                  <a:lnTo>
                    <a:pt x="171" y="573"/>
                  </a:lnTo>
                  <a:lnTo>
                    <a:pt x="170" y="561"/>
                  </a:lnTo>
                  <a:lnTo>
                    <a:pt x="188" y="554"/>
                  </a:lnTo>
                  <a:lnTo>
                    <a:pt x="204" y="546"/>
                  </a:lnTo>
                  <a:lnTo>
                    <a:pt x="210" y="541"/>
                  </a:lnTo>
                  <a:lnTo>
                    <a:pt x="216" y="535"/>
                  </a:lnTo>
                  <a:lnTo>
                    <a:pt x="221" y="528"/>
                  </a:lnTo>
                  <a:lnTo>
                    <a:pt x="227" y="520"/>
                  </a:lnTo>
                  <a:lnTo>
                    <a:pt x="240" y="513"/>
                  </a:lnTo>
                  <a:lnTo>
                    <a:pt x="251" y="505"/>
                  </a:lnTo>
                  <a:lnTo>
                    <a:pt x="255" y="502"/>
                  </a:lnTo>
                  <a:lnTo>
                    <a:pt x="258" y="499"/>
                  </a:lnTo>
                  <a:lnTo>
                    <a:pt x="260" y="496"/>
                  </a:lnTo>
                  <a:lnTo>
                    <a:pt x="261" y="492"/>
                  </a:lnTo>
                  <a:lnTo>
                    <a:pt x="263" y="484"/>
                  </a:lnTo>
                  <a:lnTo>
                    <a:pt x="263" y="473"/>
                  </a:lnTo>
                  <a:lnTo>
                    <a:pt x="262" y="460"/>
                  </a:lnTo>
                  <a:lnTo>
                    <a:pt x="261" y="443"/>
                  </a:lnTo>
                  <a:lnTo>
                    <a:pt x="273" y="434"/>
                  </a:lnTo>
                  <a:lnTo>
                    <a:pt x="286" y="424"/>
                  </a:lnTo>
                  <a:lnTo>
                    <a:pt x="300" y="422"/>
                  </a:lnTo>
                  <a:lnTo>
                    <a:pt x="314" y="419"/>
                  </a:lnTo>
                  <a:lnTo>
                    <a:pt x="324" y="416"/>
                  </a:lnTo>
                  <a:lnTo>
                    <a:pt x="335" y="413"/>
                  </a:lnTo>
                  <a:lnTo>
                    <a:pt x="343" y="409"/>
                  </a:lnTo>
                  <a:lnTo>
                    <a:pt x="350" y="404"/>
                  </a:lnTo>
                  <a:lnTo>
                    <a:pt x="356" y="399"/>
                  </a:lnTo>
                  <a:lnTo>
                    <a:pt x="361" y="392"/>
                  </a:lnTo>
                  <a:lnTo>
                    <a:pt x="367" y="385"/>
                  </a:lnTo>
                  <a:lnTo>
                    <a:pt x="371" y="378"/>
                  </a:lnTo>
                  <a:lnTo>
                    <a:pt x="374" y="368"/>
                  </a:lnTo>
                  <a:lnTo>
                    <a:pt x="378" y="359"/>
                  </a:lnTo>
                  <a:lnTo>
                    <a:pt x="384" y="336"/>
                  </a:lnTo>
                  <a:lnTo>
                    <a:pt x="392" y="309"/>
                  </a:lnTo>
                  <a:lnTo>
                    <a:pt x="404" y="305"/>
                  </a:lnTo>
                  <a:lnTo>
                    <a:pt x="416" y="299"/>
                  </a:lnTo>
                  <a:lnTo>
                    <a:pt x="428" y="292"/>
                  </a:lnTo>
                  <a:lnTo>
                    <a:pt x="438" y="282"/>
                  </a:lnTo>
                  <a:lnTo>
                    <a:pt x="448" y="273"/>
                  </a:lnTo>
                  <a:lnTo>
                    <a:pt x="456" y="262"/>
                  </a:lnTo>
                  <a:lnTo>
                    <a:pt x="459" y="255"/>
                  </a:lnTo>
                  <a:lnTo>
                    <a:pt x="462" y="249"/>
                  </a:lnTo>
                  <a:lnTo>
                    <a:pt x="464" y="242"/>
                  </a:lnTo>
                  <a:lnTo>
                    <a:pt x="465" y="236"/>
                  </a:lnTo>
                  <a:lnTo>
                    <a:pt x="480" y="232"/>
                  </a:lnTo>
                  <a:lnTo>
                    <a:pt x="492" y="226"/>
                  </a:lnTo>
                  <a:lnTo>
                    <a:pt x="497" y="223"/>
                  </a:lnTo>
                  <a:lnTo>
                    <a:pt x="501" y="221"/>
                  </a:lnTo>
                  <a:lnTo>
                    <a:pt x="506" y="217"/>
                  </a:lnTo>
                  <a:lnTo>
                    <a:pt x="509" y="214"/>
                  </a:lnTo>
                  <a:lnTo>
                    <a:pt x="515" y="206"/>
                  </a:lnTo>
                  <a:lnTo>
                    <a:pt x="519" y="195"/>
                  </a:lnTo>
                  <a:lnTo>
                    <a:pt x="522" y="184"/>
                  </a:lnTo>
                  <a:lnTo>
                    <a:pt x="525" y="169"/>
                  </a:lnTo>
                  <a:lnTo>
                    <a:pt x="528" y="165"/>
                  </a:lnTo>
                  <a:lnTo>
                    <a:pt x="532" y="159"/>
                  </a:lnTo>
                  <a:lnTo>
                    <a:pt x="534" y="153"/>
                  </a:lnTo>
                  <a:lnTo>
                    <a:pt x="536" y="145"/>
                  </a:lnTo>
                  <a:lnTo>
                    <a:pt x="539" y="131"/>
                  </a:lnTo>
                  <a:lnTo>
                    <a:pt x="542" y="117"/>
                  </a:lnTo>
                  <a:lnTo>
                    <a:pt x="551" y="115"/>
                  </a:lnTo>
                  <a:lnTo>
                    <a:pt x="562" y="114"/>
                  </a:lnTo>
                  <a:lnTo>
                    <a:pt x="572" y="113"/>
                  </a:lnTo>
                  <a:lnTo>
                    <a:pt x="582" y="112"/>
                  </a:lnTo>
                  <a:lnTo>
                    <a:pt x="584" y="101"/>
                  </a:lnTo>
                  <a:lnTo>
                    <a:pt x="588" y="90"/>
                  </a:lnTo>
                  <a:lnTo>
                    <a:pt x="592" y="80"/>
                  </a:lnTo>
                  <a:lnTo>
                    <a:pt x="597" y="71"/>
                  </a:lnTo>
                  <a:lnTo>
                    <a:pt x="602" y="60"/>
                  </a:lnTo>
                  <a:lnTo>
                    <a:pt x="607" y="50"/>
                  </a:lnTo>
                  <a:lnTo>
                    <a:pt x="611" y="39"/>
                  </a:lnTo>
                  <a:lnTo>
                    <a:pt x="614" y="26"/>
                  </a:lnTo>
                  <a:lnTo>
                    <a:pt x="618" y="26"/>
                  </a:lnTo>
                  <a:lnTo>
                    <a:pt x="622" y="26"/>
                  </a:lnTo>
                  <a:lnTo>
                    <a:pt x="624" y="18"/>
                  </a:lnTo>
                  <a:lnTo>
                    <a:pt x="626" y="13"/>
                  </a:lnTo>
                  <a:lnTo>
                    <a:pt x="630" y="8"/>
                  </a:lnTo>
                  <a:lnTo>
                    <a:pt x="637" y="0"/>
                  </a:lnTo>
                  <a:lnTo>
                    <a:pt x="658" y="1"/>
                  </a:lnTo>
                  <a:lnTo>
                    <a:pt x="679" y="3"/>
                  </a:lnTo>
                  <a:lnTo>
                    <a:pt x="698" y="5"/>
                  </a:lnTo>
                  <a:lnTo>
                    <a:pt x="718" y="10"/>
                  </a:lnTo>
                  <a:lnTo>
                    <a:pt x="738" y="13"/>
                  </a:lnTo>
                  <a:lnTo>
                    <a:pt x="758" y="16"/>
                  </a:lnTo>
                  <a:lnTo>
                    <a:pt x="778" y="19"/>
                  </a:lnTo>
                  <a:lnTo>
                    <a:pt x="798" y="22"/>
                  </a:lnTo>
                  <a:lnTo>
                    <a:pt x="806" y="34"/>
                  </a:lnTo>
                  <a:lnTo>
                    <a:pt x="814" y="48"/>
                  </a:lnTo>
                  <a:lnTo>
                    <a:pt x="818" y="53"/>
                  </a:lnTo>
                  <a:lnTo>
                    <a:pt x="822" y="58"/>
                  </a:lnTo>
                  <a:lnTo>
                    <a:pt x="828" y="64"/>
                  </a:lnTo>
                  <a:lnTo>
                    <a:pt x="834" y="67"/>
                  </a:lnTo>
                  <a:lnTo>
                    <a:pt x="835" y="73"/>
                  </a:lnTo>
                  <a:lnTo>
                    <a:pt x="836" y="79"/>
                  </a:lnTo>
                  <a:lnTo>
                    <a:pt x="848" y="77"/>
                  </a:lnTo>
                  <a:lnTo>
                    <a:pt x="858" y="76"/>
                  </a:lnTo>
                  <a:lnTo>
                    <a:pt x="870" y="74"/>
                  </a:lnTo>
                  <a:lnTo>
                    <a:pt x="881" y="73"/>
                  </a:lnTo>
                  <a:lnTo>
                    <a:pt x="881" y="82"/>
                  </a:lnTo>
                  <a:lnTo>
                    <a:pt x="882" y="93"/>
                  </a:lnTo>
                  <a:lnTo>
                    <a:pt x="899" y="103"/>
                  </a:lnTo>
                  <a:lnTo>
                    <a:pt x="915" y="113"/>
                  </a:lnTo>
                  <a:lnTo>
                    <a:pt x="932" y="125"/>
                  </a:lnTo>
                  <a:lnTo>
                    <a:pt x="948" y="136"/>
                  </a:lnTo>
                  <a:lnTo>
                    <a:pt x="960" y="133"/>
                  </a:lnTo>
                  <a:lnTo>
                    <a:pt x="970" y="130"/>
                  </a:lnTo>
                  <a:lnTo>
                    <a:pt x="979" y="126"/>
                  </a:lnTo>
                  <a:lnTo>
                    <a:pt x="988" y="121"/>
                  </a:lnTo>
                  <a:lnTo>
                    <a:pt x="994" y="114"/>
                  </a:lnTo>
                  <a:lnTo>
                    <a:pt x="1000" y="107"/>
                  </a:lnTo>
                  <a:lnTo>
                    <a:pt x="1005" y="98"/>
                  </a:lnTo>
                  <a:lnTo>
                    <a:pt x="1009" y="86"/>
                  </a:lnTo>
                  <a:lnTo>
                    <a:pt x="1020" y="88"/>
                  </a:lnTo>
                  <a:lnTo>
                    <a:pt x="1031" y="89"/>
                  </a:lnTo>
                  <a:lnTo>
                    <a:pt x="1042" y="90"/>
                  </a:lnTo>
                  <a:lnTo>
                    <a:pt x="1053" y="90"/>
                  </a:lnTo>
                  <a:lnTo>
                    <a:pt x="1075" y="87"/>
                  </a:lnTo>
                  <a:lnTo>
                    <a:pt x="1097" y="83"/>
                  </a:lnTo>
                  <a:lnTo>
                    <a:pt x="1118" y="78"/>
                  </a:lnTo>
                  <a:lnTo>
                    <a:pt x="1140" y="72"/>
                  </a:lnTo>
                  <a:lnTo>
                    <a:pt x="1162" y="68"/>
                  </a:lnTo>
                  <a:lnTo>
                    <a:pt x="1184" y="65"/>
                  </a:lnTo>
                  <a:lnTo>
                    <a:pt x="1186" y="56"/>
                  </a:lnTo>
                  <a:lnTo>
                    <a:pt x="1188" y="49"/>
                  </a:lnTo>
                  <a:lnTo>
                    <a:pt x="1198" y="53"/>
                  </a:lnTo>
                  <a:lnTo>
                    <a:pt x="1208" y="55"/>
                  </a:lnTo>
                  <a:lnTo>
                    <a:pt x="1211" y="55"/>
                  </a:lnTo>
                  <a:lnTo>
                    <a:pt x="1215" y="54"/>
                  </a:lnTo>
                  <a:lnTo>
                    <a:pt x="1218" y="53"/>
                  </a:lnTo>
                  <a:lnTo>
                    <a:pt x="1221" y="52"/>
                  </a:lnTo>
                  <a:lnTo>
                    <a:pt x="1232" y="43"/>
                  </a:lnTo>
                  <a:lnTo>
                    <a:pt x="1246" y="30"/>
                  </a:lnTo>
                  <a:lnTo>
                    <a:pt x="1260" y="30"/>
                  </a:lnTo>
                  <a:lnTo>
                    <a:pt x="1277" y="31"/>
                  </a:lnTo>
                  <a:lnTo>
                    <a:pt x="1294" y="34"/>
                  </a:lnTo>
                  <a:lnTo>
                    <a:pt x="1310" y="39"/>
                  </a:lnTo>
                  <a:lnTo>
                    <a:pt x="1319" y="42"/>
                  </a:lnTo>
                  <a:lnTo>
                    <a:pt x="1326" y="45"/>
                  </a:lnTo>
                  <a:lnTo>
                    <a:pt x="1333" y="49"/>
                  </a:lnTo>
                  <a:lnTo>
                    <a:pt x="1339" y="54"/>
                  </a:lnTo>
                  <a:lnTo>
                    <a:pt x="1344" y="59"/>
                  </a:lnTo>
                  <a:lnTo>
                    <a:pt x="1350" y="65"/>
                  </a:lnTo>
                  <a:lnTo>
                    <a:pt x="1353" y="72"/>
                  </a:lnTo>
                  <a:lnTo>
                    <a:pt x="1355" y="79"/>
                  </a:lnTo>
                  <a:lnTo>
                    <a:pt x="1359" y="79"/>
                  </a:lnTo>
                  <a:lnTo>
                    <a:pt x="1363" y="79"/>
                  </a:lnTo>
                  <a:lnTo>
                    <a:pt x="1364" y="86"/>
                  </a:lnTo>
                  <a:lnTo>
                    <a:pt x="1366" y="94"/>
                  </a:lnTo>
                  <a:lnTo>
                    <a:pt x="1372" y="97"/>
                  </a:lnTo>
                  <a:lnTo>
                    <a:pt x="1379" y="101"/>
                  </a:lnTo>
                  <a:lnTo>
                    <a:pt x="1383" y="106"/>
                  </a:lnTo>
                  <a:lnTo>
                    <a:pt x="1387" y="110"/>
                  </a:lnTo>
                  <a:lnTo>
                    <a:pt x="1394" y="122"/>
                  </a:lnTo>
                  <a:lnTo>
                    <a:pt x="1402" y="135"/>
                  </a:lnTo>
                  <a:lnTo>
                    <a:pt x="1425" y="134"/>
                  </a:lnTo>
                  <a:lnTo>
                    <a:pt x="1450" y="132"/>
                  </a:lnTo>
                  <a:lnTo>
                    <a:pt x="1474" y="131"/>
                  </a:lnTo>
                  <a:lnTo>
                    <a:pt x="1498" y="130"/>
                  </a:lnTo>
                  <a:lnTo>
                    <a:pt x="1497" y="121"/>
                  </a:lnTo>
                  <a:lnTo>
                    <a:pt x="1497" y="111"/>
                  </a:lnTo>
                  <a:lnTo>
                    <a:pt x="1511" y="109"/>
                  </a:lnTo>
                  <a:lnTo>
                    <a:pt x="1526" y="109"/>
                  </a:lnTo>
                  <a:lnTo>
                    <a:pt x="1526" y="97"/>
                  </a:lnTo>
                  <a:lnTo>
                    <a:pt x="1526" y="86"/>
                  </a:lnTo>
                  <a:lnTo>
                    <a:pt x="1529" y="86"/>
                  </a:lnTo>
                  <a:lnTo>
                    <a:pt x="1534" y="86"/>
                  </a:lnTo>
                  <a:lnTo>
                    <a:pt x="1535" y="77"/>
                  </a:lnTo>
                  <a:lnTo>
                    <a:pt x="1536" y="68"/>
                  </a:lnTo>
                  <a:lnTo>
                    <a:pt x="1537" y="58"/>
                  </a:lnTo>
                  <a:lnTo>
                    <a:pt x="1537" y="49"/>
                  </a:lnTo>
                  <a:lnTo>
                    <a:pt x="1541" y="50"/>
                  </a:lnTo>
                  <a:lnTo>
                    <a:pt x="1545" y="51"/>
                  </a:lnTo>
                  <a:lnTo>
                    <a:pt x="1548" y="54"/>
                  </a:lnTo>
                  <a:lnTo>
                    <a:pt x="1550" y="57"/>
                  </a:lnTo>
                  <a:lnTo>
                    <a:pt x="1554" y="66"/>
                  </a:lnTo>
                  <a:lnTo>
                    <a:pt x="1558" y="76"/>
                  </a:lnTo>
                  <a:lnTo>
                    <a:pt x="1562" y="98"/>
                  </a:lnTo>
                  <a:lnTo>
                    <a:pt x="1565" y="114"/>
                  </a:lnTo>
                  <a:lnTo>
                    <a:pt x="1595" y="113"/>
                  </a:lnTo>
                  <a:lnTo>
                    <a:pt x="1627" y="111"/>
                  </a:lnTo>
                  <a:lnTo>
                    <a:pt x="1658" y="110"/>
                  </a:lnTo>
                  <a:lnTo>
                    <a:pt x="1690" y="109"/>
                  </a:lnTo>
                  <a:lnTo>
                    <a:pt x="1690" y="115"/>
                  </a:lnTo>
                  <a:lnTo>
                    <a:pt x="1691" y="122"/>
                  </a:lnTo>
                  <a:lnTo>
                    <a:pt x="1693" y="123"/>
                  </a:lnTo>
                  <a:lnTo>
                    <a:pt x="1697" y="125"/>
                  </a:lnTo>
                  <a:lnTo>
                    <a:pt x="1697" y="132"/>
                  </a:lnTo>
                  <a:lnTo>
                    <a:pt x="1698" y="139"/>
                  </a:lnTo>
                  <a:lnTo>
                    <a:pt x="1716" y="140"/>
                  </a:lnTo>
                  <a:lnTo>
                    <a:pt x="1732" y="140"/>
                  </a:lnTo>
                  <a:lnTo>
                    <a:pt x="1741" y="140"/>
                  </a:lnTo>
                  <a:lnTo>
                    <a:pt x="1748" y="139"/>
                  </a:lnTo>
                  <a:lnTo>
                    <a:pt x="1756" y="136"/>
                  </a:lnTo>
                  <a:lnTo>
                    <a:pt x="1763" y="133"/>
                  </a:lnTo>
                  <a:lnTo>
                    <a:pt x="1767" y="137"/>
                  </a:lnTo>
                  <a:lnTo>
                    <a:pt x="1770" y="142"/>
                  </a:lnTo>
                  <a:lnTo>
                    <a:pt x="1771" y="151"/>
                  </a:lnTo>
                  <a:lnTo>
                    <a:pt x="1773" y="166"/>
                  </a:lnTo>
                  <a:lnTo>
                    <a:pt x="1782" y="169"/>
                  </a:lnTo>
                  <a:lnTo>
                    <a:pt x="1788" y="171"/>
                  </a:lnTo>
                  <a:lnTo>
                    <a:pt x="1798" y="173"/>
                  </a:lnTo>
                  <a:lnTo>
                    <a:pt x="1812" y="175"/>
                  </a:lnTo>
                  <a:lnTo>
                    <a:pt x="1814" y="167"/>
                  </a:lnTo>
                  <a:lnTo>
                    <a:pt x="1817" y="160"/>
                  </a:lnTo>
                  <a:lnTo>
                    <a:pt x="1829" y="162"/>
                  </a:lnTo>
                  <a:lnTo>
                    <a:pt x="1839" y="164"/>
                  </a:lnTo>
                  <a:lnTo>
                    <a:pt x="1847" y="166"/>
                  </a:lnTo>
                  <a:lnTo>
                    <a:pt x="1855" y="168"/>
                  </a:lnTo>
                  <a:lnTo>
                    <a:pt x="1861" y="171"/>
                  </a:lnTo>
                  <a:lnTo>
                    <a:pt x="1866" y="175"/>
                  </a:lnTo>
                  <a:lnTo>
                    <a:pt x="1869" y="178"/>
                  </a:lnTo>
                  <a:lnTo>
                    <a:pt x="1872" y="183"/>
                  </a:lnTo>
                  <a:lnTo>
                    <a:pt x="1875" y="187"/>
                  </a:lnTo>
                  <a:lnTo>
                    <a:pt x="1876" y="193"/>
                  </a:lnTo>
                  <a:lnTo>
                    <a:pt x="1877" y="199"/>
                  </a:lnTo>
                  <a:lnTo>
                    <a:pt x="1878" y="208"/>
                  </a:lnTo>
                  <a:lnTo>
                    <a:pt x="1880" y="225"/>
                  </a:lnTo>
                  <a:lnTo>
                    <a:pt x="1881" y="247"/>
                  </a:lnTo>
                  <a:lnTo>
                    <a:pt x="1874" y="248"/>
                  </a:lnTo>
                  <a:lnTo>
                    <a:pt x="1868" y="250"/>
                  </a:lnTo>
                  <a:lnTo>
                    <a:pt x="1871" y="263"/>
                  </a:lnTo>
                  <a:lnTo>
                    <a:pt x="1874" y="275"/>
                  </a:lnTo>
                  <a:lnTo>
                    <a:pt x="1878" y="288"/>
                  </a:lnTo>
                  <a:lnTo>
                    <a:pt x="1883" y="300"/>
                  </a:lnTo>
                  <a:lnTo>
                    <a:pt x="1887" y="312"/>
                  </a:lnTo>
                  <a:lnTo>
                    <a:pt x="1891" y="325"/>
                  </a:lnTo>
                  <a:lnTo>
                    <a:pt x="1894" y="337"/>
                  </a:lnTo>
                  <a:lnTo>
                    <a:pt x="1897" y="350"/>
                  </a:lnTo>
                  <a:lnTo>
                    <a:pt x="1904" y="360"/>
                  </a:lnTo>
                  <a:lnTo>
                    <a:pt x="1912" y="371"/>
                  </a:lnTo>
                  <a:lnTo>
                    <a:pt x="1900" y="378"/>
                  </a:lnTo>
                  <a:lnTo>
                    <a:pt x="1889" y="386"/>
                  </a:lnTo>
                  <a:lnTo>
                    <a:pt x="1877" y="393"/>
                  </a:lnTo>
                  <a:lnTo>
                    <a:pt x="1866" y="402"/>
                  </a:lnTo>
                  <a:lnTo>
                    <a:pt x="1864" y="413"/>
                  </a:lnTo>
                  <a:lnTo>
                    <a:pt x="1863" y="426"/>
                  </a:lnTo>
                  <a:lnTo>
                    <a:pt x="1861" y="437"/>
                  </a:lnTo>
                  <a:lnTo>
                    <a:pt x="1860" y="449"/>
                  </a:lnTo>
                  <a:lnTo>
                    <a:pt x="1846" y="442"/>
                  </a:lnTo>
                  <a:lnTo>
                    <a:pt x="1833" y="436"/>
                  </a:lnTo>
                  <a:lnTo>
                    <a:pt x="1816" y="450"/>
                  </a:lnTo>
                  <a:lnTo>
                    <a:pt x="1799" y="464"/>
                  </a:lnTo>
                  <a:lnTo>
                    <a:pt x="1781" y="477"/>
                  </a:lnTo>
                  <a:lnTo>
                    <a:pt x="1763" y="491"/>
                  </a:lnTo>
                  <a:lnTo>
                    <a:pt x="1764" y="497"/>
                  </a:lnTo>
                  <a:lnTo>
                    <a:pt x="1767" y="502"/>
                  </a:lnTo>
                  <a:lnTo>
                    <a:pt x="1771" y="507"/>
                  </a:lnTo>
                  <a:lnTo>
                    <a:pt x="1775" y="512"/>
                  </a:lnTo>
                  <a:lnTo>
                    <a:pt x="1784" y="520"/>
                  </a:lnTo>
                  <a:lnTo>
                    <a:pt x="1793" y="527"/>
                  </a:lnTo>
                  <a:lnTo>
                    <a:pt x="1786" y="532"/>
                  </a:lnTo>
                  <a:lnTo>
                    <a:pt x="1780" y="537"/>
                  </a:lnTo>
                  <a:lnTo>
                    <a:pt x="1777" y="541"/>
                  </a:lnTo>
                  <a:lnTo>
                    <a:pt x="1775" y="546"/>
                  </a:lnTo>
                  <a:lnTo>
                    <a:pt x="1774" y="550"/>
                  </a:lnTo>
                  <a:lnTo>
                    <a:pt x="1774" y="554"/>
                  </a:lnTo>
                  <a:lnTo>
                    <a:pt x="1775" y="559"/>
                  </a:lnTo>
                  <a:lnTo>
                    <a:pt x="1777" y="563"/>
                  </a:lnTo>
                  <a:lnTo>
                    <a:pt x="1782" y="573"/>
                  </a:lnTo>
                  <a:lnTo>
                    <a:pt x="1786" y="582"/>
                  </a:lnTo>
                  <a:lnTo>
                    <a:pt x="1788" y="588"/>
                  </a:lnTo>
                  <a:lnTo>
                    <a:pt x="1789" y="594"/>
                  </a:lnTo>
                  <a:lnTo>
                    <a:pt x="1789" y="600"/>
                  </a:lnTo>
                  <a:lnTo>
                    <a:pt x="1788" y="606"/>
                  </a:lnTo>
                  <a:lnTo>
                    <a:pt x="1782" y="613"/>
                  </a:lnTo>
                  <a:lnTo>
                    <a:pt x="1777" y="619"/>
                  </a:lnTo>
                  <a:lnTo>
                    <a:pt x="1774" y="628"/>
                  </a:lnTo>
                  <a:lnTo>
                    <a:pt x="1770" y="635"/>
                  </a:lnTo>
                  <a:lnTo>
                    <a:pt x="1768" y="643"/>
                  </a:lnTo>
                  <a:lnTo>
                    <a:pt x="1767" y="651"/>
                  </a:lnTo>
                  <a:lnTo>
                    <a:pt x="1765" y="659"/>
                  </a:lnTo>
                  <a:lnTo>
                    <a:pt x="1764" y="668"/>
                  </a:lnTo>
                  <a:lnTo>
                    <a:pt x="1765" y="702"/>
                  </a:lnTo>
                  <a:lnTo>
                    <a:pt x="1769" y="739"/>
                  </a:lnTo>
                  <a:lnTo>
                    <a:pt x="1761" y="746"/>
                  </a:lnTo>
                  <a:lnTo>
                    <a:pt x="1756" y="753"/>
                  </a:lnTo>
                  <a:lnTo>
                    <a:pt x="1752" y="762"/>
                  </a:lnTo>
                  <a:lnTo>
                    <a:pt x="1750" y="768"/>
                  </a:lnTo>
                  <a:lnTo>
                    <a:pt x="1749" y="775"/>
                  </a:lnTo>
                  <a:lnTo>
                    <a:pt x="1748" y="782"/>
                  </a:lnTo>
                  <a:lnTo>
                    <a:pt x="1748" y="790"/>
                  </a:lnTo>
                  <a:lnTo>
                    <a:pt x="1749" y="796"/>
                  </a:lnTo>
                  <a:lnTo>
                    <a:pt x="1750" y="809"/>
                  </a:lnTo>
                  <a:lnTo>
                    <a:pt x="1752" y="823"/>
                  </a:lnTo>
                  <a:lnTo>
                    <a:pt x="1752" y="829"/>
                  </a:lnTo>
                  <a:lnTo>
                    <a:pt x="1751" y="836"/>
                  </a:lnTo>
                  <a:lnTo>
                    <a:pt x="1750" y="843"/>
                  </a:lnTo>
                  <a:lnTo>
                    <a:pt x="1747" y="850"/>
                  </a:lnTo>
                  <a:lnTo>
                    <a:pt x="1734" y="856"/>
                  </a:lnTo>
                  <a:lnTo>
                    <a:pt x="1722" y="862"/>
                  </a:lnTo>
                  <a:lnTo>
                    <a:pt x="1711" y="869"/>
                  </a:lnTo>
                  <a:lnTo>
                    <a:pt x="1700" y="878"/>
                  </a:lnTo>
                  <a:lnTo>
                    <a:pt x="1680" y="894"/>
                  </a:lnTo>
                  <a:lnTo>
                    <a:pt x="1661" y="913"/>
                  </a:lnTo>
                  <a:lnTo>
                    <a:pt x="1661" y="924"/>
                  </a:lnTo>
                  <a:lnTo>
                    <a:pt x="1661" y="937"/>
                  </a:lnTo>
                  <a:lnTo>
                    <a:pt x="1661" y="948"/>
                  </a:lnTo>
                  <a:lnTo>
                    <a:pt x="1661" y="961"/>
                  </a:lnTo>
                  <a:lnTo>
                    <a:pt x="1674" y="962"/>
                  </a:lnTo>
                  <a:lnTo>
                    <a:pt x="1689" y="963"/>
                  </a:lnTo>
                  <a:lnTo>
                    <a:pt x="1702" y="964"/>
                  </a:lnTo>
                  <a:lnTo>
                    <a:pt x="1717" y="964"/>
                  </a:lnTo>
                  <a:lnTo>
                    <a:pt x="1714" y="978"/>
                  </a:lnTo>
                  <a:lnTo>
                    <a:pt x="1713" y="993"/>
                  </a:lnTo>
                  <a:lnTo>
                    <a:pt x="1685" y="993"/>
                  </a:lnTo>
                  <a:lnTo>
                    <a:pt x="1657" y="993"/>
                  </a:lnTo>
                  <a:lnTo>
                    <a:pt x="1630" y="994"/>
                  </a:lnTo>
                  <a:lnTo>
                    <a:pt x="1603" y="994"/>
                  </a:lnTo>
                  <a:lnTo>
                    <a:pt x="1602" y="1016"/>
                  </a:lnTo>
                  <a:lnTo>
                    <a:pt x="1599" y="1036"/>
                  </a:lnTo>
                  <a:lnTo>
                    <a:pt x="1594" y="1056"/>
                  </a:lnTo>
                  <a:lnTo>
                    <a:pt x="1589" y="1076"/>
                  </a:lnTo>
                  <a:lnTo>
                    <a:pt x="1585" y="1086"/>
                  </a:lnTo>
                  <a:lnTo>
                    <a:pt x="1581" y="1096"/>
                  </a:lnTo>
                  <a:lnTo>
                    <a:pt x="1577" y="1105"/>
                  </a:lnTo>
                  <a:lnTo>
                    <a:pt x="1572" y="1113"/>
                  </a:lnTo>
                  <a:lnTo>
                    <a:pt x="1566" y="1123"/>
                  </a:lnTo>
                  <a:lnTo>
                    <a:pt x="1560" y="1131"/>
                  </a:lnTo>
                  <a:lnTo>
                    <a:pt x="1553" y="1138"/>
                  </a:lnTo>
                  <a:lnTo>
                    <a:pt x="1546" y="1146"/>
                  </a:lnTo>
                  <a:lnTo>
                    <a:pt x="1539" y="1147"/>
                  </a:lnTo>
                  <a:lnTo>
                    <a:pt x="1532" y="1150"/>
                  </a:lnTo>
                  <a:lnTo>
                    <a:pt x="1527" y="1153"/>
                  </a:lnTo>
                  <a:lnTo>
                    <a:pt x="1523" y="1155"/>
                  </a:lnTo>
                  <a:lnTo>
                    <a:pt x="1519" y="1159"/>
                  </a:lnTo>
                  <a:lnTo>
                    <a:pt x="1515" y="1163"/>
                  </a:lnTo>
                  <a:lnTo>
                    <a:pt x="1512" y="1169"/>
                  </a:lnTo>
                  <a:lnTo>
                    <a:pt x="1510" y="1175"/>
                  </a:lnTo>
                  <a:lnTo>
                    <a:pt x="1501" y="1179"/>
                  </a:lnTo>
                  <a:lnTo>
                    <a:pt x="1492" y="1180"/>
                  </a:lnTo>
                  <a:lnTo>
                    <a:pt x="1484" y="1181"/>
                  </a:lnTo>
                  <a:lnTo>
                    <a:pt x="1477" y="1181"/>
                  </a:lnTo>
                  <a:lnTo>
                    <a:pt x="1470" y="1179"/>
                  </a:lnTo>
                  <a:lnTo>
                    <a:pt x="1464" y="1178"/>
                  </a:lnTo>
                  <a:lnTo>
                    <a:pt x="1459" y="1174"/>
                  </a:lnTo>
                  <a:lnTo>
                    <a:pt x="1452" y="1171"/>
                  </a:lnTo>
                  <a:lnTo>
                    <a:pt x="1442" y="1163"/>
                  </a:lnTo>
                  <a:lnTo>
                    <a:pt x="1433" y="1154"/>
                  </a:lnTo>
                  <a:lnTo>
                    <a:pt x="1422" y="1143"/>
                  </a:lnTo>
                  <a:lnTo>
                    <a:pt x="1411" y="1133"/>
                  </a:lnTo>
                  <a:lnTo>
                    <a:pt x="1398" y="1135"/>
                  </a:lnTo>
                  <a:lnTo>
                    <a:pt x="1387" y="1138"/>
                  </a:lnTo>
                  <a:lnTo>
                    <a:pt x="1378" y="1141"/>
                  </a:lnTo>
                  <a:lnTo>
                    <a:pt x="1369" y="1144"/>
                  </a:lnTo>
                  <a:lnTo>
                    <a:pt x="1363" y="1150"/>
                  </a:lnTo>
                  <a:lnTo>
                    <a:pt x="1358" y="1154"/>
                  </a:lnTo>
                  <a:lnTo>
                    <a:pt x="1354" y="1159"/>
                  </a:lnTo>
                  <a:lnTo>
                    <a:pt x="1351" y="1165"/>
                  </a:lnTo>
                  <a:lnTo>
                    <a:pt x="1349" y="1172"/>
                  </a:lnTo>
                  <a:lnTo>
                    <a:pt x="1347" y="1180"/>
                  </a:lnTo>
                  <a:lnTo>
                    <a:pt x="1344" y="1189"/>
                  </a:lnTo>
                  <a:lnTo>
                    <a:pt x="1343" y="1198"/>
                  </a:lnTo>
                  <a:lnTo>
                    <a:pt x="1339" y="1220"/>
                  </a:lnTo>
                  <a:lnTo>
                    <a:pt x="1335" y="1246"/>
                  </a:lnTo>
                  <a:lnTo>
                    <a:pt x="1331" y="1254"/>
                  </a:lnTo>
                  <a:lnTo>
                    <a:pt x="1329" y="1262"/>
                  </a:lnTo>
                  <a:lnTo>
                    <a:pt x="1328" y="1270"/>
                  </a:lnTo>
                  <a:lnTo>
                    <a:pt x="1327" y="1277"/>
                  </a:lnTo>
                  <a:lnTo>
                    <a:pt x="1326" y="1293"/>
                  </a:lnTo>
                  <a:lnTo>
                    <a:pt x="1325" y="1307"/>
                  </a:lnTo>
                  <a:lnTo>
                    <a:pt x="1325" y="1314"/>
                  </a:lnTo>
                  <a:lnTo>
                    <a:pt x="1324" y="1321"/>
                  </a:lnTo>
                  <a:lnTo>
                    <a:pt x="1322" y="1328"/>
                  </a:lnTo>
                  <a:lnTo>
                    <a:pt x="1320" y="1335"/>
                  </a:lnTo>
                  <a:lnTo>
                    <a:pt x="1316" y="1341"/>
                  </a:lnTo>
                  <a:lnTo>
                    <a:pt x="1312" y="1349"/>
                  </a:lnTo>
                  <a:lnTo>
                    <a:pt x="1306" y="1355"/>
                  </a:lnTo>
                  <a:lnTo>
                    <a:pt x="1299" y="1361"/>
                  </a:lnTo>
                  <a:lnTo>
                    <a:pt x="1276" y="1359"/>
                  </a:lnTo>
                  <a:lnTo>
                    <a:pt x="1257" y="1359"/>
                  </a:lnTo>
                  <a:lnTo>
                    <a:pt x="1248" y="1361"/>
                  </a:lnTo>
                  <a:lnTo>
                    <a:pt x="1240" y="1363"/>
                  </a:lnTo>
                  <a:lnTo>
                    <a:pt x="1229" y="1366"/>
                  </a:lnTo>
                  <a:lnTo>
                    <a:pt x="1219" y="1370"/>
                  </a:lnTo>
                  <a:lnTo>
                    <a:pt x="1217" y="1378"/>
                  </a:lnTo>
                  <a:lnTo>
                    <a:pt x="1215" y="1385"/>
                  </a:lnTo>
                  <a:lnTo>
                    <a:pt x="1203" y="1379"/>
                  </a:lnTo>
                  <a:lnTo>
                    <a:pt x="1190" y="1375"/>
                  </a:lnTo>
                  <a:lnTo>
                    <a:pt x="1176" y="1373"/>
                  </a:lnTo>
                  <a:lnTo>
                    <a:pt x="1162" y="1370"/>
                  </a:lnTo>
                  <a:lnTo>
                    <a:pt x="1133" y="1369"/>
                  </a:lnTo>
                  <a:lnTo>
                    <a:pt x="1107" y="1368"/>
                  </a:lnTo>
                  <a:lnTo>
                    <a:pt x="1084" y="1363"/>
                  </a:lnTo>
                  <a:lnTo>
                    <a:pt x="1062" y="1359"/>
                  </a:lnTo>
                  <a:lnTo>
                    <a:pt x="1041" y="1357"/>
                  </a:lnTo>
                  <a:lnTo>
                    <a:pt x="1018" y="1354"/>
                  </a:lnTo>
                  <a:lnTo>
                    <a:pt x="995" y="1353"/>
                  </a:lnTo>
                  <a:lnTo>
                    <a:pt x="973" y="1351"/>
                  </a:lnTo>
                  <a:lnTo>
                    <a:pt x="950" y="1350"/>
                  </a:lnTo>
                  <a:lnTo>
                    <a:pt x="928" y="1349"/>
                  </a:lnTo>
                  <a:lnTo>
                    <a:pt x="919" y="1355"/>
                  </a:lnTo>
                  <a:lnTo>
                    <a:pt x="909" y="1360"/>
                  </a:lnTo>
                  <a:lnTo>
                    <a:pt x="895" y="1365"/>
                  </a:lnTo>
                  <a:lnTo>
                    <a:pt x="880" y="1370"/>
                  </a:lnTo>
                  <a:lnTo>
                    <a:pt x="844" y="1379"/>
                  </a:lnTo>
                  <a:lnTo>
                    <a:pt x="804" y="1387"/>
                  </a:lnTo>
                  <a:lnTo>
                    <a:pt x="764" y="1393"/>
                  </a:lnTo>
                  <a:lnTo>
                    <a:pt x="727" y="1398"/>
                  </a:lnTo>
                  <a:lnTo>
                    <a:pt x="700" y="1403"/>
                  </a:lnTo>
                  <a:lnTo>
                    <a:pt x="681" y="1406"/>
                  </a:lnTo>
                  <a:lnTo>
                    <a:pt x="665" y="1393"/>
                  </a:lnTo>
                  <a:lnTo>
                    <a:pt x="653" y="1385"/>
                  </a:lnTo>
                  <a:lnTo>
                    <a:pt x="648" y="1383"/>
                  </a:lnTo>
                  <a:lnTo>
                    <a:pt x="644" y="1382"/>
                  </a:lnTo>
                  <a:lnTo>
                    <a:pt x="639" y="1382"/>
                  </a:lnTo>
                  <a:lnTo>
                    <a:pt x="635" y="1383"/>
                  </a:lnTo>
                  <a:lnTo>
                    <a:pt x="631" y="1385"/>
                  </a:lnTo>
                  <a:lnTo>
                    <a:pt x="627" y="1387"/>
                  </a:lnTo>
                  <a:lnTo>
                    <a:pt x="623" y="1391"/>
                  </a:lnTo>
                  <a:lnTo>
                    <a:pt x="619" y="1396"/>
                  </a:lnTo>
                  <a:lnTo>
                    <a:pt x="607" y="1409"/>
                  </a:lnTo>
                  <a:lnTo>
                    <a:pt x="592" y="1424"/>
                  </a:lnTo>
                  <a:lnTo>
                    <a:pt x="578" y="1429"/>
                  </a:lnTo>
                  <a:lnTo>
                    <a:pt x="565" y="1434"/>
                  </a:lnTo>
                  <a:lnTo>
                    <a:pt x="551" y="1439"/>
                  </a:lnTo>
                  <a:lnTo>
                    <a:pt x="538" y="1445"/>
                  </a:lnTo>
                  <a:lnTo>
                    <a:pt x="538" y="1465"/>
                  </a:lnTo>
                  <a:lnTo>
                    <a:pt x="538" y="1486"/>
                  </a:lnTo>
                  <a:lnTo>
                    <a:pt x="538" y="1506"/>
                  </a:lnTo>
                  <a:lnTo>
                    <a:pt x="538" y="1527"/>
                  </a:lnTo>
                  <a:lnTo>
                    <a:pt x="514" y="1527"/>
                  </a:lnTo>
                  <a:lnTo>
                    <a:pt x="479" y="1525"/>
                  </a:lnTo>
                  <a:lnTo>
                    <a:pt x="461" y="1523"/>
                  </a:lnTo>
                  <a:lnTo>
                    <a:pt x="445" y="1520"/>
                  </a:lnTo>
                  <a:lnTo>
                    <a:pt x="438" y="1519"/>
                  </a:lnTo>
                  <a:lnTo>
                    <a:pt x="433" y="1517"/>
                  </a:lnTo>
                  <a:lnTo>
                    <a:pt x="428" y="1514"/>
                  </a:lnTo>
                  <a:lnTo>
                    <a:pt x="425" y="1512"/>
                  </a:lnTo>
                  <a:lnTo>
                    <a:pt x="399" y="1522"/>
                  </a:lnTo>
                  <a:lnTo>
                    <a:pt x="381" y="1527"/>
                  </a:lnTo>
                  <a:lnTo>
                    <a:pt x="375" y="1529"/>
                  </a:lnTo>
                  <a:lnTo>
                    <a:pt x="370" y="1529"/>
                  </a:lnTo>
                  <a:lnTo>
                    <a:pt x="366" y="1527"/>
                  </a:lnTo>
                  <a:lnTo>
                    <a:pt x="362" y="1525"/>
                  </a:lnTo>
                  <a:lnTo>
                    <a:pt x="354" y="1505"/>
                  </a:lnTo>
                  <a:lnTo>
                    <a:pt x="341" y="1467"/>
                  </a:lnTo>
                  <a:lnTo>
                    <a:pt x="335" y="1465"/>
                  </a:lnTo>
                  <a:lnTo>
                    <a:pt x="331" y="1462"/>
                  </a:lnTo>
                  <a:lnTo>
                    <a:pt x="328" y="1459"/>
                  </a:lnTo>
                  <a:lnTo>
                    <a:pt x="325" y="145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7" name="Freeform 274">
              <a:extLst>
                <a:ext uri="{FF2B5EF4-FFF2-40B4-BE49-F238E27FC236}">
                  <a16:creationId xmlns:a16="http://schemas.microsoft.com/office/drawing/2014/main" id="{38680E37-9CE8-42BB-BAB2-D3E8B27692A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302" y="4298801"/>
              <a:ext cx="659093" cy="622802"/>
            </a:xfrm>
            <a:custGeom>
              <a:avLst/>
              <a:gdLst>
                <a:gd name="T0" fmla="*/ 2147483646 w 1621"/>
                <a:gd name="T1" fmla="*/ 2147483646 h 1519"/>
                <a:gd name="T2" fmla="*/ 2147483646 w 1621"/>
                <a:gd name="T3" fmla="*/ 2147483646 h 1519"/>
                <a:gd name="T4" fmla="*/ 2147483646 w 1621"/>
                <a:gd name="T5" fmla="*/ 2147483646 h 1519"/>
                <a:gd name="T6" fmla="*/ 2147483646 w 1621"/>
                <a:gd name="T7" fmla="*/ 2147483646 h 1519"/>
                <a:gd name="T8" fmla="*/ 2147483646 w 1621"/>
                <a:gd name="T9" fmla="*/ 2147483646 h 1519"/>
                <a:gd name="T10" fmla="*/ 2147483646 w 1621"/>
                <a:gd name="T11" fmla="*/ 2147483646 h 1519"/>
                <a:gd name="T12" fmla="*/ 2147483646 w 1621"/>
                <a:gd name="T13" fmla="*/ 2147483646 h 1519"/>
                <a:gd name="T14" fmla="*/ 2147483646 w 1621"/>
                <a:gd name="T15" fmla="*/ 2147483646 h 1519"/>
                <a:gd name="T16" fmla="*/ 2147483646 w 1621"/>
                <a:gd name="T17" fmla="*/ 2147483646 h 1519"/>
                <a:gd name="T18" fmla="*/ 2147483646 w 1621"/>
                <a:gd name="T19" fmla="*/ 2147483646 h 1519"/>
                <a:gd name="T20" fmla="*/ 2147483646 w 1621"/>
                <a:gd name="T21" fmla="*/ 2147483646 h 1519"/>
                <a:gd name="T22" fmla="*/ 2147483646 w 1621"/>
                <a:gd name="T23" fmla="*/ 2147483646 h 1519"/>
                <a:gd name="T24" fmla="*/ 2147483646 w 1621"/>
                <a:gd name="T25" fmla="*/ 2147483646 h 1519"/>
                <a:gd name="T26" fmla="*/ 2147483646 w 1621"/>
                <a:gd name="T27" fmla="*/ 2147483646 h 1519"/>
                <a:gd name="T28" fmla="*/ 2147483646 w 1621"/>
                <a:gd name="T29" fmla="*/ 2147483646 h 1519"/>
                <a:gd name="T30" fmla="*/ 2147483646 w 1621"/>
                <a:gd name="T31" fmla="*/ 2147483646 h 1519"/>
                <a:gd name="T32" fmla="*/ 2147483646 w 1621"/>
                <a:gd name="T33" fmla="*/ 2147483646 h 1519"/>
                <a:gd name="T34" fmla="*/ 2147483646 w 1621"/>
                <a:gd name="T35" fmla="*/ 2147483646 h 1519"/>
                <a:gd name="T36" fmla="*/ 2147483646 w 1621"/>
                <a:gd name="T37" fmla="*/ 2147483646 h 1519"/>
                <a:gd name="T38" fmla="*/ 2147483646 w 1621"/>
                <a:gd name="T39" fmla="*/ 2147483646 h 1519"/>
                <a:gd name="T40" fmla="*/ 2147483646 w 1621"/>
                <a:gd name="T41" fmla="*/ 2147483646 h 1519"/>
                <a:gd name="T42" fmla="*/ 2147483646 w 1621"/>
                <a:gd name="T43" fmla="*/ 2147483646 h 1519"/>
                <a:gd name="T44" fmla="*/ 2147483646 w 1621"/>
                <a:gd name="T45" fmla="*/ 2147483646 h 1519"/>
                <a:gd name="T46" fmla="*/ 2147483646 w 1621"/>
                <a:gd name="T47" fmla="*/ 2147483646 h 1519"/>
                <a:gd name="T48" fmla="*/ 2147483646 w 1621"/>
                <a:gd name="T49" fmla="*/ 2147483646 h 1519"/>
                <a:gd name="T50" fmla="*/ 2147483646 w 1621"/>
                <a:gd name="T51" fmla="*/ 2147483646 h 1519"/>
                <a:gd name="T52" fmla="*/ 2147483646 w 1621"/>
                <a:gd name="T53" fmla="*/ 2147483646 h 1519"/>
                <a:gd name="T54" fmla="*/ 2147483646 w 1621"/>
                <a:gd name="T55" fmla="*/ 2147483646 h 1519"/>
                <a:gd name="T56" fmla="*/ 2147483646 w 1621"/>
                <a:gd name="T57" fmla="*/ 2147483646 h 1519"/>
                <a:gd name="T58" fmla="*/ 2147483646 w 1621"/>
                <a:gd name="T59" fmla="*/ 2147483646 h 1519"/>
                <a:gd name="T60" fmla="*/ 2147483646 w 1621"/>
                <a:gd name="T61" fmla="*/ 2147483646 h 1519"/>
                <a:gd name="T62" fmla="*/ 2147483646 w 1621"/>
                <a:gd name="T63" fmla="*/ 2147483646 h 1519"/>
                <a:gd name="T64" fmla="*/ 2147483646 w 1621"/>
                <a:gd name="T65" fmla="*/ 2147483646 h 1519"/>
                <a:gd name="T66" fmla="*/ 2147483646 w 1621"/>
                <a:gd name="T67" fmla="*/ 2147483646 h 1519"/>
                <a:gd name="T68" fmla="*/ 2147483646 w 1621"/>
                <a:gd name="T69" fmla="*/ 2147483646 h 1519"/>
                <a:gd name="T70" fmla="*/ 2147483646 w 1621"/>
                <a:gd name="T71" fmla="*/ 2147483646 h 1519"/>
                <a:gd name="T72" fmla="*/ 2147483646 w 1621"/>
                <a:gd name="T73" fmla="*/ 2147483646 h 1519"/>
                <a:gd name="T74" fmla="*/ 2147483646 w 1621"/>
                <a:gd name="T75" fmla="*/ 2147483646 h 1519"/>
                <a:gd name="T76" fmla="*/ 2147483646 w 1621"/>
                <a:gd name="T77" fmla="*/ 2147483646 h 1519"/>
                <a:gd name="T78" fmla="*/ 2147483646 w 1621"/>
                <a:gd name="T79" fmla="*/ 2147483646 h 1519"/>
                <a:gd name="T80" fmla="*/ 2147483646 w 1621"/>
                <a:gd name="T81" fmla="*/ 2147483646 h 1519"/>
                <a:gd name="T82" fmla="*/ 2147483646 w 1621"/>
                <a:gd name="T83" fmla="*/ 2147483646 h 1519"/>
                <a:gd name="T84" fmla="*/ 2147483646 w 1621"/>
                <a:gd name="T85" fmla="*/ 2147483646 h 1519"/>
                <a:gd name="T86" fmla="*/ 2147483646 w 1621"/>
                <a:gd name="T87" fmla="*/ 2147483646 h 1519"/>
                <a:gd name="T88" fmla="*/ 2147483646 w 1621"/>
                <a:gd name="T89" fmla="*/ 2147483646 h 1519"/>
                <a:gd name="T90" fmla="*/ 2147483646 w 1621"/>
                <a:gd name="T91" fmla="*/ 2147483646 h 1519"/>
                <a:gd name="T92" fmla="*/ 2147483646 w 1621"/>
                <a:gd name="T93" fmla="*/ 2147483646 h 1519"/>
                <a:gd name="T94" fmla="*/ 2147483646 w 1621"/>
                <a:gd name="T95" fmla="*/ 2147483646 h 1519"/>
                <a:gd name="T96" fmla="*/ 2147483646 w 1621"/>
                <a:gd name="T97" fmla="*/ 2147483646 h 1519"/>
                <a:gd name="T98" fmla="*/ 2147483646 w 1621"/>
                <a:gd name="T99" fmla="*/ 2147483646 h 1519"/>
                <a:gd name="T100" fmla="*/ 2147483646 w 1621"/>
                <a:gd name="T101" fmla="*/ 2147483646 h 1519"/>
                <a:gd name="T102" fmla="*/ 2147483646 w 1621"/>
                <a:gd name="T103" fmla="*/ 2147483646 h 1519"/>
                <a:gd name="T104" fmla="*/ 2147483646 w 1621"/>
                <a:gd name="T105" fmla="*/ 2147483646 h 1519"/>
                <a:gd name="T106" fmla="*/ 2147483646 w 1621"/>
                <a:gd name="T107" fmla="*/ 2147483646 h 1519"/>
                <a:gd name="T108" fmla="*/ 2147483646 w 1621"/>
                <a:gd name="T109" fmla="*/ 2147483646 h 1519"/>
                <a:gd name="T110" fmla="*/ 2147483646 w 1621"/>
                <a:gd name="T111" fmla="*/ 2147483646 h 1519"/>
                <a:gd name="T112" fmla="*/ 2147483646 w 1621"/>
                <a:gd name="T113" fmla="*/ 2147483646 h 1519"/>
                <a:gd name="T114" fmla="*/ 2147483646 w 1621"/>
                <a:gd name="T115" fmla="*/ 2147483646 h 1519"/>
                <a:gd name="T116" fmla="*/ 2147483646 w 1621"/>
                <a:gd name="T117" fmla="*/ 2147483646 h 1519"/>
                <a:gd name="T118" fmla="*/ 2147483646 w 1621"/>
                <a:gd name="T119" fmla="*/ 2147483646 h 1519"/>
                <a:gd name="T120" fmla="*/ 2147483646 w 1621"/>
                <a:gd name="T121" fmla="*/ 2147483646 h 15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621"/>
                <a:gd name="T184" fmla="*/ 0 h 1519"/>
                <a:gd name="T185" fmla="*/ 1621 w 1621"/>
                <a:gd name="T186" fmla="*/ 1519 h 151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621" h="1519">
                  <a:moveTo>
                    <a:pt x="993" y="770"/>
                  </a:moveTo>
                  <a:lnTo>
                    <a:pt x="1006" y="771"/>
                  </a:lnTo>
                  <a:lnTo>
                    <a:pt x="1020" y="774"/>
                  </a:lnTo>
                  <a:lnTo>
                    <a:pt x="1023" y="776"/>
                  </a:lnTo>
                  <a:lnTo>
                    <a:pt x="1027" y="778"/>
                  </a:lnTo>
                  <a:lnTo>
                    <a:pt x="1032" y="780"/>
                  </a:lnTo>
                  <a:lnTo>
                    <a:pt x="1039" y="782"/>
                  </a:lnTo>
                  <a:lnTo>
                    <a:pt x="1056" y="785"/>
                  </a:lnTo>
                  <a:lnTo>
                    <a:pt x="1075" y="787"/>
                  </a:lnTo>
                  <a:lnTo>
                    <a:pt x="1111" y="790"/>
                  </a:lnTo>
                  <a:lnTo>
                    <a:pt x="1136" y="791"/>
                  </a:lnTo>
                  <a:lnTo>
                    <a:pt x="1138" y="797"/>
                  </a:lnTo>
                  <a:lnTo>
                    <a:pt x="1140" y="802"/>
                  </a:lnTo>
                  <a:lnTo>
                    <a:pt x="1135" y="802"/>
                  </a:lnTo>
                  <a:lnTo>
                    <a:pt x="1131" y="802"/>
                  </a:lnTo>
                  <a:lnTo>
                    <a:pt x="1130" y="815"/>
                  </a:lnTo>
                  <a:lnTo>
                    <a:pt x="1127" y="830"/>
                  </a:lnTo>
                  <a:lnTo>
                    <a:pt x="1127" y="837"/>
                  </a:lnTo>
                  <a:lnTo>
                    <a:pt x="1127" y="843"/>
                  </a:lnTo>
                  <a:lnTo>
                    <a:pt x="1128" y="851"/>
                  </a:lnTo>
                  <a:lnTo>
                    <a:pt x="1131" y="858"/>
                  </a:lnTo>
                  <a:lnTo>
                    <a:pt x="1135" y="858"/>
                  </a:lnTo>
                  <a:lnTo>
                    <a:pt x="1140" y="858"/>
                  </a:lnTo>
                  <a:lnTo>
                    <a:pt x="1140" y="865"/>
                  </a:lnTo>
                  <a:lnTo>
                    <a:pt x="1140" y="873"/>
                  </a:lnTo>
                  <a:lnTo>
                    <a:pt x="1147" y="875"/>
                  </a:lnTo>
                  <a:lnTo>
                    <a:pt x="1152" y="877"/>
                  </a:lnTo>
                  <a:lnTo>
                    <a:pt x="1158" y="882"/>
                  </a:lnTo>
                  <a:lnTo>
                    <a:pt x="1165" y="889"/>
                  </a:lnTo>
                  <a:lnTo>
                    <a:pt x="1174" y="890"/>
                  </a:lnTo>
                  <a:lnTo>
                    <a:pt x="1183" y="891"/>
                  </a:lnTo>
                  <a:lnTo>
                    <a:pt x="1193" y="892"/>
                  </a:lnTo>
                  <a:lnTo>
                    <a:pt x="1203" y="893"/>
                  </a:lnTo>
                  <a:lnTo>
                    <a:pt x="1203" y="887"/>
                  </a:lnTo>
                  <a:lnTo>
                    <a:pt x="1203" y="882"/>
                  </a:lnTo>
                  <a:lnTo>
                    <a:pt x="1206" y="882"/>
                  </a:lnTo>
                  <a:lnTo>
                    <a:pt x="1211" y="882"/>
                  </a:lnTo>
                  <a:lnTo>
                    <a:pt x="1211" y="872"/>
                  </a:lnTo>
                  <a:lnTo>
                    <a:pt x="1211" y="865"/>
                  </a:lnTo>
                  <a:lnTo>
                    <a:pt x="1225" y="862"/>
                  </a:lnTo>
                  <a:lnTo>
                    <a:pt x="1237" y="861"/>
                  </a:lnTo>
                  <a:lnTo>
                    <a:pt x="1257" y="860"/>
                  </a:lnTo>
                  <a:lnTo>
                    <a:pt x="1292" y="860"/>
                  </a:lnTo>
                  <a:lnTo>
                    <a:pt x="1308" y="855"/>
                  </a:lnTo>
                  <a:lnTo>
                    <a:pt x="1319" y="849"/>
                  </a:lnTo>
                  <a:lnTo>
                    <a:pt x="1329" y="844"/>
                  </a:lnTo>
                  <a:lnTo>
                    <a:pt x="1339" y="841"/>
                  </a:lnTo>
                  <a:lnTo>
                    <a:pt x="1339" y="834"/>
                  </a:lnTo>
                  <a:lnTo>
                    <a:pt x="1339" y="829"/>
                  </a:lnTo>
                  <a:lnTo>
                    <a:pt x="1348" y="833"/>
                  </a:lnTo>
                  <a:lnTo>
                    <a:pt x="1360" y="836"/>
                  </a:lnTo>
                  <a:lnTo>
                    <a:pt x="1364" y="845"/>
                  </a:lnTo>
                  <a:lnTo>
                    <a:pt x="1369" y="853"/>
                  </a:lnTo>
                  <a:lnTo>
                    <a:pt x="1375" y="857"/>
                  </a:lnTo>
                  <a:lnTo>
                    <a:pt x="1383" y="860"/>
                  </a:lnTo>
                  <a:lnTo>
                    <a:pt x="1390" y="861"/>
                  </a:lnTo>
                  <a:lnTo>
                    <a:pt x="1399" y="861"/>
                  </a:lnTo>
                  <a:lnTo>
                    <a:pt x="1408" y="861"/>
                  </a:lnTo>
                  <a:lnTo>
                    <a:pt x="1419" y="860"/>
                  </a:lnTo>
                  <a:lnTo>
                    <a:pt x="1421" y="870"/>
                  </a:lnTo>
                  <a:lnTo>
                    <a:pt x="1423" y="882"/>
                  </a:lnTo>
                  <a:lnTo>
                    <a:pt x="1444" y="886"/>
                  </a:lnTo>
                  <a:lnTo>
                    <a:pt x="1462" y="891"/>
                  </a:lnTo>
                  <a:lnTo>
                    <a:pt x="1481" y="896"/>
                  </a:lnTo>
                  <a:lnTo>
                    <a:pt x="1502" y="900"/>
                  </a:lnTo>
                  <a:lnTo>
                    <a:pt x="1502" y="904"/>
                  </a:lnTo>
                  <a:lnTo>
                    <a:pt x="1502" y="909"/>
                  </a:lnTo>
                  <a:lnTo>
                    <a:pt x="1527" y="912"/>
                  </a:lnTo>
                  <a:lnTo>
                    <a:pt x="1553" y="916"/>
                  </a:lnTo>
                  <a:lnTo>
                    <a:pt x="1577" y="919"/>
                  </a:lnTo>
                  <a:lnTo>
                    <a:pt x="1607" y="920"/>
                  </a:lnTo>
                  <a:lnTo>
                    <a:pt x="1614" y="930"/>
                  </a:lnTo>
                  <a:lnTo>
                    <a:pt x="1621" y="941"/>
                  </a:lnTo>
                  <a:lnTo>
                    <a:pt x="1615" y="942"/>
                  </a:lnTo>
                  <a:lnTo>
                    <a:pt x="1611" y="943"/>
                  </a:lnTo>
                  <a:lnTo>
                    <a:pt x="1605" y="945"/>
                  </a:lnTo>
                  <a:lnTo>
                    <a:pt x="1602" y="948"/>
                  </a:lnTo>
                  <a:lnTo>
                    <a:pt x="1599" y="951"/>
                  </a:lnTo>
                  <a:lnTo>
                    <a:pt x="1597" y="955"/>
                  </a:lnTo>
                  <a:lnTo>
                    <a:pt x="1595" y="959"/>
                  </a:lnTo>
                  <a:lnTo>
                    <a:pt x="1593" y="965"/>
                  </a:lnTo>
                  <a:lnTo>
                    <a:pt x="1591" y="975"/>
                  </a:lnTo>
                  <a:lnTo>
                    <a:pt x="1591" y="985"/>
                  </a:lnTo>
                  <a:lnTo>
                    <a:pt x="1592" y="996"/>
                  </a:lnTo>
                  <a:lnTo>
                    <a:pt x="1593" y="1004"/>
                  </a:lnTo>
                  <a:lnTo>
                    <a:pt x="1607" y="1004"/>
                  </a:lnTo>
                  <a:lnTo>
                    <a:pt x="1621" y="1004"/>
                  </a:lnTo>
                  <a:lnTo>
                    <a:pt x="1621" y="1010"/>
                  </a:lnTo>
                  <a:lnTo>
                    <a:pt x="1621" y="1016"/>
                  </a:lnTo>
                  <a:lnTo>
                    <a:pt x="1617" y="1016"/>
                  </a:lnTo>
                  <a:lnTo>
                    <a:pt x="1614" y="1016"/>
                  </a:lnTo>
                  <a:lnTo>
                    <a:pt x="1614" y="1021"/>
                  </a:lnTo>
                  <a:lnTo>
                    <a:pt x="1614" y="1025"/>
                  </a:lnTo>
                  <a:lnTo>
                    <a:pt x="1604" y="1025"/>
                  </a:lnTo>
                  <a:lnTo>
                    <a:pt x="1597" y="1025"/>
                  </a:lnTo>
                  <a:lnTo>
                    <a:pt x="1590" y="1035"/>
                  </a:lnTo>
                  <a:lnTo>
                    <a:pt x="1585" y="1043"/>
                  </a:lnTo>
                  <a:lnTo>
                    <a:pt x="1579" y="1043"/>
                  </a:lnTo>
                  <a:lnTo>
                    <a:pt x="1573" y="1043"/>
                  </a:lnTo>
                  <a:lnTo>
                    <a:pt x="1571" y="1039"/>
                  </a:lnTo>
                  <a:lnTo>
                    <a:pt x="1569" y="1035"/>
                  </a:lnTo>
                  <a:lnTo>
                    <a:pt x="1563" y="1036"/>
                  </a:lnTo>
                  <a:lnTo>
                    <a:pt x="1557" y="1036"/>
                  </a:lnTo>
                  <a:lnTo>
                    <a:pt x="1548" y="1039"/>
                  </a:lnTo>
                  <a:lnTo>
                    <a:pt x="1534" y="1043"/>
                  </a:lnTo>
                  <a:lnTo>
                    <a:pt x="1535" y="1058"/>
                  </a:lnTo>
                  <a:lnTo>
                    <a:pt x="1537" y="1074"/>
                  </a:lnTo>
                  <a:lnTo>
                    <a:pt x="1512" y="1091"/>
                  </a:lnTo>
                  <a:lnTo>
                    <a:pt x="1485" y="1109"/>
                  </a:lnTo>
                  <a:lnTo>
                    <a:pt x="1473" y="1119"/>
                  </a:lnTo>
                  <a:lnTo>
                    <a:pt x="1461" y="1130"/>
                  </a:lnTo>
                  <a:lnTo>
                    <a:pt x="1451" y="1140"/>
                  </a:lnTo>
                  <a:lnTo>
                    <a:pt x="1443" y="1152"/>
                  </a:lnTo>
                  <a:lnTo>
                    <a:pt x="1435" y="1154"/>
                  </a:lnTo>
                  <a:lnTo>
                    <a:pt x="1430" y="1158"/>
                  </a:lnTo>
                  <a:lnTo>
                    <a:pt x="1425" y="1161"/>
                  </a:lnTo>
                  <a:lnTo>
                    <a:pt x="1421" y="1165"/>
                  </a:lnTo>
                  <a:lnTo>
                    <a:pt x="1417" y="1168"/>
                  </a:lnTo>
                  <a:lnTo>
                    <a:pt x="1415" y="1173"/>
                  </a:lnTo>
                  <a:lnTo>
                    <a:pt x="1413" y="1178"/>
                  </a:lnTo>
                  <a:lnTo>
                    <a:pt x="1412" y="1183"/>
                  </a:lnTo>
                  <a:lnTo>
                    <a:pt x="1411" y="1195"/>
                  </a:lnTo>
                  <a:lnTo>
                    <a:pt x="1411" y="1206"/>
                  </a:lnTo>
                  <a:lnTo>
                    <a:pt x="1413" y="1219"/>
                  </a:lnTo>
                  <a:lnTo>
                    <a:pt x="1414" y="1231"/>
                  </a:lnTo>
                  <a:lnTo>
                    <a:pt x="1409" y="1231"/>
                  </a:lnTo>
                  <a:lnTo>
                    <a:pt x="1405" y="1231"/>
                  </a:lnTo>
                  <a:lnTo>
                    <a:pt x="1404" y="1247"/>
                  </a:lnTo>
                  <a:lnTo>
                    <a:pt x="1402" y="1262"/>
                  </a:lnTo>
                  <a:lnTo>
                    <a:pt x="1400" y="1279"/>
                  </a:lnTo>
                  <a:lnTo>
                    <a:pt x="1399" y="1294"/>
                  </a:lnTo>
                  <a:lnTo>
                    <a:pt x="1402" y="1294"/>
                  </a:lnTo>
                  <a:lnTo>
                    <a:pt x="1405" y="1294"/>
                  </a:lnTo>
                  <a:lnTo>
                    <a:pt x="1406" y="1310"/>
                  </a:lnTo>
                  <a:lnTo>
                    <a:pt x="1407" y="1326"/>
                  </a:lnTo>
                  <a:lnTo>
                    <a:pt x="1408" y="1341"/>
                  </a:lnTo>
                  <a:lnTo>
                    <a:pt x="1409" y="1357"/>
                  </a:lnTo>
                  <a:lnTo>
                    <a:pt x="1401" y="1367"/>
                  </a:lnTo>
                  <a:lnTo>
                    <a:pt x="1393" y="1376"/>
                  </a:lnTo>
                  <a:lnTo>
                    <a:pt x="1383" y="1385"/>
                  </a:lnTo>
                  <a:lnTo>
                    <a:pt x="1371" y="1392"/>
                  </a:lnTo>
                  <a:lnTo>
                    <a:pt x="1360" y="1397"/>
                  </a:lnTo>
                  <a:lnTo>
                    <a:pt x="1347" y="1401"/>
                  </a:lnTo>
                  <a:lnTo>
                    <a:pt x="1341" y="1402"/>
                  </a:lnTo>
                  <a:lnTo>
                    <a:pt x="1335" y="1403"/>
                  </a:lnTo>
                  <a:lnTo>
                    <a:pt x="1329" y="1403"/>
                  </a:lnTo>
                  <a:lnTo>
                    <a:pt x="1322" y="1402"/>
                  </a:lnTo>
                  <a:lnTo>
                    <a:pt x="1322" y="1394"/>
                  </a:lnTo>
                  <a:lnTo>
                    <a:pt x="1322" y="1387"/>
                  </a:lnTo>
                  <a:lnTo>
                    <a:pt x="1311" y="1384"/>
                  </a:lnTo>
                  <a:lnTo>
                    <a:pt x="1301" y="1382"/>
                  </a:lnTo>
                  <a:lnTo>
                    <a:pt x="1297" y="1388"/>
                  </a:lnTo>
                  <a:lnTo>
                    <a:pt x="1294" y="1395"/>
                  </a:lnTo>
                  <a:lnTo>
                    <a:pt x="1283" y="1396"/>
                  </a:lnTo>
                  <a:lnTo>
                    <a:pt x="1272" y="1397"/>
                  </a:lnTo>
                  <a:lnTo>
                    <a:pt x="1260" y="1398"/>
                  </a:lnTo>
                  <a:lnTo>
                    <a:pt x="1250" y="1399"/>
                  </a:lnTo>
                  <a:lnTo>
                    <a:pt x="1244" y="1391"/>
                  </a:lnTo>
                  <a:lnTo>
                    <a:pt x="1237" y="1385"/>
                  </a:lnTo>
                  <a:lnTo>
                    <a:pt x="1231" y="1380"/>
                  </a:lnTo>
                  <a:lnTo>
                    <a:pt x="1225" y="1375"/>
                  </a:lnTo>
                  <a:lnTo>
                    <a:pt x="1218" y="1373"/>
                  </a:lnTo>
                  <a:lnTo>
                    <a:pt x="1210" y="1371"/>
                  </a:lnTo>
                  <a:lnTo>
                    <a:pt x="1203" y="1370"/>
                  </a:lnTo>
                  <a:lnTo>
                    <a:pt x="1195" y="1369"/>
                  </a:lnTo>
                  <a:lnTo>
                    <a:pt x="1163" y="1371"/>
                  </a:lnTo>
                  <a:lnTo>
                    <a:pt x="1128" y="1373"/>
                  </a:lnTo>
                  <a:lnTo>
                    <a:pt x="1108" y="1367"/>
                  </a:lnTo>
                  <a:lnTo>
                    <a:pt x="1093" y="1363"/>
                  </a:lnTo>
                  <a:lnTo>
                    <a:pt x="1082" y="1361"/>
                  </a:lnTo>
                  <a:lnTo>
                    <a:pt x="1064" y="1360"/>
                  </a:lnTo>
                  <a:lnTo>
                    <a:pt x="1064" y="1355"/>
                  </a:lnTo>
                  <a:lnTo>
                    <a:pt x="1064" y="1350"/>
                  </a:lnTo>
                  <a:lnTo>
                    <a:pt x="1060" y="1350"/>
                  </a:lnTo>
                  <a:lnTo>
                    <a:pt x="1056" y="1350"/>
                  </a:lnTo>
                  <a:lnTo>
                    <a:pt x="1056" y="1355"/>
                  </a:lnTo>
                  <a:lnTo>
                    <a:pt x="1056" y="1360"/>
                  </a:lnTo>
                  <a:lnTo>
                    <a:pt x="1051" y="1360"/>
                  </a:lnTo>
                  <a:lnTo>
                    <a:pt x="1047" y="1362"/>
                  </a:lnTo>
                  <a:lnTo>
                    <a:pt x="1044" y="1366"/>
                  </a:lnTo>
                  <a:lnTo>
                    <a:pt x="1043" y="1371"/>
                  </a:lnTo>
                  <a:lnTo>
                    <a:pt x="1039" y="1371"/>
                  </a:lnTo>
                  <a:lnTo>
                    <a:pt x="1035" y="1371"/>
                  </a:lnTo>
                  <a:lnTo>
                    <a:pt x="1035" y="1375"/>
                  </a:lnTo>
                  <a:lnTo>
                    <a:pt x="1035" y="1378"/>
                  </a:lnTo>
                  <a:lnTo>
                    <a:pt x="1032" y="1378"/>
                  </a:lnTo>
                  <a:lnTo>
                    <a:pt x="1028" y="1378"/>
                  </a:lnTo>
                  <a:lnTo>
                    <a:pt x="1028" y="1383"/>
                  </a:lnTo>
                  <a:lnTo>
                    <a:pt x="1028" y="1387"/>
                  </a:lnTo>
                  <a:lnTo>
                    <a:pt x="1024" y="1387"/>
                  </a:lnTo>
                  <a:lnTo>
                    <a:pt x="1020" y="1387"/>
                  </a:lnTo>
                  <a:lnTo>
                    <a:pt x="1020" y="1394"/>
                  </a:lnTo>
                  <a:lnTo>
                    <a:pt x="1020" y="1402"/>
                  </a:lnTo>
                  <a:lnTo>
                    <a:pt x="1011" y="1401"/>
                  </a:lnTo>
                  <a:lnTo>
                    <a:pt x="1004" y="1400"/>
                  </a:lnTo>
                  <a:lnTo>
                    <a:pt x="998" y="1398"/>
                  </a:lnTo>
                  <a:lnTo>
                    <a:pt x="993" y="1396"/>
                  </a:lnTo>
                  <a:lnTo>
                    <a:pt x="982" y="1390"/>
                  </a:lnTo>
                  <a:lnTo>
                    <a:pt x="971" y="1380"/>
                  </a:lnTo>
                  <a:lnTo>
                    <a:pt x="970" y="1384"/>
                  </a:lnTo>
                  <a:lnTo>
                    <a:pt x="969" y="1387"/>
                  </a:lnTo>
                  <a:lnTo>
                    <a:pt x="941" y="1388"/>
                  </a:lnTo>
                  <a:lnTo>
                    <a:pt x="913" y="1388"/>
                  </a:lnTo>
                  <a:lnTo>
                    <a:pt x="885" y="1387"/>
                  </a:lnTo>
                  <a:lnTo>
                    <a:pt x="857" y="1386"/>
                  </a:lnTo>
                  <a:lnTo>
                    <a:pt x="828" y="1385"/>
                  </a:lnTo>
                  <a:lnTo>
                    <a:pt x="800" y="1384"/>
                  </a:lnTo>
                  <a:lnTo>
                    <a:pt x="771" y="1383"/>
                  </a:lnTo>
                  <a:lnTo>
                    <a:pt x="743" y="1382"/>
                  </a:lnTo>
                  <a:lnTo>
                    <a:pt x="737" y="1376"/>
                  </a:lnTo>
                  <a:lnTo>
                    <a:pt x="730" y="1372"/>
                  </a:lnTo>
                  <a:lnTo>
                    <a:pt x="723" y="1369"/>
                  </a:lnTo>
                  <a:lnTo>
                    <a:pt x="716" y="1367"/>
                  </a:lnTo>
                  <a:lnTo>
                    <a:pt x="700" y="1365"/>
                  </a:lnTo>
                  <a:lnTo>
                    <a:pt x="684" y="1362"/>
                  </a:lnTo>
                  <a:lnTo>
                    <a:pt x="677" y="1370"/>
                  </a:lnTo>
                  <a:lnTo>
                    <a:pt x="670" y="1382"/>
                  </a:lnTo>
                  <a:lnTo>
                    <a:pt x="660" y="1394"/>
                  </a:lnTo>
                  <a:lnTo>
                    <a:pt x="647" y="1406"/>
                  </a:lnTo>
                  <a:lnTo>
                    <a:pt x="641" y="1412"/>
                  </a:lnTo>
                  <a:lnTo>
                    <a:pt x="635" y="1417"/>
                  </a:lnTo>
                  <a:lnTo>
                    <a:pt x="629" y="1420"/>
                  </a:lnTo>
                  <a:lnTo>
                    <a:pt x="622" y="1423"/>
                  </a:lnTo>
                  <a:lnTo>
                    <a:pt x="616" y="1425"/>
                  </a:lnTo>
                  <a:lnTo>
                    <a:pt x="610" y="1425"/>
                  </a:lnTo>
                  <a:lnTo>
                    <a:pt x="605" y="1423"/>
                  </a:lnTo>
                  <a:lnTo>
                    <a:pt x="600" y="1420"/>
                  </a:lnTo>
                  <a:lnTo>
                    <a:pt x="586" y="1425"/>
                  </a:lnTo>
                  <a:lnTo>
                    <a:pt x="574" y="1431"/>
                  </a:lnTo>
                  <a:lnTo>
                    <a:pt x="574" y="1420"/>
                  </a:lnTo>
                  <a:lnTo>
                    <a:pt x="574" y="1411"/>
                  </a:lnTo>
                  <a:lnTo>
                    <a:pt x="553" y="1413"/>
                  </a:lnTo>
                  <a:lnTo>
                    <a:pt x="538" y="1416"/>
                  </a:lnTo>
                  <a:lnTo>
                    <a:pt x="532" y="1418"/>
                  </a:lnTo>
                  <a:lnTo>
                    <a:pt x="528" y="1421"/>
                  </a:lnTo>
                  <a:lnTo>
                    <a:pt x="524" y="1424"/>
                  </a:lnTo>
                  <a:lnTo>
                    <a:pt x="521" y="1427"/>
                  </a:lnTo>
                  <a:lnTo>
                    <a:pt x="518" y="1431"/>
                  </a:lnTo>
                  <a:lnTo>
                    <a:pt x="516" y="1437"/>
                  </a:lnTo>
                  <a:lnTo>
                    <a:pt x="514" y="1443"/>
                  </a:lnTo>
                  <a:lnTo>
                    <a:pt x="513" y="1449"/>
                  </a:lnTo>
                  <a:lnTo>
                    <a:pt x="509" y="1466"/>
                  </a:lnTo>
                  <a:lnTo>
                    <a:pt x="506" y="1487"/>
                  </a:lnTo>
                  <a:lnTo>
                    <a:pt x="494" y="1489"/>
                  </a:lnTo>
                  <a:lnTo>
                    <a:pt x="482" y="1490"/>
                  </a:lnTo>
                  <a:lnTo>
                    <a:pt x="482" y="1475"/>
                  </a:lnTo>
                  <a:lnTo>
                    <a:pt x="480" y="1461"/>
                  </a:lnTo>
                  <a:lnTo>
                    <a:pt x="478" y="1456"/>
                  </a:lnTo>
                  <a:lnTo>
                    <a:pt x="475" y="1452"/>
                  </a:lnTo>
                  <a:lnTo>
                    <a:pt x="470" y="1449"/>
                  </a:lnTo>
                  <a:lnTo>
                    <a:pt x="462" y="1447"/>
                  </a:lnTo>
                  <a:lnTo>
                    <a:pt x="462" y="1450"/>
                  </a:lnTo>
                  <a:lnTo>
                    <a:pt x="462" y="1455"/>
                  </a:lnTo>
                  <a:lnTo>
                    <a:pt x="458" y="1455"/>
                  </a:lnTo>
                  <a:lnTo>
                    <a:pt x="453" y="1457"/>
                  </a:lnTo>
                  <a:lnTo>
                    <a:pt x="449" y="1460"/>
                  </a:lnTo>
                  <a:lnTo>
                    <a:pt x="445" y="1464"/>
                  </a:lnTo>
                  <a:lnTo>
                    <a:pt x="437" y="1471"/>
                  </a:lnTo>
                  <a:lnTo>
                    <a:pt x="429" y="1478"/>
                  </a:lnTo>
                  <a:lnTo>
                    <a:pt x="431" y="1489"/>
                  </a:lnTo>
                  <a:lnTo>
                    <a:pt x="435" y="1506"/>
                  </a:lnTo>
                  <a:lnTo>
                    <a:pt x="421" y="1506"/>
                  </a:lnTo>
                  <a:lnTo>
                    <a:pt x="409" y="1507"/>
                  </a:lnTo>
                  <a:lnTo>
                    <a:pt x="404" y="1508"/>
                  </a:lnTo>
                  <a:lnTo>
                    <a:pt x="398" y="1510"/>
                  </a:lnTo>
                  <a:lnTo>
                    <a:pt x="393" y="1513"/>
                  </a:lnTo>
                  <a:lnTo>
                    <a:pt x="388" y="1517"/>
                  </a:lnTo>
                  <a:lnTo>
                    <a:pt x="369" y="1517"/>
                  </a:lnTo>
                  <a:lnTo>
                    <a:pt x="351" y="1517"/>
                  </a:lnTo>
                  <a:lnTo>
                    <a:pt x="332" y="1517"/>
                  </a:lnTo>
                  <a:lnTo>
                    <a:pt x="314" y="1519"/>
                  </a:lnTo>
                  <a:lnTo>
                    <a:pt x="311" y="1500"/>
                  </a:lnTo>
                  <a:lnTo>
                    <a:pt x="307" y="1486"/>
                  </a:lnTo>
                  <a:lnTo>
                    <a:pt x="305" y="1480"/>
                  </a:lnTo>
                  <a:lnTo>
                    <a:pt x="303" y="1475"/>
                  </a:lnTo>
                  <a:lnTo>
                    <a:pt x="300" y="1471"/>
                  </a:lnTo>
                  <a:lnTo>
                    <a:pt x="297" y="1468"/>
                  </a:lnTo>
                  <a:lnTo>
                    <a:pt x="294" y="1465"/>
                  </a:lnTo>
                  <a:lnTo>
                    <a:pt x="290" y="1462"/>
                  </a:lnTo>
                  <a:lnTo>
                    <a:pt x="284" y="1460"/>
                  </a:lnTo>
                  <a:lnTo>
                    <a:pt x="278" y="1459"/>
                  </a:lnTo>
                  <a:lnTo>
                    <a:pt x="265" y="1456"/>
                  </a:lnTo>
                  <a:lnTo>
                    <a:pt x="247" y="1455"/>
                  </a:lnTo>
                  <a:lnTo>
                    <a:pt x="241" y="1440"/>
                  </a:lnTo>
                  <a:lnTo>
                    <a:pt x="236" y="1425"/>
                  </a:lnTo>
                  <a:lnTo>
                    <a:pt x="217" y="1424"/>
                  </a:lnTo>
                  <a:lnTo>
                    <a:pt x="199" y="1423"/>
                  </a:lnTo>
                  <a:lnTo>
                    <a:pt x="182" y="1423"/>
                  </a:lnTo>
                  <a:lnTo>
                    <a:pt x="163" y="1423"/>
                  </a:lnTo>
                  <a:lnTo>
                    <a:pt x="163" y="1409"/>
                  </a:lnTo>
                  <a:lnTo>
                    <a:pt x="163" y="1395"/>
                  </a:lnTo>
                  <a:lnTo>
                    <a:pt x="155" y="1391"/>
                  </a:lnTo>
                  <a:lnTo>
                    <a:pt x="147" y="1387"/>
                  </a:lnTo>
                  <a:lnTo>
                    <a:pt x="145" y="1391"/>
                  </a:lnTo>
                  <a:lnTo>
                    <a:pt x="143" y="1395"/>
                  </a:lnTo>
                  <a:lnTo>
                    <a:pt x="139" y="1395"/>
                  </a:lnTo>
                  <a:lnTo>
                    <a:pt x="136" y="1395"/>
                  </a:lnTo>
                  <a:lnTo>
                    <a:pt x="136" y="1399"/>
                  </a:lnTo>
                  <a:lnTo>
                    <a:pt x="136" y="1402"/>
                  </a:lnTo>
                  <a:lnTo>
                    <a:pt x="132" y="1402"/>
                  </a:lnTo>
                  <a:lnTo>
                    <a:pt x="128" y="1402"/>
                  </a:lnTo>
                  <a:lnTo>
                    <a:pt x="128" y="1410"/>
                  </a:lnTo>
                  <a:lnTo>
                    <a:pt x="127" y="1417"/>
                  </a:lnTo>
                  <a:lnTo>
                    <a:pt x="126" y="1423"/>
                  </a:lnTo>
                  <a:lnTo>
                    <a:pt x="124" y="1428"/>
                  </a:lnTo>
                  <a:lnTo>
                    <a:pt x="119" y="1439"/>
                  </a:lnTo>
                  <a:lnTo>
                    <a:pt x="112" y="1451"/>
                  </a:lnTo>
                  <a:lnTo>
                    <a:pt x="98" y="1453"/>
                  </a:lnTo>
                  <a:lnTo>
                    <a:pt x="83" y="1455"/>
                  </a:lnTo>
                  <a:lnTo>
                    <a:pt x="83" y="1458"/>
                  </a:lnTo>
                  <a:lnTo>
                    <a:pt x="83" y="1462"/>
                  </a:lnTo>
                  <a:lnTo>
                    <a:pt x="72" y="1461"/>
                  </a:lnTo>
                  <a:lnTo>
                    <a:pt x="61" y="1460"/>
                  </a:lnTo>
                  <a:lnTo>
                    <a:pt x="50" y="1459"/>
                  </a:lnTo>
                  <a:lnTo>
                    <a:pt x="40" y="1458"/>
                  </a:lnTo>
                  <a:lnTo>
                    <a:pt x="39" y="1447"/>
                  </a:lnTo>
                  <a:lnTo>
                    <a:pt x="38" y="1433"/>
                  </a:lnTo>
                  <a:lnTo>
                    <a:pt x="36" y="1419"/>
                  </a:lnTo>
                  <a:lnTo>
                    <a:pt x="32" y="1404"/>
                  </a:lnTo>
                  <a:lnTo>
                    <a:pt x="29" y="1390"/>
                  </a:lnTo>
                  <a:lnTo>
                    <a:pt x="25" y="1375"/>
                  </a:lnTo>
                  <a:lnTo>
                    <a:pt x="21" y="1364"/>
                  </a:lnTo>
                  <a:lnTo>
                    <a:pt x="17" y="1354"/>
                  </a:lnTo>
                  <a:lnTo>
                    <a:pt x="8" y="1352"/>
                  </a:lnTo>
                  <a:lnTo>
                    <a:pt x="0" y="1350"/>
                  </a:lnTo>
                  <a:lnTo>
                    <a:pt x="0" y="1344"/>
                  </a:lnTo>
                  <a:lnTo>
                    <a:pt x="0" y="1339"/>
                  </a:lnTo>
                  <a:lnTo>
                    <a:pt x="21" y="1333"/>
                  </a:lnTo>
                  <a:lnTo>
                    <a:pt x="41" y="1327"/>
                  </a:lnTo>
                  <a:lnTo>
                    <a:pt x="60" y="1318"/>
                  </a:lnTo>
                  <a:lnTo>
                    <a:pt x="80" y="1308"/>
                  </a:lnTo>
                  <a:lnTo>
                    <a:pt x="80" y="1300"/>
                  </a:lnTo>
                  <a:lnTo>
                    <a:pt x="79" y="1292"/>
                  </a:lnTo>
                  <a:lnTo>
                    <a:pt x="78" y="1285"/>
                  </a:lnTo>
                  <a:lnTo>
                    <a:pt x="76" y="1279"/>
                  </a:lnTo>
                  <a:lnTo>
                    <a:pt x="72" y="1266"/>
                  </a:lnTo>
                  <a:lnTo>
                    <a:pt x="66" y="1255"/>
                  </a:lnTo>
                  <a:lnTo>
                    <a:pt x="52" y="1234"/>
                  </a:lnTo>
                  <a:lnTo>
                    <a:pt x="37" y="1210"/>
                  </a:lnTo>
                  <a:lnTo>
                    <a:pt x="23" y="1208"/>
                  </a:lnTo>
                  <a:lnTo>
                    <a:pt x="9" y="1207"/>
                  </a:lnTo>
                  <a:lnTo>
                    <a:pt x="9" y="1196"/>
                  </a:lnTo>
                  <a:lnTo>
                    <a:pt x="9" y="1185"/>
                  </a:lnTo>
                  <a:lnTo>
                    <a:pt x="10" y="1173"/>
                  </a:lnTo>
                  <a:lnTo>
                    <a:pt x="11" y="1162"/>
                  </a:lnTo>
                  <a:lnTo>
                    <a:pt x="43" y="1163"/>
                  </a:lnTo>
                  <a:lnTo>
                    <a:pt x="61" y="1164"/>
                  </a:lnTo>
                  <a:lnTo>
                    <a:pt x="72" y="1166"/>
                  </a:lnTo>
                  <a:lnTo>
                    <a:pt x="83" y="1168"/>
                  </a:lnTo>
                  <a:lnTo>
                    <a:pt x="85" y="1147"/>
                  </a:lnTo>
                  <a:lnTo>
                    <a:pt x="86" y="1126"/>
                  </a:lnTo>
                  <a:lnTo>
                    <a:pt x="87" y="1105"/>
                  </a:lnTo>
                  <a:lnTo>
                    <a:pt x="89" y="1084"/>
                  </a:lnTo>
                  <a:lnTo>
                    <a:pt x="91" y="1063"/>
                  </a:lnTo>
                  <a:lnTo>
                    <a:pt x="93" y="1042"/>
                  </a:lnTo>
                  <a:lnTo>
                    <a:pt x="94" y="1022"/>
                  </a:lnTo>
                  <a:lnTo>
                    <a:pt x="96" y="1001"/>
                  </a:lnTo>
                  <a:lnTo>
                    <a:pt x="99" y="1001"/>
                  </a:lnTo>
                  <a:lnTo>
                    <a:pt x="104" y="1001"/>
                  </a:lnTo>
                  <a:lnTo>
                    <a:pt x="105" y="993"/>
                  </a:lnTo>
                  <a:lnTo>
                    <a:pt x="106" y="985"/>
                  </a:lnTo>
                  <a:lnTo>
                    <a:pt x="106" y="977"/>
                  </a:lnTo>
                  <a:lnTo>
                    <a:pt x="107" y="970"/>
                  </a:lnTo>
                  <a:lnTo>
                    <a:pt x="114" y="967"/>
                  </a:lnTo>
                  <a:lnTo>
                    <a:pt x="122" y="965"/>
                  </a:lnTo>
                  <a:lnTo>
                    <a:pt x="130" y="964"/>
                  </a:lnTo>
                  <a:lnTo>
                    <a:pt x="138" y="963"/>
                  </a:lnTo>
                  <a:lnTo>
                    <a:pt x="155" y="962"/>
                  </a:lnTo>
                  <a:lnTo>
                    <a:pt x="172" y="960"/>
                  </a:lnTo>
                  <a:lnTo>
                    <a:pt x="172" y="942"/>
                  </a:lnTo>
                  <a:lnTo>
                    <a:pt x="172" y="923"/>
                  </a:lnTo>
                  <a:lnTo>
                    <a:pt x="173" y="904"/>
                  </a:lnTo>
                  <a:lnTo>
                    <a:pt x="174" y="886"/>
                  </a:lnTo>
                  <a:lnTo>
                    <a:pt x="178" y="883"/>
                  </a:lnTo>
                  <a:lnTo>
                    <a:pt x="183" y="879"/>
                  </a:lnTo>
                  <a:lnTo>
                    <a:pt x="183" y="872"/>
                  </a:lnTo>
                  <a:lnTo>
                    <a:pt x="182" y="866"/>
                  </a:lnTo>
                  <a:lnTo>
                    <a:pt x="179" y="859"/>
                  </a:lnTo>
                  <a:lnTo>
                    <a:pt x="172" y="848"/>
                  </a:lnTo>
                  <a:lnTo>
                    <a:pt x="167" y="847"/>
                  </a:lnTo>
                  <a:lnTo>
                    <a:pt x="164" y="844"/>
                  </a:lnTo>
                  <a:lnTo>
                    <a:pt x="161" y="840"/>
                  </a:lnTo>
                  <a:lnTo>
                    <a:pt x="159" y="836"/>
                  </a:lnTo>
                  <a:lnTo>
                    <a:pt x="155" y="826"/>
                  </a:lnTo>
                  <a:lnTo>
                    <a:pt x="150" y="817"/>
                  </a:lnTo>
                  <a:lnTo>
                    <a:pt x="155" y="805"/>
                  </a:lnTo>
                  <a:lnTo>
                    <a:pt x="160" y="795"/>
                  </a:lnTo>
                  <a:lnTo>
                    <a:pt x="164" y="789"/>
                  </a:lnTo>
                  <a:lnTo>
                    <a:pt x="168" y="786"/>
                  </a:lnTo>
                  <a:lnTo>
                    <a:pt x="173" y="783"/>
                  </a:lnTo>
                  <a:lnTo>
                    <a:pt x="179" y="781"/>
                  </a:lnTo>
                  <a:lnTo>
                    <a:pt x="182" y="773"/>
                  </a:lnTo>
                  <a:lnTo>
                    <a:pt x="187" y="764"/>
                  </a:lnTo>
                  <a:lnTo>
                    <a:pt x="193" y="754"/>
                  </a:lnTo>
                  <a:lnTo>
                    <a:pt x="200" y="745"/>
                  </a:lnTo>
                  <a:lnTo>
                    <a:pt x="209" y="735"/>
                  </a:lnTo>
                  <a:lnTo>
                    <a:pt x="217" y="727"/>
                  </a:lnTo>
                  <a:lnTo>
                    <a:pt x="224" y="722"/>
                  </a:lnTo>
                  <a:lnTo>
                    <a:pt x="232" y="718"/>
                  </a:lnTo>
                  <a:lnTo>
                    <a:pt x="232" y="703"/>
                  </a:lnTo>
                  <a:lnTo>
                    <a:pt x="232" y="689"/>
                  </a:lnTo>
                  <a:lnTo>
                    <a:pt x="227" y="689"/>
                  </a:lnTo>
                  <a:lnTo>
                    <a:pt x="223" y="689"/>
                  </a:lnTo>
                  <a:lnTo>
                    <a:pt x="223" y="680"/>
                  </a:lnTo>
                  <a:lnTo>
                    <a:pt x="223" y="673"/>
                  </a:lnTo>
                  <a:lnTo>
                    <a:pt x="219" y="673"/>
                  </a:lnTo>
                  <a:lnTo>
                    <a:pt x="215" y="673"/>
                  </a:lnTo>
                  <a:lnTo>
                    <a:pt x="211" y="653"/>
                  </a:lnTo>
                  <a:lnTo>
                    <a:pt x="206" y="633"/>
                  </a:lnTo>
                  <a:lnTo>
                    <a:pt x="204" y="622"/>
                  </a:lnTo>
                  <a:lnTo>
                    <a:pt x="201" y="612"/>
                  </a:lnTo>
                  <a:lnTo>
                    <a:pt x="201" y="603"/>
                  </a:lnTo>
                  <a:lnTo>
                    <a:pt x="201" y="592"/>
                  </a:lnTo>
                  <a:lnTo>
                    <a:pt x="208" y="590"/>
                  </a:lnTo>
                  <a:lnTo>
                    <a:pt x="215" y="590"/>
                  </a:lnTo>
                  <a:lnTo>
                    <a:pt x="227" y="561"/>
                  </a:lnTo>
                  <a:lnTo>
                    <a:pt x="237" y="543"/>
                  </a:lnTo>
                  <a:lnTo>
                    <a:pt x="243" y="532"/>
                  </a:lnTo>
                  <a:lnTo>
                    <a:pt x="247" y="522"/>
                  </a:lnTo>
                  <a:lnTo>
                    <a:pt x="251" y="522"/>
                  </a:lnTo>
                  <a:lnTo>
                    <a:pt x="255" y="522"/>
                  </a:lnTo>
                  <a:lnTo>
                    <a:pt x="256" y="514"/>
                  </a:lnTo>
                  <a:lnTo>
                    <a:pt x="257" y="508"/>
                  </a:lnTo>
                  <a:lnTo>
                    <a:pt x="266" y="505"/>
                  </a:lnTo>
                  <a:lnTo>
                    <a:pt x="275" y="503"/>
                  </a:lnTo>
                  <a:lnTo>
                    <a:pt x="275" y="498"/>
                  </a:lnTo>
                  <a:lnTo>
                    <a:pt x="275" y="495"/>
                  </a:lnTo>
                  <a:lnTo>
                    <a:pt x="278" y="495"/>
                  </a:lnTo>
                  <a:lnTo>
                    <a:pt x="283" y="495"/>
                  </a:lnTo>
                  <a:lnTo>
                    <a:pt x="283" y="490"/>
                  </a:lnTo>
                  <a:lnTo>
                    <a:pt x="283" y="486"/>
                  </a:lnTo>
                  <a:lnTo>
                    <a:pt x="286" y="486"/>
                  </a:lnTo>
                  <a:lnTo>
                    <a:pt x="292" y="486"/>
                  </a:lnTo>
                  <a:lnTo>
                    <a:pt x="292" y="482"/>
                  </a:lnTo>
                  <a:lnTo>
                    <a:pt x="292" y="479"/>
                  </a:lnTo>
                  <a:lnTo>
                    <a:pt x="295" y="479"/>
                  </a:lnTo>
                  <a:lnTo>
                    <a:pt x="299" y="479"/>
                  </a:lnTo>
                  <a:lnTo>
                    <a:pt x="299" y="470"/>
                  </a:lnTo>
                  <a:lnTo>
                    <a:pt x="299" y="462"/>
                  </a:lnTo>
                  <a:lnTo>
                    <a:pt x="308" y="454"/>
                  </a:lnTo>
                  <a:lnTo>
                    <a:pt x="316" y="447"/>
                  </a:lnTo>
                  <a:lnTo>
                    <a:pt x="321" y="440"/>
                  </a:lnTo>
                  <a:lnTo>
                    <a:pt x="324" y="433"/>
                  </a:lnTo>
                  <a:lnTo>
                    <a:pt x="326" y="414"/>
                  </a:lnTo>
                  <a:lnTo>
                    <a:pt x="327" y="390"/>
                  </a:lnTo>
                  <a:lnTo>
                    <a:pt x="323" y="390"/>
                  </a:lnTo>
                  <a:lnTo>
                    <a:pt x="319" y="390"/>
                  </a:lnTo>
                  <a:lnTo>
                    <a:pt x="317" y="378"/>
                  </a:lnTo>
                  <a:lnTo>
                    <a:pt x="314" y="368"/>
                  </a:lnTo>
                  <a:lnTo>
                    <a:pt x="314" y="359"/>
                  </a:lnTo>
                  <a:lnTo>
                    <a:pt x="314" y="345"/>
                  </a:lnTo>
                  <a:lnTo>
                    <a:pt x="320" y="341"/>
                  </a:lnTo>
                  <a:lnTo>
                    <a:pt x="327" y="339"/>
                  </a:lnTo>
                  <a:lnTo>
                    <a:pt x="327" y="334"/>
                  </a:lnTo>
                  <a:lnTo>
                    <a:pt x="327" y="331"/>
                  </a:lnTo>
                  <a:lnTo>
                    <a:pt x="331" y="331"/>
                  </a:lnTo>
                  <a:lnTo>
                    <a:pt x="334" y="331"/>
                  </a:lnTo>
                  <a:lnTo>
                    <a:pt x="334" y="316"/>
                  </a:lnTo>
                  <a:lnTo>
                    <a:pt x="334" y="303"/>
                  </a:lnTo>
                  <a:lnTo>
                    <a:pt x="331" y="303"/>
                  </a:lnTo>
                  <a:lnTo>
                    <a:pt x="327" y="303"/>
                  </a:lnTo>
                  <a:lnTo>
                    <a:pt x="327" y="295"/>
                  </a:lnTo>
                  <a:lnTo>
                    <a:pt x="327" y="287"/>
                  </a:lnTo>
                  <a:lnTo>
                    <a:pt x="325" y="281"/>
                  </a:lnTo>
                  <a:lnTo>
                    <a:pt x="323" y="276"/>
                  </a:lnTo>
                  <a:lnTo>
                    <a:pt x="320" y="273"/>
                  </a:lnTo>
                  <a:lnTo>
                    <a:pt x="314" y="271"/>
                  </a:lnTo>
                  <a:lnTo>
                    <a:pt x="307" y="269"/>
                  </a:lnTo>
                  <a:lnTo>
                    <a:pt x="299" y="268"/>
                  </a:lnTo>
                  <a:lnTo>
                    <a:pt x="299" y="262"/>
                  </a:lnTo>
                  <a:lnTo>
                    <a:pt x="299" y="259"/>
                  </a:lnTo>
                  <a:lnTo>
                    <a:pt x="283" y="256"/>
                  </a:lnTo>
                  <a:lnTo>
                    <a:pt x="269" y="254"/>
                  </a:lnTo>
                  <a:lnTo>
                    <a:pt x="280" y="236"/>
                  </a:lnTo>
                  <a:lnTo>
                    <a:pt x="286" y="225"/>
                  </a:lnTo>
                  <a:lnTo>
                    <a:pt x="290" y="219"/>
                  </a:lnTo>
                  <a:lnTo>
                    <a:pt x="292" y="212"/>
                  </a:lnTo>
                  <a:lnTo>
                    <a:pt x="304" y="207"/>
                  </a:lnTo>
                  <a:lnTo>
                    <a:pt x="314" y="203"/>
                  </a:lnTo>
                  <a:lnTo>
                    <a:pt x="323" y="198"/>
                  </a:lnTo>
                  <a:lnTo>
                    <a:pt x="329" y="193"/>
                  </a:lnTo>
                  <a:lnTo>
                    <a:pt x="334" y="186"/>
                  </a:lnTo>
                  <a:lnTo>
                    <a:pt x="337" y="176"/>
                  </a:lnTo>
                  <a:lnTo>
                    <a:pt x="340" y="165"/>
                  </a:lnTo>
                  <a:lnTo>
                    <a:pt x="342" y="151"/>
                  </a:lnTo>
                  <a:lnTo>
                    <a:pt x="347" y="151"/>
                  </a:lnTo>
                  <a:lnTo>
                    <a:pt x="351" y="151"/>
                  </a:lnTo>
                  <a:lnTo>
                    <a:pt x="351" y="148"/>
                  </a:lnTo>
                  <a:lnTo>
                    <a:pt x="351" y="144"/>
                  </a:lnTo>
                  <a:lnTo>
                    <a:pt x="355" y="144"/>
                  </a:lnTo>
                  <a:lnTo>
                    <a:pt x="358" y="144"/>
                  </a:lnTo>
                  <a:lnTo>
                    <a:pt x="357" y="137"/>
                  </a:lnTo>
                  <a:lnTo>
                    <a:pt x="356" y="130"/>
                  </a:lnTo>
                  <a:lnTo>
                    <a:pt x="366" y="115"/>
                  </a:lnTo>
                  <a:lnTo>
                    <a:pt x="375" y="105"/>
                  </a:lnTo>
                  <a:lnTo>
                    <a:pt x="380" y="101"/>
                  </a:lnTo>
                  <a:lnTo>
                    <a:pt x="385" y="96"/>
                  </a:lnTo>
                  <a:lnTo>
                    <a:pt x="393" y="93"/>
                  </a:lnTo>
                  <a:lnTo>
                    <a:pt x="403" y="91"/>
                  </a:lnTo>
                  <a:lnTo>
                    <a:pt x="403" y="88"/>
                  </a:lnTo>
                  <a:lnTo>
                    <a:pt x="403" y="84"/>
                  </a:lnTo>
                  <a:lnTo>
                    <a:pt x="406" y="84"/>
                  </a:lnTo>
                  <a:lnTo>
                    <a:pt x="411" y="84"/>
                  </a:lnTo>
                  <a:lnTo>
                    <a:pt x="413" y="76"/>
                  </a:lnTo>
                  <a:lnTo>
                    <a:pt x="417" y="66"/>
                  </a:lnTo>
                  <a:lnTo>
                    <a:pt x="426" y="65"/>
                  </a:lnTo>
                  <a:lnTo>
                    <a:pt x="435" y="63"/>
                  </a:lnTo>
                  <a:lnTo>
                    <a:pt x="443" y="61"/>
                  </a:lnTo>
                  <a:lnTo>
                    <a:pt x="450" y="58"/>
                  </a:lnTo>
                  <a:lnTo>
                    <a:pt x="458" y="54"/>
                  </a:lnTo>
                  <a:lnTo>
                    <a:pt x="463" y="49"/>
                  </a:lnTo>
                  <a:lnTo>
                    <a:pt x="466" y="45"/>
                  </a:lnTo>
                  <a:lnTo>
                    <a:pt x="468" y="41"/>
                  </a:lnTo>
                  <a:lnTo>
                    <a:pt x="469" y="37"/>
                  </a:lnTo>
                  <a:lnTo>
                    <a:pt x="470" y="32"/>
                  </a:lnTo>
                  <a:lnTo>
                    <a:pt x="480" y="31"/>
                  </a:lnTo>
                  <a:lnTo>
                    <a:pt x="489" y="29"/>
                  </a:lnTo>
                  <a:lnTo>
                    <a:pt x="497" y="26"/>
                  </a:lnTo>
                  <a:lnTo>
                    <a:pt x="504" y="23"/>
                  </a:lnTo>
                  <a:lnTo>
                    <a:pt x="518" y="18"/>
                  </a:lnTo>
                  <a:lnTo>
                    <a:pt x="534" y="12"/>
                  </a:lnTo>
                  <a:lnTo>
                    <a:pt x="534" y="6"/>
                  </a:lnTo>
                  <a:lnTo>
                    <a:pt x="536" y="0"/>
                  </a:lnTo>
                  <a:lnTo>
                    <a:pt x="544" y="0"/>
                  </a:lnTo>
                  <a:lnTo>
                    <a:pt x="552" y="0"/>
                  </a:lnTo>
                  <a:lnTo>
                    <a:pt x="555" y="3"/>
                  </a:lnTo>
                  <a:lnTo>
                    <a:pt x="559" y="8"/>
                  </a:lnTo>
                  <a:lnTo>
                    <a:pt x="569" y="8"/>
                  </a:lnTo>
                  <a:lnTo>
                    <a:pt x="579" y="8"/>
                  </a:lnTo>
                  <a:lnTo>
                    <a:pt x="583" y="5"/>
                  </a:lnTo>
                  <a:lnTo>
                    <a:pt x="586" y="3"/>
                  </a:lnTo>
                  <a:lnTo>
                    <a:pt x="589" y="1"/>
                  </a:lnTo>
                  <a:lnTo>
                    <a:pt x="593" y="0"/>
                  </a:lnTo>
                  <a:lnTo>
                    <a:pt x="602" y="0"/>
                  </a:lnTo>
                  <a:lnTo>
                    <a:pt x="611" y="0"/>
                  </a:lnTo>
                  <a:lnTo>
                    <a:pt x="617" y="11"/>
                  </a:lnTo>
                  <a:lnTo>
                    <a:pt x="621" y="19"/>
                  </a:lnTo>
                  <a:lnTo>
                    <a:pt x="623" y="28"/>
                  </a:lnTo>
                  <a:lnTo>
                    <a:pt x="626" y="40"/>
                  </a:lnTo>
                  <a:lnTo>
                    <a:pt x="630" y="40"/>
                  </a:lnTo>
                  <a:lnTo>
                    <a:pt x="633" y="40"/>
                  </a:lnTo>
                  <a:lnTo>
                    <a:pt x="633" y="48"/>
                  </a:lnTo>
                  <a:lnTo>
                    <a:pt x="633" y="56"/>
                  </a:lnTo>
                  <a:lnTo>
                    <a:pt x="644" y="56"/>
                  </a:lnTo>
                  <a:lnTo>
                    <a:pt x="657" y="56"/>
                  </a:lnTo>
                  <a:lnTo>
                    <a:pt x="665" y="71"/>
                  </a:lnTo>
                  <a:lnTo>
                    <a:pt x="673" y="84"/>
                  </a:lnTo>
                  <a:lnTo>
                    <a:pt x="683" y="84"/>
                  </a:lnTo>
                  <a:lnTo>
                    <a:pt x="693" y="84"/>
                  </a:lnTo>
                  <a:lnTo>
                    <a:pt x="693" y="88"/>
                  </a:lnTo>
                  <a:lnTo>
                    <a:pt x="693" y="91"/>
                  </a:lnTo>
                  <a:lnTo>
                    <a:pt x="699" y="93"/>
                  </a:lnTo>
                  <a:lnTo>
                    <a:pt x="705" y="95"/>
                  </a:lnTo>
                  <a:lnTo>
                    <a:pt x="707" y="102"/>
                  </a:lnTo>
                  <a:lnTo>
                    <a:pt x="710" y="109"/>
                  </a:lnTo>
                  <a:lnTo>
                    <a:pt x="715" y="109"/>
                  </a:lnTo>
                  <a:lnTo>
                    <a:pt x="721" y="111"/>
                  </a:lnTo>
                  <a:lnTo>
                    <a:pt x="723" y="117"/>
                  </a:lnTo>
                  <a:lnTo>
                    <a:pt x="725" y="124"/>
                  </a:lnTo>
                  <a:lnTo>
                    <a:pt x="734" y="124"/>
                  </a:lnTo>
                  <a:lnTo>
                    <a:pt x="744" y="127"/>
                  </a:lnTo>
                  <a:lnTo>
                    <a:pt x="752" y="130"/>
                  </a:lnTo>
                  <a:lnTo>
                    <a:pt x="760" y="134"/>
                  </a:lnTo>
                  <a:lnTo>
                    <a:pt x="768" y="140"/>
                  </a:lnTo>
                  <a:lnTo>
                    <a:pt x="774" y="146"/>
                  </a:lnTo>
                  <a:lnTo>
                    <a:pt x="778" y="155"/>
                  </a:lnTo>
                  <a:lnTo>
                    <a:pt x="781" y="164"/>
                  </a:lnTo>
                  <a:lnTo>
                    <a:pt x="776" y="165"/>
                  </a:lnTo>
                  <a:lnTo>
                    <a:pt x="772" y="167"/>
                  </a:lnTo>
                  <a:lnTo>
                    <a:pt x="770" y="175"/>
                  </a:lnTo>
                  <a:lnTo>
                    <a:pt x="769" y="184"/>
                  </a:lnTo>
                  <a:lnTo>
                    <a:pt x="766" y="186"/>
                  </a:lnTo>
                  <a:lnTo>
                    <a:pt x="762" y="188"/>
                  </a:lnTo>
                  <a:lnTo>
                    <a:pt x="768" y="193"/>
                  </a:lnTo>
                  <a:lnTo>
                    <a:pt x="773" y="198"/>
                  </a:lnTo>
                  <a:lnTo>
                    <a:pt x="772" y="207"/>
                  </a:lnTo>
                  <a:lnTo>
                    <a:pt x="771" y="216"/>
                  </a:lnTo>
                  <a:lnTo>
                    <a:pt x="770" y="225"/>
                  </a:lnTo>
                  <a:lnTo>
                    <a:pt x="769" y="235"/>
                  </a:lnTo>
                  <a:lnTo>
                    <a:pt x="765" y="235"/>
                  </a:lnTo>
                  <a:lnTo>
                    <a:pt x="760" y="235"/>
                  </a:lnTo>
                  <a:lnTo>
                    <a:pt x="760" y="239"/>
                  </a:lnTo>
                  <a:lnTo>
                    <a:pt x="760" y="244"/>
                  </a:lnTo>
                  <a:lnTo>
                    <a:pt x="756" y="244"/>
                  </a:lnTo>
                  <a:lnTo>
                    <a:pt x="752" y="244"/>
                  </a:lnTo>
                  <a:lnTo>
                    <a:pt x="745" y="267"/>
                  </a:lnTo>
                  <a:lnTo>
                    <a:pt x="739" y="287"/>
                  </a:lnTo>
                  <a:lnTo>
                    <a:pt x="735" y="299"/>
                  </a:lnTo>
                  <a:lnTo>
                    <a:pt x="733" y="309"/>
                  </a:lnTo>
                  <a:lnTo>
                    <a:pt x="732" y="320"/>
                  </a:lnTo>
                  <a:lnTo>
                    <a:pt x="731" y="333"/>
                  </a:lnTo>
                  <a:lnTo>
                    <a:pt x="725" y="339"/>
                  </a:lnTo>
                  <a:lnTo>
                    <a:pt x="722" y="345"/>
                  </a:lnTo>
                  <a:lnTo>
                    <a:pt x="721" y="352"/>
                  </a:lnTo>
                  <a:lnTo>
                    <a:pt x="720" y="361"/>
                  </a:lnTo>
                  <a:lnTo>
                    <a:pt x="728" y="362"/>
                  </a:lnTo>
                  <a:lnTo>
                    <a:pt x="737" y="363"/>
                  </a:lnTo>
                  <a:lnTo>
                    <a:pt x="745" y="365"/>
                  </a:lnTo>
                  <a:lnTo>
                    <a:pt x="752" y="366"/>
                  </a:lnTo>
                  <a:lnTo>
                    <a:pt x="752" y="370"/>
                  </a:lnTo>
                  <a:lnTo>
                    <a:pt x="752" y="374"/>
                  </a:lnTo>
                  <a:lnTo>
                    <a:pt x="762" y="375"/>
                  </a:lnTo>
                  <a:lnTo>
                    <a:pt x="773" y="378"/>
                  </a:lnTo>
                  <a:lnTo>
                    <a:pt x="776" y="389"/>
                  </a:lnTo>
                  <a:lnTo>
                    <a:pt x="780" y="401"/>
                  </a:lnTo>
                  <a:lnTo>
                    <a:pt x="784" y="414"/>
                  </a:lnTo>
                  <a:lnTo>
                    <a:pt x="788" y="426"/>
                  </a:lnTo>
                  <a:lnTo>
                    <a:pt x="791" y="426"/>
                  </a:lnTo>
                  <a:lnTo>
                    <a:pt x="797" y="426"/>
                  </a:lnTo>
                  <a:lnTo>
                    <a:pt x="797" y="430"/>
                  </a:lnTo>
                  <a:lnTo>
                    <a:pt x="797" y="435"/>
                  </a:lnTo>
                  <a:lnTo>
                    <a:pt x="801" y="435"/>
                  </a:lnTo>
                  <a:lnTo>
                    <a:pt x="805" y="435"/>
                  </a:lnTo>
                  <a:lnTo>
                    <a:pt x="805" y="439"/>
                  </a:lnTo>
                  <a:lnTo>
                    <a:pt x="805" y="443"/>
                  </a:lnTo>
                  <a:lnTo>
                    <a:pt x="812" y="443"/>
                  </a:lnTo>
                  <a:lnTo>
                    <a:pt x="821" y="443"/>
                  </a:lnTo>
                  <a:lnTo>
                    <a:pt x="821" y="447"/>
                  </a:lnTo>
                  <a:lnTo>
                    <a:pt x="821" y="450"/>
                  </a:lnTo>
                  <a:lnTo>
                    <a:pt x="825" y="450"/>
                  </a:lnTo>
                  <a:lnTo>
                    <a:pt x="829" y="450"/>
                  </a:lnTo>
                  <a:lnTo>
                    <a:pt x="826" y="463"/>
                  </a:lnTo>
                  <a:lnTo>
                    <a:pt x="824" y="470"/>
                  </a:lnTo>
                  <a:lnTo>
                    <a:pt x="821" y="475"/>
                  </a:lnTo>
                  <a:lnTo>
                    <a:pt x="815" y="480"/>
                  </a:lnTo>
                  <a:lnTo>
                    <a:pt x="813" y="503"/>
                  </a:lnTo>
                  <a:lnTo>
                    <a:pt x="811" y="527"/>
                  </a:lnTo>
                  <a:lnTo>
                    <a:pt x="809" y="552"/>
                  </a:lnTo>
                  <a:lnTo>
                    <a:pt x="807" y="576"/>
                  </a:lnTo>
                  <a:lnTo>
                    <a:pt x="812" y="581"/>
                  </a:lnTo>
                  <a:lnTo>
                    <a:pt x="815" y="586"/>
                  </a:lnTo>
                  <a:lnTo>
                    <a:pt x="817" y="593"/>
                  </a:lnTo>
                  <a:lnTo>
                    <a:pt x="821" y="606"/>
                  </a:lnTo>
                  <a:lnTo>
                    <a:pt x="825" y="606"/>
                  </a:lnTo>
                  <a:lnTo>
                    <a:pt x="829" y="606"/>
                  </a:lnTo>
                  <a:lnTo>
                    <a:pt x="829" y="611"/>
                  </a:lnTo>
                  <a:lnTo>
                    <a:pt x="829" y="617"/>
                  </a:lnTo>
                  <a:lnTo>
                    <a:pt x="833" y="619"/>
                  </a:lnTo>
                  <a:lnTo>
                    <a:pt x="837" y="621"/>
                  </a:lnTo>
                  <a:lnTo>
                    <a:pt x="839" y="628"/>
                  </a:lnTo>
                  <a:lnTo>
                    <a:pt x="841" y="634"/>
                  </a:lnTo>
                  <a:lnTo>
                    <a:pt x="849" y="634"/>
                  </a:lnTo>
                  <a:lnTo>
                    <a:pt x="857" y="634"/>
                  </a:lnTo>
                  <a:lnTo>
                    <a:pt x="857" y="643"/>
                  </a:lnTo>
                  <a:lnTo>
                    <a:pt x="857" y="652"/>
                  </a:lnTo>
                  <a:lnTo>
                    <a:pt x="857" y="661"/>
                  </a:lnTo>
                  <a:lnTo>
                    <a:pt x="857" y="670"/>
                  </a:lnTo>
                  <a:lnTo>
                    <a:pt x="862" y="671"/>
                  </a:lnTo>
                  <a:lnTo>
                    <a:pt x="868" y="672"/>
                  </a:lnTo>
                  <a:lnTo>
                    <a:pt x="870" y="678"/>
                  </a:lnTo>
                  <a:lnTo>
                    <a:pt x="872" y="686"/>
                  </a:lnTo>
                  <a:lnTo>
                    <a:pt x="881" y="688"/>
                  </a:lnTo>
                  <a:lnTo>
                    <a:pt x="890" y="689"/>
                  </a:lnTo>
                  <a:lnTo>
                    <a:pt x="898" y="692"/>
                  </a:lnTo>
                  <a:lnTo>
                    <a:pt x="908" y="694"/>
                  </a:lnTo>
                  <a:lnTo>
                    <a:pt x="908" y="697"/>
                  </a:lnTo>
                  <a:lnTo>
                    <a:pt x="908" y="701"/>
                  </a:lnTo>
                  <a:lnTo>
                    <a:pt x="916" y="701"/>
                  </a:lnTo>
                  <a:lnTo>
                    <a:pt x="924" y="701"/>
                  </a:lnTo>
                  <a:lnTo>
                    <a:pt x="924" y="704"/>
                  </a:lnTo>
                  <a:lnTo>
                    <a:pt x="924" y="709"/>
                  </a:lnTo>
                  <a:lnTo>
                    <a:pt x="930" y="710"/>
                  </a:lnTo>
                  <a:lnTo>
                    <a:pt x="937" y="712"/>
                  </a:lnTo>
                  <a:lnTo>
                    <a:pt x="939" y="718"/>
                  </a:lnTo>
                  <a:lnTo>
                    <a:pt x="945" y="725"/>
                  </a:lnTo>
                  <a:lnTo>
                    <a:pt x="953" y="734"/>
                  </a:lnTo>
                  <a:lnTo>
                    <a:pt x="963" y="744"/>
                  </a:lnTo>
                  <a:lnTo>
                    <a:pt x="972" y="753"/>
                  </a:lnTo>
                  <a:lnTo>
                    <a:pt x="980" y="760"/>
                  </a:lnTo>
                  <a:lnTo>
                    <a:pt x="987" y="766"/>
                  </a:lnTo>
                  <a:lnTo>
                    <a:pt x="993" y="770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8" name="Freeform 286">
              <a:extLst>
                <a:ext uri="{FF2B5EF4-FFF2-40B4-BE49-F238E27FC236}">
                  <a16:creationId xmlns:a16="http://schemas.microsoft.com/office/drawing/2014/main" id="{75D06492-F4A0-4710-975F-391EA84E3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6056" y="4083715"/>
              <a:ext cx="599286" cy="665045"/>
            </a:xfrm>
            <a:custGeom>
              <a:avLst/>
              <a:gdLst>
                <a:gd name="T0" fmla="*/ 2147483646 w 1453"/>
                <a:gd name="T1" fmla="*/ 2147483646 h 1635"/>
                <a:gd name="T2" fmla="*/ 2147483646 w 1453"/>
                <a:gd name="T3" fmla="*/ 2147483646 h 1635"/>
                <a:gd name="T4" fmla="*/ 2147483646 w 1453"/>
                <a:gd name="T5" fmla="*/ 2147483646 h 1635"/>
                <a:gd name="T6" fmla="*/ 2147483646 w 1453"/>
                <a:gd name="T7" fmla="*/ 2147483646 h 1635"/>
                <a:gd name="T8" fmla="*/ 2147483646 w 1453"/>
                <a:gd name="T9" fmla="*/ 2147483646 h 1635"/>
                <a:gd name="T10" fmla="*/ 2147483646 w 1453"/>
                <a:gd name="T11" fmla="*/ 2147483646 h 1635"/>
                <a:gd name="T12" fmla="*/ 2147483646 w 1453"/>
                <a:gd name="T13" fmla="*/ 2147483646 h 1635"/>
                <a:gd name="T14" fmla="*/ 2147483646 w 1453"/>
                <a:gd name="T15" fmla="*/ 2147483646 h 1635"/>
                <a:gd name="T16" fmla="*/ 2147483646 w 1453"/>
                <a:gd name="T17" fmla="*/ 2147483646 h 1635"/>
                <a:gd name="T18" fmla="*/ 2147483646 w 1453"/>
                <a:gd name="T19" fmla="*/ 2147483646 h 1635"/>
                <a:gd name="T20" fmla="*/ 2147483646 w 1453"/>
                <a:gd name="T21" fmla="*/ 2147483646 h 1635"/>
                <a:gd name="T22" fmla="*/ 2147483646 w 1453"/>
                <a:gd name="T23" fmla="*/ 2147483646 h 1635"/>
                <a:gd name="T24" fmla="*/ 2147483646 w 1453"/>
                <a:gd name="T25" fmla="*/ 2147483646 h 1635"/>
                <a:gd name="T26" fmla="*/ 2147483646 w 1453"/>
                <a:gd name="T27" fmla="*/ 2147483646 h 1635"/>
                <a:gd name="T28" fmla="*/ 2147483646 w 1453"/>
                <a:gd name="T29" fmla="*/ 2147483646 h 1635"/>
                <a:gd name="T30" fmla="*/ 2147483646 w 1453"/>
                <a:gd name="T31" fmla="*/ 2147483646 h 1635"/>
                <a:gd name="T32" fmla="*/ 2147483646 w 1453"/>
                <a:gd name="T33" fmla="*/ 2147483646 h 1635"/>
                <a:gd name="T34" fmla="*/ 2147483646 w 1453"/>
                <a:gd name="T35" fmla="*/ 2147483646 h 1635"/>
                <a:gd name="T36" fmla="*/ 2147483646 w 1453"/>
                <a:gd name="T37" fmla="*/ 2147483646 h 1635"/>
                <a:gd name="T38" fmla="*/ 2147483646 w 1453"/>
                <a:gd name="T39" fmla="*/ 2147483646 h 1635"/>
                <a:gd name="T40" fmla="*/ 2147483646 w 1453"/>
                <a:gd name="T41" fmla="*/ 2147483646 h 1635"/>
                <a:gd name="T42" fmla="*/ 2147483646 w 1453"/>
                <a:gd name="T43" fmla="*/ 2147483646 h 1635"/>
                <a:gd name="T44" fmla="*/ 2147483646 w 1453"/>
                <a:gd name="T45" fmla="*/ 2147483646 h 1635"/>
                <a:gd name="T46" fmla="*/ 2147483646 w 1453"/>
                <a:gd name="T47" fmla="*/ 2147483646 h 1635"/>
                <a:gd name="T48" fmla="*/ 2147483646 w 1453"/>
                <a:gd name="T49" fmla="*/ 2147483646 h 1635"/>
                <a:gd name="T50" fmla="*/ 2147483646 w 1453"/>
                <a:gd name="T51" fmla="*/ 2147483646 h 1635"/>
                <a:gd name="T52" fmla="*/ 2147483646 w 1453"/>
                <a:gd name="T53" fmla="*/ 2147483646 h 1635"/>
                <a:gd name="T54" fmla="*/ 2147483646 w 1453"/>
                <a:gd name="T55" fmla="*/ 2147483646 h 1635"/>
                <a:gd name="T56" fmla="*/ 2147483646 w 1453"/>
                <a:gd name="T57" fmla="*/ 2147483646 h 1635"/>
                <a:gd name="T58" fmla="*/ 2147483646 w 1453"/>
                <a:gd name="T59" fmla="*/ 2147483646 h 1635"/>
                <a:gd name="T60" fmla="*/ 2147483646 w 1453"/>
                <a:gd name="T61" fmla="*/ 2147483646 h 1635"/>
                <a:gd name="T62" fmla="*/ 2147483646 w 1453"/>
                <a:gd name="T63" fmla="*/ 2147483646 h 1635"/>
                <a:gd name="T64" fmla="*/ 2147483646 w 1453"/>
                <a:gd name="T65" fmla="*/ 2147483646 h 1635"/>
                <a:gd name="T66" fmla="*/ 2147483646 w 1453"/>
                <a:gd name="T67" fmla="*/ 2147483646 h 1635"/>
                <a:gd name="T68" fmla="*/ 2147483646 w 1453"/>
                <a:gd name="T69" fmla="*/ 2147483646 h 1635"/>
                <a:gd name="T70" fmla="*/ 2147483646 w 1453"/>
                <a:gd name="T71" fmla="*/ 2147483646 h 1635"/>
                <a:gd name="T72" fmla="*/ 2147483646 w 1453"/>
                <a:gd name="T73" fmla="*/ 2147483646 h 1635"/>
                <a:gd name="T74" fmla="*/ 2147483646 w 1453"/>
                <a:gd name="T75" fmla="*/ 2147483646 h 1635"/>
                <a:gd name="T76" fmla="*/ 2147483646 w 1453"/>
                <a:gd name="T77" fmla="*/ 2147483646 h 1635"/>
                <a:gd name="T78" fmla="*/ 2147483646 w 1453"/>
                <a:gd name="T79" fmla="*/ 2147483646 h 1635"/>
                <a:gd name="T80" fmla="*/ 2147483646 w 1453"/>
                <a:gd name="T81" fmla="*/ 2147483646 h 1635"/>
                <a:gd name="T82" fmla="*/ 2147483646 w 1453"/>
                <a:gd name="T83" fmla="*/ 2147483646 h 1635"/>
                <a:gd name="T84" fmla="*/ 2147483646 w 1453"/>
                <a:gd name="T85" fmla="*/ 2147483646 h 1635"/>
                <a:gd name="T86" fmla="*/ 2147483646 w 1453"/>
                <a:gd name="T87" fmla="*/ 2147483646 h 1635"/>
                <a:gd name="T88" fmla="*/ 2147483646 w 1453"/>
                <a:gd name="T89" fmla="*/ 2147483646 h 1635"/>
                <a:gd name="T90" fmla="*/ 2147483646 w 1453"/>
                <a:gd name="T91" fmla="*/ 2147483646 h 1635"/>
                <a:gd name="T92" fmla="*/ 2147483646 w 1453"/>
                <a:gd name="T93" fmla="*/ 2147483646 h 1635"/>
                <a:gd name="T94" fmla="*/ 2147483646 w 1453"/>
                <a:gd name="T95" fmla="*/ 2147483646 h 1635"/>
                <a:gd name="T96" fmla="*/ 2147483646 w 1453"/>
                <a:gd name="T97" fmla="*/ 2147483646 h 1635"/>
                <a:gd name="T98" fmla="*/ 2147483646 w 1453"/>
                <a:gd name="T99" fmla="*/ 2147483646 h 1635"/>
                <a:gd name="T100" fmla="*/ 2147483646 w 1453"/>
                <a:gd name="T101" fmla="*/ 2147483646 h 1635"/>
                <a:gd name="T102" fmla="*/ 2147483646 w 1453"/>
                <a:gd name="T103" fmla="*/ 2147483646 h 1635"/>
                <a:gd name="T104" fmla="*/ 2147483646 w 1453"/>
                <a:gd name="T105" fmla="*/ 2147483646 h 1635"/>
                <a:gd name="T106" fmla="*/ 2147483646 w 1453"/>
                <a:gd name="T107" fmla="*/ 2147483646 h 1635"/>
                <a:gd name="T108" fmla="*/ 2147483646 w 1453"/>
                <a:gd name="T109" fmla="*/ 2147483646 h 1635"/>
                <a:gd name="T110" fmla="*/ 2147483646 w 1453"/>
                <a:gd name="T111" fmla="*/ 2147483646 h 1635"/>
                <a:gd name="T112" fmla="*/ 2147483646 w 1453"/>
                <a:gd name="T113" fmla="*/ 2147483646 h 1635"/>
                <a:gd name="T114" fmla="*/ 2147483646 w 1453"/>
                <a:gd name="T115" fmla="*/ 2147483646 h 1635"/>
                <a:gd name="T116" fmla="*/ 2147483646 w 1453"/>
                <a:gd name="T117" fmla="*/ 2147483646 h 1635"/>
                <a:gd name="T118" fmla="*/ 2147483646 w 1453"/>
                <a:gd name="T119" fmla="*/ 2147483646 h 1635"/>
                <a:gd name="T120" fmla="*/ 2147483646 w 1453"/>
                <a:gd name="T121" fmla="*/ 2147483646 h 1635"/>
                <a:gd name="T122" fmla="*/ 2147483646 w 1453"/>
                <a:gd name="T123" fmla="*/ 2147483646 h 163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453"/>
                <a:gd name="T187" fmla="*/ 0 h 1635"/>
                <a:gd name="T188" fmla="*/ 1453 w 1453"/>
                <a:gd name="T189" fmla="*/ 1635 h 163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453" h="1635">
                  <a:moveTo>
                    <a:pt x="566" y="1635"/>
                  </a:moveTo>
                  <a:lnTo>
                    <a:pt x="559" y="1629"/>
                  </a:lnTo>
                  <a:lnTo>
                    <a:pt x="556" y="1625"/>
                  </a:lnTo>
                  <a:lnTo>
                    <a:pt x="555" y="1620"/>
                  </a:lnTo>
                  <a:lnTo>
                    <a:pt x="553" y="1611"/>
                  </a:lnTo>
                  <a:lnTo>
                    <a:pt x="549" y="1611"/>
                  </a:lnTo>
                  <a:lnTo>
                    <a:pt x="545" y="1611"/>
                  </a:lnTo>
                  <a:lnTo>
                    <a:pt x="538" y="1587"/>
                  </a:lnTo>
                  <a:lnTo>
                    <a:pt x="530" y="1564"/>
                  </a:lnTo>
                  <a:lnTo>
                    <a:pt x="524" y="1540"/>
                  </a:lnTo>
                  <a:lnTo>
                    <a:pt x="518" y="1516"/>
                  </a:lnTo>
                  <a:lnTo>
                    <a:pt x="506" y="1517"/>
                  </a:lnTo>
                  <a:lnTo>
                    <a:pt x="495" y="1518"/>
                  </a:lnTo>
                  <a:lnTo>
                    <a:pt x="486" y="1509"/>
                  </a:lnTo>
                  <a:lnTo>
                    <a:pt x="480" y="1501"/>
                  </a:lnTo>
                  <a:lnTo>
                    <a:pt x="478" y="1497"/>
                  </a:lnTo>
                  <a:lnTo>
                    <a:pt x="477" y="1493"/>
                  </a:lnTo>
                  <a:lnTo>
                    <a:pt x="474" y="1487"/>
                  </a:lnTo>
                  <a:lnTo>
                    <a:pt x="473" y="1480"/>
                  </a:lnTo>
                  <a:lnTo>
                    <a:pt x="459" y="1482"/>
                  </a:lnTo>
                  <a:lnTo>
                    <a:pt x="444" y="1484"/>
                  </a:lnTo>
                  <a:lnTo>
                    <a:pt x="443" y="1473"/>
                  </a:lnTo>
                  <a:lnTo>
                    <a:pt x="441" y="1463"/>
                  </a:lnTo>
                  <a:lnTo>
                    <a:pt x="447" y="1462"/>
                  </a:lnTo>
                  <a:lnTo>
                    <a:pt x="455" y="1460"/>
                  </a:lnTo>
                  <a:lnTo>
                    <a:pt x="456" y="1445"/>
                  </a:lnTo>
                  <a:lnTo>
                    <a:pt x="458" y="1432"/>
                  </a:lnTo>
                  <a:lnTo>
                    <a:pt x="469" y="1432"/>
                  </a:lnTo>
                  <a:lnTo>
                    <a:pt x="482" y="1432"/>
                  </a:lnTo>
                  <a:lnTo>
                    <a:pt x="479" y="1418"/>
                  </a:lnTo>
                  <a:lnTo>
                    <a:pt x="474" y="1405"/>
                  </a:lnTo>
                  <a:lnTo>
                    <a:pt x="469" y="1392"/>
                  </a:lnTo>
                  <a:lnTo>
                    <a:pt x="464" y="1379"/>
                  </a:lnTo>
                  <a:lnTo>
                    <a:pt x="459" y="1367"/>
                  </a:lnTo>
                  <a:lnTo>
                    <a:pt x="455" y="1354"/>
                  </a:lnTo>
                  <a:lnTo>
                    <a:pt x="452" y="1342"/>
                  </a:lnTo>
                  <a:lnTo>
                    <a:pt x="450" y="1328"/>
                  </a:lnTo>
                  <a:lnTo>
                    <a:pt x="441" y="1328"/>
                  </a:lnTo>
                  <a:lnTo>
                    <a:pt x="434" y="1328"/>
                  </a:lnTo>
                  <a:lnTo>
                    <a:pt x="434" y="1322"/>
                  </a:lnTo>
                  <a:lnTo>
                    <a:pt x="434" y="1317"/>
                  </a:lnTo>
                  <a:lnTo>
                    <a:pt x="428" y="1317"/>
                  </a:lnTo>
                  <a:lnTo>
                    <a:pt x="422" y="1317"/>
                  </a:lnTo>
                  <a:lnTo>
                    <a:pt x="422" y="1312"/>
                  </a:lnTo>
                  <a:lnTo>
                    <a:pt x="422" y="1308"/>
                  </a:lnTo>
                  <a:lnTo>
                    <a:pt x="411" y="1306"/>
                  </a:lnTo>
                  <a:lnTo>
                    <a:pt x="401" y="1304"/>
                  </a:lnTo>
                  <a:lnTo>
                    <a:pt x="399" y="1290"/>
                  </a:lnTo>
                  <a:lnTo>
                    <a:pt x="397" y="1275"/>
                  </a:lnTo>
                  <a:lnTo>
                    <a:pt x="394" y="1275"/>
                  </a:lnTo>
                  <a:lnTo>
                    <a:pt x="389" y="1275"/>
                  </a:lnTo>
                  <a:lnTo>
                    <a:pt x="386" y="1252"/>
                  </a:lnTo>
                  <a:lnTo>
                    <a:pt x="382" y="1232"/>
                  </a:lnTo>
                  <a:lnTo>
                    <a:pt x="381" y="1222"/>
                  </a:lnTo>
                  <a:lnTo>
                    <a:pt x="380" y="1212"/>
                  </a:lnTo>
                  <a:lnTo>
                    <a:pt x="380" y="1201"/>
                  </a:lnTo>
                  <a:lnTo>
                    <a:pt x="381" y="1188"/>
                  </a:lnTo>
                  <a:lnTo>
                    <a:pt x="375" y="1188"/>
                  </a:lnTo>
                  <a:lnTo>
                    <a:pt x="370" y="1188"/>
                  </a:lnTo>
                  <a:lnTo>
                    <a:pt x="368" y="1182"/>
                  </a:lnTo>
                  <a:lnTo>
                    <a:pt x="366" y="1176"/>
                  </a:lnTo>
                  <a:lnTo>
                    <a:pt x="350" y="1176"/>
                  </a:lnTo>
                  <a:lnTo>
                    <a:pt x="341" y="1176"/>
                  </a:lnTo>
                  <a:lnTo>
                    <a:pt x="331" y="1178"/>
                  </a:lnTo>
                  <a:lnTo>
                    <a:pt x="318" y="1180"/>
                  </a:lnTo>
                  <a:lnTo>
                    <a:pt x="318" y="1184"/>
                  </a:lnTo>
                  <a:lnTo>
                    <a:pt x="318" y="1188"/>
                  </a:lnTo>
                  <a:lnTo>
                    <a:pt x="305" y="1188"/>
                  </a:lnTo>
                  <a:lnTo>
                    <a:pt x="294" y="1188"/>
                  </a:lnTo>
                  <a:lnTo>
                    <a:pt x="294" y="1184"/>
                  </a:lnTo>
                  <a:lnTo>
                    <a:pt x="294" y="1180"/>
                  </a:lnTo>
                  <a:lnTo>
                    <a:pt x="286" y="1179"/>
                  </a:lnTo>
                  <a:lnTo>
                    <a:pt x="276" y="1177"/>
                  </a:lnTo>
                  <a:lnTo>
                    <a:pt x="267" y="1175"/>
                  </a:lnTo>
                  <a:lnTo>
                    <a:pt x="259" y="1173"/>
                  </a:lnTo>
                  <a:lnTo>
                    <a:pt x="259" y="1162"/>
                  </a:lnTo>
                  <a:lnTo>
                    <a:pt x="259" y="1153"/>
                  </a:lnTo>
                  <a:lnTo>
                    <a:pt x="254" y="1153"/>
                  </a:lnTo>
                  <a:lnTo>
                    <a:pt x="250" y="1153"/>
                  </a:lnTo>
                  <a:lnTo>
                    <a:pt x="250" y="1140"/>
                  </a:lnTo>
                  <a:lnTo>
                    <a:pt x="250" y="1129"/>
                  </a:lnTo>
                  <a:lnTo>
                    <a:pt x="245" y="1129"/>
                  </a:lnTo>
                  <a:lnTo>
                    <a:pt x="241" y="1129"/>
                  </a:lnTo>
                  <a:lnTo>
                    <a:pt x="241" y="1117"/>
                  </a:lnTo>
                  <a:lnTo>
                    <a:pt x="241" y="1105"/>
                  </a:lnTo>
                  <a:lnTo>
                    <a:pt x="255" y="1101"/>
                  </a:lnTo>
                  <a:lnTo>
                    <a:pt x="267" y="1098"/>
                  </a:lnTo>
                  <a:lnTo>
                    <a:pt x="267" y="1088"/>
                  </a:lnTo>
                  <a:lnTo>
                    <a:pt x="268" y="1077"/>
                  </a:lnTo>
                  <a:lnTo>
                    <a:pt x="250" y="1060"/>
                  </a:lnTo>
                  <a:lnTo>
                    <a:pt x="236" y="1041"/>
                  </a:lnTo>
                  <a:lnTo>
                    <a:pt x="230" y="1032"/>
                  </a:lnTo>
                  <a:lnTo>
                    <a:pt x="224" y="1021"/>
                  </a:lnTo>
                  <a:lnTo>
                    <a:pt x="217" y="1011"/>
                  </a:lnTo>
                  <a:lnTo>
                    <a:pt x="212" y="998"/>
                  </a:lnTo>
                  <a:lnTo>
                    <a:pt x="214" y="990"/>
                  </a:lnTo>
                  <a:lnTo>
                    <a:pt x="217" y="982"/>
                  </a:lnTo>
                  <a:lnTo>
                    <a:pt x="222" y="971"/>
                  </a:lnTo>
                  <a:lnTo>
                    <a:pt x="227" y="958"/>
                  </a:lnTo>
                  <a:lnTo>
                    <a:pt x="243" y="956"/>
                  </a:lnTo>
                  <a:lnTo>
                    <a:pt x="254" y="954"/>
                  </a:lnTo>
                  <a:lnTo>
                    <a:pt x="262" y="951"/>
                  </a:lnTo>
                  <a:lnTo>
                    <a:pt x="270" y="950"/>
                  </a:lnTo>
                  <a:lnTo>
                    <a:pt x="269" y="932"/>
                  </a:lnTo>
                  <a:lnTo>
                    <a:pt x="267" y="913"/>
                  </a:lnTo>
                  <a:lnTo>
                    <a:pt x="266" y="896"/>
                  </a:lnTo>
                  <a:lnTo>
                    <a:pt x="266" y="878"/>
                  </a:lnTo>
                  <a:lnTo>
                    <a:pt x="262" y="878"/>
                  </a:lnTo>
                  <a:lnTo>
                    <a:pt x="259" y="878"/>
                  </a:lnTo>
                  <a:lnTo>
                    <a:pt x="259" y="867"/>
                  </a:lnTo>
                  <a:lnTo>
                    <a:pt x="259" y="855"/>
                  </a:lnTo>
                  <a:lnTo>
                    <a:pt x="259" y="845"/>
                  </a:lnTo>
                  <a:lnTo>
                    <a:pt x="259" y="833"/>
                  </a:lnTo>
                  <a:lnTo>
                    <a:pt x="248" y="830"/>
                  </a:lnTo>
                  <a:lnTo>
                    <a:pt x="240" y="827"/>
                  </a:lnTo>
                  <a:lnTo>
                    <a:pt x="234" y="824"/>
                  </a:lnTo>
                  <a:lnTo>
                    <a:pt x="229" y="820"/>
                  </a:lnTo>
                  <a:lnTo>
                    <a:pt x="225" y="816"/>
                  </a:lnTo>
                  <a:lnTo>
                    <a:pt x="221" y="811"/>
                  </a:lnTo>
                  <a:lnTo>
                    <a:pt x="219" y="803"/>
                  </a:lnTo>
                  <a:lnTo>
                    <a:pt x="217" y="794"/>
                  </a:lnTo>
                  <a:lnTo>
                    <a:pt x="210" y="791"/>
                  </a:lnTo>
                  <a:lnTo>
                    <a:pt x="203" y="788"/>
                  </a:lnTo>
                  <a:lnTo>
                    <a:pt x="199" y="784"/>
                  </a:lnTo>
                  <a:lnTo>
                    <a:pt x="194" y="778"/>
                  </a:lnTo>
                  <a:lnTo>
                    <a:pt x="187" y="766"/>
                  </a:lnTo>
                  <a:lnTo>
                    <a:pt x="182" y="750"/>
                  </a:lnTo>
                  <a:lnTo>
                    <a:pt x="169" y="750"/>
                  </a:lnTo>
                  <a:lnTo>
                    <a:pt x="156" y="750"/>
                  </a:lnTo>
                  <a:lnTo>
                    <a:pt x="143" y="750"/>
                  </a:lnTo>
                  <a:lnTo>
                    <a:pt x="130" y="750"/>
                  </a:lnTo>
                  <a:lnTo>
                    <a:pt x="130" y="746"/>
                  </a:lnTo>
                  <a:lnTo>
                    <a:pt x="130" y="743"/>
                  </a:lnTo>
                  <a:lnTo>
                    <a:pt x="113" y="735"/>
                  </a:lnTo>
                  <a:lnTo>
                    <a:pt x="97" y="730"/>
                  </a:lnTo>
                  <a:lnTo>
                    <a:pt x="77" y="723"/>
                  </a:lnTo>
                  <a:lnTo>
                    <a:pt x="43" y="714"/>
                  </a:lnTo>
                  <a:lnTo>
                    <a:pt x="43" y="711"/>
                  </a:lnTo>
                  <a:lnTo>
                    <a:pt x="43" y="707"/>
                  </a:lnTo>
                  <a:lnTo>
                    <a:pt x="35" y="707"/>
                  </a:lnTo>
                  <a:lnTo>
                    <a:pt x="27" y="707"/>
                  </a:lnTo>
                  <a:lnTo>
                    <a:pt x="27" y="703"/>
                  </a:lnTo>
                  <a:lnTo>
                    <a:pt x="27" y="699"/>
                  </a:lnTo>
                  <a:lnTo>
                    <a:pt x="23" y="699"/>
                  </a:lnTo>
                  <a:lnTo>
                    <a:pt x="19" y="699"/>
                  </a:lnTo>
                  <a:lnTo>
                    <a:pt x="19" y="694"/>
                  </a:lnTo>
                  <a:lnTo>
                    <a:pt x="19" y="690"/>
                  </a:lnTo>
                  <a:lnTo>
                    <a:pt x="11" y="687"/>
                  </a:lnTo>
                  <a:lnTo>
                    <a:pt x="2" y="683"/>
                  </a:lnTo>
                  <a:lnTo>
                    <a:pt x="0" y="679"/>
                  </a:lnTo>
                  <a:lnTo>
                    <a:pt x="0" y="675"/>
                  </a:lnTo>
                  <a:lnTo>
                    <a:pt x="6" y="671"/>
                  </a:lnTo>
                  <a:lnTo>
                    <a:pt x="12" y="666"/>
                  </a:lnTo>
                  <a:lnTo>
                    <a:pt x="17" y="662"/>
                  </a:lnTo>
                  <a:lnTo>
                    <a:pt x="22" y="658"/>
                  </a:lnTo>
                  <a:lnTo>
                    <a:pt x="28" y="654"/>
                  </a:lnTo>
                  <a:lnTo>
                    <a:pt x="34" y="650"/>
                  </a:lnTo>
                  <a:lnTo>
                    <a:pt x="40" y="646"/>
                  </a:lnTo>
                  <a:lnTo>
                    <a:pt x="48" y="643"/>
                  </a:lnTo>
                  <a:lnTo>
                    <a:pt x="48" y="638"/>
                  </a:lnTo>
                  <a:lnTo>
                    <a:pt x="48" y="634"/>
                  </a:lnTo>
                  <a:lnTo>
                    <a:pt x="58" y="629"/>
                  </a:lnTo>
                  <a:lnTo>
                    <a:pt x="65" y="627"/>
                  </a:lnTo>
                  <a:lnTo>
                    <a:pt x="71" y="625"/>
                  </a:lnTo>
                  <a:lnTo>
                    <a:pt x="79" y="624"/>
                  </a:lnTo>
                  <a:lnTo>
                    <a:pt x="80" y="609"/>
                  </a:lnTo>
                  <a:lnTo>
                    <a:pt x="82" y="600"/>
                  </a:lnTo>
                  <a:lnTo>
                    <a:pt x="87" y="589"/>
                  </a:lnTo>
                  <a:lnTo>
                    <a:pt x="95" y="571"/>
                  </a:lnTo>
                  <a:lnTo>
                    <a:pt x="104" y="571"/>
                  </a:lnTo>
                  <a:lnTo>
                    <a:pt x="115" y="571"/>
                  </a:lnTo>
                  <a:lnTo>
                    <a:pt x="114" y="554"/>
                  </a:lnTo>
                  <a:lnTo>
                    <a:pt x="113" y="543"/>
                  </a:lnTo>
                  <a:lnTo>
                    <a:pt x="113" y="538"/>
                  </a:lnTo>
                  <a:lnTo>
                    <a:pt x="114" y="532"/>
                  </a:lnTo>
                  <a:lnTo>
                    <a:pt x="115" y="524"/>
                  </a:lnTo>
                  <a:lnTo>
                    <a:pt x="118" y="515"/>
                  </a:lnTo>
                  <a:lnTo>
                    <a:pt x="128" y="513"/>
                  </a:lnTo>
                  <a:lnTo>
                    <a:pt x="138" y="511"/>
                  </a:lnTo>
                  <a:lnTo>
                    <a:pt x="138" y="508"/>
                  </a:lnTo>
                  <a:lnTo>
                    <a:pt x="138" y="504"/>
                  </a:lnTo>
                  <a:lnTo>
                    <a:pt x="143" y="504"/>
                  </a:lnTo>
                  <a:lnTo>
                    <a:pt x="146" y="504"/>
                  </a:lnTo>
                  <a:lnTo>
                    <a:pt x="147" y="493"/>
                  </a:lnTo>
                  <a:lnTo>
                    <a:pt x="148" y="483"/>
                  </a:lnTo>
                  <a:lnTo>
                    <a:pt x="149" y="472"/>
                  </a:lnTo>
                  <a:lnTo>
                    <a:pt x="151" y="462"/>
                  </a:lnTo>
                  <a:lnTo>
                    <a:pt x="141" y="458"/>
                  </a:lnTo>
                  <a:lnTo>
                    <a:pt x="131" y="453"/>
                  </a:lnTo>
                  <a:lnTo>
                    <a:pt x="123" y="449"/>
                  </a:lnTo>
                  <a:lnTo>
                    <a:pt x="116" y="443"/>
                  </a:lnTo>
                  <a:lnTo>
                    <a:pt x="109" y="438"/>
                  </a:lnTo>
                  <a:lnTo>
                    <a:pt x="104" y="432"/>
                  </a:lnTo>
                  <a:lnTo>
                    <a:pt x="100" y="426"/>
                  </a:lnTo>
                  <a:lnTo>
                    <a:pt x="97" y="420"/>
                  </a:lnTo>
                  <a:lnTo>
                    <a:pt x="94" y="413"/>
                  </a:lnTo>
                  <a:lnTo>
                    <a:pt x="92" y="405"/>
                  </a:lnTo>
                  <a:lnTo>
                    <a:pt x="91" y="398"/>
                  </a:lnTo>
                  <a:lnTo>
                    <a:pt x="90" y="389"/>
                  </a:lnTo>
                  <a:lnTo>
                    <a:pt x="88" y="371"/>
                  </a:lnTo>
                  <a:lnTo>
                    <a:pt x="87" y="349"/>
                  </a:lnTo>
                  <a:lnTo>
                    <a:pt x="90" y="349"/>
                  </a:lnTo>
                  <a:lnTo>
                    <a:pt x="95" y="349"/>
                  </a:lnTo>
                  <a:lnTo>
                    <a:pt x="92" y="328"/>
                  </a:lnTo>
                  <a:lnTo>
                    <a:pt x="90" y="317"/>
                  </a:lnTo>
                  <a:lnTo>
                    <a:pt x="87" y="309"/>
                  </a:lnTo>
                  <a:lnTo>
                    <a:pt x="82" y="299"/>
                  </a:lnTo>
                  <a:lnTo>
                    <a:pt x="69" y="298"/>
                  </a:lnTo>
                  <a:lnTo>
                    <a:pt x="56" y="296"/>
                  </a:lnTo>
                  <a:lnTo>
                    <a:pt x="56" y="289"/>
                  </a:lnTo>
                  <a:lnTo>
                    <a:pt x="58" y="283"/>
                  </a:lnTo>
                  <a:lnTo>
                    <a:pt x="71" y="278"/>
                  </a:lnTo>
                  <a:lnTo>
                    <a:pt x="82" y="274"/>
                  </a:lnTo>
                  <a:lnTo>
                    <a:pt x="94" y="271"/>
                  </a:lnTo>
                  <a:lnTo>
                    <a:pt x="106" y="268"/>
                  </a:lnTo>
                  <a:lnTo>
                    <a:pt x="106" y="258"/>
                  </a:lnTo>
                  <a:lnTo>
                    <a:pt x="105" y="247"/>
                  </a:lnTo>
                  <a:lnTo>
                    <a:pt x="105" y="237"/>
                  </a:lnTo>
                  <a:lnTo>
                    <a:pt x="105" y="227"/>
                  </a:lnTo>
                  <a:lnTo>
                    <a:pt x="110" y="226"/>
                  </a:lnTo>
                  <a:lnTo>
                    <a:pt x="117" y="225"/>
                  </a:lnTo>
                  <a:lnTo>
                    <a:pt x="124" y="225"/>
                  </a:lnTo>
                  <a:lnTo>
                    <a:pt x="131" y="226"/>
                  </a:lnTo>
                  <a:lnTo>
                    <a:pt x="147" y="229"/>
                  </a:lnTo>
                  <a:lnTo>
                    <a:pt x="159" y="232"/>
                  </a:lnTo>
                  <a:lnTo>
                    <a:pt x="161" y="242"/>
                  </a:lnTo>
                  <a:lnTo>
                    <a:pt x="165" y="255"/>
                  </a:lnTo>
                  <a:lnTo>
                    <a:pt x="172" y="254"/>
                  </a:lnTo>
                  <a:lnTo>
                    <a:pt x="179" y="253"/>
                  </a:lnTo>
                  <a:lnTo>
                    <a:pt x="185" y="250"/>
                  </a:lnTo>
                  <a:lnTo>
                    <a:pt x="190" y="248"/>
                  </a:lnTo>
                  <a:lnTo>
                    <a:pt x="202" y="242"/>
                  </a:lnTo>
                  <a:lnTo>
                    <a:pt x="212" y="235"/>
                  </a:lnTo>
                  <a:lnTo>
                    <a:pt x="222" y="227"/>
                  </a:lnTo>
                  <a:lnTo>
                    <a:pt x="233" y="218"/>
                  </a:lnTo>
                  <a:lnTo>
                    <a:pt x="244" y="210"/>
                  </a:lnTo>
                  <a:lnTo>
                    <a:pt x="256" y="204"/>
                  </a:lnTo>
                  <a:lnTo>
                    <a:pt x="266" y="193"/>
                  </a:lnTo>
                  <a:lnTo>
                    <a:pt x="274" y="181"/>
                  </a:lnTo>
                  <a:lnTo>
                    <a:pt x="282" y="169"/>
                  </a:lnTo>
                  <a:lnTo>
                    <a:pt x="290" y="155"/>
                  </a:lnTo>
                  <a:lnTo>
                    <a:pt x="297" y="144"/>
                  </a:lnTo>
                  <a:lnTo>
                    <a:pt x="306" y="132"/>
                  </a:lnTo>
                  <a:lnTo>
                    <a:pt x="312" y="128"/>
                  </a:lnTo>
                  <a:lnTo>
                    <a:pt x="317" y="124"/>
                  </a:lnTo>
                  <a:lnTo>
                    <a:pt x="323" y="120"/>
                  </a:lnTo>
                  <a:lnTo>
                    <a:pt x="330" y="117"/>
                  </a:lnTo>
                  <a:lnTo>
                    <a:pt x="330" y="110"/>
                  </a:lnTo>
                  <a:lnTo>
                    <a:pt x="330" y="105"/>
                  </a:lnTo>
                  <a:lnTo>
                    <a:pt x="344" y="101"/>
                  </a:lnTo>
                  <a:lnTo>
                    <a:pt x="355" y="97"/>
                  </a:lnTo>
                  <a:lnTo>
                    <a:pt x="366" y="93"/>
                  </a:lnTo>
                  <a:lnTo>
                    <a:pt x="378" y="90"/>
                  </a:lnTo>
                  <a:lnTo>
                    <a:pt x="378" y="97"/>
                  </a:lnTo>
                  <a:lnTo>
                    <a:pt x="379" y="103"/>
                  </a:lnTo>
                  <a:lnTo>
                    <a:pt x="381" y="108"/>
                  </a:lnTo>
                  <a:lnTo>
                    <a:pt x="384" y="114"/>
                  </a:lnTo>
                  <a:lnTo>
                    <a:pt x="387" y="118"/>
                  </a:lnTo>
                  <a:lnTo>
                    <a:pt x="393" y="121"/>
                  </a:lnTo>
                  <a:lnTo>
                    <a:pt x="399" y="123"/>
                  </a:lnTo>
                  <a:lnTo>
                    <a:pt x="405" y="125"/>
                  </a:lnTo>
                  <a:lnTo>
                    <a:pt x="408" y="133"/>
                  </a:lnTo>
                  <a:lnTo>
                    <a:pt x="412" y="139"/>
                  </a:lnTo>
                  <a:lnTo>
                    <a:pt x="416" y="144"/>
                  </a:lnTo>
                  <a:lnTo>
                    <a:pt x="423" y="147"/>
                  </a:lnTo>
                  <a:lnTo>
                    <a:pt x="429" y="149"/>
                  </a:lnTo>
                  <a:lnTo>
                    <a:pt x="436" y="150"/>
                  </a:lnTo>
                  <a:lnTo>
                    <a:pt x="443" y="150"/>
                  </a:lnTo>
                  <a:lnTo>
                    <a:pt x="452" y="150"/>
                  </a:lnTo>
                  <a:lnTo>
                    <a:pt x="468" y="148"/>
                  </a:lnTo>
                  <a:lnTo>
                    <a:pt x="485" y="147"/>
                  </a:lnTo>
                  <a:lnTo>
                    <a:pt x="493" y="146"/>
                  </a:lnTo>
                  <a:lnTo>
                    <a:pt x="501" y="146"/>
                  </a:lnTo>
                  <a:lnTo>
                    <a:pt x="510" y="147"/>
                  </a:lnTo>
                  <a:lnTo>
                    <a:pt x="518" y="149"/>
                  </a:lnTo>
                  <a:lnTo>
                    <a:pt x="518" y="162"/>
                  </a:lnTo>
                  <a:lnTo>
                    <a:pt x="518" y="177"/>
                  </a:lnTo>
                  <a:lnTo>
                    <a:pt x="521" y="177"/>
                  </a:lnTo>
                  <a:lnTo>
                    <a:pt x="524" y="177"/>
                  </a:lnTo>
                  <a:lnTo>
                    <a:pt x="524" y="185"/>
                  </a:lnTo>
                  <a:lnTo>
                    <a:pt x="524" y="192"/>
                  </a:lnTo>
                  <a:lnTo>
                    <a:pt x="524" y="201"/>
                  </a:lnTo>
                  <a:lnTo>
                    <a:pt x="524" y="209"/>
                  </a:lnTo>
                  <a:lnTo>
                    <a:pt x="521" y="209"/>
                  </a:lnTo>
                  <a:lnTo>
                    <a:pt x="518" y="209"/>
                  </a:lnTo>
                  <a:lnTo>
                    <a:pt x="518" y="218"/>
                  </a:lnTo>
                  <a:lnTo>
                    <a:pt x="518" y="229"/>
                  </a:lnTo>
                  <a:lnTo>
                    <a:pt x="534" y="230"/>
                  </a:lnTo>
                  <a:lnTo>
                    <a:pt x="548" y="230"/>
                  </a:lnTo>
                  <a:lnTo>
                    <a:pt x="562" y="232"/>
                  </a:lnTo>
                  <a:lnTo>
                    <a:pt x="575" y="233"/>
                  </a:lnTo>
                  <a:lnTo>
                    <a:pt x="589" y="236"/>
                  </a:lnTo>
                  <a:lnTo>
                    <a:pt x="602" y="239"/>
                  </a:lnTo>
                  <a:lnTo>
                    <a:pt x="615" y="243"/>
                  </a:lnTo>
                  <a:lnTo>
                    <a:pt x="630" y="248"/>
                  </a:lnTo>
                  <a:lnTo>
                    <a:pt x="639" y="247"/>
                  </a:lnTo>
                  <a:lnTo>
                    <a:pt x="648" y="245"/>
                  </a:lnTo>
                  <a:lnTo>
                    <a:pt x="655" y="243"/>
                  </a:lnTo>
                  <a:lnTo>
                    <a:pt x="663" y="240"/>
                  </a:lnTo>
                  <a:lnTo>
                    <a:pt x="670" y="237"/>
                  </a:lnTo>
                  <a:lnTo>
                    <a:pt x="678" y="234"/>
                  </a:lnTo>
                  <a:lnTo>
                    <a:pt x="686" y="232"/>
                  </a:lnTo>
                  <a:lnTo>
                    <a:pt x="694" y="232"/>
                  </a:lnTo>
                  <a:lnTo>
                    <a:pt x="697" y="237"/>
                  </a:lnTo>
                  <a:lnTo>
                    <a:pt x="701" y="243"/>
                  </a:lnTo>
                  <a:lnTo>
                    <a:pt x="702" y="254"/>
                  </a:lnTo>
                  <a:lnTo>
                    <a:pt x="704" y="272"/>
                  </a:lnTo>
                  <a:lnTo>
                    <a:pt x="723" y="271"/>
                  </a:lnTo>
                  <a:lnTo>
                    <a:pt x="743" y="270"/>
                  </a:lnTo>
                  <a:lnTo>
                    <a:pt x="764" y="269"/>
                  </a:lnTo>
                  <a:lnTo>
                    <a:pt x="783" y="268"/>
                  </a:lnTo>
                  <a:lnTo>
                    <a:pt x="780" y="283"/>
                  </a:lnTo>
                  <a:lnTo>
                    <a:pt x="778" y="298"/>
                  </a:lnTo>
                  <a:lnTo>
                    <a:pt x="769" y="302"/>
                  </a:lnTo>
                  <a:lnTo>
                    <a:pt x="762" y="308"/>
                  </a:lnTo>
                  <a:lnTo>
                    <a:pt x="760" y="324"/>
                  </a:lnTo>
                  <a:lnTo>
                    <a:pt x="760" y="336"/>
                  </a:lnTo>
                  <a:lnTo>
                    <a:pt x="761" y="350"/>
                  </a:lnTo>
                  <a:lnTo>
                    <a:pt x="764" y="373"/>
                  </a:lnTo>
                  <a:lnTo>
                    <a:pt x="779" y="375"/>
                  </a:lnTo>
                  <a:lnTo>
                    <a:pt x="794" y="377"/>
                  </a:lnTo>
                  <a:lnTo>
                    <a:pt x="807" y="379"/>
                  </a:lnTo>
                  <a:lnTo>
                    <a:pt x="820" y="378"/>
                  </a:lnTo>
                  <a:lnTo>
                    <a:pt x="826" y="377"/>
                  </a:lnTo>
                  <a:lnTo>
                    <a:pt x="831" y="376"/>
                  </a:lnTo>
                  <a:lnTo>
                    <a:pt x="837" y="374"/>
                  </a:lnTo>
                  <a:lnTo>
                    <a:pt x="843" y="371"/>
                  </a:lnTo>
                  <a:lnTo>
                    <a:pt x="849" y="368"/>
                  </a:lnTo>
                  <a:lnTo>
                    <a:pt x="854" y="362"/>
                  </a:lnTo>
                  <a:lnTo>
                    <a:pt x="859" y="357"/>
                  </a:lnTo>
                  <a:lnTo>
                    <a:pt x="865" y="351"/>
                  </a:lnTo>
                  <a:lnTo>
                    <a:pt x="900" y="351"/>
                  </a:lnTo>
                  <a:lnTo>
                    <a:pt x="933" y="350"/>
                  </a:lnTo>
                  <a:lnTo>
                    <a:pt x="949" y="349"/>
                  </a:lnTo>
                  <a:lnTo>
                    <a:pt x="966" y="347"/>
                  </a:lnTo>
                  <a:lnTo>
                    <a:pt x="983" y="344"/>
                  </a:lnTo>
                  <a:lnTo>
                    <a:pt x="999" y="341"/>
                  </a:lnTo>
                  <a:lnTo>
                    <a:pt x="1001" y="326"/>
                  </a:lnTo>
                  <a:lnTo>
                    <a:pt x="1004" y="312"/>
                  </a:lnTo>
                  <a:lnTo>
                    <a:pt x="1007" y="297"/>
                  </a:lnTo>
                  <a:lnTo>
                    <a:pt x="1010" y="283"/>
                  </a:lnTo>
                  <a:lnTo>
                    <a:pt x="1021" y="282"/>
                  </a:lnTo>
                  <a:lnTo>
                    <a:pt x="1031" y="281"/>
                  </a:lnTo>
                  <a:lnTo>
                    <a:pt x="1028" y="265"/>
                  </a:lnTo>
                  <a:lnTo>
                    <a:pt x="1026" y="250"/>
                  </a:lnTo>
                  <a:lnTo>
                    <a:pt x="1025" y="235"/>
                  </a:lnTo>
                  <a:lnTo>
                    <a:pt x="1023" y="220"/>
                  </a:lnTo>
                  <a:lnTo>
                    <a:pt x="1026" y="220"/>
                  </a:lnTo>
                  <a:lnTo>
                    <a:pt x="1031" y="220"/>
                  </a:lnTo>
                  <a:lnTo>
                    <a:pt x="1029" y="211"/>
                  </a:lnTo>
                  <a:lnTo>
                    <a:pt x="1026" y="201"/>
                  </a:lnTo>
                  <a:lnTo>
                    <a:pt x="1024" y="188"/>
                  </a:lnTo>
                  <a:lnTo>
                    <a:pt x="1023" y="170"/>
                  </a:lnTo>
                  <a:lnTo>
                    <a:pt x="1026" y="170"/>
                  </a:lnTo>
                  <a:lnTo>
                    <a:pt x="1031" y="170"/>
                  </a:lnTo>
                  <a:lnTo>
                    <a:pt x="1030" y="146"/>
                  </a:lnTo>
                  <a:lnTo>
                    <a:pt x="1030" y="123"/>
                  </a:lnTo>
                  <a:lnTo>
                    <a:pt x="1030" y="99"/>
                  </a:lnTo>
                  <a:lnTo>
                    <a:pt x="1030" y="76"/>
                  </a:lnTo>
                  <a:lnTo>
                    <a:pt x="1039" y="75"/>
                  </a:lnTo>
                  <a:lnTo>
                    <a:pt x="1048" y="74"/>
                  </a:lnTo>
                  <a:lnTo>
                    <a:pt x="1057" y="74"/>
                  </a:lnTo>
                  <a:lnTo>
                    <a:pt x="1067" y="74"/>
                  </a:lnTo>
                  <a:lnTo>
                    <a:pt x="1067" y="69"/>
                  </a:lnTo>
                  <a:lnTo>
                    <a:pt x="1067" y="66"/>
                  </a:lnTo>
                  <a:lnTo>
                    <a:pt x="1081" y="67"/>
                  </a:lnTo>
                  <a:lnTo>
                    <a:pt x="1097" y="69"/>
                  </a:lnTo>
                  <a:lnTo>
                    <a:pt x="1111" y="71"/>
                  </a:lnTo>
                  <a:lnTo>
                    <a:pt x="1127" y="74"/>
                  </a:lnTo>
                  <a:lnTo>
                    <a:pt x="1127" y="69"/>
                  </a:lnTo>
                  <a:lnTo>
                    <a:pt x="1127" y="66"/>
                  </a:lnTo>
                  <a:lnTo>
                    <a:pt x="1130" y="66"/>
                  </a:lnTo>
                  <a:lnTo>
                    <a:pt x="1134" y="66"/>
                  </a:lnTo>
                  <a:lnTo>
                    <a:pt x="1134" y="57"/>
                  </a:lnTo>
                  <a:lnTo>
                    <a:pt x="1134" y="47"/>
                  </a:lnTo>
                  <a:lnTo>
                    <a:pt x="1134" y="39"/>
                  </a:lnTo>
                  <a:lnTo>
                    <a:pt x="1134" y="30"/>
                  </a:lnTo>
                  <a:lnTo>
                    <a:pt x="1139" y="30"/>
                  </a:lnTo>
                  <a:lnTo>
                    <a:pt x="1145" y="30"/>
                  </a:lnTo>
                  <a:lnTo>
                    <a:pt x="1152" y="15"/>
                  </a:lnTo>
                  <a:lnTo>
                    <a:pt x="1157" y="0"/>
                  </a:lnTo>
                  <a:lnTo>
                    <a:pt x="1170" y="0"/>
                  </a:lnTo>
                  <a:lnTo>
                    <a:pt x="1184" y="0"/>
                  </a:lnTo>
                  <a:lnTo>
                    <a:pt x="1181" y="6"/>
                  </a:lnTo>
                  <a:lnTo>
                    <a:pt x="1177" y="11"/>
                  </a:lnTo>
                  <a:lnTo>
                    <a:pt x="1175" y="15"/>
                  </a:lnTo>
                  <a:lnTo>
                    <a:pt x="1174" y="20"/>
                  </a:lnTo>
                  <a:lnTo>
                    <a:pt x="1173" y="30"/>
                  </a:lnTo>
                  <a:lnTo>
                    <a:pt x="1173" y="42"/>
                  </a:lnTo>
                  <a:lnTo>
                    <a:pt x="1186" y="47"/>
                  </a:lnTo>
                  <a:lnTo>
                    <a:pt x="1198" y="52"/>
                  </a:lnTo>
                  <a:lnTo>
                    <a:pt x="1200" y="63"/>
                  </a:lnTo>
                  <a:lnTo>
                    <a:pt x="1202" y="74"/>
                  </a:lnTo>
                  <a:lnTo>
                    <a:pt x="1193" y="73"/>
                  </a:lnTo>
                  <a:lnTo>
                    <a:pt x="1184" y="73"/>
                  </a:lnTo>
                  <a:lnTo>
                    <a:pt x="1177" y="79"/>
                  </a:lnTo>
                  <a:lnTo>
                    <a:pt x="1174" y="86"/>
                  </a:lnTo>
                  <a:lnTo>
                    <a:pt x="1173" y="93"/>
                  </a:lnTo>
                  <a:lnTo>
                    <a:pt x="1173" y="102"/>
                  </a:lnTo>
                  <a:lnTo>
                    <a:pt x="1181" y="109"/>
                  </a:lnTo>
                  <a:lnTo>
                    <a:pt x="1189" y="115"/>
                  </a:lnTo>
                  <a:lnTo>
                    <a:pt x="1203" y="122"/>
                  </a:lnTo>
                  <a:lnTo>
                    <a:pt x="1229" y="133"/>
                  </a:lnTo>
                  <a:lnTo>
                    <a:pt x="1229" y="137"/>
                  </a:lnTo>
                  <a:lnTo>
                    <a:pt x="1229" y="141"/>
                  </a:lnTo>
                  <a:lnTo>
                    <a:pt x="1238" y="141"/>
                  </a:lnTo>
                  <a:lnTo>
                    <a:pt x="1246" y="141"/>
                  </a:lnTo>
                  <a:lnTo>
                    <a:pt x="1246" y="145"/>
                  </a:lnTo>
                  <a:lnTo>
                    <a:pt x="1246" y="149"/>
                  </a:lnTo>
                  <a:lnTo>
                    <a:pt x="1260" y="153"/>
                  </a:lnTo>
                  <a:lnTo>
                    <a:pt x="1274" y="155"/>
                  </a:lnTo>
                  <a:lnTo>
                    <a:pt x="1287" y="157"/>
                  </a:lnTo>
                  <a:lnTo>
                    <a:pt x="1302" y="158"/>
                  </a:lnTo>
                  <a:lnTo>
                    <a:pt x="1330" y="159"/>
                  </a:lnTo>
                  <a:lnTo>
                    <a:pt x="1359" y="160"/>
                  </a:lnTo>
                  <a:lnTo>
                    <a:pt x="1363" y="164"/>
                  </a:lnTo>
                  <a:lnTo>
                    <a:pt x="1366" y="166"/>
                  </a:lnTo>
                  <a:lnTo>
                    <a:pt x="1370" y="167"/>
                  </a:lnTo>
                  <a:lnTo>
                    <a:pt x="1378" y="170"/>
                  </a:lnTo>
                  <a:lnTo>
                    <a:pt x="1378" y="173"/>
                  </a:lnTo>
                  <a:lnTo>
                    <a:pt x="1378" y="177"/>
                  </a:lnTo>
                  <a:lnTo>
                    <a:pt x="1385" y="177"/>
                  </a:lnTo>
                  <a:lnTo>
                    <a:pt x="1393" y="177"/>
                  </a:lnTo>
                  <a:lnTo>
                    <a:pt x="1393" y="180"/>
                  </a:lnTo>
                  <a:lnTo>
                    <a:pt x="1393" y="185"/>
                  </a:lnTo>
                  <a:lnTo>
                    <a:pt x="1404" y="188"/>
                  </a:lnTo>
                  <a:lnTo>
                    <a:pt x="1412" y="192"/>
                  </a:lnTo>
                  <a:lnTo>
                    <a:pt x="1418" y="195"/>
                  </a:lnTo>
                  <a:lnTo>
                    <a:pt x="1423" y="200"/>
                  </a:lnTo>
                  <a:lnTo>
                    <a:pt x="1427" y="205"/>
                  </a:lnTo>
                  <a:lnTo>
                    <a:pt x="1432" y="211"/>
                  </a:lnTo>
                  <a:lnTo>
                    <a:pt x="1435" y="218"/>
                  </a:lnTo>
                  <a:lnTo>
                    <a:pt x="1438" y="229"/>
                  </a:lnTo>
                  <a:lnTo>
                    <a:pt x="1441" y="229"/>
                  </a:lnTo>
                  <a:lnTo>
                    <a:pt x="1444" y="229"/>
                  </a:lnTo>
                  <a:lnTo>
                    <a:pt x="1446" y="237"/>
                  </a:lnTo>
                  <a:lnTo>
                    <a:pt x="1448" y="244"/>
                  </a:lnTo>
                  <a:lnTo>
                    <a:pt x="1450" y="253"/>
                  </a:lnTo>
                  <a:lnTo>
                    <a:pt x="1453" y="260"/>
                  </a:lnTo>
                  <a:lnTo>
                    <a:pt x="1448" y="260"/>
                  </a:lnTo>
                  <a:lnTo>
                    <a:pt x="1444" y="260"/>
                  </a:lnTo>
                  <a:lnTo>
                    <a:pt x="1444" y="264"/>
                  </a:lnTo>
                  <a:lnTo>
                    <a:pt x="1444" y="268"/>
                  </a:lnTo>
                  <a:lnTo>
                    <a:pt x="1441" y="268"/>
                  </a:lnTo>
                  <a:lnTo>
                    <a:pt x="1438" y="268"/>
                  </a:lnTo>
                  <a:lnTo>
                    <a:pt x="1438" y="272"/>
                  </a:lnTo>
                  <a:lnTo>
                    <a:pt x="1438" y="276"/>
                  </a:lnTo>
                  <a:lnTo>
                    <a:pt x="1431" y="276"/>
                  </a:lnTo>
                  <a:lnTo>
                    <a:pt x="1425" y="276"/>
                  </a:lnTo>
                  <a:lnTo>
                    <a:pt x="1428" y="290"/>
                  </a:lnTo>
                  <a:lnTo>
                    <a:pt x="1431" y="304"/>
                  </a:lnTo>
                  <a:lnTo>
                    <a:pt x="1434" y="318"/>
                  </a:lnTo>
                  <a:lnTo>
                    <a:pt x="1438" y="331"/>
                  </a:lnTo>
                  <a:lnTo>
                    <a:pt x="1441" y="331"/>
                  </a:lnTo>
                  <a:lnTo>
                    <a:pt x="1444" y="331"/>
                  </a:lnTo>
                  <a:lnTo>
                    <a:pt x="1444" y="340"/>
                  </a:lnTo>
                  <a:lnTo>
                    <a:pt x="1444" y="349"/>
                  </a:lnTo>
                  <a:lnTo>
                    <a:pt x="1405" y="347"/>
                  </a:lnTo>
                  <a:lnTo>
                    <a:pt x="1381" y="344"/>
                  </a:lnTo>
                  <a:lnTo>
                    <a:pt x="1366" y="342"/>
                  </a:lnTo>
                  <a:lnTo>
                    <a:pt x="1354" y="342"/>
                  </a:lnTo>
                  <a:lnTo>
                    <a:pt x="1344" y="351"/>
                  </a:lnTo>
                  <a:lnTo>
                    <a:pt x="1338" y="358"/>
                  </a:lnTo>
                  <a:lnTo>
                    <a:pt x="1337" y="362"/>
                  </a:lnTo>
                  <a:lnTo>
                    <a:pt x="1335" y="368"/>
                  </a:lnTo>
                  <a:lnTo>
                    <a:pt x="1334" y="373"/>
                  </a:lnTo>
                  <a:lnTo>
                    <a:pt x="1333" y="380"/>
                  </a:lnTo>
                  <a:lnTo>
                    <a:pt x="1329" y="380"/>
                  </a:lnTo>
                  <a:lnTo>
                    <a:pt x="1325" y="380"/>
                  </a:lnTo>
                  <a:lnTo>
                    <a:pt x="1323" y="392"/>
                  </a:lnTo>
                  <a:lnTo>
                    <a:pt x="1319" y="403"/>
                  </a:lnTo>
                  <a:lnTo>
                    <a:pt x="1314" y="414"/>
                  </a:lnTo>
                  <a:lnTo>
                    <a:pt x="1308" y="425"/>
                  </a:lnTo>
                  <a:lnTo>
                    <a:pt x="1303" y="435"/>
                  </a:lnTo>
                  <a:lnTo>
                    <a:pt x="1298" y="445"/>
                  </a:lnTo>
                  <a:lnTo>
                    <a:pt x="1293" y="457"/>
                  </a:lnTo>
                  <a:lnTo>
                    <a:pt x="1289" y="468"/>
                  </a:lnTo>
                  <a:lnTo>
                    <a:pt x="1297" y="468"/>
                  </a:lnTo>
                  <a:lnTo>
                    <a:pt x="1306" y="468"/>
                  </a:lnTo>
                  <a:lnTo>
                    <a:pt x="1306" y="471"/>
                  </a:lnTo>
                  <a:lnTo>
                    <a:pt x="1306" y="476"/>
                  </a:lnTo>
                  <a:lnTo>
                    <a:pt x="1301" y="476"/>
                  </a:lnTo>
                  <a:lnTo>
                    <a:pt x="1298" y="476"/>
                  </a:lnTo>
                  <a:lnTo>
                    <a:pt x="1299" y="484"/>
                  </a:lnTo>
                  <a:lnTo>
                    <a:pt x="1301" y="491"/>
                  </a:lnTo>
                  <a:lnTo>
                    <a:pt x="1304" y="503"/>
                  </a:lnTo>
                  <a:lnTo>
                    <a:pt x="1306" y="519"/>
                  </a:lnTo>
                  <a:lnTo>
                    <a:pt x="1301" y="519"/>
                  </a:lnTo>
                  <a:lnTo>
                    <a:pt x="1298" y="519"/>
                  </a:lnTo>
                  <a:lnTo>
                    <a:pt x="1298" y="531"/>
                  </a:lnTo>
                  <a:lnTo>
                    <a:pt x="1298" y="543"/>
                  </a:lnTo>
                  <a:lnTo>
                    <a:pt x="1282" y="549"/>
                  </a:lnTo>
                  <a:lnTo>
                    <a:pt x="1270" y="556"/>
                  </a:lnTo>
                  <a:lnTo>
                    <a:pt x="1265" y="560"/>
                  </a:lnTo>
                  <a:lnTo>
                    <a:pt x="1260" y="564"/>
                  </a:lnTo>
                  <a:lnTo>
                    <a:pt x="1257" y="567"/>
                  </a:lnTo>
                  <a:lnTo>
                    <a:pt x="1255" y="571"/>
                  </a:lnTo>
                  <a:lnTo>
                    <a:pt x="1253" y="575"/>
                  </a:lnTo>
                  <a:lnTo>
                    <a:pt x="1251" y="579"/>
                  </a:lnTo>
                  <a:lnTo>
                    <a:pt x="1250" y="583"/>
                  </a:lnTo>
                  <a:lnTo>
                    <a:pt x="1250" y="588"/>
                  </a:lnTo>
                  <a:lnTo>
                    <a:pt x="1251" y="597"/>
                  </a:lnTo>
                  <a:lnTo>
                    <a:pt x="1253" y="606"/>
                  </a:lnTo>
                  <a:lnTo>
                    <a:pt x="1257" y="616"/>
                  </a:lnTo>
                  <a:lnTo>
                    <a:pt x="1263" y="625"/>
                  </a:lnTo>
                  <a:lnTo>
                    <a:pt x="1269" y="634"/>
                  </a:lnTo>
                  <a:lnTo>
                    <a:pt x="1275" y="645"/>
                  </a:lnTo>
                  <a:lnTo>
                    <a:pt x="1288" y="664"/>
                  </a:lnTo>
                  <a:lnTo>
                    <a:pt x="1301" y="684"/>
                  </a:lnTo>
                  <a:lnTo>
                    <a:pt x="1307" y="687"/>
                  </a:lnTo>
                  <a:lnTo>
                    <a:pt x="1313" y="690"/>
                  </a:lnTo>
                  <a:lnTo>
                    <a:pt x="1313" y="699"/>
                  </a:lnTo>
                  <a:lnTo>
                    <a:pt x="1313" y="707"/>
                  </a:lnTo>
                  <a:lnTo>
                    <a:pt x="1320" y="705"/>
                  </a:lnTo>
                  <a:lnTo>
                    <a:pt x="1326" y="703"/>
                  </a:lnTo>
                  <a:lnTo>
                    <a:pt x="1331" y="700"/>
                  </a:lnTo>
                  <a:lnTo>
                    <a:pt x="1336" y="695"/>
                  </a:lnTo>
                  <a:lnTo>
                    <a:pt x="1341" y="692"/>
                  </a:lnTo>
                  <a:lnTo>
                    <a:pt x="1345" y="688"/>
                  </a:lnTo>
                  <a:lnTo>
                    <a:pt x="1352" y="685"/>
                  </a:lnTo>
                  <a:lnTo>
                    <a:pt x="1357" y="683"/>
                  </a:lnTo>
                  <a:lnTo>
                    <a:pt x="1357" y="695"/>
                  </a:lnTo>
                  <a:lnTo>
                    <a:pt x="1357" y="708"/>
                  </a:lnTo>
                  <a:lnTo>
                    <a:pt x="1357" y="721"/>
                  </a:lnTo>
                  <a:lnTo>
                    <a:pt x="1357" y="735"/>
                  </a:lnTo>
                  <a:lnTo>
                    <a:pt x="1345" y="736"/>
                  </a:lnTo>
                  <a:lnTo>
                    <a:pt x="1334" y="736"/>
                  </a:lnTo>
                  <a:lnTo>
                    <a:pt x="1323" y="737"/>
                  </a:lnTo>
                  <a:lnTo>
                    <a:pt x="1310" y="738"/>
                  </a:lnTo>
                  <a:lnTo>
                    <a:pt x="1308" y="747"/>
                  </a:lnTo>
                  <a:lnTo>
                    <a:pt x="1306" y="759"/>
                  </a:lnTo>
                  <a:lnTo>
                    <a:pt x="1309" y="759"/>
                  </a:lnTo>
                  <a:lnTo>
                    <a:pt x="1313" y="759"/>
                  </a:lnTo>
                  <a:lnTo>
                    <a:pt x="1311" y="769"/>
                  </a:lnTo>
                  <a:lnTo>
                    <a:pt x="1309" y="781"/>
                  </a:lnTo>
                  <a:lnTo>
                    <a:pt x="1308" y="791"/>
                  </a:lnTo>
                  <a:lnTo>
                    <a:pt x="1306" y="802"/>
                  </a:lnTo>
                  <a:lnTo>
                    <a:pt x="1301" y="802"/>
                  </a:lnTo>
                  <a:lnTo>
                    <a:pt x="1298" y="802"/>
                  </a:lnTo>
                  <a:lnTo>
                    <a:pt x="1295" y="812"/>
                  </a:lnTo>
                  <a:lnTo>
                    <a:pt x="1293" y="821"/>
                  </a:lnTo>
                  <a:lnTo>
                    <a:pt x="1291" y="829"/>
                  </a:lnTo>
                  <a:lnTo>
                    <a:pt x="1289" y="839"/>
                  </a:lnTo>
                  <a:lnTo>
                    <a:pt x="1278" y="841"/>
                  </a:lnTo>
                  <a:lnTo>
                    <a:pt x="1269" y="845"/>
                  </a:lnTo>
                  <a:lnTo>
                    <a:pt x="1261" y="849"/>
                  </a:lnTo>
                  <a:lnTo>
                    <a:pt x="1254" y="854"/>
                  </a:lnTo>
                  <a:lnTo>
                    <a:pt x="1247" y="860"/>
                  </a:lnTo>
                  <a:lnTo>
                    <a:pt x="1242" y="867"/>
                  </a:lnTo>
                  <a:lnTo>
                    <a:pt x="1237" y="874"/>
                  </a:lnTo>
                  <a:lnTo>
                    <a:pt x="1231" y="881"/>
                  </a:lnTo>
                  <a:lnTo>
                    <a:pt x="1221" y="895"/>
                  </a:lnTo>
                  <a:lnTo>
                    <a:pt x="1210" y="907"/>
                  </a:lnTo>
                  <a:lnTo>
                    <a:pt x="1203" y="912"/>
                  </a:lnTo>
                  <a:lnTo>
                    <a:pt x="1196" y="916"/>
                  </a:lnTo>
                  <a:lnTo>
                    <a:pt x="1188" y="919"/>
                  </a:lnTo>
                  <a:lnTo>
                    <a:pt x="1179" y="923"/>
                  </a:lnTo>
                  <a:lnTo>
                    <a:pt x="1179" y="926"/>
                  </a:lnTo>
                  <a:lnTo>
                    <a:pt x="1179" y="929"/>
                  </a:lnTo>
                  <a:lnTo>
                    <a:pt x="1173" y="933"/>
                  </a:lnTo>
                  <a:lnTo>
                    <a:pt x="1169" y="937"/>
                  </a:lnTo>
                  <a:lnTo>
                    <a:pt x="1165" y="941"/>
                  </a:lnTo>
                  <a:lnTo>
                    <a:pt x="1162" y="945"/>
                  </a:lnTo>
                  <a:lnTo>
                    <a:pt x="1158" y="955"/>
                  </a:lnTo>
                  <a:lnTo>
                    <a:pt x="1156" y="964"/>
                  </a:lnTo>
                  <a:lnTo>
                    <a:pt x="1153" y="986"/>
                  </a:lnTo>
                  <a:lnTo>
                    <a:pt x="1151" y="1010"/>
                  </a:lnTo>
                  <a:lnTo>
                    <a:pt x="1143" y="1013"/>
                  </a:lnTo>
                  <a:lnTo>
                    <a:pt x="1137" y="1017"/>
                  </a:lnTo>
                  <a:lnTo>
                    <a:pt x="1136" y="1024"/>
                  </a:lnTo>
                  <a:lnTo>
                    <a:pt x="1134" y="1034"/>
                  </a:lnTo>
                  <a:lnTo>
                    <a:pt x="1126" y="1034"/>
                  </a:lnTo>
                  <a:lnTo>
                    <a:pt x="1118" y="1034"/>
                  </a:lnTo>
                  <a:lnTo>
                    <a:pt x="1118" y="1037"/>
                  </a:lnTo>
                  <a:lnTo>
                    <a:pt x="1118" y="1042"/>
                  </a:lnTo>
                  <a:lnTo>
                    <a:pt x="1103" y="1041"/>
                  </a:lnTo>
                  <a:lnTo>
                    <a:pt x="1091" y="1040"/>
                  </a:lnTo>
                  <a:lnTo>
                    <a:pt x="1082" y="1040"/>
                  </a:lnTo>
                  <a:lnTo>
                    <a:pt x="1074" y="1042"/>
                  </a:lnTo>
                  <a:lnTo>
                    <a:pt x="1067" y="1045"/>
                  </a:lnTo>
                  <a:lnTo>
                    <a:pt x="1057" y="1050"/>
                  </a:lnTo>
                  <a:lnTo>
                    <a:pt x="1047" y="1057"/>
                  </a:lnTo>
                  <a:lnTo>
                    <a:pt x="1033" y="1068"/>
                  </a:lnTo>
                  <a:lnTo>
                    <a:pt x="1033" y="1082"/>
                  </a:lnTo>
                  <a:lnTo>
                    <a:pt x="1033" y="1097"/>
                  </a:lnTo>
                  <a:lnTo>
                    <a:pt x="1034" y="1111"/>
                  </a:lnTo>
                  <a:lnTo>
                    <a:pt x="1034" y="1125"/>
                  </a:lnTo>
                  <a:lnTo>
                    <a:pt x="1028" y="1127"/>
                  </a:lnTo>
                  <a:lnTo>
                    <a:pt x="1023" y="1129"/>
                  </a:lnTo>
                  <a:lnTo>
                    <a:pt x="1023" y="1132"/>
                  </a:lnTo>
                  <a:lnTo>
                    <a:pt x="1023" y="1137"/>
                  </a:lnTo>
                  <a:lnTo>
                    <a:pt x="1015" y="1137"/>
                  </a:lnTo>
                  <a:lnTo>
                    <a:pt x="1007" y="1137"/>
                  </a:lnTo>
                  <a:lnTo>
                    <a:pt x="1007" y="1140"/>
                  </a:lnTo>
                  <a:lnTo>
                    <a:pt x="1007" y="1145"/>
                  </a:lnTo>
                  <a:lnTo>
                    <a:pt x="1002" y="1145"/>
                  </a:lnTo>
                  <a:lnTo>
                    <a:pt x="999" y="1145"/>
                  </a:lnTo>
                  <a:lnTo>
                    <a:pt x="999" y="1148"/>
                  </a:lnTo>
                  <a:lnTo>
                    <a:pt x="999" y="1153"/>
                  </a:lnTo>
                  <a:lnTo>
                    <a:pt x="994" y="1153"/>
                  </a:lnTo>
                  <a:lnTo>
                    <a:pt x="991" y="1153"/>
                  </a:lnTo>
                  <a:lnTo>
                    <a:pt x="991" y="1158"/>
                  </a:lnTo>
                  <a:lnTo>
                    <a:pt x="991" y="1164"/>
                  </a:lnTo>
                  <a:lnTo>
                    <a:pt x="985" y="1164"/>
                  </a:lnTo>
                  <a:lnTo>
                    <a:pt x="978" y="1164"/>
                  </a:lnTo>
                  <a:lnTo>
                    <a:pt x="978" y="1168"/>
                  </a:lnTo>
                  <a:lnTo>
                    <a:pt x="978" y="1173"/>
                  </a:lnTo>
                  <a:lnTo>
                    <a:pt x="970" y="1173"/>
                  </a:lnTo>
                  <a:lnTo>
                    <a:pt x="963" y="1173"/>
                  </a:lnTo>
                  <a:lnTo>
                    <a:pt x="963" y="1177"/>
                  </a:lnTo>
                  <a:lnTo>
                    <a:pt x="963" y="1180"/>
                  </a:lnTo>
                  <a:lnTo>
                    <a:pt x="955" y="1183"/>
                  </a:lnTo>
                  <a:lnTo>
                    <a:pt x="948" y="1186"/>
                  </a:lnTo>
                  <a:lnTo>
                    <a:pt x="944" y="1190"/>
                  </a:lnTo>
                  <a:lnTo>
                    <a:pt x="941" y="1195"/>
                  </a:lnTo>
                  <a:lnTo>
                    <a:pt x="941" y="1202"/>
                  </a:lnTo>
                  <a:lnTo>
                    <a:pt x="942" y="1208"/>
                  </a:lnTo>
                  <a:lnTo>
                    <a:pt x="944" y="1216"/>
                  </a:lnTo>
                  <a:lnTo>
                    <a:pt x="947" y="1224"/>
                  </a:lnTo>
                  <a:lnTo>
                    <a:pt x="943" y="1224"/>
                  </a:lnTo>
                  <a:lnTo>
                    <a:pt x="938" y="1225"/>
                  </a:lnTo>
                  <a:lnTo>
                    <a:pt x="934" y="1228"/>
                  </a:lnTo>
                  <a:lnTo>
                    <a:pt x="929" y="1231"/>
                  </a:lnTo>
                  <a:lnTo>
                    <a:pt x="919" y="1237"/>
                  </a:lnTo>
                  <a:lnTo>
                    <a:pt x="910" y="1244"/>
                  </a:lnTo>
                  <a:lnTo>
                    <a:pt x="892" y="1261"/>
                  </a:lnTo>
                  <a:lnTo>
                    <a:pt x="878" y="1274"/>
                  </a:lnTo>
                  <a:lnTo>
                    <a:pt x="880" y="1287"/>
                  </a:lnTo>
                  <a:lnTo>
                    <a:pt x="883" y="1297"/>
                  </a:lnTo>
                  <a:lnTo>
                    <a:pt x="884" y="1308"/>
                  </a:lnTo>
                  <a:lnTo>
                    <a:pt x="884" y="1321"/>
                  </a:lnTo>
                  <a:lnTo>
                    <a:pt x="871" y="1324"/>
                  </a:lnTo>
                  <a:lnTo>
                    <a:pt x="856" y="1326"/>
                  </a:lnTo>
                  <a:lnTo>
                    <a:pt x="843" y="1329"/>
                  </a:lnTo>
                  <a:lnTo>
                    <a:pt x="829" y="1332"/>
                  </a:lnTo>
                  <a:lnTo>
                    <a:pt x="805" y="1356"/>
                  </a:lnTo>
                  <a:lnTo>
                    <a:pt x="780" y="1385"/>
                  </a:lnTo>
                  <a:lnTo>
                    <a:pt x="769" y="1401"/>
                  </a:lnTo>
                  <a:lnTo>
                    <a:pt x="759" y="1416"/>
                  </a:lnTo>
                  <a:lnTo>
                    <a:pt x="755" y="1425"/>
                  </a:lnTo>
                  <a:lnTo>
                    <a:pt x="751" y="1432"/>
                  </a:lnTo>
                  <a:lnTo>
                    <a:pt x="749" y="1440"/>
                  </a:lnTo>
                  <a:lnTo>
                    <a:pt x="748" y="1447"/>
                  </a:lnTo>
                  <a:lnTo>
                    <a:pt x="743" y="1447"/>
                  </a:lnTo>
                  <a:lnTo>
                    <a:pt x="740" y="1447"/>
                  </a:lnTo>
                  <a:lnTo>
                    <a:pt x="740" y="1455"/>
                  </a:lnTo>
                  <a:lnTo>
                    <a:pt x="740" y="1463"/>
                  </a:lnTo>
                  <a:lnTo>
                    <a:pt x="736" y="1463"/>
                  </a:lnTo>
                  <a:lnTo>
                    <a:pt x="733" y="1463"/>
                  </a:lnTo>
                  <a:lnTo>
                    <a:pt x="733" y="1467"/>
                  </a:lnTo>
                  <a:lnTo>
                    <a:pt x="733" y="1471"/>
                  </a:lnTo>
                  <a:lnTo>
                    <a:pt x="727" y="1472"/>
                  </a:lnTo>
                  <a:lnTo>
                    <a:pt x="723" y="1473"/>
                  </a:lnTo>
                  <a:lnTo>
                    <a:pt x="719" y="1474"/>
                  </a:lnTo>
                  <a:lnTo>
                    <a:pt x="716" y="1478"/>
                  </a:lnTo>
                  <a:lnTo>
                    <a:pt x="710" y="1483"/>
                  </a:lnTo>
                  <a:lnTo>
                    <a:pt x="704" y="1490"/>
                  </a:lnTo>
                  <a:lnTo>
                    <a:pt x="691" y="1495"/>
                  </a:lnTo>
                  <a:lnTo>
                    <a:pt x="678" y="1502"/>
                  </a:lnTo>
                  <a:lnTo>
                    <a:pt x="666" y="1512"/>
                  </a:lnTo>
                  <a:lnTo>
                    <a:pt x="655" y="1523"/>
                  </a:lnTo>
                  <a:lnTo>
                    <a:pt x="650" y="1528"/>
                  </a:lnTo>
                  <a:lnTo>
                    <a:pt x="645" y="1535"/>
                  </a:lnTo>
                  <a:lnTo>
                    <a:pt x="640" y="1541"/>
                  </a:lnTo>
                  <a:lnTo>
                    <a:pt x="637" y="1548"/>
                  </a:lnTo>
                  <a:lnTo>
                    <a:pt x="634" y="1554"/>
                  </a:lnTo>
                  <a:lnTo>
                    <a:pt x="631" y="1562"/>
                  </a:lnTo>
                  <a:lnTo>
                    <a:pt x="630" y="1569"/>
                  </a:lnTo>
                  <a:lnTo>
                    <a:pt x="629" y="1576"/>
                  </a:lnTo>
                  <a:lnTo>
                    <a:pt x="624" y="1576"/>
                  </a:lnTo>
                  <a:lnTo>
                    <a:pt x="621" y="1576"/>
                  </a:lnTo>
                  <a:lnTo>
                    <a:pt x="621" y="1583"/>
                  </a:lnTo>
                  <a:lnTo>
                    <a:pt x="621" y="1592"/>
                  </a:lnTo>
                  <a:lnTo>
                    <a:pt x="617" y="1592"/>
                  </a:lnTo>
                  <a:lnTo>
                    <a:pt x="613" y="1592"/>
                  </a:lnTo>
                  <a:lnTo>
                    <a:pt x="613" y="1601"/>
                  </a:lnTo>
                  <a:lnTo>
                    <a:pt x="613" y="1611"/>
                  </a:lnTo>
                  <a:lnTo>
                    <a:pt x="613" y="1622"/>
                  </a:lnTo>
                  <a:lnTo>
                    <a:pt x="613" y="1632"/>
                  </a:lnTo>
                  <a:lnTo>
                    <a:pt x="601" y="1633"/>
                  </a:lnTo>
                  <a:lnTo>
                    <a:pt x="589" y="1633"/>
                  </a:lnTo>
                  <a:lnTo>
                    <a:pt x="577" y="1634"/>
                  </a:lnTo>
                  <a:lnTo>
                    <a:pt x="566" y="1635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9" name="Freeform 288">
              <a:extLst>
                <a:ext uri="{FF2B5EF4-FFF2-40B4-BE49-F238E27FC236}">
                  <a16:creationId xmlns:a16="http://schemas.microsoft.com/office/drawing/2014/main" id="{C3DB6BCC-42E6-4E14-B84D-E5D3DCB23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1113" y="4207070"/>
              <a:ext cx="639564" cy="496069"/>
            </a:xfrm>
            <a:custGeom>
              <a:avLst/>
              <a:gdLst>
                <a:gd name="T0" fmla="*/ 2147483646 w 1560"/>
                <a:gd name="T1" fmla="*/ 2147483646 h 1213"/>
                <a:gd name="T2" fmla="*/ 2147483646 w 1560"/>
                <a:gd name="T3" fmla="*/ 2147483646 h 1213"/>
                <a:gd name="T4" fmla="*/ 2147483646 w 1560"/>
                <a:gd name="T5" fmla="*/ 2147483646 h 1213"/>
                <a:gd name="T6" fmla="*/ 2147483646 w 1560"/>
                <a:gd name="T7" fmla="*/ 2147483646 h 1213"/>
                <a:gd name="T8" fmla="*/ 2147483646 w 1560"/>
                <a:gd name="T9" fmla="*/ 2147483646 h 1213"/>
                <a:gd name="T10" fmla="*/ 2147483646 w 1560"/>
                <a:gd name="T11" fmla="*/ 2147483646 h 1213"/>
                <a:gd name="T12" fmla="*/ 2147483646 w 1560"/>
                <a:gd name="T13" fmla="*/ 2147483646 h 1213"/>
                <a:gd name="T14" fmla="*/ 2147483646 w 1560"/>
                <a:gd name="T15" fmla="*/ 2147483646 h 1213"/>
                <a:gd name="T16" fmla="*/ 2147483646 w 1560"/>
                <a:gd name="T17" fmla="*/ 2147483646 h 1213"/>
                <a:gd name="T18" fmla="*/ 2147483646 w 1560"/>
                <a:gd name="T19" fmla="*/ 2147483646 h 1213"/>
                <a:gd name="T20" fmla="*/ 2147483646 w 1560"/>
                <a:gd name="T21" fmla="*/ 2147483646 h 1213"/>
                <a:gd name="T22" fmla="*/ 2147483646 w 1560"/>
                <a:gd name="T23" fmla="*/ 2147483646 h 1213"/>
                <a:gd name="T24" fmla="*/ 2147483646 w 1560"/>
                <a:gd name="T25" fmla="*/ 2147483646 h 1213"/>
                <a:gd name="T26" fmla="*/ 2147483646 w 1560"/>
                <a:gd name="T27" fmla="*/ 2147483646 h 1213"/>
                <a:gd name="T28" fmla="*/ 2147483646 w 1560"/>
                <a:gd name="T29" fmla="*/ 2147483646 h 1213"/>
                <a:gd name="T30" fmla="*/ 2147483646 w 1560"/>
                <a:gd name="T31" fmla="*/ 2147483646 h 1213"/>
                <a:gd name="T32" fmla="*/ 2147483646 w 1560"/>
                <a:gd name="T33" fmla="*/ 2147483646 h 1213"/>
                <a:gd name="T34" fmla="*/ 2147483646 w 1560"/>
                <a:gd name="T35" fmla="*/ 2147483646 h 1213"/>
                <a:gd name="T36" fmla="*/ 2147483646 w 1560"/>
                <a:gd name="T37" fmla="*/ 2147483646 h 1213"/>
                <a:gd name="T38" fmla="*/ 2147483646 w 1560"/>
                <a:gd name="T39" fmla="*/ 2147483646 h 1213"/>
                <a:gd name="T40" fmla="*/ 2147483646 w 1560"/>
                <a:gd name="T41" fmla="*/ 2147483646 h 1213"/>
                <a:gd name="T42" fmla="*/ 2147483646 w 1560"/>
                <a:gd name="T43" fmla="*/ 2147483646 h 1213"/>
                <a:gd name="T44" fmla="*/ 2147483646 w 1560"/>
                <a:gd name="T45" fmla="*/ 2147483646 h 1213"/>
                <a:gd name="T46" fmla="*/ 2147483646 w 1560"/>
                <a:gd name="T47" fmla="*/ 2147483646 h 1213"/>
                <a:gd name="T48" fmla="*/ 2147483646 w 1560"/>
                <a:gd name="T49" fmla="*/ 2147483646 h 1213"/>
                <a:gd name="T50" fmla="*/ 2147483646 w 1560"/>
                <a:gd name="T51" fmla="*/ 2147483646 h 1213"/>
                <a:gd name="T52" fmla="*/ 2147483646 w 1560"/>
                <a:gd name="T53" fmla="*/ 2147483646 h 1213"/>
                <a:gd name="T54" fmla="*/ 2147483646 w 1560"/>
                <a:gd name="T55" fmla="*/ 2147483646 h 1213"/>
                <a:gd name="T56" fmla="*/ 2147483646 w 1560"/>
                <a:gd name="T57" fmla="*/ 2147483646 h 1213"/>
                <a:gd name="T58" fmla="*/ 2147483646 w 1560"/>
                <a:gd name="T59" fmla="*/ 2147483646 h 1213"/>
                <a:gd name="T60" fmla="*/ 2147483646 w 1560"/>
                <a:gd name="T61" fmla="*/ 2147483646 h 1213"/>
                <a:gd name="T62" fmla="*/ 2147483646 w 1560"/>
                <a:gd name="T63" fmla="*/ 2147483646 h 1213"/>
                <a:gd name="T64" fmla="*/ 2147483646 w 1560"/>
                <a:gd name="T65" fmla="*/ 2147483646 h 1213"/>
                <a:gd name="T66" fmla="*/ 2147483646 w 1560"/>
                <a:gd name="T67" fmla="*/ 2147483646 h 1213"/>
                <a:gd name="T68" fmla="*/ 2147483646 w 1560"/>
                <a:gd name="T69" fmla="*/ 2147483646 h 1213"/>
                <a:gd name="T70" fmla="*/ 2147483646 w 1560"/>
                <a:gd name="T71" fmla="*/ 2147483646 h 1213"/>
                <a:gd name="T72" fmla="*/ 2147483646 w 1560"/>
                <a:gd name="T73" fmla="*/ 2147483646 h 1213"/>
                <a:gd name="T74" fmla="*/ 2147483646 w 1560"/>
                <a:gd name="T75" fmla="*/ 2147483646 h 1213"/>
                <a:gd name="T76" fmla="*/ 2147483646 w 1560"/>
                <a:gd name="T77" fmla="*/ 2147483646 h 1213"/>
                <a:gd name="T78" fmla="*/ 2147483646 w 1560"/>
                <a:gd name="T79" fmla="*/ 2147483646 h 1213"/>
                <a:gd name="T80" fmla="*/ 2147483646 w 1560"/>
                <a:gd name="T81" fmla="*/ 2147483646 h 1213"/>
                <a:gd name="T82" fmla="*/ 2147483646 w 1560"/>
                <a:gd name="T83" fmla="*/ 2147483646 h 1213"/>
                <a:gd name="T84" fmla="*/ 2147483646 w 1560"/>
                <a:gd name="T85" fmla="*/ 2147483646 h 1213"/>
                <a:gd name="T86" fmla="*/ 2147483646 w 1560"/>
                <a:gd name="T87" fmla="*/ 2147483646 h 1213"/>
                <a:gd name="T88" fmla="*/ 2147483646 w 1560"/>
                <a:gd name="T89" fmla="*/ 2147483646 h 1213"/>
                <a:gd name="T90" fmla="*/ 2147483646 w 1560"/>
                <a:gd name="T91" fmla="*/ 2147483646 h 1213"/>
                <a:gd name="T92" fmla="*/ 2147483646 w 1560"/>
                <a:gd name="T93" fmla="*/ 2147483646 h 1213"/>
                <a:gd name="T94" fmla="*/ 2147483646 w 1560"/>
                <a:gd name="T95" fmla="*/ 2147483646 h 1213"/>
                <a:gd name="T96" fmla="*/ 2147483646 w 1560"/>
                <a:gd name="T97" fmla="*/ 2147483646 h 1213"/>
                <a:gd name="T98" fmla="*/ 2147483646 w 1560"/>
                <a:gd name="T99" fmla="*/ 2147483646 h 1213"/>
                <a:gd name="T100" fmla="*/ 2147483646 w 1560"/>
                <a:gd name="T101" fmla="*/ 2147483646 h 1213"/>
                <a:gd name="T102" fmla="*/ 2147483646 w 1560"/>
                <a:gd name="T103" fmla="*/ 2147483646 h 1213"/>
                <a:gd name="T104" fmla="*/ 2147483646 w 1560"/>
                <a:gd name="T105" fmla="*/ 2147483646 h 1213"/>
                <a:gd name="T106" fmla="*/ 2147483646 w 1560"/>
                <a:gd name="T107" fmla="*/ 2147483646 h 1213"/>
                <a:gd name="T108" fmla="*/ 2147483646 w 1560"/>
                <a:gd name="T109" fmla="*/ 2147483646 h 1213"/>
                <a:gd name="T110" fmla="*/ 2147483646 w 1560"/>
                <a:gd name="T111" fmla="*/ 2147483646 h 1213"/>
                <a:gd name="T112" fmla="*/ 2147483646 w 1560"/>
                <a:gd name="T113" fmla="*/ 2147483646 h 1213"/>
                <a:gd name="T114" fmla="*/ 2147483646 w 1560"/>
                <a:gd name="T115" fmla="*/ 2147483646 h 1213"/>
                <a:gd name="T116" fmla="*/ 2147483646 w 1560"/>
                <a:gd name="T117" fmla="*/ 2147483646 h 1213"/>
                <a:gd name="T118" fmla="*/ 2147483646 w 1560"/>
                <a:gd name="T119" fmla="*/ 2147483646 h 12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60"/>
                <a:gd name="T181" fmla="*/ 0 h 1213"/>
                <a:gd name="T182" fmla="*/ 1560 w 1560"/>
                <a:gd name="T183" fmla="*/ 1213 h 121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60" h="1213">
                  <a:moveTo>
                    <a:pt x="272" y="972"/>
                  </a:moveTo>
                  <a:lnTo>
                    <a:pt x="264" y="968"/>
                  </a:lnTo>
                  <a:lnTo>
                    <a:pt x="257" y="964"/>
                  </a:lnTo>
                  <a:lnTo>
                    <a:pt x="244" y="952"/>
                  </a:lnTo>
                  <a:lnTo>
                    <a:pt x="231" y="942"/>
                  </a:lnTo>
                  <a:lnTo>
                    <a:pt x="225" y="937"/>
                  </a:lnTo>
                  <a:lnTo>
                    <a:pt x="219" y="930"/>
                  </a:lnTo>
                  <a:lnTo>
                    <a:pt x="215" y="923"/>
                  </a:lnTo>
                  <a:lnTo>
                    <a:pt x="213" y="916"/>
                  </a:lnTo>
                  <a:lnTo>
                    <a:pt x="197" y="910"/>
                  </a:lnTo>
                  <a:lnTo>
                    <a:pt x="181" y="903"/>
                  </a:lnTo>
                  <a:lnTo>
                    <a:pt x="164" y="897"/>
                  </a:lnTo>
                  <a:lnTo>
                    <a:pt x="149" y="892"/>
                  </a:lnTo>
                  <a:lnTo>
                    <a:pt x="147" y="885"/>
                  </a:lnTo>
                  <a:lnTo>
                    <a:pt x="145" y="879"/>
                  </a:lnTo>
                  <a:lnTo>
                    <a:pt x="139" y="878"/>
                  </a:lnTo>
                  <a:lnTo>
                    <a:pt x="133" y="877"/>
                  </a:lnTo>
                  <a:lnTo>
                    <a:pt x="127" y="854"/>
                  </a:lnTo>
                  <a:lnTo>
                    <a:pt x="123" y="840"/>
                  </a:lnTo>
                  <a:lnTo>
                    <a:pt x="120" y="830"/>
                  </a:lnTo>
                  <a:lnTo>
                    <a:pt x="114" y="819"/>
                  </a:lnTo>
                  <a:lnTo>
                    <a:pt x="105" y="818"/>
                  </a:lnTo>
                  <a:lnTo>
                    <a:pt x="98" y="818"/>
                  </a:lnTo>
                  <a:lnTo>
                    <a:pt x="93" y="810"/>
                  </a:lnTo>
                  <a:lnTo>
                    <a:pt x="88" y="799"/>
                  </a:lnTo>
                  <a:lnTo>
                    <a:pt x="83" y="786"/>
                  </a:lnTo>
                  <a:lnTo>
                    <a:pt x="80" y="777"/>
                  </a:lnTo>
                  <a:lnTo>
                    <a:pt x="85" y="772"/>
                  </a:lnTo>
                  <a:lnTo>
                    <a:pt x="87" y="764"/>
                  </a:lnTo>
                  <a:lnTo>
                    <a:pt x="89" y="755"/>
                  </a:lnTo>
                  <a:lnTo>
                    <a:pt x="90" y="745"/>
                  </a:lnTo>
                  <a:lnTo>
                    <a:pt x="90" y="725"/>
                  </a:lnTo>
                  <a:lnTo>
                    <a:pt x="90" y="708"/>
                  </a:lnTo>
                  <a:lnTo>
                    <a:pt x="95" y="702"/>
                  </a:lnTo>
                  <a:lnTo>
                    <a:pt x="100" y="696"/>
                  </a:lnTo>
                  <a:lnTo>
                    <a:pt x="103" y="691"/>
                  </a:lnTo>
                  <a:lnTo>
                    <a:pt x="104" y="686"/>
                  </a:lnTo>
                  <a:lnTo>
                    <a:pt x="105" y="682"/>
                  </a:lnTo>
                  <a:lnTo>
                    <a:pt x="105" y="677"/>
                  </a:lnTo>
                  <a:lnTo>
                    <a:pt x="104" y="673"/>
                  </a:lnTo>
                  <a:lnTo>
                    <a:pt x="103" y="669"/>
                  </a:lnTo>
                  <a:lnTo>
                    <a:pt x="97" y="662"/>
                  </a:lnTo>
                  <a:lnTo>
                    <a:pt x="89" y="655"/>
                  </a:lnTo>
                  <a:lnTo>
                    <a:pt x="79" y="648"/>
                  </a:lnTo>
                  <a:lnTo>
                    <a:pt x="68" y="642"/>
                  </a:lnTo>
                  <a:lnTo>
                    <a:pt x="64" y="623"/>
                  </a:lnTo>
                  <a:lnTo>
                    <a:pt x="59" y="609"/>
                  </a:lnTo>
                  <a:lnTo>
                    <a:pt x="57" y="603"/>
                  </a:lnTo>
                  <a:lnTo>
                    <a:pt x="54" y="597"/>
                  </a:lnTo>
                  <a:lnTo>
                    <a:pt x="50" y="593"/>
                  </a:lnTo>
                  <a:lnTo>
                    <a:pt x="47" y="590"/>
                  </a:lnTo>
                  <a:lnTo>
                    <a:pt x="39" y="584"/>
                  </a:lnTo>
                  <a:lnTo>
                    <a:pt x="29" y="579"/>
                  </a:lnTo>
                  <a:lnTo>
                    <a:pt x="15" y="574"/>
                  </a:lnTo>
                  <a:lnTo>
                    <a:pt x="0" y="568"/>
                  </a:lnTo>
                  <a:lnTo>
                    <a:pt x="5" y="557"/>
                  </a:lnTo>
                  <a:lnTo>
                    <a:pt x="10" y="546"/>
                  </a:lnTo>
                  <a:lnTo>
                    <a:pt x="14" y="533"/>
                  </a:lnTo>
                  <a:lnTo>
                    <a:pt x="17" y="522"/>
                  </a:lnTo>
                  <a:lnTo>
                    <a:pt x="23" y="497"/>
                  </a:lnTo>
                  <a:lnTo>
                    <a:pt x="29" y="472"/>
                  </a:lnTo>
                  <a:lnTo>
                    <a:pt x="42" y="472"/>
                  </a:lnTo>
                  <a:lnTo>
                    <a:pt x="57" y="472"/>
                  </a:lnTo>
                  <a:lnTo>
                    <a:pt x="71" y="472"/>
                  </a:lnTo>
                  <a:lnTo>
                    <a:pt x="85" y="472"/>
                  </a:lnTo>
                  <a:lnTo>
                    <a:pt x="89" y="475"/>
                  </a:lnTo>
                  <a:lnTo>
                    <a:pt x="94" y="477"/>
                  </a:lnTo>
                  <a:lnTo>
                    <a:pt x="99" y="478"/>
                  </a:lnTo>
                  <a:lnTo>
                    <a:pt x="104" y="479"/>
                  </a:lnTo>
                  <a:lnTo>
                    <a:pt x="117" y="479"/>
                  </a:lnTo>
                  <a:lnTo>
                    <a:pt x="129" y="476"/>
                  </a:lnTo>
                  <a:lnTo>
                    <a:pt x="153" y="469"/>
                  </a:lnTo>
                  <a:lnTo>
                    <a:pt x="174" y="462"/>
                  </a:lnTo>
                  <a:lnTo>
                    <a:pt x="175" y="453"/>
                  </a:lnTo>
                  <a:lnTo>
                    <a:pt x="175" y="444"/>
                  </a:lnTo>
                  <a:lnTo>
                    <a:pt x="176" y="435"/>
                  </a:lnTo>
                  <a:lnTo>
                    <a:pt x="177" y="426"/>
                  </a:lnTo>
                  <a:lnTo>
                    <a:pt x="190" y="423"/>
                  </a:lnTo>
                  <a:lnTo>
                    <a:pt x="202" y="421"/>
                  </a:lnTo>
                  <a:lnTo>
                    <a:pt x="212" y="418"/>
                  </a:lnTo>
                  <a:lnTo>
                    <a:pt x="221" y="414"/>
                  </a:lnTo>
                  <a:lnTo>
                    <a:pt x="231" y="410"/>
                  </a:lnTo>
                  <a:lnTo>
                    <a:pt x="240" y="405"/>
                  </a:lnTo>
                  <a:lnTo>
                    <a:pt x="249" y="398"/>
                  </a:lnTo>
                  <a:lnTo>
                    <a:pt x="260" y="390"/>
                  </a:lnTo>
                  <a:lnTo>
                    <a:pt x="270" y="389"/>
                  </a:lnTo>
                  <a:lnTo>
                    <a:pt x="279" y="388"/>
                  </a:lnTo>
                  <a:lnTo>
                    <a:pt x="286" y="387"/>
                  </a:lnTo>
                  <a:lnTo>
                    <a:pt x="292" y="385"/>
                  </a:lnTo>
                  <a:lnTo>
                    <a:pt x="296" y="382"/>
                  </a:lnTo>
                  <a:lnTo>
                    <a:pt x="300" y="377"/>
                  </a:lnTo>
                  <a:lnTo>
                    <a:pt x="302" y="370"/>
                  </a:lnTo>
                  <a:lnTo>
                    <a:pt x="304" y="360"/>
                  </a:lnTo>
                  <a:lnTo>
                    <a:pt x="318" y="353"/>
                  </a:lnTo>
                  <a:lnTo>
                    <a:pt x="332" y="345"/>
                  </a:lnTo>
                  <a:lnTo>
                    <a:pt x="336" y="346"/>
                  </a:lnTo>
                  <a:lnTo>
                    <a:pt x="338" y="349"/>
                  </a:lnTo>
                  <a:lnTo>
                    <a:pt x="340" y="353"/>
                  </a:lnTo>
                  <a:lnTo>
                    <a:pt x="341" y="359"/>
                  </a:lnTo>
                  <a:lnTo>
                    <a:pt x="351" y="357"/>
                  </a:lnTo>
                  <a:lnTo>
                    <a:pt x="363" y="355"/>
                  </a:lnTo>
                  <a:lnTo>
                    <a:pt x="364" y="343"/>
                  </a:lnTo>
                  <a:lnTo>
                    <a:pt x="366" y="331"/>
                  </a:lnTo>
                  <a:lnTo>
                    <a:pt x="368" y="320"/>
                  </a:lnTo>
                  <a:lnTo>
                    <a:pt x="371" y="308"/>
                  </a:lnTo>
                  <a:lnTo>
                    <a:pt x="381" y="307"/>
                  </a:lnTo>
                  <a:lnTo>
                    <a:pt x="392" y="307"/>
                  </a:lnTo>
                  <a:lnTo>
                    <a:pt x="392" y="296"/>
                  </a:lnTo>
                  <a:lnTo>
                    <a:pt x="392" y="285"/>
                  </a:lnTo>
                  <a:lnTo>
                    <a:pt x="400" y="283"/>
                  </a:lnTo>
                  <a:lnTo>
                    <a:pt x="408" y="280"/>
                  </a:lnTo>
                  <a:lnTo>
                    <a:pt x="416" y="279"/>
                  </a:lnTo>
                  <a:lnTo>
                    <a:pt x="426" y="277"/>
                  </a:lnTo>
                  <a:lnTo>
                    <a:pt x="428" y="266"/>
                  </a:lnTo>
                  <a:lnTo>
                    <a:pt x="431" y="255"/>
                  </a:lnTo>
                  <a:lnTo>
                    <a:pt x="434" y="245"/>
                  </a:lnTo>
                  <a:lnTo>
                    <a:pt x="436" y="233"/>
                  </a:lnTo>
                  <a:lnTo>
                    <a:pt x="447" y="231"/>
                  </a:lnTo>
                  <a:lnTo>
                    <a:pt x="457" y="229"/>
                  </a:lnTo>
                  <a:lnTo>
                    <a:pt x="467" y="227"/>
                  </a:lnTo>
                  <a:lnTo>
                    <a:pt x="478" y="225"/>
                  </a:lnTo>
                  <a:lnTo>
                    <a:pt x="480" y="206"/>
                  </a:lnTo>
                  <a:lnTo>
                    <a:pt x="483" y="188"/>
                  </a:lnTo>
                  <a:lnTo>
                    <a:pt x="485" y="169"/>
                  </a:lnTo>
                  <a:lnTo>
                    <a:pt x="488" y="151"/>
                  </a:lnTo>
                  <a:lnTo>
                    <a:pt x="491" y="151"/>
                  </a:lnTo>
                  <a:lnTo>
                    <a:pt x="496" y="151"/>
                  </a:lnTo>
                  <a:lnTo>
                    <a:pt x="496" y="142"/>
                  </a:lnTo>
                  <a:lnTo>
                    <a:pt x="496" y="133"/>
                  </a:lnTo>
                  <a:lnTo>
                    <a:pt x="497" y="123"/>
                  </a:lnTo>
                  <a:lnTo>
                    <a:pt x="498" y="114"/>
                  </a:lnTo>
                  <a:lnTo>
                    <a:pt x="514" y="116"/>
                  </a:lnTo>
                  <a:lnTo>
                    <a:pt x="528" y="118"/>
                  </a:lnTo>
                  <a:lnTo>
                    <a:pt x="544" y="120"/>
                  </a:lnTo>
                  <a:lnTo>
                    <a:pt x="560" y="122"/>
                  </a:lnTo>
                  <a:lnTo>
                    <a:pt x="557" y="137"/>
                  </a:lnTo>
                  <a:lnTo>
                    <a:pt x="556" y="151"/>
                  </a:lnTo>
                  <a:lnTo>
                    <a:pt x="563" y="156"/>
                  </a:lnTo>
                  <a:lnTo>
                    <a:pt x="572" y="160"/>
                  </a:lnTo>
                  <a:lnTo>
                    <a:pt x="583" y="164"/>
                  </a:lnTo>
                  <a:lnTo>
                    <a:pt x="597" y="168"/>
                  </a:lnTo>
                  <a:lnTo>
                    <a:pt x="630" y="175"/>
                  </a:lnTo>
                  <a:lnTo>
                    <a:pt x="667" y="182"/>
                  </a:lnTo>
                  <a:lnTo>
                    <a:pt x="706" y="188"/>
                  </a:lnTo>
                  <a:lnTo>
                    <a:pt x="741" y="193"/>
                  </a:lnTo>
                  <a:lnTo>
                    <a:pt x="771" y="197"/>
                  </a:lnTo>
                  <a:lnTo>
                    <a:pt x="792" y="199"/>
                  </a:lnTo>
                  <a:lnTo>
                    <a:pt x="805" y="197"/>
                  </a:lnTo>
                  <a:lnTo>
                    <a:pt x="819" y="196"/>
                  </a:lnTo>
                  <a:lnTo>
                    <a:pt x="820" y="184"/>
                  </a:lnTo>
                  <a:lnTo>
                    <a:pt x="820" y="173"/>
                  </a:lnTo>
                  <a:lnTo>
                    <a:pt x="821" y="162"/>
                  </a:lnTo>
                  <a:lnTo>
                    <a:pt x="822" y="151"/>
                  </a:lnTo>
                  <a:lnTo>
                    <a:pt x="828" y="153"/>
                  </a:lnTo>
                  <a:lnTo>
                    <a:pt x="834" y="154"/>
                  </a:lnTo>
                  <a:lnTo>
                    <a:pt x="835" y="158"/>
                  </a:lnTo>
                  <a:lnTo>
                    <a:pt x="837" y="163"/>
                  </a:lnTo>
                  <a:lnTo>
                    <a:pt x="848" y="163"/>
                  </a:lnTo>
                  <a:lnTo>
                    <a:pt x="857" y="163"/>
                  </a:lnTo>
                  <a:lnTo>
                    <a:pt x="868" y="163"/>
                  </a:lnTo>
                  <a:lnTo>
                    <a:pt x="878" y="163"/>
                  </a:lnTo>
                  <a:lnTo>
                    <a:pt x="880" y="157"/>
                  </a:lnTo>
                  <a:lnTo>
                    <a:pt x="882" y="151"/>
                  </a:lnTo>
                  <a:lnTo>
                    <a:pt x="891" y="155"/>
                  </a:lnTo>
                  <a:lnTo>
                    <a:pt x="902" y="159"/>
                  </a:lnTo>
                  <a:lnTo>
                    <a:pt x="913" y="162"/>
                  </a:lnTo>
                  <a:lnTo>
                    <a:pt x="929" y="165"/>
                  </a:lnTo>
                  <a:lnTo>
                    <a:pt x="934" y="159"/>
                  </a:lnTo>
                  <a:lnTo>
                    <a:pt x="938" y="154"/>
                  </a:lnTo>
                  <a:lnTo>
                    <a:pt x="941" y="147"/>
                  </a:lnTo>
                  <a:lnTo>
                    <a:pt x="943" y="141"/>
                  </a:lnTo>
                  <a:lnTo>
                    <a:pt x="945" y="128"/>
                  </a:lnTo>
                  <a:lnTo>
                    <a:pt x="945" y="113"/>
                  </a:lnTo>
                  <a:lnTo>
                    <a:pt x="949" y="112"/>
                  </a:lnTo>
                  <a:lnTo>
                    <a:pt x="954" y="111"/>
                  </a:lnTo>
                  <a:lnTo>
                    <a:pt x="958" y="111"/>
                  </a:lnTo>
                  <a:lnTo>
                    <a:pt x="963" y="111"/>
                  </a:lnTo>
                  <a:lnTo>
                    <a:pt x="972" y="113"/>
                  </a:lnTo>
                  <a:lnTo>
                    <a:pt x="983" y="116"/>
                  </a:lnTo>
                  <a:lnTo>
                    <a:pt x="1002" y="122"/>
                  </a:lnTo>
                  <a:lnTo>
                    <a:pt x="1022" y="127"/>
                  </a:lnTo>
                  <a:lnTo>
                    <a:pt x="1024" y="114"/>
                  </a:lnTo>
                  <a:lnTo>
                    <a:pt x="1027" y="104"/>
                  </a:lnTo>
                  <a:lnTo>
                    <a:pt x="1031" y="93"/>
                  </a:lnTo>
                  <a:lnTo>
                    <a:pt x="1035" y="82"/>
                  </a:lnTo>
                  <a:lnTo>
                    <a:pt x="1050" y="87"/>
                  </a:lnTo>
                  <a:lnTo>
                    <a:pt x="1066" y="94"/>
                  </a:lnTo>
                  <a:lnTo>
                    <a:pt x="1067" y="100"/>
                  </a:lnTo>
                  <a:lnTo>
                    <a:pt x="1068" y="106"/>
                  </a:lnTo>
                  <a:lnTo>
                    <a:pt x="1074" y="106"/>
                  </a:lnTo>
                  <a:lnTo>
                    <a:pt x="1079" y="106"/>
                  </a:lnTo>
                  <a:lnTo>
                    <a:pt x="1078" y="94"/>
                  </a:lnTo>
                  <a:lnTo>
                    <a:pt x="1078" y="83"/>
                  </a:lnTo>
                  <a:lnTo>
                    <a:pt x="1078" y="72"/>
                  </a:lnTo>
                  <a:lnTo>
                    <a:pt x="1078" y="60"/>
                  </a:lnTo>
                  <a:lnTo>
                    <a:pt x="1070" y="45"/>
                  </a:lnTo>
                  <a:lnTo>
                    <a:pt x="1067" y="35"/>
                  </a:lnTo>
                  <a:lnTo>
                    <a:pt x="1065" y="29"/>
                  </a:lnTo>
                  <a:lnTo>
                    <a:pt x="1065" y="23"/>
                  </a:lnTo>
                  <a:lnTo>
                    <a:pt x="1073" y="16"/>
                  </a:lnTo>
                  <a:lnTo>
                    <a:pt x="1084" y="9"/>
                  </a:lnTo>
                  <a:lnTo>
                    <a:pt x="1096" y="4"/>
                  </a:lnTo>
                  <a:lnTo>
                    <a:pt x="1108" y="1"/>
                  </a:lnTo>
                  <a:lnTo>
                    <a:pt x="1114" y="0"/>
                  </a:lnTo>
                  <a:lnTo>
                    <a:pt x="1121" y="0"/>
                  </a:lnTo>
                  <a:lnTo>
                    <a:pt x="1127" y="0"/>
                  </a:lnTo>
                  <a:lnTo>
                    <a:pt x="1133" y="1"/>
                  </a:lnTo>
                  <a:lnTo>
                    <a:pt x="1139" y="3"/>
                  </a:lnTo>
                  <a:lnTo>
                    <a:pt x="1144" y="5"/>
                  </a:lnTo>
                  <a:lnTo>
                    <a:pt x="1150" y="8"/>
                  </a:lnTo>
                  <a:lnTo>
                    <a:pt x="1154" y="12"/>
                  </a:lnTo>
                  <a:lnTo>
                    <a:pt x="1168" y="12"/>
                  </a:lnTo>
                  <a:lnTo>
                    <a:pt x="1183" y="11"/>
                  </a:lnTo>
                  <a:lnTo>
                    <a:pt x="1197" y="11"/>
                  </a:lnTo>
                  <a:lnTo>
                    <a:pt x="1213" y="11"/>
                  </a:lnTo>
                  <a:lnTo>
                    <a:pt x="1214" y="21"/>
                  </a:lnTo>
                  <a:lnTo>
                    <a:pt x="1215" y="29"/>
                  </a:lnTo>
                  <a:lnTo>
                    <a:pt x="1226" y="32"/>
                  </a:lnTo>
                  <a:lnTo>
                    <a:pt x="1237" y="35"/>
                  </a:lnTo>
                  <a:lnTo>
                    <a:pt x="1247" y="38"/>
                  </a:lnTo>
                  <a:lnTo>
                    <a:pt x="1258" y="42"/>
                  </a:lnTo>
                  <a:lnTo>
                    <a:pt x="1258" y="52"/>
                  </a:lnTo>
                  <a:lnTo>
                    <a:pt x="1258" y="63"/>
                  </a:lnTo>
                  <a:lnTo>
                    <a:pt x="1259" y="74"/>
                  </a:lnTo>
                  <a:lnTo>
                    <a:pt x="1260" y="84"/>
                  </a:lnTo>
                  <a:lnTo>
                    <a:pt x="1247" y="85"/>
                  </a:lnTo>
                  <a:lnTo>
                    <a:pt x="1236" y="85"/>
                  </a:lnTo>
                  <a:lnTo>
                    <a:pt x="1226" y="87"/>
                  </a:lnTo>
                  <a:lnTo>
                    <a:pt x="1220" y="90"/>
                  </a:lnTo>
                  <a:lnTo>
                    <a:pt x="1218" y="92"/>
                  </a:lnTo>
                  <a:lnTo>
                    <a:pt x="1217" y="95"/>
                  </a:lnTo>
                  <a:lnTo>
                    <a:pt x="1217" y="99"/>
                  </a:lnTo>
                  <a:lnTo>
                    <a:pt x="1217" y="102"/>
                  </a:lnTo>
                  <a:lnTo>
                    <a:pt x="1219" y="106"/>
                  </a:lnTo>
                  <a:lnTo>
                    <a:pt x="1221" y="110"/>
                  </a:lnTo>
                  <a:lnTo>
                    <a:pt x="1225" y="115"/>
                  </a:lnTo>
                  <a:lnTo>
                    <a:pt x="1229" y="121"/>
                  </a:lnTo>
                  <a:lnTo>
                    <a:pt x="1227" y="126"/>
                  </a:lnTo>
                  <a:lnTo>
                    <a:pt x="1226" y="130"/>
                  </a:lnTo>
                  <a:lnTo>
                    <a:pt x="1226" y="134"/>
                  </a:lnTo>
                  <a:lnTo>
                    <a:pt x="1227" y="138"/>
                  </a:lnTo>
                  <a:lnTo>
                    <a:pt x="1233" y="146"/>
                  </a:lnTo>
                  <a:lnTo>
                    <a:pt x="1239" y="155"/>
                  </a:lnTo>
                  <a:lnTo>
                    <a:pt x="1254" y="170"/>
                  </a:lnTo>
                  <a:lnTo>
                    <a:pt x="1268" y="185"/>
                  </a:lnTo>
                  <a:lnTo>
                    <a:pt x="1280" y="187"/>
                  </a:lnTo>
                  <a:lnTo>
                    <a:pt x="1293" y="189"/>
                  </a:lnTo>
                  <a:lnTo>
                    <a:pt x="1305" y="190"/>
                  </a:lnTo>
                  <a:lnTo>
                    <a:pt x="1318" y="192"/>
                  </a:lnTo>
                  <a:lnTo>
                    <a:pt x="1318" y="202"/>
                  </a:lnTo>
                  <a:lnTo>
                    <a:pt x="1318" y="213"/>
                  </a:lnTo>
                  <a:lnTo>
                    <a:pt x="1319" y="223"/>
                  </a:lnTo>
                  <a:lnTo>
                    <a:pt x="1319" y="233"/>
                  </a:lnTo>
                  <a:lnTo>
                    <a:pt x="1315" y="237"/>
                  </a:lnTo>
                  <a:lnTo>
                    <a:pt x="1311" y="240"/>
                  </a:lnTo>
                  <a:lnTo>
                    <a:pt x="1313" y="245"/>
                  </a:lnTo>
                  <a:lnTo>
                    <a:pt x="1315" y="251"/>
                  </a:lnTo>
                  <a:lnTo>
                    <a:pt x="1336" y="253"/>
                  </a:lnTo>
                  <a:lnTo>
                    <a:pt x="1357" y="256"/>
                  </a:lnTo>
                  <a:lnTo>
                    <a:pt x="1379" y="260"/>
                  </a:lnTo>
                  <a:lnTo>
                    <a:pt x="1400" y="263"/>
                  </a:lnTo>
                  <a:lnTo>
                    <a:pt x="1400" y="281"/>
                  </a:lnTo>
                  <a:lnTo>
                    <a:pt x="1400" y="300"/>
                  </a:lnTo>
                  <a:lnTo>
                    <a:pt x="1402" y="317"/>
                  </a:lnTo>
                  <a:lnTo>
                    <a:pt x="1403" y="335"/>
                  </a:lnTo>
                  <a:lnTo>
                    <a:pt x="1436" y="331"/>
                  </a:lnTo>
                  <a:lnTo>
                    <a:pt x="1453" y="328"/>
                  </a:lnTo>
                  <a:lnTo>
                    <a:pt x="1456" y="329"/>
                  </a:lnTo>
                  <a:lnTo>
                    <a:pt x="1460" y="330"/>
                  </a:lnTo>
                  <a:lnTo>
                    <a:pt x="1463" y="333"/>
                  </a:lnTo>
                  <a:lnTo>
                    <a:pt x="1467" y="337"/>
                  </a:lnTo>
                  <a:lnTo>
                    <a:pt x="1476" y="351"/>
                  </a:lnTo>
                  <a:lnTo>
                    <a:pt x="1490" y="371"/>
                  </a:lnTo>
                  <a:lnTo>
                    <a:pt x="1500" y="376"/>
                  </a:lnTo>
                  <a:lnTo>
                    <a:pt x="1509" y="381"/>
                  </a:lnTo>
                  <a:lnTo>
                    <a:pt x="1517" y="385"/>
                  </a:lnTo>
                  <a:lnTo>
                    <a:pt x="1524" y="391"/>
                  </a:lnTo>
                  <a:lnTo>
                    <a:pt x="1530" y="396"/>
                  </a:lnTo>
                  <a:lnTo>
                    <a:pt x="1535" y="402"/>
                  </a:lnTo>
                  <a:lnTo>
                    <a:pt x="1539" y="409"/>
                  </a:lnTo>
                  <a:lnTo>
                    <a:pt x="1544" y="416"/>
                  </a:lnTo>
                  <a:lnTo>
                    <a:pt x="1547" y="423"/>
                  </a:lnTo>
                  <a:lnTo>
                    <a:pt x="1549" y="432"/>
                  </a:lnTo>
                  <a:lnTo>
                    <a:pt x="1551" y="440"/>
                  </a:lnTo>
                  <a:lnTo>
                    <a:pt x="1553" y="449"/>
                  </a:lnTo>
                  <a:lnTo>
                    <a:pt x="1555" y="469"/>
                  </a:lnTo>
                  <a:lnTo>
                    <a:pt x="1555" y="491"/>
                  </a:lnTo>
                  <a:lnTo>
                    <a:pt x="1549" y="498"/>
                  </a:lnTo>
                  <a:lnTo>
                    <a:pt x="1544" y="507"/>
                  </a:lnTo>
                  <a:lnTo>
                    <a:pt x="1539" y="517"/>
                  </a:lnTo>
                  <a:lnTo>
                    <a:pt x="1536" y="527"/>
                  </a:lnTo>
                  <a:lnTo>
                    <a:pt x="1534" y="538"/>
                  </a:lnTo>
                  <a:lnTo>
                    <a:pt x="1532" y="551"/>
                  </a:lnTo>
                  <a:lnTo>
                    <a:pt x="1531" y="562"/>
                  </a:lnTo>
                  <a:lnTo>
                    <a:pt x="1530" y="575"/>
                  </a:lnTo>
                  <a:lnTo>
                    <a:pt x="1530" y="601"/>
                  </a:lnTo>
                  <a:lnTo>
                    <a:pt x="1531" y="624"/>
                  </a:lnTo>
                  <a:lnTo>
                    <a:pt x="1533" y="647"/>
                  </a:lnTo>
                  <a:lnTo>
                    <a:pt x="1534" y="668"/>
                  </a:lnTo>
                  <a:lnTo>
                    <a:pt x="1545" y="671"/>
                  </a:lnTo>
                  <a:lnTo>
                    <a:pt x="1557" y="674"/>
                  </a:lnTo>
                  <a:lnTo>
                    <a:pt x="1558" y="679"/>
                  </a:lnTo>
                  <a:lnTo>
                    <a:pt x="1560" y="685"/>
                  </a:lnTo>
                  <a:lnTo>
                    <a:pt x="1546" y="699"/>
                  </a:lnTo>
                  <a:lnTo>
                    <a:pt x="1535" y="711"/>
                  </a:lnTo>
                  <a:lnTo>
                    <a:pt x="1531" y="716"/>
                  </a:lnTo>
                  <a:lnTo>
                    <a:pt x="1528" y="719"/>
                  </a:lnTo>
                  <a:lnTo>
                    <a:pt x="1525" y="721"/>
                  </a:lnTo>
                  <a:lnTo>
                    <a:pt x="1522" y="722"/>
                  </a:lnTo>
                  <a:lnTo>
                    <a:pt x="1519" y="722"/>
                  </a:lnTo>
                  <a:lnTo>
                    <a:pt x="1515" y="720"/>
                  </a:lnTo>
                  <a:lnTo>
                    <a:pt x="1511" y="718"/>
                  </a:lnTo>
                  <a:lnTo>
                    <a:pt x="1506" y="714"/>
                  </a:lnTo>
                  <a:lnTo>
                    <a:pt x="1495" y="702"/>
                  </a:lnTo>
                  <a:lnTo>
                    <a:pt x="1478" y="686"/>
                  </a:lnTo>
                  <a:lnTo>
                    <a:pt x="1474" y="676"/>
                  </a:lnTo>
                  <a:lnTo>
                    <a:pt x="1472" y="667"/>
                  </a:lnTo>
                  <a:lnTo>
                    <a:pt x="1470" y="655"/>
                  </a:lnTo>
                  <a:lnTo>
                    <a:pt x="1467" y="634"/>
                  </a:lnTo>
                  <a:lnTo>
                    <a:pt x="1458" y="635"/>
                  </a:lnTo>
                  <a:lnTo>
                    <a:pt x="1450" y="636"/>
                  </a:lnTo>
                  <a:lnTo>
                    <a:pt x="1443" y="640"/>
                  </a:lnTo>
                  <a:lnTo>
                    <a:pt x="1437" y="645"/>
                  </a:lnTo>
                  <a:lnTo>
                    <a:pt x="1416" y="645"/>
                  </a:lnTo>
                  <a:lnTo>
                    <a:pt x="1397" y="645"/>
                  </a:lnTo>
                  <a:lnTo>
                    <a:pt x="1388" y="645"/>
                  </a:lnTo>
                  <a:lnTo>
                    <a:pt x="1380" y="646"/>
                  </a:lnTo>
                  <a:lnTo>
                    <a:pt x="1372" y="648"/>
                  </a:lnTo>
                  <a:lnTo>
                    <a:pt x="1365" y="650"/>
                  </a:lnTo>
                  <a:lnTo>
                    <a:pt x="1359" y="654"/>
                  </a:lnTo>
                  <a:lnTo>
                    <a:pt x="1353" y="658"/>
                  </a:lnTo>
                  <a:lnTo>
                    <a:pt x="1348" y="663"/>
                  </a:lnTo>
                  <a:lnTo>
                    <a:pt x="1343" y="668"/>
                  </a:lnTo>
                  <a:lnTo>
                    <a:pt x="1340" y="676"/>
                  </a:lnTo>
                  <a:lnTo>
                    <a:pt x="1337" y="685"/>
                  </a:lnTo>
                  <a:lnTo>
                    <a:pt x="1335" y="695"/>
                  </a:lnTo>
                  <a:lnTo>
                    <a:pt x="1334" y="707"/>
                  </a:lnTo>
                  <a:lnTo>
                    <a:pt x="1350" y="712"/>
                  </a:lnTo>
                  <a:lnTo>
                    <a:pt x="1362" y="717"/>
                  </a:lnTo>
                  <a:lnTo>
                    <a:pt x="1374" y="722"/>
                  </a:lnTo>
                  <a:lnTo>
                    <a:pt x="1384" y="727"/>
                  </a:lnTo>
                  <a:lnTo>
                    <a:pt x="1392" y="734"/>
                  </a:lnTo>
                  <a:lnTo>
                    <a:pt x="1399" y="743"/>
                  </a:lnTo>
                  <a:lnTo>
                    <a:pt x="1406" y="754"/>
                  </a:lnTo>
                  <a:lnTo>
                    <a:pt x="1412" y="768"/>
                  </a:lnTo>
                  <a:lnTo>
                    <a:pt x="1400" y="776"/>
                  </a:lnTo>
                  <a:lnTo>
                    <a:pt x="1389" y="785"/>
                  </a:lnTo>
                  <a:lnTo>
                    <a:pt x="1378" y="794"/>
                  </a:lnTo>
                  <a:lnTo>
                    <a:pt x="1366" y="803"/>
                  </a:lnTo>
                  <a:lnTo>
                    <a:pt x="1369" y="815"/>
                  </a:lnTo>
                  <a:lnTo>
                    <a:pt x="1372" y="828"/>
                  </a:lnTo>
                  <a:lnTo>
                    <a:pt x="1376" y="840"/>
                  </a:lnTo>
                  <a:lnTo>
                    <a:pt x="1379" y="854"/>
                  </a:lnTo>
                  <a:lnTo>
                    <a:pt x="1387" y="856"/>
                  </a:lnTo>
                  <a:lnTo>
                    <a:pt x="1395" y="858"/>
                  </a:lnTo>
                  <a:lnTo>
                    <a:pt x="1404" y="861"/>
                  </a:lnTo>
                  <a:lnTo>
                    <a:pt x="1412" y="863"/>
                  </a:lnTo>
                  <a:lnTo>
                    <a:pt x="1419" y="878"/>
                  </a:lnTo>
                  <a:lnTo>
                    <a:pt x="1426" y="892"/>
                  </a:lnTo>
                  <a:lnTo>
                    <a:pt x="1439" y="893"/>
                  </a:lnTo>
                  <a:lnTo>
                    <a:pt x="1451" y="894"/>
                  </a:lnTo>
                  <a:lnTo>
                    <a:pt x="1451" y="901"/>
                  </a:lnTo>
                  <a:lnTo>
                    <a:pt x="1451" y="909"/>
                  </a:lnTo>
                  <a:lnTo>
                    <a:pt x="1458" y="911"/>
                  </a:lnTo>
                  <a:lnTo>
                    <a:pt x="1461" y="913"/>
                  </a:lnTo>
                  <a:lnTo>
                    <a:pt x="1463" y="916"/>
                  </a:lnTo>
                  <a:lnTo>
                    <a:pt x="1466" y="921"/>
                  </a:lnTo>
                  <a:lnTo>
                    <a:pt x="1462" y="925"/>
                  </a:lnTo>
                  <a:lnTo>
                    <a:pt x="1459" y="930"/>
                  </a:lnTo>
                  <a:lnTo>
                    <a:pt x="1455" y="936"/>
                  </a:lnTo>
                  <a:lnTo>
                    <a:pt x="1453" y="942"/>
                  </a:lnTo>
                  <a:lnTo>
                    <a:pt x="1450" y="952"/>
                  </a:lnTo>
                  <a:lnTo>
                    <a:pt x="1447" y="962"/>
                  </a:lnTo>
                  <a:lnTo>
                    <a:pt x="1446" y="966"/>
                  </a:lnTo>
                  <a:lnTo>
                    <a:pt x="1444" y="970"/>
                  </a:lnTo>
                  <a:lnTo>
                    <a:pt x="1441" y="973"/>
                  </a:lnTo>
                  <a:lnTo>
                    <a:pt x="1438" y="976"/>
                  </a:lnTo>
                  <a:lnTo>
                    <a:pt x="1434" y="978"/>
                  </a:lnTo>
                  <a:lnTo>
                    <a:pt x="1427" y="979"/>
                  </a:lnTo>
                  <a:lnTo>
                    <a:pt x="1421" y="980"/>
                  </a:lnTo>
                  <a:lnTo>
                    <a:pt x="1413" y="979"/>
                  </a:lnTo>
                  <a:lnTo>
                    <a:pt x="1397" y="995"/>
                  </a:lnTo>
                  <a:lnTo>
                    <a:pt x="1382" y="1011"/>
                  </a:lnTo>
                  <a:lnTo>
                    <a:pt x="1375" y="1020"/>
                  </a:lnTo>
                  <a:lnTo>
                    <a:pt x="1368" y="1029"/>
                  </a:lnTo>
                  <a:lnTo>
                    <a:pt x="1363" y="1038"/>
                  </a:lnTo>
                  <a:lnTo>
                    <a:pt x="1360" y="1050"/>
                  </a:lnTo>
                  <a:lnTo>
                    <a:pt x="1354" y="1057"/>
                  </a:lnTo>
                  <a:lnTo>
                    <a:pt x="1350" y="1063"/>
                  </a:lnTo>
                  <a:lnTo>
                    <a:pt x="1347" y="1070"/>
                  </a:lnTo>
                  <a:lnTo>
                    <a:pt x="1343" y="1078"/>
                  </a:lnTo>
                  <a:lnTo>
                    <a:pt x="1341" y="1093"/>
                  </a:lnTo>
                  <a:lnTo>
                    <a:pt x="1341" y="1110"/>
                  </a:lnTo>
                  <a:lnTo>
                    <a:pt x="1341" y="1126"/>
                  </a:lnTo>
                  <a:lnTo>
                    <a:pt x="1340" y="1142"/>
                  </a:lnTo>
                  <a:lnTo>
                    <a:pt x="1339" y="1150"/>
                  </a:lnTo>
                  <a:lnTo>
                    <a:pt x="1337" y="1159"/>
                  </a:lnTo>
                  <a:lnTo>
                    <a:pt x="1335" y="1166"/>
                  </a:lnTo>
                  <a:lnTo>
                    <a:pt x="1331" y="1174"/>
                  </a:lnTo>
                  <a:lnTo>
                    <a:pt x="1331" y="1184"/>
                  </a:lnTo>
                  <a:lnTo>
                    <a:pt x="1331" y="1193"/>
                  </a:lnTo>
                  <a:lnTo>
                    <a:pt x="1331" y="1202"/>
                  </a:lnTo>
                  <a:lnTo>
                    <a:pt x="1331" y="1213"/>
                  </a:lnTo>
                  <a:lnTo>
                    <a:pt x="1325" y="1208"/>
                  </a:lnTo>
                  <a:lnTo>
                    <a:pt x="1322" y="1204"/>
                  </a:lnTo>
                  <a:lnTo>
                    <a:pt x="1318" y="1198"/>
                  </a:lnTo>
                  <a:lnTo>
                    <a:pt x="1311" y="1188"/>
                  </a:lnTo>
                  <a:lnTo>
                    <a:pt x="1306" y="1188"/>
                  </a:lnTo>
                  <a:lnTo>
                    <a:pt x="1302" y="1190"/>
                  </a:lnTo>
                  <a:lnTo>
                    <a:pt x="1296" y="1195"/>
                  </a:lnTo>
                  <a:lnTo>
                    <a:pt x="1286" y="1203"/>
                  </a:lnTo>
                  <a:lnTo>
                    <a:pt x="1276" y="1195"/>
                  </a:lnTo>
                  <a:lnTo>
                    <a:pt x="1267" y="1191"/>
                  </a:lnTo>
                  <a:lnTo>
                    <a:pt x="1258" y="1189"/>
                  </a:lnTo>
                  <a:lnTo>
                    <a:pt x="1250" y="1189"/>
                  </a:lnTo>
                  <a:lnTo>
                    <a:pt x="1242" y="1190"/>
                  </a:lnTo>
                  <a:lnTo>
                    <a:pt x="1233" y="1193"/>
                  </a:lnTo>
                  <a:lnTo>
                    <a:pt x="1222" y="1198"/>
                  </a:lnTo>
                  <a:lnTo>
                    <a:pt x="1211" y="1203"/>
                  </a:lnTo>
                  <a:lnTo>
                    <a:pt x="1203" y="1197"/>
                  </a:lnTo>
                  <a:lnTo>
                    <a:pt x="1198" y="1190"/>
                  </a:lnTo>
                  <a:lnTo>
                    <a:pt x="1193" y="1183"/>
                  </a:lnTo>
                  <a:lnTo>
                    <a:pt x="1190" y="1175"/>
                  </a:lnTo>
                  <a:lnTo>
                    <a:pt x="1182" y="1159"/>
                  </a:lnTo>
                  <a:lnTo>
                    <a:pt x="1173" y="1143"/>
                  </a:lnTo>
                  <a:lnTo>
                    <a:pt x="1161" y="1142"/>
                  </a:lnTo>
                  <a:lnTo>
                    <a:pt x="1149" y="1142"/>
                  </a:lnTo>
                  <a:lnTo>
                    <a:pt x="1137" y="1142"/>
                  </a:lnTo>
                  <a:lnTo>
                    <a:pt x="1126" y="1142"/>
                  </a:lnTo>
                  <a:lnTo>
                    <a:pt x="1122" y="1145"/>
                  </a:lnTo>
                  <a:lnTo>
                    <a:pt x="1116" y="1147"/>
                  </a:lnTo>
                  <a:lnTo>
                    <a:pt x="1111" y="1149"/>
                  </a:lnTo>
                  <a:lnTo>
                    <a:pt x="1106" y="1150"/>
                  </a:lnTo>
                  <a:lnTo>
                    <a:pt x="1095" y="1151"/>
                  </a:lnTo>
                  <a:lnTo>
                    <a:pt x="1083" y="1151"/>
                  </a:lnTo>
                  <a:lnTo>
                    <a:pt x="1078" y="1143"/>
                  </a:lnTo>
                  <a:lnTo>
                    <a:pt x="1074" y="1135"/>
                  </a:lnTo>
                  <a:lnTo>
                    <a:pt x="1066" y="1135"/>
                  </a:lnTo>
                  <a:lnTo>
                    <a:pt x="1058" y="1135"/>
                  </a:lnTo>
                  <a:lnTo>
                    <a:pt x="1050" y="1135"/>
                  </a:lnTo>
                  <a:lnTo>
                    <a:pt x="1043" y="1135"/>
                  </a:lnTo>
                  <a:lnTo>
                    <a:pt x="1038" y="1143"/>
                  </a:lnTo>
                  <a:lnTo>
                    <a:pt x="1033" y="1151"/>
                  </a:lnTo>
                  <a:lnTo>
                    <a:pt x="1023" y="1151"/>
                  </a:lnTo>
                  <a:lnTo>
                    <a:pt x="1014" y="1150"/>
                  </a:lnTo>
                  <a:lnTo>
                    <a:pt x="1003" y="1147"/>
                  </a:lnTo>
                  <a:lnTo>
                    <a:pt x="994" y="1144"/>
                  </a:lnTo>
                  <a:lnTo>
                    <a:pt x="985" y="1141"/>
                  </a:lnTo>
                  <a:lnTo>
                    <a:pt x="975" y="1136"/>
                  </a:lnTo>
                  <a:lnTo>
                    <a:pt x="967" y="1131"/>
                  </a:lnTo>
                  <a:lnTo>
                    <a:pt x="960" y="1125"/>
                  </a:lnTo>
                  <a:lnTo>
                    <a:pt x="956" y="1128"/>
                  </a:lnTo>
                  <a:lnTo>
                    <a:pt x="948" y="1130"/>
                  </a:lnTo>
                  <a:lnTo>
                    <a:pt x="935" y="1132"/>
                  </a:lnTo>
                  <a:lnTo>
                    <a:pt x="910" y="1135"/>
                  </a:lnTo>
                  <a:lnTo>
                    <a:pt x="905" y="1144"/>
                  </a:lnTo>
                  <a:lnTo>
                    <a:pt x="902" y="1149"/>
                  </a:lnTo>
                  <a:lnTo>
                    <a:pt x="900" y="1151"/>
                  </a:lnTo>
                  <a:lnTo>
                    <a:pt x="898" y="1151"/>
                  </a:lnTo>
                  <a:lnTo>
                    <a:pt x="895" y="1145"/>
                  </a:lnTo>
                  <a:lnTo>
                    <a:pt x="892" y="1140"/>
                  </a:lnTo>
                  <a:lnTo>
                    <a:pt x="888" y="1134"/>
                  </a:lnTo>
                  <a:lnTo>
                    <a:pt x="879" y="1125"/>
                  </a:lnTo>
                  <a:lnTo>
                    <a:pt x="857" y="1122"/>
                  </a:lnTo>
                  <a:lnTo>
                    <a:pt x="834" y="1119"/>
                  </a:lnTo>
                  <a:lnTo>
                    <a:pt x="813" y="1117"/>
                  </a:lnTo>
                  <a:lnTo>
                    <a:pt x="791" y="1114"/>
                  </a:lnTo>
                  <a:lnTo>
                    <a:pt x="769" y="1110"/>
                  </a:lnTo>
                  <a:lnTo>
                    <a:pt x="747" y="1105"/>
                  </a:lnTo>
                  <a:lnTo>
                    <a:pt x="737" y="1101"/>
                  </a:lnTo>
                  <a:lnTo>
                    <a:pt x="726" y="1096"/>
                  </a:lnTo>
                  <a:lnTo>
                    <a:pt x="715" y="1091"/>
                  </a:lnTo>
                  <a:lnTo>
                    <a:pt x="705" y="1086"/>
                  </a:lnTo>
                  <a:lnTo>
                    <a:pt x="704" y="1077"/>
                  </a:lnTo>
                  <a:lnTo>
                    <a:pt x="704" y="1067"/>
                  </a:lnTo>
                  <a:lnTo>
                    <a:pt x="703" y="1059"/>
                  </a:lnTo>
                  <a:lnTo>
                    <a:pt x="703" y="1050"/>
                  </a:lnTo>
                  <a:lnTo>
                    <a:pt x="690" y="1053"/>
                  </a:lnTo>
                  <a:lnTo>
                    <a:pt x="681" y="1056"/>
                  </a:lnTo>
                  <a:lnTo>
                    <a:pt x="677" y="1057"/>
                  </a:lnTo>
                  <a:lnTo>
                    <a:pt x="672" y="1056"/>
                  </a:lnTo>
                  <a:lnTo>
                    <a:pt x="666" y="1055"/>
                  </a:lnTo>
                  <a:lnTo>
                    <a:pt x="661" y="1051"/>
                  </a:lnTo>
                  <a:lnTo>
                    <a:pt x="657" y="1053"/>
                  </a:lnTo>
                  <a:lnTo>
                    <a:pt x="655" y="1055"/>
                  </a:lnTo>
                  <a:lnTo>
                    <a:pt x="653" y="1057"/>
                  </a:lnTo>
                  <a:lnTo>
                    <a:pt x="653" y="1059"/>
                  </a:lnTo>
                  <a:lnTo>
                    <a:pt x="652" y="1065"/>
                  </a:lnTo>
                  <a:lnTo>
                    <a:pt x="651" y="1073"/>
                  </a:lnTo>
                  <a:lnTo>
                    <a:pt x="647" y="1073"/>
                  </a:lnTo>
                  <a:lnTo>
                    <a:pt x="642" y="1073"/>
                  </a:lnTo>
                  <a:lnTo>
                    <a:pt x="642" y="1068"/>
                  </a:lnTo>
                  <a:lnTo>
                    <a:pt x="642" y="1064"/>
                  </a:lnTo>
                  <a:lnTo>
                    <a:pt x="639" y="1064"/>
                  </a:lnTo>
                  <a:lnTo>
                    <a:pt x="635" y="1064"/>
                  </a:lnTo>
                  <a:lnTo>
                    <a:pt x="631" y="1055"/>
                  </a:lnTo>
                  <a:lnTo>
                    <a:pt x="627" y="1049"/>
                  </a:lnTo>
                  <a:lnTo>
                    <a:pt x="622" y="1044"/>
                  </a:lnTo>
                  <a:lnTo>
                    <a:pt x="617" y="1040"/>
                  </a:lnTo>
                  <a:lnTo>
                    <a:pt x="611" y="1038"/>
                  </a:lnTo>
                  <a:lnTo>
                    <a:pt x="606" y="1038"/>
                  </a:lnTo>
                  <a:lnTo>
                    <a:pt x="600" y="1038"/>
                  </a:lnTo>
                  <a:lnTo>
                    <a:pt x="595" y="1040"/>
                  </a:lnTo>
                  <a:lnTo>
                    <a:pt x="570" y="1054"/>
                  </a:lnTo>
                  <a:lnTo>
                    <a:pt x="546" y="1069"/>
                  </a:lnTo>
                  <a:lnTo>
                    <a:pt x="521" y="1065"/>
                  </a:lnTo>
                  <a:lnTo>
                    <a:pt x="503" y="1064"/>
                  </a:lnTo>
                  <a:lnTo>
                    <a:pt x="493" y="1065"/>
                  </a:lnTo>
                  <a:lnTo>
                    <a:pt x="483" y="1067"/>
                  </a:lnTo>
                  <a:lnTo>
                    <a:pt x="471" y="1069"/>
                  </a:lnTo>
                  <a:lnTo>
                    <a:pt x="459" y="1074"/>
                  </a:lnTo>
                  <a:lnTo>
                    <a:pt x="454" y="1086"/>
                  </a:lnTo>
                  <a:lnTo>
                    <a:pt x="450" y="1100"/>
                  </a:lnTo>
                  <a:lnTo>
                    <a:pt x="443" y="1100"/>
                  </a:lnTo>
                  <a:lnTo>
                    <a:pt x="437" y="1100"/>
                  </a:lnTo>
                  <a:lnTo>
                    <a:pt x="434" y="1093"/>
                  </a:lnTo>
                  <a:lnTo>
                    <a:pt x="430" y="1087"/>
                  </a:lnTo>
                  <a:lnTo>
                    <a:pt x="425" y="1082"/>
                  </a:lnTo>
                  <a:lnTo>
                    <a:pt x="419" y="1077"/>
                  </a:lnTo>
                  <a:lnTo>
                    <a:pt x="413" y="1072"/>
                  </a:lnTo>
                  <a:lnTo>
                    <a:pt x="408" y="1065"/>
                  </a:lnTo>
                  <a:lnTo>
                    <a:pt x="406" y="1062"/>
                  </a:lnTo>
                  <a:lnTo>
                    <a:pt x="405" y="1058"/>
                  </a:lnTo>
                  <a:lnTo>
                    <a:pt x="404" y="1054"/>
                  </a:lnTo>
                  <a:lnTo>
                    <a:pt x="403" y="1049"/>
                  </a:lnTo>
                  <a:lnTo>
                    <a:pt x="408" y="1035"/>
                  </a:lnTo>
                  <a:lnTo>
                    <a:pt x="410" y="1026"/>
                  </a:lnTo>
                  <a:lnTo>
                    <a:pt x="411" y="1018"/>
                  </a:lnTo>
                  <a:lnTo>
                    <a:pt x="411" y="1005"/>
                  </a:lnTo>
                  <a:lnTo>
                    <a:pt x="403" y="1001"/>
                  </a:lnTo>
                  <a:lnTo>
                    <a:pt x="397" y="997"/>
                  </a:lnTo>
                  <a:lnTo>
                    <a:pt x="393" y="991"/>
                  </a:lnTo>
                  <a:lnTo>
                    <a:pt x="388" y="983"/>
                  </a:lnTo>
                  <a:lnTo>
                    <a:pt x="373" y="983"/>
                  </a:lnTo>
                  <a:lnTo>
                    <a:pt x="359" y="985"/>
                  </a:lnTo>
                  <a:lnTo>
                    <a:pt x="352" y="987"/>
                  </a:lnTo>
                  <a:lnTo>
                    <a:pt x="346" y="990"/>
                  </a:lnTo>
                  <a:lnTo>
                    <a:pt x="339" y="994"/>
                  </a:lnTo>
                  <a:lnTo>
                    <a:pt x="332" y="997"/>
                  </a:lnTo>
                  <a:lnTo>
                    <a:pt x="317" y="987"/>
                  </a:lnTo>
                  <a:lnTo>
                    <a:pt x="303" y="980"/>
                  </a:lnTo>
                  <a:lnTo>
                    <a:pt x="289" y="976"/>
                  </a:lnTo>
                  <a:lnTo>
                    <a:pt x="272" y="972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20" name="Freeform 291">
              <a:extLst>
                <a:ext uri="{FF2B5EF4-FFF2-40B4-BE49-F238E27FC236}">
                  <a16:creationId xmlns:a16="http://schemas.microsoft.com/office/drawing/2014/main" id="{44551D6D-C321-43BC-AB4B-B287D841F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7088" y="3592054"/>
              <a:ext cx="651770" cy="412787"/>
            </a:xfrm>
            <a:custGeom>
              <a:avLst/>
              <a:gdLst>
                <a:gd name="T0" fmla="*/ 2147483646 w 1597"/>
                <a:gd name="T1" fmla="*/ 2147483646 h 1027"/>
                <a:gd name="T2" fmla="*/ 2147483646 w 1597"/>
                <a:gd name="T3" fmla="*/ 2147483646 h 1027"/>
                <a:gd name="T4" fmla="*/ 2147483646 w 1597"/>
                <a:gd name="T5" fmla="*/ 2147483646 h 1027"/>
                <a:gd name="T6" fmla="*/ 2147483646 w 1597"/>
                <a:gd name="T7" fmla="*/ 2147483646 h 1027"/>
                <a:gd name="T8" fmla="*/ 2147483646 w 1597"/>
                <a:gd name="T9" fmla="*/ 2147483646 h 1027"/>
                <a:gd name="T10" fmla="*/ 2147483646 w 1597"/>
                <a:gd name="T11" fmla="*/ 2147483646 h 1027"/>
                <a:gd name="T12" fmla="*/ 2147483646 w 1597"/>
                <a:gd name="T13" fmla="*/ 2147483646 h 1027"/>
                <a:gd name="T14" fmla="*/ 2147483646 w 1597"/>
                <a:gd name="T15" fmla="*/ 2147483646 h 1027"/>
                <a:gd name="T16" fmla="*/ 2147483646 w 1597"/>
                <a:gd name="T17" fmla="*/ 2147483646 h 1027"/>
                <a:gd name="T18" fmla="*/ 2147483646 w 1597"/>
                <a:gd name="T19" fmla="*/ 2147483646 h 1027"/>
                <a:gd name="T20" fmla="*/ 2147483646 w 1597"/>
                <a:gd name="T21" fmla="*/ 2147483646 h 1027"/>
                <a:gd name="T22" fmla="*/ 2147483646 w 1597"/>
                <a:gd name="T23" fmla="*/ 2147483646 h 1027"/>
                <a:gd name="T24" fmla="*/ 2147483646 w 1597"/>
                <a:gd name="T25" fmla="*/ 2147483646 h 1027"/>
                <a:gd name="T26" fmla="*/ 2147483646 w 1597"/>
                <a:gd name="T27" fmla="*/ 2147483646 h 1027"/>
                <a:gd name="T28" fmla="*/ 2147483646 w 1597"/>
                <a:gd name="T29" fmla="*/ 2147483646 h 1027"/>
                <a:gd name="T30" fmla="*/ 2147483646 w 1597"/>
                <a:gd name="T31" fmla="*/ 2147483646 h 1027"/>
                <a:gd name="T32" fmla="*/ 2147483646 w 1597"/>
                <a:gd name="T33" fmla="*/ 2147483646 h 1027"/>
                <a:gd name="T34" fmla="*/ 2147483646 w 1597"/>
                <a:gd name="T35" fmla="*/ 2147483646 h 1027"/>
                <a:gd name="T36" fmla="*/ 2147483646 w 1597"/>
                <a:gd name="T37" fmla="*/ 2147483646 h 1027"/>
                <a:gd name="T38" fmla="*/ 2147483646 w 1597"/>
                <a:gd name="T39" fmla="*/ 2147483646 h 1027"/>
                <a:gd name="T40" fmla="*/ 2147483646 w 1597"/>
                <a:gd name="T41" fmla="*/ 2147483646 h 1027"/>
                <a:gd name="T42" fmla="*/ 2147483646 w 1597"/>
                <a:gd name="T43" fmla="*/ 2147483646 h 1027"/>
                <a:gd name="T44" fmla="*/ 2147483646 w 1597"/>
                <a:gd name="T45" fmla="*/ 2147483646 h 1027"/>
                <a:gd name="T46" fmla="*/ 2147483646 w 1597"/>
                <a:gd name="T47" fmla="*/ 2147483646 h 1027"/>
                <a:gd name="T48" fmla="*/ 2147483646 w 1597"/>
                <a:gd name="T49" fmla="*/ 2147483646 h 1027"/>
                <a:gd name="T50" fmla="*/ 2147483646 w 1597"/>
                <a:gd name="T51" fmla="*/ 2147483646 h 1027"/>
                <a:gd name="T52" fmla="*/ 2147483646 w 1597"/>
                <a:gd name="T53" fmla="*/ 2147483646 h 1027"/>
                <a:gd name="T54" fmla="*/ 2147483646 w 1597"/>
                <a:gd name="T55" fmla="*/ 2147483646 h 1027"/>
                <a:gd name="T56" fmla="*/ 2147483646 w 1597"/>
                <a:gd name="T57" fmla="*/ 2147483646 h 1027"/>
                <a:gd name="T58" fmla="*/ 2147483646 w 1597"/>
                <a:gd name="T59" fmla="*/ 2147483646 h 1027"/>
                <a:gd name="T60" fmla="*/ 2147483646 w 1597"/>
                <a:gd name="T61" fmla="*/ 2147483646 h 1027"/>
                <a:gd name="T62" fmla="*/ 2147483646 w 1597"/>
                <a:gd name="T63" fmla="*/ 2147483646 h 1027"/>
                <a:gd name="T64" fmla="*/ 2147483646 w 1597"/>
                <a:gd name="T65" fmla="*/ 2147483646 h 1027"/>
                <a:gd name="T66" fmla="*/ 2147483646 w 1597"/>
                <a:gd name="T67" fmla="*/ 2147483646 h 1027"/>
                <a:gd name="T68" fmla="*/ 2147483646 w 1597"/>
                <a:gd name="T69" fmla="*/ 2147483646 h 1027"/>
                <a:gd name="T70" fmla="*/ 2147483646 w 1597"/>
                <a:gd name="T71" fmla="*/ 2147483646 h 1027"/>
                <a:gd name="T72" fmla="*/ 2147483646 w 1597"/>
                <a:gd name="T73" fmla="*/ 2147483646 h 1027"/>
                <a:gd name="T74" fmla="*/ 2147483646 w 1597"/>
                <a:gd name="T75" fmla="*/ 2147483646 h 1027"/>
                <a:gd name="T76" fmla="*/ 2147483646 w 1597"/>
                <a:gd name="T77" fmla="*/ 2147483646 h 1027"/>
                <a:gd name="T78" fmla="*/ 2147483646 w 1597"/>
                <a:gd name="T79" fmla="*/ 2147483646 h 1027"/>
                <a:gd name="T80" fmla="*/ 2147483646 w 1597"/>
                <a:gd name="T81" fmla="*/ 2147483646 h 1027"/>
                <a:gd name="T82" fmla="*/ 2147483646 w 1597"/>
                <a:gd name="T83" fmla="*/ 2147483646 h 1027"/>
                <a:gd name="T84" fmla="*/ 2147483646 w 1597"/>
                <a:gd name="T85" fmla="*/ 2147483646 h 1027"/>
                <a:gd name="T86" fmla="*/ 2147483646 w 1597"/>
                <a:gd name="T87" fmla="*/ 2147483646 h 1027"/>
                <a:gd name="T88" fmla="*/ 2147483646 w 1597"/>
                <a:gd name="T89" fmla="*/ 2147483646 h 1027"/>
                <a:gd name="T90" fmla="*/ 2147483646 w 1597"/>
                <a:gd name="T91" fmla="*/ 2147483646 h 1027"/>
                <a:gd name="T92" fmla="*/ 2147483646 w 1597"/>
                <a:gd name="T93" fmla="*/ 2147483646 h 1027"/>
                <a:gd name="T94" fmla="*/ 2147483646 w 1597"/>
                <a:gd name="T95" fmla="*/ 2147483646 h 1027"/>
                <a:gd name="T96" fmla="*/ 2147483646 w 1597"/>
                <a:gd name="T97" fmla="*/ 2147483646 h 1027"/>
                <a:gd name="T98" fmla="*/ 2147483646 w 1597"/>
                <a:gd name="T99" fmla="*/ 2147483646 h 1027"/>
                <a:gd name="T100" fmla="*/ 2147483646 w 1597"/>
                <a:gd name="T101" fmla="*/ 2147483646 h 1027"/>
                <a:gd name="T102" fmla="*/ 2147483646 w 1597"/>
                <a:gd name="T103" fmla="*/ 2147483646 h 1027"/>
                <a:gd name="T104" fmla="*/ 2147483646 w 1597"/>
                <a:gd name="T105" fmla="*/ 2147483646 h 1027"/>
                <a:gd name="T106" fmla="*/ 2147483646 w 1597"/>
                <a:gd name="T107" fmla="*/ 2147483646 h 1027"/>
                <a:gd name="T108" fmla="*/ 2147483646 w 1597"/>
                <a:gd name="T109" fmla="*/ 2147483646 h 1027"/>
                <a:gd name="T110" fmla="*/ 2147483646 w 1597"/>
                <a:gd name="T111" fmla="*/ 2147483646 h 1027"/>
                <a:gd name="T112" fmla="*/ 2147483646 w 1597"/>
                <a:gd name="T113" fmla="*/ 2147483646 h 1027"/>
                <a:gd name="T114" fmla="*/ 2147483646 w 1597"/>
                <a:gd name="T115" fmla="*/ 2147483646 h 1027"/>
                <a:gd name="T116" fmla="*/ 2147483646 w 1597"/>
                <a:gd name="T117" fmla="*/ 2147483646 h 1027"/>
                <a:gd name="T118" fmla="*/ 2147483646 w 1597"/>
                <a:gd name="T119" fmla="*/ 2147483646 h 102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97"/>
                <a:gd name="T181" fmla="*/ 0 h 1027"/>
                <a:gd name="T182" fmla="*/ 1597 w 1597"/>
                <a:gd name="T183" fmla="*/ 1027 h 102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97" h="1027">
                  <a:moveTo>
                    <a:pt x="1189" y="1027"/>
                  </a:moveTo>
                  <a:lnTo>
                    <a:pt x="1177" y="1020"/>
                  </a:lnTo>
                  <a:lnTo>
                    <a:pt x="1165" y="1014"/>
                  </a:lnTo>
                  <a:lnTo>
                    <a:pt x="1152" y="1010"/>
                  </a:lnTo>
                  <a:lnTo>
                    <a:pt x="1139" y="1007"/>
                  </a:lnTo>
                  <a:lnTo>
                    <a:pt x="1112" y="1003"/>
                  </a:lnTo>
                  <a:lnTo>
                    <a:pt x="1085" y="1000"/>
                  </a:lnTo>
                  <a:lnTo>
                    <a:pt x="1080" y="1005"/>
                  </a:lnTo>
                  <a:lnTo>
                    <a:pt x="1075" y="1010"/>
                  </a:lnTo>
                  <a:lnTo>
                    <a:pt x="1054" y="1002"/>
                  </a:lnTo>
                  <a:lnTo>
                    <a:pt x="1034" y="996"/>
                  </a:lnTo>
                  <a:lnTo>
                    <a:pt x="1015" y="992"/>
                  </a:lnTo>
                  <a:lnTo>
                    <a:pt x="997" y="990"/>
                  </a:lnTo>
                  <a:lnTo>
                    <a:pt x="978" y="990"/>
                  </a:lnTo>
                  <a:lnTo>
                    <a:pt x="959" y="991"/>
                  </a:lnTo>
                  <a:lnTo>
                    <a:pt x="939" y="992"/>
                  </a:lnTo>
                  <a:lnTo>
                    <a:pt x="917" y="994"/>
                  </a:lnTo>
                  <a:lnTo>
                    <a:pt x="906" y="979"/>
                  </a:lnTo>
                  <a:lnTo>
                    <a:pt x="894" y="965"/>
                  </a:lnTo>
                  <a:lnTo>
                    <a:pt x="888" y="957"/>
                  </a:lnTo>
                  <a:lnTo>
                    <a:pt x="884" y="950"/>
                  </a:lnTo>
                  <a:lnTo>
                    <a:pt x="880" y="944"/>
                  </a:lnTo>
                  <a:lnTo>
                    <a:pt x="878" y="937"/>
                  </a:lnTo>
                  <a:lnTo>
                    <a:pt x="851" y="925"/>
                  </a:lnTo>
                  <a:lnTo>
                    <a:pt x="834" y="919"/>
                  </a:lnTo>
                  <a:lnTo>
                    <a:pt x="825" y="916"/>
                  </a:lnTo>
                  <a:lnTo>
                    <a:pt x="814" y="915"/>
                  </a:lnTo>
                  <a:lnTo>
                    <a:pt x="804" y="909"/>
                  </a:lnTo>
                  <a:lnTo>
                    <a:pt x="794" y="904"/>
                  </a:lnTo>
                  <a:lnTo>
                    <a:pt x="782" y="900"/>
                  </a:lnTo>
                  <a:lnTo>
                    <a:pt x="771" y="897"/>
                  </a:lnTo>
                  <a:lnTo>
                    <a:pt x="759" y="894"/>
                  </a:lnTo>
                  <a:lnTo>
                    <a:pt x="748" y="893"/>
                  </a:lnTo>
                  <a:lnTo>
                    <a:pt x="737" y="892"/>
                  </a:lnTo>
                  <a:lnTo>
                    <a:pt x="725" y="893"/>
                  </a:lnTo>
                  <a:lnTo>
                    <a:pt x="714" y="894"/>
                  </a:lnTo>
                  <a:lnTo>
                    <a:pt x="703" y="896"/>
                  </a:lnTo>
                  <a:lnTo>
                    <a:pt x="692" y="899"/>
                  </a:lnTo>
                  <a:lnTo>
                    <a:pt x="683" y="904"/>
                  </a:lnTo>
                  <a:lnTo>
                    <a:pt x="672" y="910"/>
                  </a:lnTo>
                  <a:lnTo>
                    <a:pt x="664" y="916"/>
                  </a:lnTo>
                  <a:lnTo>
                    <a:pt x="656" y="924"/>
                  </a:lnTo>
                  <a:lnTo>
                    <a:pt x="648" y="934"/>
                  </a:lnTo>
                  <a:lnTo>
                    <a:pt x="640" y="937"/>
                  </a:lnTo>
                  <a:lnTo>
                    <a:pt x="634" y="939"/>
                  </a:lnTo>
                  <a:lnTo>
                    <a:pt x="630" y="942"/>
                  </a:lnTo>
                  <a:lnTo>
                    <a:pt x="626" y="945"/>
                  </a:lnTo>
                  <a:lnTo>
                    <a:pt x="621" y="948"/>
                  </a:lnTo>
                  <a:lnTo>
                    <a:pt x="619" y="951"/>
                  </a:lnTo>
                  <a:lnTo>
                    <a:pt x="617" y="954"/>
                  </a:lnTo>
                  <a:lnTo>
                    <a:pt x="615" y="958"/>
                  </a:lnTo>
                  <a:lnTo>
                    <a:pt x="611" y="976"/>
                  </a:lnTo>
                  <a:lnTo>
                    <a:pt x="603" y="1000"/>
                  </a:lnTo>
                  <a:lnTo>
                    <a:pt x="596" y="1000"/>
                  </a:lnTo>
                  <a:lnTo>
                    <a:pt x="588" y="997"/>
                  </a:lnTo>
                  <a:lnTo>
                    <a:pt x="580" y="994"/>
                  </a:lnTo>
                  <a:lnTo>
                    <a:pt x="572" y="989"/>
                  </a:lnTo>
                  <a:lnTo>
                    <a:pt x="554" y="980"/>
                  </a:lnTo>
                  <a:lnTo>
                    <a:pt x="538" y="973"/>
                  </a:lnTo>
                  <a:lnTo>
                    <a:pt x="540" y="963"/>
                  </a:lnTo>
                  <a:lnTo>
                    <a:pt x="543" y="951"/>
                  </a:lnTo>
                  <a:lnTo>
                    <a:pt x="550" y="950"/>
                  </a:lnTo>
                  <a:lnTo>
                    <a:pt x="558" y="949"/>
                  </a:lnTo>
                  <a:lnTo>
                    <a:pt x="558" y="943"/>
                  </a:lnTo>
                  <a:lnTo>
                    <a:pt x="558" y="937"/>
                  </a:lnTo>
                  <a:lnTo>
                    <a:pt x="549" y="932"/>
                  </a:lnTo>
                  <a:lnTo>
                    <a:pt x="540" y="928"/>
                  </a:lnTo>
                  <a:lnTo>
                    <a:pt x="530" y="923"/>
                  </a:lnTo>
                  <a:lnTo>
                    <a:pt x="521" y="919"/>
                  </a:lnTo>
                  <a:lnTo>
                    <a:pt x="521" y="909"/>
                  </a:lnTo>
                  <a:lnTo>
                    <a:pt x="520" y="898"/>
                  </a:lnTo>
                  <a:lnTo>
                    <a:pt x="519" y="889"/>
                  </a:lnTo>
                  <a:lnTo>
                    <a:pt x="518" y="879"/>
                  </a:lnTo>
                  <a:lnTo>
                    <a:pt x="502" y="868"/>
                  </a:lnTo>
                  <a:lnTo>
                    <a:pt x="488" y="858"/>
                  </a:lnTo>
                  <a:lnTo>
                    <a:pt x="478" y="862"/>
                  </a:lnTo>
                  <a:lnTo>
                    <a:pt x="469" y="864"/>
                  </a:lnTo>
                  <a:lnTo>
                    <a:pt x="461" y="863"/>
                  </a:lnTo>
                  <a:lnTo>
                    <a:pt x="453" y="861"/>
                  </a:lnTo>
                  <a:lnTo>
                    <a:pt x="445" y="858"/>
                  </a:lnTo>
                  <a:lnTo>
                    <a:pt x="438" y="854"/>
                  </a:lnTo>
                  <a:lnTo>
                    <a:pt x="430" y="848"/>
                  </a:lnTo>
                  <a:lnTo>
                    <a:pt x="421" y="842"/>
                  </a:lnTo>
                  <a:lnTo>
                    <a:pt x="411" y="843"/>
                  </a:lnTo>
                  <a:lnTo>
                    <a:pt x="402" y="843"/>
                  </a:lnTo>
                  <a:lnTo>
                    <a:pt x="391" y="844"/>
                  </a:lnTo>
                  <a:lnTo>
                    <a:pt x="382" y="845"/>
                  </a:lnTo>
                  <a:lnTo>
                    <a:pt x="376" y="832"/>
                  </a:lnTo>
                  <a:lnTo>
                    <a:pt x="369" y="818"/>
                  </a:lnTo>
                  <a:lnTo>
                    <a:pt x="368" y="823"/>
                  </a:lnTo>
                  <a:lnTo>
                    <a:pt x="367" y="826"/>
                  </a:lnTo>
                  <a:lnTo>
                    <a:pt x="351" y="826"/>
                  </a:lnTo>
                  <a:lnTo>
                    <a:pt x="338" y="826"/>
                  </a:lnTo>
                  <a:lnTo>
                    <a:pt x="334" y="825"/>
                  </a:lnTo>
                  <a:lnTo>
                    <a:pt x="330" y="825"/>
                  </a:lnTo>
                  <a:lnTo>
                    <a:pt x="327" y="823"/>
                  </a:lnTo>
                  <a:lnTo>
                    <a:pt x="324" y="822"/>
                  </a:lnTo>
                  <a:lnTo>
                    <a:pt x="319" y="816"/>
                  </a:lnTo>
                  <a:lnTo>
                    <a:pt x="313" y="808"/>
                  </a:lnTo>
                  <a:lnTo>
                    <a:pt x="307" y="797"/>
                  </a:lnTo>
                  <a:lnTo>
                    <a:pt x="299" y="781"/>
                  </a:lnTo>
                  <a:lnTo>
                    <a:pt x="284" y="779"/>
                  </a:lnTo>
                  <a:lnTo>
                    <a:pt x="271" y="778"/>
                  </a:lnTo>
                  <a:lnTo>
                    <a:pt x="271" y="767"/>
                  </a:lnTo>
                  <a:lnTo>
                    <a:pt x="272" y="755"/>
                  </a:lnTo>
                  <a:lnTo>
                    <a:pt x="274" y="745"/>
                  </a:lnTo>
                  <a:lnTo>
                    <a:pt x="275" y="734"/>
                  </a:lnTo>
                  <a:lnTo>
                    <a:pt x="279" y="734"/>
                  </a:lnTo>
                  <a:lnTo>
                    <a:pt x="283" y="734"/>
                  </a:lnTo>
                  <a:lnTo>
                    <a:pt x="285" y="707"/>
                  </a:lnTo>
                  <a:lnTo>
                    <a:pt x="289" y="673"/>
                  </a:lnTo>
                  <a:lnTo>
                    <a:pt x="289" y="664"/>
                  </a:lnTo>
                  <a:lnTo>
                    <a:pt x="289" y="656"/>
                  </a:lnTo>
                  <a:lnTo>
                    <a:pt x="288" y="648"/>
                  </a:lnTo>
                  <a:lnTo>
                    <a:pt x="285" y="641"/>
                  </a:lnTo>
                  <a:lnTo>
                    <a:pt x="283" y="635"/>
                  </a:lnTo>
                  <a:lnTo>
                    <a:pt x="280" y="630"/>
                  </a:lnTo>
                  <a:lnTo>
                    <a:pt x="276" y="625"/>
                  </a:lnTo>
                  <a:lnTo>
                    <a:pt x="272" y="622"/>
                  </a:lnTo>
                  <a:lnTo>
                    <a:pt x="269" y="612"/>
                  </a:lnTo>
                  <a:lnTo>
                    <a:pt x="267" y="603"/>
                  </a:lnTo>
                  <a:lnTo>
                    <a:pt x="259" y="601"/>
                  </a:lnTo>
                  <a:lnTo>
                    <a:pt x="251" y="598"/>
                  </a:lnTo>
                  <a:lnTo>
                    <a:pt x="244" y="595"/>
                  </a:lnTo>
                  <a:lnTo>
                    <a:pt x="239" y="591"/>
                  </a:lnTo>
                  <a:lnTo>
                    <a:pt x="234" y="586"/>
                  </a:lnTo>
                  <a:lnTo>
                    <a:pt x="228" y="580"/>
                  </a:lnTo>
                  <a:lnTo>
                    <a:pt x="223" y="574"/>
                  </a:lnTo>
                  <a:lnTo>
                    <a:pt x="219" y="565"/>
                  </a:lnTo>
                  <a:lnTo>
                    <a:pt x="205" y="565"/>
                  </a:lnTo>
                  <a:lnTo>
                    <a:pt x="190" y="563"/>
                  </a:lnTo>
                  <a:lnTo>
                    <a:pt x="184" y="562"/>
                  </a:lnTo>
                  <a:lnTo>
                    <a:pt x="177" y="561"/>
                  </a:lnTo>
                  <a:lnTo>
                    <a:pt x="170" y="558"/>
                  </a:lnTo>
                  <a:lnTo>
                    <a:pt x="164" y="555"/>
                  </a:lnTo>
                  <a:lnTo>
                    <a:pt x="165" y="542"/>
                  </a:lnTo>
                  <a:lnTo>
                    <a:pt x="166" y="530"/>
                  </a:lnTo>
                  <a:lnTo>
                    <a:pt x="167" y="518"/>
                  </a:lnTo>
                  <a:lnTo>
                    <a:pt x="168" y="506"/>
                  </a:lnTo>
                  <a:lnTo>
                    <a:pt x="154" y="504"/>
                  </a:lnTo>
                  <a:lnTo>
                    <a:pt x="139" y="502"/>
                  </a:lnTo>
                  <a:lnTo>
                    <a:pt x="126" y="500"/>
                  </a:lnTo>
                  <a:lnTo>
                    <a:pt x="111" y="499"/>
                  </a:lnTo>
                  <a:lnTo>
                    <a:pt x="111" y="495"/>
                  </a:lnTo>
                  <a:lnTo>
                    <a:pt x="111" y="492"/>
                  </a:lnTo>
                  <a:lnTo>
                    <a:pt x="108" y="492"/>
                  </a:lnTo>
                  <a:lnTo>
                    <a:pt x="104" y="492"/>
                  </a:lnTo>
                  <a:lnTo>
                    <a:pt x="104" y="484"/>
                  </a:lnTo>
                  <a:lnTo>
                    <a:pt x="104" y="477"/>
                  </a:lnTo>
                  <a:lnTo>
                    <a:pt x="79" y="479"/>
                  </a:lnTo>
                  <a:lnTo>
                    <a:pt x="64" y="481"/>
                  </a:lnTo>
                  <a:lnTo>
                    <a:pt x="52" y="483"/>
                  </a:lnTo>
                  <a:lnTo>
                    <a:pt x="43" y="483"/>
                  </a:lnTo>
                  <a:lnTo>
                    <a:pt x="40" y="476"/>
                  </a:lnTo>
                  <a:lnTo>
                    <a:pt x="37" y="471"/>
                  </a:lnTo>
                  <a:lnTo>
                    <a:pt x="31" y="467"/>
                  </a:lnTo>
                  <a:lnTo>
                    <a:pt x="23" y="460"/>
                  </a:lnTo>
                  <a:lnTo>
                    <a:pt x="21" y="418"/>
                  </a:lnTo>
                  <a:lnTo>
                    <a:pt x="21" y="391"/>
                  </a:lnTo>
                  <a:lnTo>
                    <a:pt x="22" y="367"/>
                  </a:lnTo>
                  <a:lnTo>
                    <a:pt x="24" y="336"/>
                  </a:lnTo>
                  <a:lnTo>
                    <a:pt x="12" y="336"/>
                  </a:lnTo>
                  <a:lnTo>
                    <a:pt x="0" y="336"/>
                  </a:lnTo>
                  <a:lnTo>
                    <a:pt x="1" y="322"/>
                  </a:lnTo>
                  <a:lnTo>
                    <a:pt x="2" y="308"/>
                  </a:lnTo>
                  <a:lnTo>
                    <a:pt x="3" y="295"/>
                  </a:lnTo>
                  <a:lnTo>
                    <a:pt x="4" y="281"/>
                  </a:lnTo>
                  <a:lnTo>
                    <a:pt x="19" y="271"/>
                  </a:lnTo>
                  <a:lnTo>
                    <a:pt x="27" y="266"/>
                  </a:lnTo>
                  <a:lnTo>
                    <a:pt x="34" y="262"/>
                  </a:lnTo>
                  <a:lnTo>
                    <a:pt x="40" y="259"/>
                  </a:lnTo>
                  <a:lnTo>
                    <a:pt x="43" y="269"/>
                  </a:lnTo>
                  <a:lnTo>
                    <a:pt x="47" y="276"/>
                  </a:lnTo>
                  <a:lnTo>
                    <a:pt x="52" y="283"/>
                  </a:lnTo>
                  <a:lnTo>
                    <a:pt x="59" y="289"/>
                  </a:lnTo>
                  <a:lnTo>
                    <a:pt x="60" y="298"/>
                  </a:lnTo>
                  <a:lnTo>
                    <a:pt x="61" y="306"/>
                  </a:lnTo>
                  <a:lnTo>
                    <a:pt x="63" y="315"/>
                  </a:lnTo>
                  <a:lnTo>
                    <a:pt x="64" y="325"/>
                  </a:lnTo>
                  <a:lnTo>
                    <a:pt x="71" y="324"/>
                  </a:lnTo>
                  <a:lnTo>
                    <a:pt x="79" y="322"/>
                  </a:lnTo>
                  <a:lnTo>
                    <a:pt x="87" y="318"/>
                  </a:lnTo>
                  <a:lnTo>
                    <a:pt x="97" y="314"/>
                  </a:lnTo>
                  <a:lnTo>
                    <a:pt x="115" y="305"/>
                  </a:lnTo>
                  <a:lnTo>
                    <a:pt x="135" y="293"/>
                  </a:lnTo>
                  <a:lnTo>
                    <a:pt x="154" y="278"/>
                  </a:lnTo>
                  <a:lnTo>
                    <a:pt x="170" y="265"/>
                  </a:lnTo>
                  <a:lnTo>
                    <a:pt x="184" y="251"/>
                  </a:lnTo>
                  <a:lnTo>
                    <a:pt x="194" y="240"/>
                  </a:lnTo>
                  <a:lnTo>
                    <a:pt x="213" y="239"/>
                  </a:lnTo>
                  <a:lnTo>
                    <a:pt x="233" y="238"/>
                  </a:lnTo>
                  <a:lnTo>
                    <a:pt x="252" y="236"/>
                  </a:lnTo>
                  <a:lnTo>
                    <a:pt x="272" y="235"/>
                  </a:lnTo>
                  <a:lnTo>
                    <a:pt x="274" y="232"/>
                  </a:lnTo>
                  <a:lnTo>
                    <a:pt x="276" y="229"/>
                  </a:lnTo>
                  <a:lnTo>
                    <a:pt x="279" y="226"/>
                  </a:lnTo>
                  <a:lnTo>
                    <a:pt x="283" y="223"/>
                  </a:lnTo>
                  <a:lnTo>
                    <a:pt x="292" y="219"/>
                  </a:lnTo>
                  <a:lnTo>
                    <a:pt x="301" y="215"/>
                  </a:lnTo>
                  <a:lnTo>
                    <a:pt x="311" y="213"/>
                  </a:lnTo>
                  <a:lnTo>
                    <a:pt x="323" y="212"/>
                  </a:lnTo>
                  <a:lnTo>
                    <a:pt x="335" y="211"/>
                  </a:lnTo>
                  <a:lnTo>
                    <a:pt x="348" y="211"/>
                  </a:lnTo>
                  <a:lnTo>
                    <a:pt x="375" y="212"/>
                  </a:lnTo>
                  <a:lnTo>
                    <a:pt x="400" y="215"/>
                  </a:lnTo>
                  <a:lnTo>
                    <a:pt x="422" y="218"/>
                  </a:lnTo>
                  <a:lnTo>
                    <a:pt x="441" y="221"/>
                  </a:lnTo>
                  <a:lnTo>
                    <a:pt x="465" y="210"/>
                  </a:lnTo>
                  <a:lnTo>
                    <a:pt x="488" y="196"/>
                  </a:lnTo>
                  <a:lnTo>
                    <a:pt x="499" y="190"/>
                  </a:lnTo>
                  <a:lnTo>
                    <a:pt x="512" y="184"/>
                  </a:lnTo>
                  <a:lnTo>
                    <a:pt x="523" y="178"/>
                  </a:lnTo>
                  <a:lnTo>
                    <a:pt x="534" y="173"/>
                  </a:lnTo>
                  <a:lnTo>
                    <a:pt x="534" y="164"/>
                  </a:lnTo>
                  <a:lnTo>
                    <a:pt x="535" y="155"/>
                  </a:lnTo>
                  <a:lnTo>
                    <a:pt x="536" y="144"/>
                  </a:lnTo>
                  <a:lnTo>
                    <a:pt x="536" y="136"/>
                  </a:lnTo>
                  <a:lnTo>
                    <a:pt x="546" y="131"/>
                  </a:lnTo>
                  <a:lnTo>
                    <a:pt x="553" y="128"/>
                  </a:lnTo>
                  <a:lnTo>
                    <a:pt x="560" y="124"/>
                  </a:lnTo>
                  <a:lnTo>
                    <a:pt x="565" y="123"/>
                  </a:lnTo>
                  <a:lnTo>
                    <a:pt x="572" y="123"/>
                  </a:lnTo>
                  <a:lnTo>
                    <a:pt x="576" y="123"/>
                  </a:lnTo>
                  <a:lnTo>
                    <a:pt x="581" y="124"/>
                  </a:lnTo>
                  <a:lnTo>
                    <a:pt x="585" y="127"/>
                  </a:lnTo>
                  <a:lnTo>
                    <a:pt x="594" y="131"/>
                  </a:lnTo>
                  <a:lnTo>
                    <a:pt x="604" y="136"/>
                  </a:lnTo>
                  <a:lnTo>
                    <a:pt x="615" y="141"/>
                  </a:lnTo>
                  <a:lnTo>
                    <a:pt x="630" y="145"/>
                  </a:lnTo>
                  <a:lnTo>
                    <a:pt x="636" y="132"/>
                  </a:lnTo>
                  <a:lnTo>
                    <a:pt x="641" y="117"/>
                  </a:lnTo>
                  <a:lnTo>
                    <a:pt x="646" y="103"/>
                  </a:lnTo>
                  <a:lnTo>
                    <a:pt x="650" y="87"/>
                  </a:lnTo>
                  <a:lnTo>
                    <a:pt x="659" y="56"/>
                  </a:lnTo>
                  <a:lnTo>
                    <a:pt x="665" y="27"/>
                  </a:lnTo>
                  <a:lnTo>
                    <a:pt x="681" y="27"/>
                  </a:lnTo>
                  <a:lnTo>
                    <a:pt x="696" y="27"/>
                  </a:lnTo>
                  <a:lnTo>
                    <a:pt x="713" y="29"/>
                  </a:lnTo>
                  <a:lnTo>
                    <a:pt x="729" y="32"/>
                  </a:lnTo>
                  <a:lnTo>
                    <a:pt x="737" y="34"/>
                  </a:lnTo>
                  <a:lnTo>
                    <a:pt x="744" y="37"/>
                  </a:lnTo>
                  <a:lnTo>
                    <a:pt x="750" y="41"/>
                  </a:lnTo>
                  <a:lnTo>
                    <a:pt x="756" y="46"/>
                  </a:lnTo>
                  <a:lnTo>
                    <a:pt x="761" y="51"/>
                  </a:lnTo>
                  <a:lnTo>
                    <a:pt x="767" y="57"/>
                  </a:lnTo>
                  <a:lnTo>
                    <a:pt x="770" y="65"/>
                  </a:lnTo>
                  <a:lnTo>
                    <a:pt x="772" y="74"/>
                  </a:lnTo>
                  <a:lnTo>
                    <a:pt x="779" y="73"/>
                  </a:lnTo>
                  <a:lnTo>
                    <a:pt x="786" y="72"/>
                  </a:lnTo>
                  <a:lnTo>
                    <a:pt x="793" y="69"/>
                  </a:lnTo>
                  <a:lnTo>
                    <a:pt x="799" y="67"/>
                  </a:lnTo>
                  <a:lnTo>
                    <a:pt x="811" y="61"/>
                  </a:lnTo>
                  <a:lnTo>
                    <a:pt x="823" y="53"/>
                  </a:lnTo>
                  <a:lnTo>
                    <a:pt x="835" y="46"/>
                  </a:lnTo>
                  <a:lnTo>
                    <a:pt x="847" y="38"/>
                  </a:lnTo>
                  <a:lnTo>
                    <a:pt x="855" y="35"/>
                  </a:lnTo>
                  <a:lnTo>
                    <a:pt x="862" y="32"/>
                  </a:lnTo>
                  <a:lnTo>
                    <a:pt x="869" y="30"/>
                  </a:lnTo>
                  <a:lnTo>
                    <a:pt x="878" y="29"/>
                  </a:lnTo>
                  <a:lnTo>
                    <a:pt x="878" y="22"/>
                  </a:lnTo>
                  <a:lnTo>
                    <a:pt x="880" y="16"/>
                  </a:lnTo>
                  <a:lnTo>
                    <a:pt x="900" y="15"/>
                  </a:lnTo>
                  <a:lnTo>
                    <a:pt x="921" y="13"/>
                  </a:lnTo>
                  <a:lnTo>
                    <a:pt x="931" y="11"/>
                  </a:lnTo>
                  <a:lnTo>
                    <a:pt x="941" y="8"/>
                  </a:lnTo>
                  <a:lnTo>
                    <a:pt x="950" y="5"/>
                  </a:lnTo>
                  <a:lnTo>
                    <a:pt x="959" y="0"/>
                  </a:lnTo>
                  <a:lnTo>
                    <a:pt x="959" y="10"/>
                  </a:lnTo>
                  <a:lnTo>
                    <a:pt x="961" y="21"/>
                  </a:lnTo>
                  <a:lnTo>
                    <a:pt x="970" y="23"/>
                  </a:lnTo>
                  <a:lnTo>
                    <a:pt x="980" y="24"/>
                  </a:lnTo>
                  <a:lnTo>
                    <a:pt x="983" y="33"/>
                  </a:lnTo>
                  <a:lnTo>
                    <a:pt x="987" y="41"/>
                  </a:lnTo>
                  <a:lnTo>
                    <a:pt x="994" y="52"/>
                  </a:lnTo>
                  <a:lnTo>
                    <a:pt x="1000" y="65"/>
                  </a:lnTo>
                  <a:lnTo>
                    <a:pt x="1006" y="65"/>
                  </a:lnTo>
                  <a:lnTo>
                    <a:pt x="1012" y="67"/>
                  </a:lnTo>
                  <a:lnTo>
                    <a:pt x="1012" y="73"/>
                  </a:lnTo>
                  <a:lnTo>
                    <a:pt x="1012" y="79"/>
                  </a:lnTo>
                  <a:lnTo>
                    <a:pt x="999" y="88"/>
                  </a:lnTo>
                  <a:lnTo>
                    <a:pt x="989" y="96"/>
                  </a:lnTo>
                  <a:lnTo>
                    <a:pt x="984" y="102"/>
                  </a:lnTo>
                  <a:lnTo>
                    <a:pt x="981" y="107"/>
                  </a:lnTo>
                  <a:lnTo>
                    <a:pt x="978" y="113"/>
                  </a:lnTo>
                  <a:lnTo>
                    <a:pt x="976" y="121"/>
                  </a:lnTo>
                  <a:lnTo>
                    <a:pt x="972" y="121"/>
                  </a:lnTo>
                  <a:lnTo>
                    <a:pt x="968" y="121"/>
                  </a:lnTo>
                  <a:lnTo>
                    <a:pt x="968" y="127"/>
                  </a:lnTo>
                  <a:lnTo>
                    <a:pt x="968" y="133"/>
                  </a:lnTo>
                  <a:lnTo>
                    <a:pt x="975" y="135"/>
                  </a:lnTo>
                  <a:lnTo>
                    <a:pt x="980" y="137"/>
                  </a:lnTo>
                  <a:lnTo>
                    <a:pt x="986" y="140"/>
                  </a:lnTo>
                  <a:lnTo>
                    <a:pt x="992" y="143"/>
                  </a:lnTo>
                  <a:lnTo>
                    <a:pt x="1002" y="150"/>
                  </a:lnTo>
                  <a:lnTo>
                    <a:pt x="1012" y="158"/>
                  </a:lnTo>
                  <a:lnTo>
                    <a:pt x="1009" y="165"/>
                  </a:lnTo>
                  <a:lnTo>
                    <a:pt x="1007" y="173"/>
                  </a:lnTo>
                  <a:lnTo>
                    <a:pt x="1012" y="178"/>
                  </a:lnTo>
                  <a:lnTo>
                    <a:pt x="1017" y="182"/>
                  </a:lnTo>
                  <a:lnTo>
                    <a:pt x="1022" y="184"/>
                  </a:lnTo>
                  <a:lnTo>
                    <a:pt x="1026" y="186"/>
                  </a:lnTo>
                  <a:lnTo>
                    <a:pt x="1036" y="187"/>
                  </a:lnTo>
                  <a:lnTo>
                    <a:pt x="1050" y="188"/>
                  </a:lnTo>
                  <a:lnTo>
                    <a:pt x="1063" y="198"/>
                  </a:lnTo>
                  <a:lnTo>
                    <a:pt x="1077" y="207"/>
                  </a:lnTo>
                  <a:lnTo>
                    <a:pt x="1090" y="218"/>
                  </a:lnTo>
                  <a:lnTo>
                    <a:pt x="1103" y="228"/>
                  </a:lnTo>
                  <a:lnTo>
                    <a:pt x="1108" y="223"/>
                  </a:lnTo>
                  <a:lnTo>
                    <a:pt x="1111" y="218"/>
                  </a:lnTo>
                  <a:lnTo>
                    <a:pt x="1113" y="212"/>
                  </a:lnTo>
                  <a:lnTo>
                    <a:pt x="1115" y="205"/>
                  </a:lnTo>
                  <a:lnTo>
                    <a:pt x="1118" y="193"/>
                  </a:lnTo>
                  <a:lnTo>
                    <a:pt x="1123" y="179"/>
                  </a:lnTo>
                  <a:lnTo>
                    <a:pt x="1132" y="177"/>
                  </a:lnTo>
                  <a:lnTo>
                    <a:pt x="1140" y="175"/>
                  </a:lnTo>
                  <a:lnTo>
                    <a:pt x="1149" y="173"/>
                  </a:lnTo>
                  <a:lnTo>
                    <a:pt x="1158" y="171"/>
                  </a:lnTo>
                  <a:lnTo>
                    <a:pt x="1182" y="183"/>
                  </a:lnTo>
                  <a:lnTo>
                    <a:pt x="1197" y="189"/>
                  </a:lnTo>
                  <a:lnTo>
                    <a:pt x="1207" y="192"/>
                  </a:lnTo>
                  <a:lnTo>
                    <a:pt x="1219" y="194"/>
                  </a:lnTo>
                  <a:lnTo>
                    <a:pt x="1220" y="199"/>
                  </a:lnTo>
                  <a:lnTo>
                    <a:pt x="1221" y="204"/>
                  </a:lnTo>
                  <a:lnTo>
                    <a:pt x="1223" y="208"/>
                  </a:lnTo>
                  <a:lnTo>
                    <a:pt x="1225" y="213"/>
                  </a:lnTo>
                  <a:lnTo>
                    <a:pt x="1228" y="215"/>
                  </a:lnTo>
                  <a:lnTo>
                    <a:pt x="1232" y="218"/>
                  </a:lnTo>
                  <a:lnTo>
                    <a:pt x="1237" y="220"/>
                  </a:lnTo>
                  <a:lnTo>
                    <a:pt x="1242" y="221"/>
                  </a:lnTo>
                  <a:lnTo>
                    <a:pt x="1253" y="222"/>
                  </a:lnTo>
                  <a:lnTo>
                    <a:pt x="1266" y="222"/>
                  </a:lnTo>
                  <a:lnTo>
                    <a:pt x="1280" y="221"/>
                  </a:lnTo>
                  <a:lnTo>
                    <a:pt x="1295" y="218"/>
                  </a:lnTo>
                  <a:lnTo>
                    <a:pt x="1326" y="211"/>
                  </a:lnTo>
                  <a:lnTo>
                    <a:pt x="1354" y="202"/>
                  </a:lnTo>
                  <a:lnTo>
                    <a:pt x="1378" y="195"/>
                  </a:lnTo>
                  <a:lnTo>
                    <a:pt x="1395" y="191"/>
                  </a:lnTo>
                  <a:lnTo>
                    <a:pt x="1397" y="185"/>
                  </a:lnTo>
                  <a:lnTo>
                    <a:pt x="1401" y="178"/>
                  </a:lnTo>
                  <a:lnTo>
                    <a:pt x="1406" y="174"/>
                  </a:lnTo>
                  <a:lnTo>
                    <a:pt x="1412" y="169"/>
                  </a:lnTo>
                  <a:lnTo>
                    <a:pt x="1419" y="165"/>
                  </a:lnTo>
                  <a:lnTo>
                    <a:pt x="1426" y="162"/>
                  </a:lnTo>
                  <a:lnTo>
                    <a:pt x="1433" y="159"/>
                  </a:lnTo>
                  <a:lnTo>
                    <a:pt x="1442" y="156"/>
                  </a:lnTo>
                  <a:lnTo>
                    <a:pt x="1475" y="146"/>
                  </a:lnTo>
                  <a:lnTo>
                    <a:pt x="1502" y="140"/>
                  </a:lnTo>
                  <a:lnTo>
                    <a:pt x="1503" y="147"/>
                  </a:lnTo>
                  <a:lnTo>
                    <a:pt x="1505" y="155"/>
                  </a:lnTo>
                  <a:lnTo>
                    <a:pt x="1511" y="166"/>
                  </a:lnTo>
                  <a:lnTo>
                    <a:pt x="1521" y="185"/>
                  </a:lnTo>
                  <a:lnTo>
                    <a:pt x="1533" y="185"/>
                  </a:lnTo>
                  <a:lnTo>
                    <a:pt x="1545" y="187"/>
                  </a:lnTo>
                  <a:lnTo>
                    <a:pt x="1545" y="196"/>
                  </a:lnTo>
                  <a:lnTo>
                    <a:pt x="1545" y="204"/>
                  </a:lnTo>
                  <a:lnTo>
                    <a:pt x="1545" y="214"/>
                  </a:lnTo>
                  <a:lnTo>
                    <a:pt x="1545" y="223"/>
                  </a:lnTo>
                  <a:lnTo>
                    <a:pt x="1540" y="227"/>
                  </a:lnTo>
                  <a:lnTo>
                    <a:pt x="1535" y="232"/>
                  </a:lnTo>
                  <a:lnTo>
                    <a:pt x="1538" y="238"/>
                  </a:lnTo>
                  <a:lnTo>
                    <a:pt x="1539" y="245"/>
                  </a:lnTo>
                  <a:lnTo>
                    <a:pt x="1540" y="257"/>
                  </a:lnTo>
                  <a:lnTo>
                    <a:pt x="1540" y="280"/>
                  </a:lnTo>
                  <a:lnTo>
                    <a:pt x="1545" y="283"/>
                  </a:lnTo>
                  <a:lnTo>
                    <a:pt x="1549" y="287"/>
                  </a:lnTo>
                  <a:lnTo>
                    <a:pt x="1553" y="291"/>
                  </a:lnTo>
                  <a:lnTo>
                    <a:pt x="1556" y="296"/>
                  </a:lnTo>
                  <a:lnTo>
                    <a:pt x="1560" y="305"/>
                  </a:lnTo>
                  <a:lnTo>
                    <a:pt x="1564" y="314"/>
                  </a:lnTo>
                  <a:lnTo>
                    <a:pt x="1568" y="324"/>
                  </a:lnTo>
                  <a:lnTo>
                    <a:pt x="1575" y="331"/>
                  </a:lnTo>
                  <a:lnTo>
                    <a:pt x="1580" y="335"/>
                  </a:lnTo>
                  <a:lnTo>
                    <a:pt x="1585" y="338"/>
                  </a:lnTo>
                  <a:lnTo>
                    <a:pt x="1590" y="340"/>
                  </a:lnTo>
                  <a:lnTo>
                    <a:pt x="1597" y="342"/>
                  </a:lnTo>
                  <a:lnTo>
                    <a:pt x="1597" y="349"/>
                  </a:lnTo>
                  <a:lnTo>
                    <a:pt x="1596" y="355"/>
                  </a:lnTo>
                  <a:lnTo>
                    <a:pt x="1594" y="361"/>
                  </a:lnTo>
                  <a:lnTo>
                    <a:pt x="1591" y="365"/>
                  </a:lnTo>
                  <a:lnTo>
                    <a:pt x="1587" y="370"/>
                  </a:lnTo>
                  <a:lnTo>
                    <a:pt x="1583" y="373"/>
                  </a:lnTo>
                  <a:lnTo>
                    <a:pt x="1576" y="377"/>
                  </a:lnTo>
                  <a:lnTo>
                    <a:pt x="1570" y="380"/>
                  </a:lnTo>
                  <a:lnTo>
                    <a:pt x="1570" y="387"/>
                  </a:lnTo>
                  <a:lnTo>
                    <a:pt x="1570" y="396"/>
                  </a:lnTo>
                  <a:lnTo>
                    <a:pt x="1565" y="396"/>
                  </a:lnTo>
                  <a:lnTo>
                    <a:pt x="1562" y="396"/>
                  </a:lnTo>
                  <a:lnTo>
                    <a:pt x="1558" y="415"/>
                  </a:lnTo>
                  <a:lnTo>
                    <a:pt x="1553" y="434"/>
                  </a:lnTo>
                  <a:lnTo>
                    <a:pt x="1549" y="442"/>
                  </a:lnTo>
                  <a:lnTo>
                    <a:pt x="1545" y="451"/>
                  </a:lnTo>
                  <a:lnTo>
                    <a:pt x="1541" y="458"/>
                  </a:lnTo>
                  <a:lnTo>
                    <a:pt x="1537" y="466"/>
                  </a:lnTo>
                  <a:lnTo>
                    <a:pt x="1532" y="473"/>
                  </a:lnTo>
                  <a:lnTo>
                    <a:pt x="1527" y="479"/>
                  </a:lnTo>
                  <a:lnTo>
                    <a:pt x="1520" y="485"/>
                  </a:lnTo>
                  <a:lnTo>
                    <a:pt x="1513" y="490"/>
                  </a:lnTo>
                  <a:lnTo>
                    <a:pt x="1506" y="494"/>
                  </a:lnTo>
                  <a:lnTo>
                    <a:pt x="1498" y="498"/>
                  </a:lnTo>
                  <a:lnTo>
                    <a:pt x="1488" y="500"/>
                  </a:lnTo>
                  <a:lnTo>
                    <a:pt x="1479" y="502"/>
                  </a:lnTo>
                  <a:lnTo>
                    <a:pt x="1475" y="510"/>
                  </a:lnTo>
                  <a:lnTo>
                    <a:pt x="1473" y="518"/>
                  </a:lnTo>
                  <a:lnTo>
                    <a:pt x="1473" y="526"/>
                  </a:lnTo>
                  <a:lnTo>
                    <a:pt x="1472" y="534"/>
                  </a:lnTo>
                  <a:lnTo>
                    <a:pt x="1458" y="539"/>
                  </a:lnTo>
                  <a:lnTo>
                    <a:pt x="1445" y="546"/>
                  </a:lnTo>
                  <a:lnTo>
                    <a:pt x="1445" y="555"/>
                  </a:lnTo>
                  <a:lnTo>
                    <a:pt x="1445" y="565"/>
                  </a:lnTo>
                  <a:lnTo>
                    <a:pt x="1445" y="577"/>
                  </a:lnTo>
                  <a:lnTo>
                    <a:pt x="1445" y="587"/>
                  </a:lnTo>
                  <a:lnTo>
                    <a:pt x="1436" y="592"/>
                  </a:lnTo>
                  <a:lnTo>
                    <a:pt x="1430" y="598"/>
                  </a:lnTo>
                  <a:lnTo>
                    <a:pt x="1426" y="605"/>
                  </a:lnTo>
                  <a:lnTo>
                    <a:pt x="1424" y="611"/>
                  </a:lnTo>
                  <a:lnTo>
                    <a:pt x="1422" y="627"/>
                  </a:lnTo>
                  <a:lnTo>
                    <a:pt x="1421" y="641"/>
                  </a:lnTo>
                  <a:lnTo>
                    <a:pt x="1420" y="649"/>
                  </a:lnTo>
                  <a:lnTo>
                    <a:pt x="1419" y="657"/>
                  </a:lnTo>
                  <a:lnTo>
                    <a:pt x="1416" y="663"/>
                  </a:lnTo>
                  <a:lnTo>
                    <a:pt x="1412" y="669"/>
                  </a:lnTo>
                  <a:lnTo>
                    <a:pt x="1405" y="675"/>
                  </a:lnTo>
                  <a:lnTo>
                    <a:pt x="1397" y="679"/>
                  </a:lnTo>
                  <a:lnTo>
                    <a:pt x="1386" y="684"/>
                  </a:lnTo>
                  <a:lnTo>
                    <a:pt x="1371" y="687"/>
                  </a:lnTo>
                  <a:lnTo>
                    <a:pt x="1367" y="690"/>
                  </a:lnTo>
                  <a:lnTo>
                    <a:pt x="1364" y="693"/>
                  </a:lnTo>
                  <a:lnTo>
                    <a:pt x="1361" y="697"/>
                  </a:lnTo>
                  <a:lnTo>
                    <a:pt x="1360" y="701"/>
                  </a:lnTo>
                  <a:lnTo>
                    <a:pt x="1358" y="709"/>
                  </a:lnTo>
                  <a:lnTo>
                    <a:pt x="1357" y="719"/>
                  </a:lnTo>
                  <a:lnTo>
                    <a:pt x="1360" y="737"/>
                  </a:lnTo>
                  <a:lnTo>
                    <a:pt x="1362" y="758"/>
                  </a:lnTo>
                  <a:lnTo>
                    <a:pt x="1347" y="762"/>
                  </a:lnTo>
                  <a:lnTo>
                    <a:pt x="1336" y="767"/>
                  </a:lnTo>
                  <a:lnTo>
                    <a:pt x="1331" y="769"/>
                  </a:lnTo>
                  <a:lnTo>
                    <a:pt x="1327" y="771"/>
                  </a:lnTo>
                  <a:lnTo>
                    <a:pt x="1323" y="774"/>
                  </a:lnTo>
                  <a:lnTo>
                    <a:pt x="1320" y="777"/>
                  </a:lnTo>
                  <a:lnTo>
                    <a:pt x="1318" y="780"/>
                  </a:lnTo>
                  <a:lnTo>
                    <a:pt x="1316" y="783"/>
                  </a:lnTo>
                  <a:lnTo>
                    <a:pt x="1315" y="787"/>
                  </a:lnTo>
                  <a:lnTo>
                    <a:pt x="1313" y="792"/>
                  </a:lnTo>
                  <a:lnTo>
                    <a:pt x="1311" y="805"/>
                  </a:lnTo>
                  <a:lnTo>
                    <a:pt x="1310" y="820"/>
                  </a:lnTo>
                  <a:lnTo>
                    <a:pt x="1294" y="830"/>
                  </a:lnTo>
                  <a:lnTo>
                    <a:pt x="1281" y="838"/>
                  </a:lnTo>
                  <a:lnTo>
                    <a:pt x="1275" y="842"/>
                  </a:lnTo>
                  <a:lnTo>
                    <a:pt x="1270" y="848"/>
                  </a:lnTo>
                  <a:lnTo>
                    <a:pt x="1267" y="852"/>
                  </a:lnTo>
                  <a:lnTo>
                    <a:pt x="1266" y="856"/>
                  </a:lnTo>
                  <a:lnTo>
                    <a:pt x="1265" y="860"/>
                  </a:lnTo>
                  <a:lnTo>
                    <a:pt x="1265" y="865"/>
                  </a:lnTo>
                  <a:lnTo>
                    <a:pt x="1268" y="867"/>
                  </a:lnTo>
                  <a:lnTo>
                    <a:pt x="1272" y="869"/>
                  </a:lnTo>
                  <a:lnTo>
                    <a:pt x="1266" y="884"/>
                  </a:lnTo>
                  <a:lnTo>
                    <a:pt x="1263" y="897"/>
                  </a:lnTo>
                  <a:lnTo>
                    <a:pt x="1256" y="899"/>
                  </a:lnTo>
                  <a:lnTo>
                    <a:pt x="1250" y="900"/>
                  </a:lnTo>
                  <a:lnTo>
                    <a:pt x="1246" y="902"/>
                  </a:lnTo>
                  <a:lnTo>
                    <a:pt x="1243" y="904"/>
                  </a:lnTo>
                  <a:lnTo>
                    <a:pt x="1240" y="908"/>
                  </a:lnTo>
                  <a:lnTo>
                    <a:pt x="1238" y="913"/>
                  </a:lnTo>
                  <a:lnTo>
                    <a:pt x="1238" y="918"/>
                  </a:lnTo>
                  <a:lnTo>
                    <a:pt x="1238" y="925"/>
                  </a:lnTo>
                  <a:lnTo>
                    <a:pt x="1246" y="926"/>
                  </a:lnTo>
                  <a:lnTo>
                    <a:pt x="1253" y="928"/>
                  </a:lnTo>
                  <a:lnTo>
                    <a:pt x="1258" y="932"/>
                  </a:lnTo>
                  <a:lnTo>
                    <a:pt x="1262" y="938"/>
                  </a:lnTo>
                  <a:lnTo>
                    <a:pt x="1265" y="944"/>
                  </a:lnTo>
                  <a:lnTo>
                    <a:pt x="1267" y="950"/>
                  </a:lnTo>
                  <a:lnTo>
                    <a:pt x="1270" y="957"/>
                  </a:lnTo>
                  <a:lnTo>
                    <a:pt x="1271" y="965"/>
                  </a:lnTo>
                  <a:lnTo>
                    <a:pt x="1259" y="971"/>
                  </a:lnTo>
                  <a:lnTo>
                    <a:pt x="1250" y="977"/>
                  </a:lnTo>
                  <a:lnTo>
                    <a:pt x="1244" y="981"/>
                  </a:lnTo>
                  <a:lnTo>
                    <a:pt x="1238" y="986"/>
                  </a:lnTo>
                  <a:lnTo>
                    <a:pt x="1234" y="992"/>
                  </a:lnTo>
                  <a:lnTo>
                    <a:pt x="1230" y="998"/>
                  </a:lnTo>
                  <a:lnTo>
                    <a:pt x="1226" y="1006"/>
                  </a:lnTo>
                  <a:lnTo>
                    <a:pt x="1222" y="1018"/>
                  </a:lnTo>
                  <a:lnTo>
                    <a:pt x="1212" y="1022"/>
                  </a:lnTo>
                  <a:lnTo>
                    <a:pt x="1206" y="1024"/>
                  </a:lnTo>
                  <a:lnTo>
                    <a:pt x="1200" y="1025"/>
                  </a:lnTo>
                  <a:lnTo>
                    <a:pt x="1189" y="1027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21" name="Freeform 292">
              <a:extLst>
                <a:ext uri="{FF2B5EF4-FFF2-40B4-BE49-F238E27FC236}">
                  <a16:creationId xmlns:a16="http://schemas.microsoft.com/office/drawing/2014/main" id="{49A67F8F-1DDC-47A3-98A2-ADB622B56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4213" y="3878771"/>
              <a:ext cx="834851" cy="608318"/>
            </a:xfrm>
            <a:custGeom>
              <a:avLst/>
              <a:gdLst>
                <a:gd name="T0" fmla="*/ 2147483646 w 2058"/>
                <a:gd name="T1" fmla="*/ 2147483646 h 1502"/>
                <a:gd name="T2" fmla="*/ 2147483646 w 2058"/>
                <a:gd name="T3" fmla="*/ 2147483646 h 1502"/>
                <a:gd name="T4" fmla="*/ 2147483646 w 2058"/>
                <a:gd name="T5" fmla="*/ 2147483646 h 1502"/>
                <a:gd name="T6" fmla="*/ 2147483646 w 2058"/>
                <a:gd name="T7" fmla="*/ 2147483646 h 1502"/>
                <a:gd name="T8" fmla="*/ 2147483646 w 2058"/>
                <a:gd name="T9" fmla="*/ 2147483646 h 1502"/>
                <a:gd name="T10" fmla="*/ 2147483646 w 2058"/>
                <a:gd name="T11" fmla="*/ 2147483646 h 1502"/>
                <a:gd name="T12" fmla="*/ 2147483646 w 2058"/>
                <a:gd name="T13" fmla="*/ 2147483646 h 1502"/>
                <a:gd name="T14" fmla="*/ 2147483646 w 2058"/>
                <a:gd name="T15" fmla="*/ 2147483646 h 1502"/>
                <a:gd name="T16" fmla="*/ 2147483646 w 2058"/>
                <a:gd name="T17" fmla="*/ 2147483646 h 1502"/>
                <a:gd name="T18" fmla="*/ 2147483646 w 2058"/>
                <a:gd name="T19" fmla="*/ 2147483646 h 1502"/>
                <a:gd name="T20" fmla="*/ 2147483646 w 2058"/>
                <a:gd name="T21" fmla="*/ 2147483646 h 1502"/>
                <a:gd name="T22" fmla="*/ 2147483646 w 2058"/>
                <a:gd name="T23" fmla="*/ 2147483646 h 1502"/>
                <a:gd name="T24" fmla="*/ 2147483646 w 2058"/>
                <a:gd name="T25" fmla="*/ 2147483646 h 1502"/>
                <a:gd name="T26" fmla="*/ 2147483646 w 2058"/>
                <a:gd name="T27" fmla="*/ 2147483646 h 1502"/>
                <a:gd name="T28" fmla="*/ 2147483646 w 2058"/>
                <a:gd name="T29" fmla="*/ 2147483646 h 1502"/>
                <a:gd name="T30" fmla="*/ 2147483646 w 2058"/>
                <a:gd name="T31" fmla="*/ 2147483646 h 1502"/>
                <a:gd name="T32" fmla="*/ 2147483646 w 2058"/>
                <a:gd name="T33" fmla="*/ 2147483646 h 1502"/>
                <a:gd name="T34" fmla="*/ 2147483646 w 2058"/>
                <a:gd name="T35" fmla="*/ 2147483646 h 1502"/>
                <a:gd name="T36" fmla="*/ 2147483646 w 2058"/>
                <a:gd name="T37" fmla="*/ 2147483646 h 1502"/>
                <a:gd name="T38" fmla="*/ 2147483646 w 2058"/>
                <a:gd name="T39" fmla="*/ 2147483646 h 1502"/>
                <a:gd name="T40" fmla="*/ 2147483646 w 2058"/>
                <a:gd name="T41" fmla="*/ 2147483646 h 1502"/>
                <a:gd name="T42" fmla="*/ 2147483646 w 2058"/>
                <a:gd name="T43" fmla="*/ 2147483646 h 1502"/>
                <a:gd name="T44" fmla="*/ 2147483646 w 2058"/>
                <a:gd name="T45" fmla="*/ 2147483646 h 1502"/>
                <a:gd name="T46" fmla="*/ 2147483646 w 2058"/>
                <a:gd name="T47" fmla="*/ 2147483646 h 1502"/>
                <a:gd name="T48" fmla="*/ 2147483646 w 2058"/>
                <a:gd name="T49" fmla="*/ 2147483646 h 1502"/>
                <a:gd name="T50" fmla="*/ 2147483646 w 2058"/>
                <a:gd name="T51" fmla="*/ 2147483646 h 1502"/>
                <a:gd name="T52" fmla="*/ 2147483646 w 2058"/>
                <a:gd name="T53" fmla="*/ 2147483646 h 1502"/>
                <a:gd name="T54" fmla="*/ 2147483646 w 2058"/>
                <a:gd name="T55" fmla="*/ 2147483646 h 1502"/>
                <a:gd name="T56" fmla="*/ 2147483646 w 2058"/>
                <a:gd name="T57" fmla="*/ 2147483646 h 1502"/>
                <a:gd name="T58" fmla="*/ 2147483646 w 2058"/>
                <a:gd name="T59" fmla="*/ 2147483646 h 1502"/>
                <a:gd name="T60" fmla="*/ 2147483646 w 2058"/>
                <a:gd name="T61" fmla="*/ 2147483646 h 1502"/>
                <a:gd name="T62" fmla="*/ 2147483646 w 2058"/>
                <a:gd name="T63" fmla="*/ 2147483646 h 1502"/>
                <a:gd name="T64" fmla="*/ 2147483646 w 2058"/>
                <a:gd name="T65" fmla="*/ 2147483646 h 1502"/>
                <a:gd name="T66" fmla="*/ 2147483646 w 2058"/>
                <a:gd name="T67" fmla="*/ 2147483646 h 1502"/>
                <a:gd name="T68" fmla="*/ 2147483646 w 2058"/>
                <a:gd name="T69" fmla="*/ 2147483646 h 1502"/>
                <a:gd name="T70" fmla="*/ 2147483646 w 2058"/>
                <a:gd name="T71" fmla="*/ 2147483646 h 1502"/>
                <a:gd name="T72" fmla="*/ 2147483646 w 2058"/>
                <a:gd name="T73" fmla="*/ 2147483646 h 1502"/>
                <a:gd name="T74" fmla="*/ 2147483646 w 2058"/>
                <a:gd name="T75" fmla="*/ 2147483646 h 1502"/>
                <a:gd name="T76" fmla="*/ 2147483646 w 2058"/>
                <a:gd name="T77" fmla="*/ 2147483646 h 1502"/>
                <a:gd name="T78" fmla="*/ 2147483646 w 2058"/>
                <a:gd name="T79" fmla="*/ 2147483646 h 1502"/>
                <a:gd name="T80" fmla="*/ 2147483646 w 2058"/>
                <a:gd name="T81" fmla="*/ 2147483646 h 1502"/>
                <a:gd name="T82" fmla="*/ 2147483646 w 2058"/>
                <a:gd name="T83" fmla="*/ 2147483646 h 1502"/>
                <a:gd name="T84" fmla="*/ 2147483646 w 2058"/>
                <a:gd name="T85" fmla="*/ 2147483646 h 1502"/>
                <a:gd name="T86" fmla="*/ 2147483646 w 2058"/>
                <a:gd name="T87" fmla="*/ 2147483646 h 1502"/>
                <a:gd name="T88" fmla="*/ 2147483646 w 2058"/>
                <a:gd name="T89" fmla="*/ 2147483646 h 1502"/>
                <a:gd name="T90" fmla="*/ 2147483646 w 2058"/>
                <a:gd name="T91" fmla="*/ 2147483646 h 1502"/>
                <a:gd name="T92" fmla="*/ 2147483646 w 2058"/>
                <a:gd name="T93" fmla="*/ 2147483646 h 1502"/>
                <a:gd name="T94" fmla="*/ 2147483646 w 2058"/>
                <a:gd name="T95" fmla="*/ 2147483646 h 1502"/>
                <a:gd name="T96" fmla="*/ 2147483646 w 2058"/>
                <a:gd name="T97" fmla="*/ 2147483646 h 1502"/>
                <a:gd name="T98" fmla="*/ 2147483646 w 2058"/>
                <a:gd name="T99" fmla="*/ 2147483646 h 1502"/>
                <a:gd name="T100" fmla="*/ 2147483646 w 2058"/>
                <a:gd name="T101" fmla="*/ 2147483646 h 1502"/>
                <a:gd name="T102" fmla="*/ 2147483646 w 2058"/>
                <a:gd name="T103" fmla="*/ 2147483646 h 1502"/>
                <a:gd name="T104" fmla="*/ 2147483646 w 2058"/>
                <a:gd name="T105" fmla="*/ 2147483646 h 1502"/>
                <a:gd name="T106" fmla="*/ 2147483646 w 2058"/>
                <a:gd name="T107" fmla="*/ 2147483646 h 1502"/>
                <a:gd name="T108" fmla="*/ 2147483646 w 2058"/>
                <a:gd name="T109" fmla="*/ 2147483646 h 1502"/>
                <a:gd name="T110" fmla="*/ 2147483646 w 2058"/>
                <a:gd name="T111" fmla="*/ 2147483646 h 1502"/>
                <a:gd name="T112" fmla="*/ 2147483646 w 2058"/>
                <a:gd name="T113" fmla="*/ 2147483646 h 1502"/>
                <a:gd name="T114" fmla="*/ 2147483646 w 2058"/>
                <a:gd name="T115" fmla="*/ 2147483646 h 1502"/>
                <a:gd name="T116" fmla="*/ 2147483646 w 2058"/>
                <a:gd name="T117" fmla="*/ 2147483646 h 1502"/>
                <a:gd name="T118" fmla="*/ 2147483646 w 2058"/>
                <a:gd name="T119" fmla="*/ 2147483646 h 1502"/>
                <a:gd name="T120" fmla="*/ 2147483646 w 2058"/>
                <a:gd name="T121" fmla="*/ 2147483646 h 150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058"/>
                <a:gd name="T184" fmla="*/ 0 h 1502"/>
                <a:gd name="T185" fmla="*/ 2058 w 2058"/>
                <a:gd name="T186" fmla="*/ 1502 h 150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058" h="1502">
                  <a:moveTo>
                    <a:pt x="1241" y="1502"/>
                  </a:moveTo>
                  <a:lnTo>
                    <a:pt x="1237" y="1488"/>
                  </a:lnTo>
                  <a:lnTo>
                    <a:pt x="1234" y="1475"/>
                  </a:lnTo>
                  <a:lnTo>
                    <a:pt x="1220" y="1478"/>
                  </a:lnTo>
                  <a:lnTo>
                    <a:pt x="1207" y="1481"/>
                  </a:lnTo>
                  <a:lnTo>
                    <a:pt x="1193" y="1482"/>
                  </a:lnTo>
                  <a:lnTo>
                    <a:pt x="1179" y="1484"/>
                  </a:lnTo>
                  <a:lnTo>
                    <a:pt x="1151" y="1485"/>
                  </a:lnTo>
                  <a:lnTo>
                    <a:pt x="1122" y="1485"/>
                  </a:lnTo>
                  <a:lnTo>
                    <a:pt x="1093" y="1485"/>
                  </a:lnTo>
                  <a:lnTo>
                    <a:pt x="1064" y="1484"/>
                  </a:lnTo>
                  <a:lnTo>
                    <a:pt x="1036" y="1483"/>
                  </a:lnTo>
                  <a:lnTo>
                    <a:pt x="1008" y="1482"/>
                  </a:lnTo>
                  <a:lnTo>
                    <a:pt x="1005" y="1474"/>
                  </a:lnTo>
                  <a:lnTo>
                    <a:pt x="1000" y="1466"/>
                  </a:lnTo>
                  <a:lnTo>
                    <a:pt x="997" y="1459"/>
                  </a:lnTo>
                  <a:lnTo>
                    <a:pt x="995" y="1452"/>
                  </a:lnTo>
                  <a:lnTo>
                    <a:pt x="990" y="1452"/>
                  </a:lnTo>
                  <a:lnTo>
                    <a:pt x="986" y="1452"/>
                  </a:lnTo>
                  <a:lnTo>
                    <a:pt x="986" y="1445"/>
                  </a:lnTo>
                  <a:lnTo>
                    <a:pt x="985" y="1441"/>
                  </a:lnTo>
                  <a:lnTo>
                    <a:pt x="983" y="1437"/>
                  </a:lnTo>
                  <a:lnTo>
                    <a:pt x="981" y="1434"/>
                  </a:lnTo>
                  <a:lnTo>
                    <a:pt x="979" y="1431"/>
                  </a:lnTo>
                  <a:lnTo>
                    <a:pt x="976" y="1428"/>
                  </a:lnTo>
                  <a:lnTo>
                    <a:pt x="971" y="1426"/>
                  </a:lnTo>
                  <a:lnTo>
                    <a:pt x="966" y="1423"/>
                  </a:lnTo>
                  <a:lnTo>
                    <a:pt x="966" y="1418"/>
                  </a:lnTo>
                  <a:lnTo>
                    <a:pt x="966" y="1415"/>
                  </a:lnTo>
                  <a:lnTo>
                    <a:pt x="962" y="1415"/>
                  </a:lnTo>
                  <a:lnTo>
                    <a:pt x="959" y="1415"/>
                  </a:lnTo>
                  <a:lnTo>
                    <a:pt x="959" y="1410"/>
                  </a:lnTo>
                  <a:lnTo>
                    <a:pt x="959" y="1407"/>
                  </a:lnTo>
                  <a:lnTo>
                    <a:pt x="955" y="1407"/>
                  </a:lnTo>
                  <a:lnTo>
                    <a:pt x="951" y="1407"/>
                  </a:lnTo>
                  <a:lnTo>
                    <a:pt x="951" y="1402"/>
                  </a:lnTo>
                  <a:lnTo>
                    <a:pt x="951" y="1399"/>
                  </a:lnTo>
                  <a:lnTo>
                    <a:pt x="946" y="1399"/>
                  </a:lnTo>
                  <a:lnTo>
                    <a:pt x="942" y="1399"/>
                  </a:lnTo>
                  <a:lnTo>
                    <a:pt x="942" y="1395"/>
                  </a:lnTo>
                  <a:lnTo>
                    <a:pt x="942" y="1391"/>
                  </a:lnTo>
                  <a:lnTo>
                    <a:pt x="938" y="1391"/>
                  </a:lnTo>
                  <a:lnTo>
                    <a:pt x="935" y="1391"/>
                  </a:lnTo>
                  <a:lnTo>
                    <a:pt x="935" y="1386"/>
                  </a:lnTo>
                  <a:lnTo>
                    <a:pt x="935" y="1383"/>
                  </a:lnTo>
                  <a:lnTo>
                    <a:pt x="930" y="1381"/>
                  </a:lnTo>
                  <a:lnTo>
                    <a:pt x="925" y="1379"/>
                  </a:lnTo>
                  <a:lnTo>
                    <a:pt x="921" y="1376"/>
                  </a:lnTo>
                  <a:lnTo>
                    <a:pt x="916" y="1373"/>
                  </a:lnTo>
                  <a:lnTo>
                    <a:pt x="913" y="1370"/>
                  </a:lnTo>
                  <a:lnTo>
                    <a:pt x="910" y="1366"/>
                  </a:lnTo>
                  <a:lnTo>
                    <a:pt x="908" y="1361"/>
                  </a:lnTo>
                  <a:lnTo>
                    <a:pt x="906" y="1355"/>
                  </a:lnTo>
                  <a:lnTo>
                    <a:pt x="903" y="1355"/>
                  </a:lnTo>
                  <a:lnTo>
                    <a:pt x="899" y="1355"/>
                  </a:lnTo>
                  <a:lnTo>
                    <a:pt x="899" y="1351"/>
                  </a:lnTo>
                  <a:lnTo>
                    <a:pt x="899" y="1347"/>
                  </a:lnTo>
                  <a:lnTo>
                    <a:pt x="895" y="1347"/>
                  </a:lnTo>
                  <a:lnTo>
                    <a:pt x="891" y="1347"/>
                  </a:lnTo>
                  <a:lnTo>
                    <a:pt x="891" y="1339"/>
                  </a:lnTo>
                  <a:lnTo>
                    <a:pt x="891" y="1331"/>
                  </a:lnTo>
                  <a:lnTo>
                    <a:pt x="886" y="1331"/>
                  </a:lnTo>
                  <a:lnTo>
                    <a:pt x="882" y="1331"/>
                  </a:lnTo>
                  <a:lnTo>
                    <a:pt x="882" y="1327"/>
                  </a:lnTo>
                  <a:lnTo>
                    <a:pt x="882" y="1323"/>
                  </a:lnTo>
                  <a:lnTo>
                    <a:pt x="872" y="1321"/>
                  </a:lnTo>
                  <a:lnTo>
                    <a:pt x="862" y="1319"/>
                  </a:lnTo>
                  <a:lnTo>
                    <a:pt x="852" y="1317"/>
                  </a:lnTo>
                  <a:lnTo>
                    <a:pt x="844" y="1313"/>
                  </a:lnTo>
                  <a:lnTo>
                    <a:pt x="836" y="1310"/>
                  </a:lnTo>
                  <a:lnTo>
                    <a:pt x="827" y="1304"/>
                  </a:lnTo>
                  <a:lnTo>
                    <a:pt x="819" y="1299"/>
                  </a:lnTo>
                  <a:lnTo>
                    <a:pt x="810" y="1292"/>
                  </a:lnTo>
                  <a:lnTo>
                    <a:pt x="807" y="1286"/>
                  </a:lnTo>
                  <a:lnTo>
                    <a:pt x="803" y="1280"/>
                  </a:lnTo>
                  <a:lnTo>
                    <a:pt x="800" y="1276"/>
                  </a:lnTo>
                  <a:lnTo>
                    <a:pt x="796" y="1273"/>
                  </a:lnTo>
                  <a:lnTo>
                    <a:pt x="792" y="1272"/>
                  </a:lnTo>
                  <a:lnTo>
                    <a:pt x="788" y="1272"/>
                  </a:lnTo>
                  <a:lnTo>
                    <a:pt x="783" y="1274"/>
                  </a:lnTo>
                  <a:lnTo>
                    <a:pt x="776" y="1277"/>
                  </a:lnTo>
                  <a:lnTo>
                    <a:pt x="772" y="1273"/>
                  </a:lnTo>
                  <a:lnTo>
                    <a:pt x="767" y="1269"/>
                  </a:lnTo>
                  <a:lnTo>
                    <a:pt x="762" y="1265"/>
                  </a:lnTo>
                  <a:lnTo>
                    <a:pt x="756" y="1261"/>
                  </a:lnTo>
                  <a:lnTo>
                    <a:pt x="750" y="1258"/>
                  </a:lnTo>
                  <a:lnTo>
                    <a:pt x="743" y="1255"/>
                  </a:lnTo>
                  <a:lnTo>
                    <a:pt x="737" y="1252"/>
                  </a:lnTo>
                  <a:lnTo>
                    <a:pt x="730" y="1250"/>
                  </a:lnTo>
                  <a:lnTo>
                    <a:pt x="724" y="1249"/>
                  </a:lnTo>
                  <a:lnTo>
                    <a:pt x="717" y="1249"/>
                  </a:lnTo>
                  <a:lnTo>
                    <a:pt x="711" y="1250"/>
                  </a:lnTo>
                  <a:lnTo>
                    <a:pt x="706" y="1251"/>
                  </a:lnTo>
                  <a:lnTo>
                    <a:pt x="701" y="1255"/>
                  </a:lnTo>
                  <a:lnTo>
                    <a:pt x="697" y="1259"/>
                  </a:lnTo>
                  <a:lnTo>
                    <a:pt x="694" y="1265"/>
                  </a:lnTo>
                  <a:lnTo>
                    <a:pt x="691" y="1272"/>
                  </a:lnTo>
                  <a:lnTo>
                    <a:pt x="687" y="1272"/>
                  </a:lnTo>
                  <a:lnTo>
                    <a:pt x="684" y="1272"/>
                  </a:lnTo>
                  <a:lnTo>
                    <a:pt x="683" y="1255"/>
                  </a:lnTo>
                  <a:lnTo>
                    <a:pt x="681" y="1238"/>
                  </a:lnTo>
                  <a:lnTo>
                    <a:pt x="680" y="1221"/>
                  </a:lnTo>
                  <a:lnTo>
                    <a:pt x="679" y="1205"/>
                  </a:lnTo>
                  <a:lnTo>
                    <a:pt x="665" y="1194"/>
                  </a:lnTo>
                  <a:lnTo>
                    <a:pt x="655" y="1189"/>
                  </a:lnTo>
                  <a:lnTo>
                    <a:pt x="648" y="1186"/>
                  </a:lnTo>
                  <a:lnTo>
                    <a:pt x="640" y="1183"/>
                  </a:lnTo>
                  <a:lnTo>
                    <a:pt x="640" y="1187"/>
                  </a:lnTo>
                  <a:lnTo>
                    <a:pt x="640" y="1192"/>
                  </a:lnTo>
                  <a:lnTo>
                    <a:pt x="635" y="1192"/>
                  </a:lnTo>
                  <a:lnTo>
                    <a:pt x="631" y="1192"/>
                  </a:lnTo>
                  <a:lnTo>
                    <a:pt x="631" y="1195"/>
                  </a:lnTo>
                  <a:lnTo>
                    <a:pt x="631" y="1201"/>
                  </a:lnTo>
                  <a:lnTo>
                    <a:pt x="616" y="1199"/>
                  </a:lnTo>
                  <a:lnTo>
                    <a:pt x="605" y="1197"/>
                  </a:lnTo>
                  <a:lnTo>
                    <a:pt x="601" y="1197"/>
                  </a:lnTo>
                  <a:lnTo>
                    <a:pt x="595" y="1199"/>
                  </a:lnTo>
                  <a:lnTo>
                    <a:pt x="588" y="1201"/>
                  </a:lnTo>
                  <a:lnTo>
                    <a:pt x="579" y="1204"/>
                  </a:lnTo>
                  <a:lnTo>
                    <a:pt x="577" y="1216"/>
                  </a:lnTo>
                  <a:lnTo>
                    <a:pt x="575" y="1229"/>
                  </a:lnTo>
                  <a:lnTo>
                    <a:pt x="574" y="1242"/>
                  </a:lnTo>
                  <a:lnTo>
                    <a:pt x="573" y="1256"/>
                  </a:lnTo>
                  <a:lnTo>
                    <a:pt x="559" y="1256"/>
                  </a:lnTo>
                  <a:lnTo>
                    <a:pt x="544" y="1258"/>
                  </a:lnTo>
                  <a:lnTo>
                    <a:pt x="539" y="1252"/>
                  </a:lnTo>
                  <a:lnTo>
                    <a:pt x="537" y="1247"/>
                  </a:lnTo>
                  <a:lnTo>
                    <a:pt x="535" y="1242"/>
                  </a:lnTo>
                  <a:lnTo>
                    <a:pt x="535" y="1234"/>
                  </a:lnTo>
                  <a:lnTo>
                    <a:pt x="546" y="1227"/>
                  </a:lnTo>
                  <a:lnTo>
                    <a:pt x="558" y="1219"/>
                  </a:lnTo>
                  <a:lnTo>
                    <a:pt x="560" y="1205"/>
                  </a:lnTo>
                  <a:lnTo>
                    <a:pt x="564" y="1192"/>
                  </a:lnTo>
                  <a:lnTo>
                    <a:pt x="549" y="1190"/>
                  </a:lnTo>
                  <a:lnTo>
                    <a:pt x="535" y="1188"/>
                  </a:lnTo>
                  <a:lnTo>
                    <a:pt x="533" y="1179"/>
                  </a:lnTo>
                  <a:lnTo>
                    <a:pt x="533" y="1171"/>
                  </a:lnTo>
                  <a:lnTo>
                    <a:pt x="504" y="1154"/>
                  </a:lnTo>
                  <a:lnTo>
                    <a:pt x="487" y="1146"/>
                  </a:lnTo>
                  <a:lnTo>
                    <a:pt x="477" y="1143"/>
                  </a:lnTo>
                  <a:lnTo>
                    <a:pt x="469" y="1140"/>
                  </a:lnTo>
                  <a:lnTo>
                    <a:pt x="469" y="1136"/>
                  </a:lnTo>
                  <a:lnTo>
                    <a:pt x="469" y="1132"/>
                  </a:lnTo>
                  <a:lnTo>
                    <a:pt x="460" y="1132"/>
                  </a:lnTo>
                  <a:lnTo>
                    <a:pt x="453" y="1132"/>
                  </a:lnTo>
                  <a:lnTo>
                    <a:pt x="453" y="1127"/>
                  </a:lnTo>
                  <a:lnTo>
                    <a:pt x="453" y="1124"/>
                  </a:lnTo>
                  <a:lnTo>
                    <a:pt x="436" y="1120"/>
                  </a:lnTo>
                  <a:lnTo>
                    <a:pt x="421" y="1115"/>
                  </a:lnTo>
                  <a:lnTo>
                    <a:pt x="405" y="1110"/>
                  </a:lnTo>
                  <a:lnTo>
                    <a:pt x="391" y="1106"/>
                  </a:lnTo>
                  <a:lnTo>
                    <a:pt x="369" y="1115"/>
                  </a:lnTo>
                  <a:lnTo>
                    <a:pt x="346" y="1125"/>
                  </a:lnTo>
                  <a:lnTo>
                    <a:pt x="335" y="1132"/>
                  </a:lnTo>
                  <a:lnTo>
                    <a:pt x="324" y="1139"/>
                  </a:lnTo>
                  <a:lnTo>
                    <a:pt x="315" y="1147"/>
                  </a:lnTo>
                  <a:lnTo>
                    <a:pt x="308" y="1155"/>
                  </a:lnTo>
                  <a:lnTo>
                    <a:pt x="307" y="1162"/>
                  </a:lnTo>
                  <a:lnTo>
                    <a:pt x="306" y="1167"/>
                  </a:lnTo>
                  <a:lnTo>
                    <a:pt x="303" y="1173"/>
                  </a:lnTo>
                  <a:lnTo>
                    <a:pt x="297" y="1180"/>
                  </a:lnTo>
                  <a:lnTo>
                    <a:pt x="285" y="1178"/>
                  </a:lnTo>
                  <a:lnTo>
                    <a:pt x="274" y="1177"/>
                  </a:lnTo>
                  <a:lnTo>
                    <a:pt x="272" y="1166"/>
                  </a:lnTo>
                  <a:lnTo>
                    <a:pt x="269" y="1157"/>
                  </a:lnTo>
                  <a:lnTo>
                    <a:pt x="266" y="1155"/>
                  </a:lnTo>
                  <a:lnTo>
                    <a:pt x="262" y="1154"/>
                  </a:lnTo>
                  <a:lnTo>
                    <a:pt x="261" y="1147"/>
                  </a:lnTo>
                  <a:lnTo>
                    <a:pt x="261" y="1140"/>
                  </a:lnTo>
                  <a:lnTo>
                    <a:pt x="257" y="1140"/>
                  </a:lnTo>
                  <a:lnTo>
                    <a:pt x="253" y="1140"/>
                  </a:lnTo>
                  <a:lnTo>
                    <a:pt x="253" y="1136"/>
                  </a:lnTo>
                  <a:lnTo>
                    <a:pt x="253" y="1132"/>
                  </a:lnTo>
                  <a:lnTo>
                    <a:pt x="245" y="1129"/>
                  </a:lnTo>
                  <a:lnTo>
                    <a:pt x="235" y="1126"/>
                  </a:lnTo>
                  <a:lnTo>
                    <a:pt x="223" y="1133"/>
                  </a:lnTo>
                  <a:lnTo>
                    <a:pt x="210" y="1140"/>
                  </a:lnTo>
                  <a:lnTo>
                    <a:pt x="210" y="1144"/>
                  </a:lnTo>
                  <a:lnTo>
                    <a:pt x="210" y="1148"/>
                  </a:lnTo>
                  <a:lnTo>
                    <a:pt x="205" y="1146"/>
                  </a:lnTo>
                  <a:lnTo>
                    <a:pt x="202" y="1146"/>
                  </a:lnTo>
                  <a:lnTo>
                    <a:pt x="201" y="1127"/>
                  </a:lnTo>
                  <a:lnTo>
                    <a:pt x="200" y="1109"/>
                  </a:lnTo>
                  <a:lnTo>
                    <a:pt x="199" y="1092"/>
                  </a:lnTo>
                  <a:lnTo>
                    <a:pt x="198" y="1074"/>
                  </a:lnTo>
                  <a:lnTo>
                    <a:pt x="178" y="1071"/>
                  </a:lnTo>
                  <a:lnTo>
                    <a:pt x="157" y="1068"/>
                  </a:lnTo>
                  <a:lnTo>
                    <a:pt x="138" y="1066"/>
                  </a:lnTo>
                  <a:lnTo>
                    <a:pt x="118" y="1064"/>
                  </a:lnTo>
                  <a:lnTo>
                    <a:pt x="118" y="1047"/>
                  </a:lnTo>
                  <a:lnTo>
                    <a:pt x="118" y="1030"/>
                  </a:lnTo>
                  <a:lnTo>
                    <a:pt x="118" y="1014"/>
                  </a:lnTo>
                  <a:lnTo>
                    <a:pt x="118" y="997"/>
                  </a:lnTo>
                  <a:lnTo>
                    <a:pt x="102" y="997"/>
                  </a:lnTo>
                  <a:lnTo>
                    <a:pt x="88" y="997"/>
                  </a:lnTo>
                  <a:lnTo>
                    <a:pt x="72" y="997"/>
                  </a:lnTo>
                  <a:lnTo>
                    <a:pt x="58" y="997"/>
                  </a:lnTo>
                  <a:lnTo>
                    <a:pt x="57" y="992"/>
                  </a:lnTo>
                  <a:lnTo>
                    <a:pt x="55" y="987"/>
                  </a:lnTo>
                  <a:lnTo>
                    <a:pt x="52" y="983"/>
                  </a:lnTo>
                  <a:lnTo>
                    <a:pt x="49" y="979"/>
                  </a:lnTo>
                  <a:lnTo>
                    <a:pt x="41" y="970"/>
                  </a:lnTo>
                  <a:lnTo>
                    <a:pt x="33" y="962"/>
                  </a:lnTo>
                  <a:lnTo>
                    <a:pt x="33" y="954"/>
                  </a:lnTo>
                  <a:lnTo>
                    <a:pt x="33" y="944"/>
                  </a:lnTo>
                  <a:lnTo>
                    <a:pt x="33" y="935"/>
                  </a:lnTo>
                  <a:lnTo>
                    <a:pt x="33" y="927"/>
                  </a:lnTo>
                  <a:lnTo>
                    <a:pt x="42" y="922"/>
                  </a:lnTo>
                  <a:lnTo>
                    <a:pt x="53" y="915"/>
                  </a:lnTo>
                  <a:lnTo>
                    <a:pt x="53" y="901"/>
                  </a:lnTo>
                  <a:lnTo>
                    <a:pt x="53" y="885"/>
                  </a:lnTo>
                  <a:lnTo>
                    <a:pt x="53" y="870"/>
                  </a:lnTo>
                  <a:lnTo>
                    <a:pt x="54" y="855"/>
                  </a:lnTo>
                  <a:lnTo>
                    <a:pt x="43" y="848"/>
                  </a:lnTo>
                  <a:lnTo>
                    <a:pt x="35" y="842"/>
                  </a:lnTo>
                  <a:lnTo>
                    <a:pt x="26" y="837"/>
                  </a:lnTo>
                  <a:lnTo>
                    <a:pt x="14" y="833"/>
                  </a:lnTo>
                  <a:lnTo>
                    <a:pt x="14" y="827"/>
                  </a:lnTo>
                  <a:lnTo>
                    <a:pt x="14" y="821"/>
                  </a:lnTo>
                  <a:lnTo>
                    <a:pt x="7" y="819"/>
                  </a:lnTo>
                  <a:lnTo>
                    <a:pt x="0" y="817"/>
                  </a:lnTo>
                  <a:lnTo>
                    <a:pt x="9" y="800"/>
                  </a:lnTo>
                  <a:lnTo>
                    <a:pt x="19" y="784"/>
                  </a:lnTo>
                  <a:lnTo>
                    <a:pt x="26" y="767"/>
                  </a:lnTo>
                  <a:lnTo>
                    <a:pt x="31" y="749"/>
                  </a:lnTo>
                  <a:lnTo>
                    <a:pt x="34" y="749"/>
                  </a:lnTo>
                  <a:lnTo>
                    <a:pt x="38" y="749"/>
                  </a:lnTo>
                  <a:lnTo>
                    <a:pt x="37" y="739"/>
                  </a:lnTo>
                  <a:lnTo>
                    <a:pt x="36" y="729"/>
                  </a:lnTo>
                  <a:lnTo>
                    <a:pt x="35" y="719"/>
                  </a:lnTo>
                  <a:lnTo>
                    <a:pt x="34" y="709"/>
                  </a:lnTo>
                  <a:lnTo>
                    <a:pt x="28" y="706"/>
                  </a:lnTo>
                  <a:lnTo>
                    <a:pt x="23" y="702"/>
                  </a:lnTo>
                  <a:lnTo>
                    <a:pt x="24" y="689"/>
                  </a:lnTo>
                  <a:lnTo>
                    <a:pt x="25" y="678"/>
                  </a:lnTo>
                  <a:lnTo>
                    <a:pt x="30" y="676"/>
                  </a:lnTo>
                  <a:lnTo>
                    <a:pt x="33" y="673"/>
                  </a:lnTo>
                  <a:lnTo>
                    <a:pt x="36" y="670"/>
                  </a:lnTo>
                  <a:lnTo>
                    <a:pt x="38" y="666"/>
                  </a:lnTo>
                  <a:lnTo>
                    <a:pt x="40" y="663"/>
                  </a:lnTo>
                  <a:lnTo>
                    <a:pt x="41" y="660"/>
                  </a:lnTo>
                  <a:lnTo>
                    <a:pt x="42" y="656"/>
                  </a:lnTo>
                  <a:lnTo>
                    <a:pt x="42" y="653"/>
                  </a:lnTo>
                  <a:lnTo>
                    <a:pt x="40" y="637"/>
                  </a:lnTo>
                  <a:lnTo>
                    <a:pt x="37" y="621"/>
                  </a:lnTo>
                  <a:lnTo>
                    <a:pt x="64" y="622"/>
                  </a:lnTo>
                  <a:lnTo>
                    <a:pt x="92" y="624"/>
                  </a:lnTo>
                  <a:lnTo>
                    <a:pt x="120" y="627"/>
                  </a:lnTo>
                  <a:lnTo>
                    <a:pt x="148" y="631"/>
                  </a:lnTo>
                  <a:lnTo>
                    <a:pt x="176" y="636"/>
                  </a:lnTo>
                  <a:lnTo>
                    <a:pt x="203" y="642"/>
                  </a:lnTo>
                  <a:lnTo>
                    <a:pt x="231" y="647"/>
                  </a:lnTo>
                  <a:lnTo>
                    <a:pt x="258" y="651"/>
                  </a:lnTo>
                  <a:lnTo>
                    <a:pt x="264" y="623"/>
                  </a:lnTo>
                  <a:lnTo>
                    <a:pt x="269" y="595"/>
                  </a:lnTo>
                  <a:lnTo>
                    <a:pt x="273" y="566"/>
                  </a:lnTo>
                  <a:lnTo>
                    <a:pt x="276" y="537"/>
                  </a:lnTo>
                  <a:lnTo>
                    <a:pt x="305" y="537"/>
                  </a:lnTo>
                  <a:lnTo>
                    <a:pt x="326" y="538"/>
                  </a:lnTo>
                  <a:lnTo>
                    <a:pt x="349" y="541"/>
                  </a:lnTo>
                  <a:lnTo>
                    <a:pt x="380" y="543"/>
                  </a:lnTo>
                  <a:lnTo>
                    <a:pt x="380" y="547"/>
                  </a:lnTo>
                  <a:lnTo>
                    <a:pt x="380" y="550"/>
                  </a:lnTo>
                  <a:lnTo>
                    <a:pt x="403" y="552"/>
                  </a:lnTo>
                  <a:lnTo>
                    <a:pt x="434" y="553"/>
                  </a:lnTo>
                  <a:lnTo>
                    <a:pt x="466" y="552"/>
                  </a:lnTo>
                  <a:lnTo>
                    <a:pt x="492" y="550"/>
                  </a:lnTo>
                  <a:lnTo>
                    <a:pt x="492" y="554"/>
                  </a:lnTo>
                  <a:lnTo>
                    <a:pt x="492" y="559"/>
                  </a:lnTo>
                  <a:lnTo>
                    <a:pt x="501" y="563"/>
                  </a:lnTo>
                  <a:lnTo>
                    <a:pt x="512" y="566"/>
                  </a:lnTo>
                  <a:lnTo>
                    <a:pt x="523" y="568"/>
                  </a:lnTo>
                  <a:lnTo>
                    <a:pt x="535" y="568"/>
                  </a:lnTo>
                  <a:lnTo>
                    <a:pt x="547" y="566"/>
                  </a:lnTo>
                  <a:lnTo>
                    <a:pt x="559" y="564"/>
                  </a:lnTo>
                  <a:lnTo>
                    <a:pt x="568" y="560"/>
                  </a:lnTo>
                  <a:lnTo>
                    <a:pt x="576" y="555"/>
                  </a:lnTo>
                  <a:lnTo>
                    <a:pt x="579" y="526"/>
                  </a:lnTo>
                  <a:lnTo>
                    <a:pt x="583" y="498"/>
                  </a:lnTo>
                  <a:lnTo>
                    <a:pt x="586" y="470"/>
                  </a:lnTo>
                  <a:lnTo>
                    <a:pt x="589" y="442"/>
                  </a:lnTo>
                  <a:lnTo>
                    <a:pt x="584" y="442"/>
                  </a:lnTo>
                  <a:lnTo>
                    <a:pt x="581" y="442"/>
                  </a:lnTo>
                  <a:lnTo>
                    <a:pt x="581" y="434"/>
                  </a:lnTo>
                  <a:lnTo>
                    <a:pt x="581" y="426"/>
                  </a:lnTo>
                  <a:lnTo>
                    <a:pt x="581" y="417"/>
                  </a:lnTo>
                  <a:lnTo>
                    <a:pt x="582" y="409"/>
                  </a:lnTo>
                  <a:lnTo>
                    <a:pt x="584" y="407"/>
                  </a:lnTo>
                  <a:lnTo>
                    <a:pt x="588" y="407"/>
                  </a:lnTo>
                  <a:lnTo>
                    <a:pt x="589" y="375"/>
                  </a:lnTo>
                  <a:lnTo>
                    <a:pt x="591" y="342"/>
                  </a:lnTo>
                  <a:lnTo>
                    <a:pt x="595" y="310"/>
                  </a:lnTo>
                  <a:lnTo>
                    <a:pt x="600" y="276"/>
                  </a:lnTo>
                  <a:lnTo>
                    <a:pt x="606" y="244"/>
                  </a:lnTo>
                  <a:lnTo>
                    <a:pt x="613" y="212"/>
                  </a:lnTo>
                  <a:lnTo>
                    <a:pt x="619" y="180"/>
                  </a:lnTo>
                  <a:lnTo>
                    <a:pt x="624" y="148"/>
                  </a:lnTo>
                  <a:lnTo>
                    <a:pt x="632" y="144"/>
                  </a:lnTo>
                  <a:lnTo>
                    <a:pt x="641" y="139"/>
                  </a:lnTo>
                  <a:lnTo>
                    <a:pt x="648" y="136"/>
                  </a:lnTo>
                  <a:lnTo>
                    <a:pt x="656" y="134"/>
                  </a:lnTo>
                  <a:lnTo>
                    <a:pt x="672" y="132"/>
                  </a:lnTo>
                  <a:lnTo>
                    <a:pt x="687" y="132"/>
                  </a:lnTo>
                  <a:lnTo>
                    <a:pt x="718" y="135"/>
                  </a:lnTo>
                  <a:lnTo>
                    <a:pt x="752" y="138"/>
                  </a:lnTo>
                  <a:lnTo>
                    <a:pt x="754" y="136"/>
                  </a:lnTo>
                  <a:lnTo>
                    <a:pt x="758" y="135"/>
                  </a:lnTo>
                  <a:lnTo>
                    <a:pt x="763" y="134"/>
                  </a:lnTo>
                  <a:lnTo>
                    <a:pt x="769" y="133"/>
                  </a:lnTo>
                  <a:lnTo>
                    <a:pt x="784" y="133"/>
                  </a:lnTo>
                  <a:lnTo>
                    <a:pt x="800" y="134"/>
                  </a:lnTo>
                  <a:lnTo>
                    <a:pt x="832" y="138"/>
                  </a:lnTo>
                  <a:lnTo>
                    <a:pt x="855" y="141"/>
                  </a:lnTo>
                  <a:lnTo>
                    <a:pt x="855" y="144"/>
                  </a:lnTo>
                  <a:lnTo>
                    <a:pt x="855" y="148"/>
                  </a:lnTo>
                  <a:lnTo>
                    <a:pt x="864" y="146"/>
                  </a:lnTo>
                  <a:lnTo>
                    <a:pt x="873" y="144"/>
                  </a:lnTo>
                  <a:lnTo>
                    <a:pt x="882" y="143"/>
                  </a:lnTo>
                  <a:lnTo>
                    <a:pt x="891" y="141"/>
                  </a:lnTo>
                  <a:lnTo>
                    <a:pt x="893" y="132"/>
                  </a:lnTo>
                  <a:lnTo>
                    <a:pt x="895" y="123"/>
                  </a:lnTo>
                  <a:lnTo>
                    <a:pt x="897" y="109"/>
                  </a:lnTo>
                  <a:lnTo>
                    <a:pt x="899" y="88"/>
                  </a:lnTo>
                  <a:lnTo>
                    <a:pt x="906" y="85"/>
                  </a:lnTo>
                  <a:lnTo>
                    <a:pt x="914" y="80"/>
                  </a:lnTo>
                  <a:lnTo>
                    <a:pt x="923" y="77"/>
                  </a:lnTo>
                  <a:lnTo>
                    <a:pt x="930" y="75"/>
                  </a:lnTo>
                  <a:lnTo>
                    <a:pt x="934" y="53"/>
                  </a:lnTo>
                  <a:lnTo>
                    <a:pt x="937" y="41"/>
                  </a:lnTo>
                  <a:lnTo>
                    <a:pt x="941" y="33"/>
                  </a:lnTo>
                  <a:lnTo>
                    <a:pt x="946" y="23"/>
                  </a:lnTo>
                  <a:lnTo>
                    <a:pt x="960" y="20"/>
                  </a:lnTo>
                  <a:lnTo>
                    <a:pt x="975" y="17"/>
                  </a:lnTo>
                  <a:lnTo>
                    <a:pt x="977" y="9"/>
                  </a:lnTo>
                  <a:lnTo>
                    <a:pt x="978" y="0"/>
                  </a:lnTo>
                  <a:lnTo>
                    <a:pt x="984" y="0"/>
                  </a:lnTo>
                  <a:lnTo>
                    <a:pt x="990" y="0"/>
                  </a:lnTo>
                  <a:lnTo>
                    <a:pt x="990" y="5"/>
                  </a:lnTo>
                  <a:lnTo>
                    <a:pt x="990" y="9"/>
                  </a:lnTo>
                  <a:lnTo>
                    <a:pt x="1004" y="13"/>
                  </a:lnTo>
                  <a:lnTo>
                    <a:pt x="1018" y="16"/>
                  </a:lnTo>
                  <a:lnTo>
                    <a:pt x="1032" y="20"/>
                  </a:lnTo>
                  <a:lnTo>
                    <a:pt x="1046" y="23"/>
                  </a:lnTo>
                  <a:lnTo>
                    <a:pt x="1051" y="37"/>
                  </a:lnTo>
                  <a:lnTo>
                    <a:pt x="1058" y="48"/>
                  </a:lnTo>
                  <a:lnTo>
                    <a:pt x="1062" y="61"/>
                  </a:lnTo>
                  <a:lnTo>
                    <a:pt x="1065" y="73"/>
                  </a:lnTo>
                  <a:lnTo>
                    <a:pt x="1077" y="75"/>
                  </a:lnTo>
                  <a:lnTo>
                    <a:pt x="1090" y="77"/>
                  </a:lnTo>
                  <a:lnTo>
                    <a:pt x="1102" y="79"/>
                  </a:lnTo>
                  <a:lnTo>
                    <a:pt x="1115" y="80"/>
                  </a:lnTo>
                  <a:lnTo>
                    <a:pt x="1115" y="85"/>
                  </a:lnTo>
                  <a:lnTo>
                    <a:pt x="1115" y="88"/>
                  </a:lnTo>
                  <a:lnTo>
                    <a:pt x="1128" y="88"/>
                  </a:lnTo>
                  <a:lnTo>
                    <a:pt x="1141" y="88"/>
                  </a:lnTo>
                  <a:lnTo>
                    <a:pt x="1141" y="85"/>
                  </a:lnTo>
                  <a:lnTo>
                    <a:pt x="1141" y="80"/>
                  </a:lnTo>
                  <a:lnTo>
                    <a:pt x="1146" y="80"/>
                  </a:lnTo>
                  <a:lnTo>
                    <a:pt x="1150" y="81"/>
                  </a:lnTo>
                  <a:lnTo>
                    <a:pt x="1148" y="91"/>
                  </a:lnTo>
                  <a:lnTo>
                    <a:pt x="1146" y="100"/>
                  </a:lnTo>
                  <a:lnTo>
                    <a:pt x="1141" y="100"/>
                  </a:lnTo>
                  <a:lnTo>
                    <a:pt x="1138" y="100"/>
                  </a:lnTo>
                  <a:lnTo>
                    <a:pt x="1138" y="105"/>
                  </a:lnTo>
                  <a:lnTo>
                    <a:pt x="1138" y="111"/>
                  </a:lnTo>
                  <a:lnTo>
                    <a:pt x="1148" y="111"/>
                  </a:lnTo>
                  <a:lnTo>
                    <a:pt x="1157" y="111"/>
                  </a:lnTo>
                  <a:lnTo>
                    <a:pt x="1157" y="108"/>
                  </a:lnTo>
                  <a:lnTo>
                    <a:pt x="1157" y="104"/>
                  </a:lnTo>
                  <a:lnTo>
                    <a:pt x="1165" y="104"/>
                  </a:lnTo>
                  <a:lnTo>
                    <a:pt x="1174" y="104"/>
                  </a:lnTo>
                  <a:lnTo>
                    <a:pt x="1174" y="100"/>
                  </a:lnTo>
                  <a:lnTo>
                    <a:pt x="1174" y="96"/>
                  </a:lnTo>
                  <a:lnTo>
                    <a:pt x="1183" y="96"/>
                  </a:lnTo>
                  <a:lnTo>
                    <a:pt x="1193" y="96"/>
                  </a:lnTo>
                  <a:lnTo>
                    <a:pt x="1194" y="90"/>
                  </a:lnTo>
                  <a:lnTo>
                    <a:pt x="1196" y="83"/>
                  </a:lnTo>
                  <a:lnTo>
                    <a:pt x="1206" y="81"/>
                  </a:lnTo>
                  <a:lnTo>
                    <a:pt x="1216" y="79"/>
                  </a:lnTo>
                  <a:lnTo>
                    <a:pt x="1214" y="83"/>
                  </a:lnTo>
                  <a:lnTo>
                    <a:pt x="1213" y="87"/>
                  </a:lnTo>
                  <a:lnTo>
                    <a:pt x="1216" y="91"/>
                  </a:lnTo>
                  <a:lnTo>
                    <a:pt x="1217" y="95"/>
                  </a:lnTo>
                  <a:lnTo>
                    <a:pt x="1218" y="100"/>
                  </a:lnTo>
                  <a:lnTo>
                    <a:pt x="1217" y="106"/>
                  </a:lnTo>
                  <a:lnTo>
                    <a:pt x="1215" y="118"/>
                  </a:lnTo>
                  <a:lnTo>
                    <a:pt x="1213" y="128"/>
                  </a:lnTo>
                  <a:lnTo>
                    <a:pt x="1209" y="128"/>
                  </a:lnTo>
                  <a:lnTo>
                    <a:pt x="1205" y="128"/>
                  </a:lnTo>
                  <a:lnTo>
                    <a:pt x="1205" y="132"/>
                  </a:lnTo>
                  <a:lnTo>
                    <a:pt x="1205" y="135"/>
                  </a:lnTo>
                  <a:lnTo>
                    <a:pt x="1202" y="135"/>
                  </a:lnTo>
                  <a:lnTo>
                    <a:pt x="1197" y="135"/>
                  </a:lnTo>
                  <a:lnTo>
                    <a:pt x="1197" y="142"/>
                  </a:lnTo>
                  <a:lnTo>
                    <a:pt x="1197" y="148"/>
                  </a:lnTo>
                  <a:lnTo>
                    <a:pt x="1216" y="154"/>
                  </a:lnTo>
                  <a:lnTo>
                    <a:pt x="1230" y="159"/>
                  </a:lnTo>
                  <a:lnTo>
                    <a:pt x="1234" y="162"/>
                  </a:lnTo>
                  <a:lnTo>
                    <a:pt x="1238" y="165"/>
                  </a:lnTo>
                  <a:lnTo>
                    <a:pt x="1241" y="170"/>
                  </a:lnTo>
                  <a:lnTo>
                    <a:pt x="1244" y="174"/>
                  </a:lnTo>
                  <a:lnTo>
                    <a:pt x="1245" y="178"/>
                  </a:lnTo>
                  <a:lnTo>
                    <a:pt x="1246" y="183"/>
                  </a:lnTo>
                  <a:lnTo>
                    <a:pt x="1247" y="188"/>
                  </a:lnTo>
                  <a:lnTo>
                    <a:pt x="1248" y="195"/>
                  </a:lnTo>
                  <a:lnTo>
                    <a:pt x="1248" y="211"/>
                  </a:lnTo>
                  <a:lnTo>
                    <a:pt x="1249" y="231"/>
                  </a:lnTo>
                  <a:lnTo>
                    <a:pt x="1290" y="237"/>
                  </a:lnTo>
                  <a:lnTo>
                    <a:pt x="1315" y="241"/>
                  </a:lnTo>
                  <a:lnTo>
                    <a:pt x="1336" y="246"/>
                  </a:lnTo>
                  <a:lnTo>
                    <a:pt x="1367" y="255"/>
                  </a:lnTo>
                  <a:lnTo>
                    <a:pt x="1387" y="270"/>
                  </a:lnTo>
                  <a:lnTo>
                    <a:pt x="1406" y="282"/>
                  </a:lnTo>
                  <a:lnTo>
                    <a:pt x="1415" y="286"/>
                  </a:lnTo>
                  <a:lnTo>
                    <a:pt x="1427" y="288"/>
                  </a:lnTo>
                  <a:lnTo>
                    <a:pt x="1438" y="289"/>
                  </a:lnTo>
                  <a:lnTo>
                    <a:pt x="1453" y="289"/>
                  </a:lnTo>
                  <a:lnTo>
                    <a:pt x="1458" y="272"/>
                  </a:lnTo>
                  <a:lnTo>
                    <a:pt x="1461" y="262"/>
                  </a:lnTo>
                  <a:lnTo>
                    <a:pt x="1463" y="253"/>
                  </a:lnTo>
                  <a:lnTo>
                    <a:pt x="1464" y="241"/>
                  </a:lnTo>
                  <a:lnTo>
                    <a:pt x="1474" y="236"/>
                  </a:lnTo>
                  <a:lnTo>
                    <a:pt x="1485" y="231"/>
                  </a:lnTo>
                  <a:lnTo>
                    <a:pt x="1485" y="218"/>
                  </a:lnTo>
                  <a:lnTo>
                    <a:pt x="1485" y="207"/>
                  </a:lnTo>
                  <a:lnTo>
                    <a:pt x="1496" y="207"/>
                  </a:lnTo>
                  <a:lnTo>
                    <a:pt x="1509" y="207"/>
                  </a:lnTo>
                  <a:lnTo>
                    <a:pt x="1509" y="204"/>
                  </a:lnTo>
                  <a:lnTo>
                    <a:pt x="1509" y="201"/>
                  </a:lnTo>
                  <a:lnTo>
                    <a:pt x="1523" y="201"/>
                  </a:lnTo>
                  <a:lnTo>
                    <a:pt x="1538" y="201"/>
                  </a:lnTo>
                  <a:lnTo>
                    <a:pt x="1553" y="201"/>
                  </a:lnTo>
                  <a:lnTo>
                    <a:pt x="1568" y="201"/>
                  </a:lnTo>
                  <a:lnTo>
                    <a:pt x="1568" y="195"/>
                  </a:lnTo>
                  <a:lnTo>
                    <a:pt x="1568" y="191"/>
                  </a:lnTo>
                  <a:lnTo>
                    <a:pt x="1601" y="188"/>
                  </a:lnTo>
                  <a:lnTo>
                    <a:pt x="1633" y="185"/>
                  </a:lnTo>
                  <a:lnTo>
                    <a:pt x="1666" y="183"/>
                  </a:lnTo>
                  <a:lnTo>
                    <a:pt x="1699" y="180"/>
                  </a:lnTo>
                  <a:lnTo>
                    <a:pt x="1699" y="175"/>
                  </a:lnTo>
                  <a:lnTo>
                    <a:pt x="1699" y="172"/>
                  </a:lnTo>
                  <a:lnTo>
                    <a:pt x="1704" y="172"/>
                  </a:lnTo>
                  <a:lnTo>
                    <a:pt x="1707" y="172"/>
                  </a:lnTo>
                  <a:lnTo>
                    <a:pt x="1707" y="167"/>
                  </a:lnTo>
                  <a:lnTo>
                    <a:pt x="1707" y="164"/>
                  </a:lnTo>
                  <a:lnTo>
                    <a:pt x="1718" y="164"/>
                  </a:lnTo>
                  <a:lnTo>
                    <a:pt x="1730" y="164"/>
                  </a:lnTo>
                  <a:lnTo>
                    <a:pt x="1725" y="187"/>
                  </a:lnTo>
                  <a:lnTo>
                    <a:pt x="1722" y="209"/>
                  </a:lnTo>
                  <a:lnTo>
                    <a:pt x="1721" y="219"/>
                  </a:lnTo>
                  <a:lnTo>
                    <a:pt x="1722" y="231"/>
                  </a:lnTo>
                  <a:lnTo>
                    <a:pt x="1724" y="236"/>
                  </a:lnTo>
                  <a:lnTo>
                    <a:pt x="1725" y="241"/>
                  </a:lnTo>
                  <a:lnTo>
                    <a:pt x="1727" y="246"/>
                  </a:lnTo>
                  <a:lnTo>
                    <a:pt x="1730" y="252"/>
                  </a:lnTo>
                  <a:lnTo>
                    <a:pt x="1738" y="253"/>
                  </a:lnTo>
                  <a:lnTo>
                    <a:pt x="1745" y="255"/>
                  </a:lnTo>
                  <a:lnTo>
                    <a:pt x="1756" y="259"/>
                  </a:lnTo>
                  <a:lnTo>
                    <a:pt x="1775" y="268"/>
                  </a:lnTo>
                  <a:lnTo>
                    <a:pt x="1776" y="273"/>
                  </a:lnTo>
                  <a:lnTo>
                    <a:pt x="1778" y="277"/>
                  </a:lnTo>
                  <a:lnTo>
                    <a:pt x="1780" y="282"/>
                  </a:lnTo>
                  <a:lnTo>
                    <a:pt x="1783" y="285"/>
                  </a:lnTo>
                  <a:lnTo>
                    <a:pt x="1790" y="291"/>
                  </a:lnTo>
                  <a:lnTo>
                    <a:pt x="1797" y="296"/>
                  </a:lnTo>
                  <a:lnTo>
                    <a:pt x="1814" y="303"/>
                  </a:lnTo>
                  <a:lnTo>
                    <a:pt x="1832" y="310"/>
                  </a:lnTo>
                  <a:lnTo>
                    <a:pt x="1833" y="315"/>
                  </a:lnTo>
                  <a:lnTo>
                    <a:pt x="1834" y="320"/>
                  </a:lnTo>
                  <a:lnTo>
                    <a:pt x="1838" y="320"/>
                  </a:lnTo>
                  <a:lnTo>
                    <a:pt x="1842" y="320"/>
                  </a:lnTo>
                  <a:lnTo>
                    <a:pt x="1842" y="323"/>
                  </a:lnTo>
                  <a:lnTo>
                    <a:pt x="1842" y="328"/>
                  </a:lnTo>
                  <a:lnTo>
                    <a:pt x="1850" y="328"/>
                  </a:lnTo>
                  <a:lnTo>
                    <a:pt x="1858" y="328"/>
                  </a:lnTo>
                  <a:lnTo>
                    <a:pt x="1858" y="331"/>
                  </a:lnTo>
                  <a:lnTo>
                    <a:pt x="1858" y="336"/>
                  </a:lnTo>
                  <a:lnTo>
                    <a:pt x="1865" y="336"/>
                  </a:lnTo>
                  <a:lnTo>
                    <a:pt x="1874" y="336"/>
                  </a:lnTo>
                  <a:lnTo>
                    <a:pt x="1876" y="343"/>
                  </a:lnTo>
                  <a:lnTo>
                    <a:pt x="1878" y="352"/>
                  </a:lnTo>
                  <a:lnTo>
                    <a:pt x="1881" y="354"/>
                  </a:lnTo>
                  <a:lnTo>
                    <a:pt x="1886" y="355"/>
                  </a:lnTo>
                  <a:lnTo>
                    <a:pt x="1889" y="375"/>
                  </a:lnTo>
                  <a:lnTo>
                    <a:pt x="1893" y="393"/>
                  </a:lnTo>
                  <a:lnTo>
                    <a:pt x="1898" y="411"/>
                  </a:lnTo>
                  <a:lnTo>
                    <a:pt x="1903" y="431"/>
                  </a:lnTo>
                  <a:lnTo>
                    <a:pt x="1917" y="437"/>
                  </a:lnTo>
                  <a:lnTo>
                    <a:pt x="1932" y="443"/>
                  </a:lnTo>
                  <a:lnTo>
                    <a:pt x="1947" y="450"/>
                  </a:lnTo>
                  <a:lnTo>
                    <a:pt x="1963" y="457"/>
                  </a:lnTo>
                  <a:lnTo>
                    <a:pt x="1989" y="463"/>
                  </a:lnTo>
                  <a:lnTo>
                    <a:pt x="2004" y="468"/>
                  </a:lnTo>
                  <a:lnTo>
                    <a:pt x="2007" y="470"/>
                  </a:lnTo>
                  <a:lnTo>
                    <a:pt x="2010" y="472"/>
                  </a:lnTo>
                  <a:lnTo>
                    <a:pt x="2013" y="476"/>
                  </a:lnTo>
                  <a:lnTo>
                    <a:pt x="2015" y="479"/>
                  </a:lnTo>
                  <a:lnTo>
                    <a:pt x="2019" y="487"/>
                  </a:lnTo>
                  <a:lnTo>
                    <a:pt x="2022" y="498"/>
                  </a:lnTo>
                  <a:lnTo>
                    <a:pt x="2026" y="498"/>
                  </a:lnTo>
                  <a:lnTo>
                    <a:pt x="2029" y="498"/>
                  </a:lnTo>
                  <a:lnTo>
                    <a:pt x="2029" y="506"/>
                  </a:lnTo>
                  <a:lnTo>
                    <a:pt x="2029" y="513"/>
                  </a:lnTo>
                  <a:lnTo>
                    <a:pt x="2034" y="513"/>
                  </a:lnTo>
                  <a:lnTo>
                    <a:pt x="2039" y="513"/>
                  </a:lnTo>
                  <a:lnTo>
                    <a:pt x="2045" y="524"/>
                  </a:lnTo>
                  <a:lnTo>
                    <a:pt x="2050" y="535"/>
                  </a:lnTo>
                  <a:lnTo>
                    <a:pt x="2053" y="535"/>
                  </a:lnTo>
                  <a:lnTo>
                    <a:pt x="2058" y="535"/>
                  </a:lnTo>
                  <a:lnTo>
                    <a:pt x="2056" y="546"/>
                  </a:lnTo>
                  <a:lnTo>
                    <a:pt x="2054" y="559"/>
                  </a:lnTo>
                  <a:lnTo>
                    <a:pt x="2042" y="563"/>
                  </a:lnTo>
                  <a:lnTo>
                    <a:pt x="2029" y="567"/>
                  </a:lnTo>
                  <a:lnTo>
                    <a:pt x="2029" y="571"/>
                  </a:lnTo>
                  <a:lnTo>
                    <a:pt x="2029" y="574"/>
                  </a:lnTo>
                  <a:lnTo>
                    <a:pt x="2026" y="574"/>
                  </a:lnTo>
                  <a:lnTo>
                    <a:pt x="2022" y="574"/>
                  </a:lnTo>
                  <a:lnTo>
                    <a:pt x="2022" y="578"/>
                  </a:lnTo>
                  <a:lnTo>
                    <a:pt x="2022" y="582"/>
                  </a:lnTo>
                  <a:lnTo>
                    <a:pt x="2018" y="582"/>
                  </a:lnTo>
                  <a:lnTo>
                    <a:pt x="2014" y="582"/>
                  </a:lnTo>
                  <a:lnTo>
                    <a:pt x="2014" y="587"/>
                  </a:lnTo>
                  <a:lnTo>
                    <a:pt x="2014" y="591"/>
                  </a:lnTo>
                  <a:lnTo>
                    <a:pt x="2009" y="591"/>
                  </a:lnTo>
                  <a:lnTo>
                    <a:pt x="2005" y="591"/>
                  </a:lnTo>
                  <a:lnTo>
                    <a:pt x="2007" y="599"/>
                  </a:lnTo>
                  <a:lnTo>
                    <a:pt x="2010" y="606"/>
                  </a:lnTo>
                  <a:lnTo>
                    <a:pt x="2014" y="612"/>
                  </a:lnTo>
                  <a:lnTo>
                    <a:pt x="2017" y="619"/>
                  </a:lnTo>
                  <a:lnTo>
                    <a:pt x="2020" y="624"/>
                  </a:lnTo>
                  <a:lnTo>
                    <a:pt x="2022" y="631"/>
                  </a:lnTo>
                  <a:lnTo>
                    <a:pt x="2024" y="638"/>
                  </a:lnTo>
                  <a:lnTo>
                    <a:pt x="2024" y="648"/>
                  </a:lnTo>
                  <a:lnTo>
                    <a:pt x="2020" y="655"/>
                  </a:lnTo>
                  <a:lnTo>
                    <a:pt x="2017" y="662"/>
                  </a:lnTo>
                  <a:lnTo>
                    <a:pt x="2015" y="670"/>
                  </a:lnTo>
                  <a:lnTo>
                    <a:pt x="2014" y="678"/>
                  </a:lnTo>
                  <a:lnTo>
                    <a:pt x="2002" y="680"/>
                  </a:lnTo>
                  <a:lnTo>
                    <a:pt x="1991" y="682"/>
                  </a:lnTo>
                  <a:lnTo>
                    <a:pt x="1992" y="706"/>
                  </a:lnTo>
                  <a:lnTo>
                    <a:pt x="1993" y="719"/>
                  </a:lnTo>
                  <a:lnTo>
                    <a:pt x="1992" y="728"/>
                  </a:lnTo>
                  <a:lnTo>
                    <a:pt x="1990" y="734"/>
                  </a:lnTo>
                  <a:lnTo>
                    <a:pt x="1975" y="736"/>
                  </a:lnTo>
                  <a:lnTo>
                    <a:pt x="1963" y="738"/>
                  </a:lnTo>
                  <a:lnTo>
                    <a:pt x="1963" y="741"/>
                  </a:lnTo>
                  <a:lnTo>
                    <a:pt x="1963" y="746"/>
                  </a:lnTo>
                  <a:lnTo>
                    <a:pt x="1953" y="746"/>
                  </a:lnTo>
                  <a:lnTo>
                    <a:pt x="1945" y="746"/>
                  </a:lnTo>
                  <a:lnTo>
                    <a:pt x="1945" y="749"/>
                  </a:lnTo>
                  <a:lnTo>
                    <a:pt x="1945" y="754"/>
                  </a:lnTo>
                  <a:lnTo>
                    <a:pt x="1942" y="754"/>
                  </a:lnTo>
                  <a:lnTo>
                    <a:pt x="1939" y="754"/>
                  </a:lnTo>
                  <a:lnTo>
                    <a:pt x="1930" y="765"/>
                  </a:lnTo>
                  <a:lnTo>
                    <a:pt x="1923" y="772"/>
                  </a:lnTo>
                  <a:lnTo>
                    <a:pt x="1922" y="776"/>
                  </a:lnTo>
                  <a:lnTo>
                    <a:pt x="1921" y="782"/>
                  </a:lnTo>
                  <a:lnTo>
                    <a:pt x="1921" y="788"/>
                  </a:lnTo>
                  <a:lnTo>
                    <a:pt x="1921" y="795"/>
                  </a:lnTo>
                  <a:lnTo>
                    <a:pt x="1930" y="799"/>
                  </a:lnTo>
                  <a:lnTo>
                    <a:pt x="1939" y="804"/>
                  </a:lnTo>
                  <a:lnTo>
                    <a:pt x="1939" y="811"/>
                  </a:lnTo>
                  <a:lnTo>
                    <a:pt x="1939" y="817"/>
                  </a:lnTo>
                  <a:lnTo>
                    <a:pt x="1926" y="817"/>
                  </a:lnTo>
                  <a:lnTo>
                    <a:pt x="1916" y="817"/>
                  </a:lnTo>
                  <a:lnTo>
                    <a:pt x="1908" y="828"/>
                  </a:lnTo>
                  <a:lnTo>
                    <a:pt x="1902" y="840"/>
                  </a:lnTo>
                  <a:lnTo>
                    <a:pt x="1898" y="845"/>
                  </a:lnTo>
                  <a:lnTo>
                    <a:pt x="1896" y="851"/>
                  </a:lnTo>
                  <a:lnTo>
                    <a:pt x="1895" y="858"/>
                  </a:lnTo>
                  <a:lnTo>
                    <a:pt x="1894" y="866"/>
                  </a:lnTo>
                  <a:lnTo>
                    <a:pt x="1887" y="868"/>
                  </a:lnTo>
                  <a:lnTo>
                    <a:pt x="1880" y="870"/>
                  </a:lnTo>
                  <a:lnTo>
                    <a:pt x="1873" y="872"/>
                  </a:lnTo>
                  <a:lnTo>
                    <a:pt x="1866" y="875"/>
                  </a:lnTo>
                  <a:lnTo>
                    <a:pt x="1855" y="883"/>
                  </a:lnTo>
                  <a:lnTo>
                    <a:pt x="1845" y="893"/>
                  </a:lnTo>
                  <a:lnTo>
                    <a:pt x="1824" y="912"/>
                  </a:lnTo>
                  <a:lnTo>
                    <a:pt x="1801" y="931"/>
                  </a:lnTo>
                  <a:lnTo>
                    <a:pt x="1800" y="948"/>
                  </a:lnTo>
                  <a:lnTo>
                    <a:pt x="1799" y="964"/>
                  </a:lnTo>
                  <a:lnTo>
                    <a:pt x="1799" y="981"/>
                  </a:lnTo>
                  <a:lnTo>
                    <a:pt x="1799" y="997"/>
                  </a:lnTo>
                  <a:lnTo>
                    <a:pt x="1810" y="1000"/>
                  </a:lnTo>
                  <a:lnTo>
                    <a:pt x="1823" y="1005"/>
                  </a:lnTo>
                  <a:lnTo>
                    <a:pt x="1820" y="1018"/>
                  </a:lnTo>
                  <a:lnTo>
                    <a:pt x="1819" y="1030"/>
                  </a:lnTo>
                  <a:lnTo>
                    <a:pt x="1818" y="1050"/>
                  </a:lnTo>
                  <a:lnTo>
                    <a:pt x="1818" y="1085"/>
                  </a:lnTo>
                  <a:lnTo>
                    <a:pt x="1812" y="1081"/>
                  </a:lnTo>
                  <a:lnTo>
                    <a:pt x="1807" y="1079"/>
                  </a:lnTo>
                  <a:lnTo>
                    <a:pt x="1802" y="1077"/>
                  </a:lnTo>
                  <a:lnTo>
                    <a:pt x="1798" y="1075"/>
                  </a:lnTo>
                  <a:lnTo>
                    <a:pt x="1788" y="1074"/>
                  </a:lnTo>
                  <a:lnTo>
                    <a:pt x="1775" y="1072"/>
                  </a:lnTo>
                  <a:lnTo>
                    <a:pt x="1773" y="1068"/>
                  </a:lnTo>
                  <a:lnTo>
                    <a:pt x="1770" y="1064"/>
                  </a:lnTo>
                  <a:lnTo>
                    <a:pt x="1767" y="1060"/>
                  </a:lnTo>
                  <a:lnTo>
                    <a:pt x="1764" y="1055"/>
                  </a:lnTo>
                  <a:lnTo>
                    <a:pt x="1760" y="1052"/>
                  </a:lnTo>
                  <a:lnTo>
                    <a:pt x="1754" y="1050"/>
                  </a:lnTo>
                  <a:lnTo>
                    <a:pt x="1750" y="1048"/>
                  </a:lnTo>
                  <a:lnTo>
                    <a:pt x="1745" y="1046"/>
                  </a:lnTo>
                  <a:lnTo>
                    <a:pt x="1740" y="1045"/>
                  </a:lnTo>
                  <a:lnTo>
                    <a:pt x="1735" y="1045"/>
                  </a:lnTo>
                  <a:lnTo>
                    <a:pt x="1729" y="1045"/>
                  </a:lnTo>
                  <a:lnTo>
                    <a:pt x="1724" y="1045"/>
                  </a:lnTo>
                  <a:lnTo>
                    <a:pt x="1719" y="1047"/>
                  </a:lnTo>
                  <a:lnTo>
                    <a:pt x="1714" y="1049"/>
                  </a:lnTo>
                  <a:lnTo>
                    <a:pt x="1710" y="1052"/>
                  </a:lnTo>
                  <a:lnTo>
                    <a:pt x="1706" y="1055"/>
                  </a:lnTo>
                  <a:lnTo>
                    <a:pt x="1711" y="1088"/>
                  </a:lnTo>
                  <a:lnTo>
                    <a:pt x="1713" y="1110"/>
                  </a:lnTo>
                  <a:lnTo>
                    <a:pt x="1714" y="1135"/>
                  </a:lnTo>
                  <a:lnTo>
                    <a:pt x="1715" y="1173"/>
                  </a:lnTo>
                  <a:lnTo>
                    <a:pt x="1702" y="1180"/>
                  </a:lnTo>
                  <a:lnTo>
                    <a:pt x="1686" y="1192"/>
                  </a:lnTo>
                  <a:lnTo>
                    <a:pt x="1677" y="1199"/>
                  </a:lnTo>
                  <a:lnTo>
                    <a:pt x="1666" y="1206"/>
                  </a:lnTo>
                  <a:lnTo>
                    <a:pt x="1656" y="1213"/>
                  </a:lnTo>
                  <a:lnTo>
                    <a:pt x="1643" y="1219"/>
                  </a:lnTo>
                  <a:lnTo>
                    <a:pt x="1643" y="1223"/>
                  </a:lnTo>
                  <a:lnTo>
                    <a:pt x="1643" y="1228"/>
                  </a:lnTo>
                  <a:lnTo>
                    <a:pt x="1639" y="1228"/>
                  </a:lnTo>
                  <a:lnTo>
                    <a:pt x="1635" y="1228"/>
                  </a:lnTo>
                  <a:lnTo>
                    <a:pt x="1635" y="1232"/>
                  </a:lnTo>
                  <a:lnTo>
                    <a:pt x="1635" y="1236"/>
                  </a:lnTo>
                  <a:lnTo>
                    <a:pt x="1627" y="1236"/>
                  </a:lnTo>
                  <a:lnTo>
                    <a:pt x="1620" y="1236"/>
                  </a:lnTo>
                  <a:lnTo>
                    <a:pt x="1620" y="1240"/>
                  </a:lnTo>
                  <a:lnTo>
                    <a:pt x="1620" y="1243"/>
                  </a:lnTo>
                  <a:lnTo>
                    <a:pt x="1599" y="1241"/>
                  </a:lnTo>
                  <a:lnTo>
                    <a:pt x="1579" y="1240"/>
                  </a:lnTo>
                  <a:lnTo>
                    <a:pt x="1559" y="1238"/>
                  </a:lnTo>
                  <a:lnTo>
                    <a:pt x="1540" y="1236"/>
                  </a:lnTo>
                  <a:lnTo>
                    <a:pt x="1540" y="1247"/>
                  </a:lnTo>
                  <a:lnTo>
                    <a:pt x="1540" y="1260"/>
                  </a:lnTo>
                  <a:lnTo>
                    <a:pt x="1540" y="1271"/>
                  </a:lnTo>
                  <a:lnTo>
                    <a:pt x="1540" y="1284"/>
                  </a:lnTo>
                  <a:lnTo>
                    <a:pt x="1548" y="1287"/>
                  </a:lnTo>
                  <a:lnTo>
                    <a:pt x="1557" y="1290"/>
                  </a:lnTo>
                  <a:lnTo>
                    <a:pt x="1556" y="1313"/>
                  </a:lnTo>
                  <a:lnTo>
                    <a:pt x="1553" y="1335"/>
                  </a:lnTo>
                  <a:lnTo>
                    <a:pt x="1550" y="1359"/>
                  </a:lnTo>
                  <a:lnTo>
                    <a:pt x="1548" y="1383"/>
                  </a:lnTo>
                  <a:lnTo>
                    <a:pt x="1541" y="1386"/>
                  </a:lnTo>
                  <a:lnTo>
                    <a:pt x="1533" y="1390"/>
                  </a:lnTo>
                  <a:lnTo>
                    <a:pt x="1532" y="1394"/>
                  </a:lnTo>
                  <a:lnTo>
                    <a:pt x="1532" y="1399"/>
                  </a:lnTo>
                  <a:lnTo>
                    <a:pt x="1524" y="1399"/>
                  </a:lnTo>
                  <a:lnTo>
                    <a:pt x="1517" y="1401"/>
                  </a:lnTo>
                  <a:lnTo>
                    <a:pt x="1510" y="1403"/>
                  </a:lnTo>
                  <a:lnTo>
                    <a:pt x="1501" y="1406"/>
                  </a:lnTo>
                  <a:lnTo>
                    <a:pt x="1487" y="1412"/>
                  </a:lnTo>
                  <a:lnTo>
                    <a:pt x="1470" y="1417"/>
                  </a:lnTo>
                  <a:lnTo>
                    <a:pt x="1462" y="1429"/>
                  </a:lnTo>
                  <a:lnTo>
                    <a:pt x="1453" y="1444"/>
                  </a:lnTo>
                  <a:lnTo>
                    <a:pt x="1441" y="1463"/>
                  </a:lnTo>
                  <a:lnTo>
                    <a:pt x="1429" y="1484"/>
                  </a:lnTo>
                  <a:lnTo>
                    <a:pt x="1418" y="1482"/>
                  </a:lnTo>
                  <a:lnTo>
                    <a:pt x="1399" y="1479"/>
                  </a:lnTo>
                  <a:lnTo>
                    <a:pt x="1373" y="1474"/>
                  </a:lnTo>
                  <a:lnTo>
                    <a:pt x="1343" y="1471"/>
                  </a:lnTo>
                  <a:lnTo>
                    <a:pt x="1328" y="1470"/>
                  </a:lnTo>
                  <a:lnTo>
                    <a:pt x="1314" y="1470"/>
                  </a:lnTo>
                  <a:lnTo>
                    <a:pt x="1301" y="1471"/>
                  </a:lnTo>
                  <a:lnTo>
                    <a:pt x="1289" y="1472"/>
                  </a:lnTo>
                  <a:lnTo>
                    <a:pt x="1284" y="1474"/>
                  </a:lnTo>
                  <a:lnTo>
                    <a:pt x="1279" y="1475"/>
                  </a:lnTo>
                  <a:lnTo>
                    <a:pt x="1275" y="1478"/>
                  </a:lnTo>
                  <a:lnTo>
                    <a:pt x="1271" y="1481"/>
                  </a:lnTo>
                  <a:lnTo>
                    <a:pt x="1269" y="1483"/>
                  </a:lnTo>
                  <a:lnTo>
                    <a:pt x="1267" y="1486"/>
                  </a:lnTo>
                  <a:lnTo>
                    <a:pt x="1265" y="1490"/>
                  </a:lnTo>
                  <a:lnTo>
                    <a:pt x="1265" y="1494"/>
                  </a:lnTo>
                  <a:lnTo>
                    <a:pt x="1261" y="1494"/>
                  </a:lnTo>
                  <a:lnTo>
                    <a:pt x="1258" y="1494"/>
                  </a:lnTo>
                  <a:lnTo>
                    <a:pt x="1258" y="1498"/>
                  </a:lnTo>
                  <a:lnTo>
                    <a:pt x="1258" y="1502"/>
                  </a:lnTo>
                  <a:lnTo>
                    <a:pt x="1248" y="1502"/>
                  </a:lnTo>
                  <a:lnTo>
                    <a:pt x="1241" y="1502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22" name="Freeform 293">
              <a:extLst>
                <a:ext uri="{FF2B5EF4-FFF2-40B4-BE49-F238E27FC236}">
                  <a16:creationId xmlns:a16="http://schemas.microsoft.com/office/drawing/2014/main" id="{42516133-A494-4DF7-A33C-0A19F76DB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947" y="3118375"/>
              <a:ext cx="908083" cy="1296296"/>
            </a:xfrm>
            <a:custGeom>
              <a:avLst/>
              <a:gdLst>
                <a:gd name="T0" fmla="*/ 2147483646 w 2228"/>
                <a:gd name="T1" fmla="*/ 2147483646 h 3210"/>
                <a:gd name="T2" fmla="*/ 2147483646 w 2228"/>
                <a:gd name="T3" fmla="*/ 2147483646 h 3210"/>
                <a:gd name="T4" fmla="*/ 2147483646 w 2228"/>
                <a:gd name="T5" fmla="*/ 2147483646 h 3210"/>
                <a:gd name="T6" fmla="*/ 2147483646 w 2228"/>
                <a:gd name="T7" fmla="*/ 2147483646 h 3210"/>
                <a:gd name="T8" fmla="*/ 2147483646 w 2228"/>
                <a:gd name="T9" fmla="*/ 2147483646 h 3210"/>
                <a:gd name="T10" fmla="*/ 2147483646 w 2228"/>
                <a:gd name="T11" fmla="*/ 2147483646 h 3210"/>
                <a:gd name="T12" fmla="*/ 2147483646 w 2228"/>
                <a:gd name="T13" fmla="*/ 2147483646 h 3210"/>
                <a:gd name="T14" fmla="*/ 2147483646 w 2228"/>
                <a:gd name="T15" fmla="*/ 2147483646 h 3210"/>
                <a:gd name="T16" fmla="*/ 2147483646 w 2228"/>
                <a:gd name="T17" fmla="*/ 2147483646 h 3210"/>
                <a:gd name="T18" fmla="*/ 2147483646 w 2228"/>
                <a:gd name="T19" fmla="*/ 2147483646 h 3210"/>
                <a:gd name="T20" fmla="*/ 2147483646 w 2228"/>
                <a:gd name="T21" fmla="*/ 2147483646 h 3210"/>
                <a:gd name="T22" fmla="*/ 2147483646 w 2228"/>
                <a:gd name="T23" fmla="*/ 2147483646 h 3210"/>
                <a:gd name="T24" fmla="*/ 2147483646 w 2228"/>
                <a:gd name="T25" fmla="*/ 2147483646 h 3210"/>
                <a:gd name="T26" fmla="*/ 2147483646 w 2228"/>
                <a:gd name="T27" fmla="*/ 2147483646 h 3210"/>
                <a:gd name="T28" fmla="*/ 2147483646 w 2228"/>
                <a:gd name="T29" fmla="*/ 2147483646 h 3210"/>
                <a:gd name="T30" fmla="*/ 2147483646 w 2228"/>
                <a:gd name="T31" fmla="*/ 2147483646 h 3210"/>
                <a:gd name="T32" fmla="*/ 2147483646 w 2228"/>
                <a:gd name="T33" fmla="*/ 0 h 3210"/>
                <a:gd name="T34" fmla="*/ 2147483646 w 2228"/>
                <a:gd name="T35" fmla="*/ 2147483646 h 3210"/>
                <a:gd name="T36" fmla="*/ 2147483646 w 2228"/>
                <a:gd name="T37" fmla="*/ 2147483646 h 3210"/>
                <a:gd name="T38" fmla="*/ 2147483646 w 2228"/>
                <a:gd name="T39" fmla="*/ 2147483646 h 3210"/>
                <a:gd name="T40" fmla="*/ 2147483646 w 2228"/>
                <a:gd name="T41" fmla="*/ 2147483646 h 3210"/>
                <a:gd name="T42" fmla="*/ 2147483646 w 2228"/>
                <a:gd name="T43" fmla="*/ 2147483646 h 3210"/>
                <a:gd name="T44" fmla="*/ 2147483646 w 2228"/>
                <a:gd name="T45" fmla="*/ 2147483646 h 3210"/>
                <a:gd name="T46" fmla="*/ 2147483646 w 2228"/>
                <a:gd name="T47" fmla="*/ 2147483646 h 3210"/>
                <a:gd name="T48" fmla="*/ 2147483646 w 2228"/>
                <a:gd name="T49" fmla="*/ 2147483646 h 3210"/>
                <a:gd name="T50" fmla="*/ 2147483646 w 2228"/>
                <a:gd name="T51" fmla="*/ 2147483646 h 3210"/>
                <a:gd name="T52" fmla="*/ 2147483646 w 2228"/>
                <a:gd name="T53" fmla="*/ 2147483646 h 3210"/>
                <a:gd name="T54" fmla="*/ 2147483646 w 2228"/>
                <a:gd name="T55" fmla="*/ 2147483646 h 3210"/>
                <a:gd name="T56" fmla="*/ 2147483646 w 2228"/>
                <a:gd name="T57" fmla="*/ 2147483646 h 3210"/>
                <a:gd name="T58" fmla="*/ 2147483646 w 2228"/>
                <a:gd name="T59" fmla="*/ 2147483646 h 3210"/>
                <a:gd name="T60" fmla="*/ 2147483646 w 2228"/>
                <a:gd name="T61" fmla="*/ 2147483646 h 3210"/>
                <a:gd name="T62" fmla="*/ 2147483646 w 2228"/>
                <a:gd name="T63" fmla="*/ 2147483646 h 3210"/>
                <a:gd name="T64" fmla="*/ 2147483646 w 2228"/>
                <a:gd name="T65" fmla="*/ 2147483646 h 3210"/>
                <a:gd name="T66" fmla="*/ 2147483646 w 2228"/>
                <a:gd name="T67" fmla="*/ 2147483646 h 3210"/>
                <a:gd name="T68" fmla="*/ 2147483646 w 2228"/>
                <a:gd name="T69" fmla="*/ 2147483646 h 3210"/>
                <a:gd name="T70" fmla="*/ 2147483646 w 2228"/>
                <a:gd name="T71" fmla="*/ 2147483646 h 3210"/>
                <a:gd name="T72" fmla="*/ 2147483646 w 2228"/>
                <a:gd name="T73" fmla="*/ 2147483646 h 3210"/>
                <a:gd name="T74" fmla="*/ 2147483646 w 2228"/>
                <a:gd name="T75" fmla="*/ 2147483646 h 3210"/>
                <a:gd name="T76" fmla="*/ 2147483646 w 2228"/>
                <a:gd name="T77" fmla="*/ 2147483646 h 3210"/>
                <a:gd name="T78" fmla="*/ 2147483646 w 2228"/>
                <a:gd name="T79" fmla="*/ 2147483646 h 3210"/>
                <a:gd name="T80" fmla="*/ 2147483646 w 2228"/>
                <a:gd name="T81" fmla="*/ 2147483646 h 3210"/>
                <a:gd name="T82" fmla="*/ 2147483646 w 2228"/>
                <a:gd name="T83" fmla="*/ 2147483646 h 3210"/>
                <a:gd name="T84" fmla="*/ 2147483646 w 2228"/>
                <a:gd name="T85" fmla="*/ 2147483646 h 3210"/>
                <a:gd name="T86" fmla="*/ 2147483646 w 2228"/>
                <a:gd name="T87" fmla="*/ 2147483646 h 3210"/>
                <a:gd name="T88" fmla="*/ 2147483646 w 2228"/>
                <a:gd name="T89" fmla="*/ 2147483646 h 3210"/>
                <a:gd name="T90" fmla="*/ 2147483646 w 2228"/>
                <a:gd name="T91" fmla="*/ 2147483646 h 3210"/>
                <a:gd name="T92" fmla="*/ 2147483646 w 2228"/>
                <a:gd name="T93" fmla="*/ 2147483646 h 3210"/>
                <a:gd name="T94" fmla="*/ 2147483646 w 2228"/>
                <a:gd name="T95" fmla="*/ 2147483646 h 3210"/>
                <a:gd name="T96" fmla="*/ 2147483646 w 2228"/>
                <a:gd name="T97" fmla="*/ 2147483646 h 3210"/>
                <a:gd name="T98" fmla="*/ 2147483646 w 2228"/>
                <a:gd name="T99" fmla="*/ 2147483646 h 3210"/>
                <a:gd name="T100" fmla="*/ 2147483646 w 2228"/>
                <a:gd name="T101" fmla="*/ 2147483646 h 3210"/>
                <a:gd name="T102" fmla="*/ 2147483646 w 2228"/>
                <a:gd name="T103" fmla="*/ 2147483646 h 3210"/>
                <a:gd name="T104" fmla="*/ 2147483646 w 2228"/>
                <a:gd name="T105" fmla="*/ 2147483646 h 3210"/>
                <a:gd name="T106" fmla="*/ 2147483646 w 2228"/>
                <a:gd name="T107" fmla="*/ 2147483646 h 3210"/>
                <a:gd name="T108" fmla="*/ 2147483646 w 2228"/>
                <a:gd name="T109" fmla="*/ 2147483646 h 3210"/>
                <a:gd name="T110" fmla="*/ 2147483646 w 2228"/>
                <a:gd name="T111" fmla="*/ 2147483646 h 3210"/>
                <a:gd name="T112" fmla="*/ 2147483646 w 2228"/>
                <a:gd name="T113" fmla="*/ 2147483646 h 3210"/>
                <a:gd name="T114" fmla="*/ 2147483646 w 2228"/>
                <a:gd name="T115" fmla="*/ 2147483646 h 3210"/>
                <a:gd name="T116" fmla="*/ 2147483646 w 2228"/>
                <a:gd name="T117" fmla="*/ 2147483646 h 3210"/>
                <a:gd name="T118" fmla="*/ 2147483646 w 2228"/>
                <a:gd name="T119" fmla="*/ 2147483646 h 3210"/>
                <a:gd name="T120" fmla="*/ 2147483646 w 2228"/>
                <a:gd name="T121" fmla="*/ 2147483646 h 321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28"/>
                <a:gd name="T184" fmla="*/ 0 h 3210"/>
                <a:gd name="T185" fmla="*/ 2228 w 2228"/>
                <a:gd name="T186" fmla="*/ 3210 h 321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28" h="3210">
                  <a:moveTo>
                    <a:pt x="906" y="1635"/>
                  </a:moveTo>
                  <a:lnTo>
                    <a:pt x="908" y="1625"/>
                  </a:lnTo>
                  <a:lnTo>
                    <a:pt x="909" y="1615"/>
                  </a:lnTo>
                  <a:lnTo>
                    <a:pt x="912" y="1606"/>
                  </a:lnTo>
                  <a:lnTo>
                    <a:pt x="914" y="1597"/>
                  </a:lnTo>
                  <a:lnTo>
                    <a:pt x="916" y="1581"/>
                  </a:lnTo>
                  <a:lnTo>
                    <a:pt x="918" y="1569"/>
                  </a:lnTo>
                  <a:lnTo>
                    <a:pt x="918" y="1558"/>
                  </a:lnTo>
                  <a:lnTo>
                    <a:pt x="917" y="1550"/>
                  </a:lnTo>
                  <a:lnTo>
                    <a:pt x="916" y="1546"/>
                  </a:lnTo>
                  <a:lnTo>
                    <a:pt x="914" y="1542"/>
                  </a:lnTo>
                  <a:lnTo>
                    <a:pt x="911" y="1537"/>
                  </a:lnTo>
                  <a:lnTo>
                    <a:pt x="907" y="1533"/>
                  </a:lnTo>
                  <a:lnTo>
                    <a:pt x="896" y="1525"/>
                  </a:lnTo>
                  <a:lnTo>
                    <a:pt x="882" y="1516"/>
                  </a:lnTo>
                  <a:lnTo>
                    <a:pt x="880" y="1503"/>
                  </a:lnTo>
                  <a:lnTo>
                    <a:pt x="880" y="1492"/>
                  </a:lnTo>
                  <a:lnTo>
                    <a:pt x="880" y="1487"/>
                  </a:lnTo>
                  <a:lnTo>
                    <a:pt x="879" y="1480"/>
                  </a:lnTo>
                  <a:lnTo>
                    <a:pt x="878" y="1474"/>
                  </a:lnTo>
                  <a:lnTo>
                    <a:pt x="876" y="1468"/>
                  </a:lnTo>
                  <a:lnTo>
                    <a:pt x="890" y="1468"/>
                  </a:lnTo>
                  <a:lnTo>
                    <a:pt x="906" y="1468"/>
                  </a:lnTo>
                  <a:lnTo>
                    <a:pt x="910" y="1452"/>
                  </a:lnTo>
                  <a:lnTo>
                    <a:pt x="912" y="1438"/>
                  </a:lnTo>
                  <a:lnTo>
                    <a:pt x="912" y="1432"/>
                  </a:lnTo>
                  <a:lnTo>
                    <a:pt x="911" y="1425"/>
                  </a:lnTo>
                  <a:lnTo>
                    <a:pt x="910" y="1419"/>
                  </a:lnTo>
                  <a:lnTo>
                    <a:pt x="909" y="1414"/>
                  </a:lnTo>
                  <a:lnTo>
                    <a:pt x="904" y="1403"/>
                  </a:lnTo>
                  <a:lnTo>
                    <a:pt x="897" y="1392"/>
                  </a:lnTo>
                  <a:lnTo>
                    <a:pt x="888" y="1382"/>
                  </a:lnTo>
                  <a:lnTo>
                    <a:pt x="878" y="1373"/>
                  </a:lnTo>
                  <a:lnTo>
                    <a:pt x="879" y="1361"/>
                  </a:lnTo>
                  <a:lnTo>
                    <a:pt x="880" y="1351"/>
                  </a:lnTo>
                  <a:lnTo>
                    <a:pt x="881" y="1340"/>
                  </a:lnTo>
                  <a:lnTo>
                    <a:pt x="883" y="1330"/>
                  </a:lnTo>
                  <a:lnTo>
                    <a:pt x="894" y="1327"/>
                  </a:lnTo>
                  <a:lnTo>
                    <a:pt x="905" y="1323"/>
                  </a:lnTo>
                  <a:lnTo>
                    <a:pt x="912" y="1319"/>
                  </a:lnTo>
                  <a:lnTo>
                    <a:pt x="918" y="1314"/>
                  </a:lnTo>
                  <a:lnTo>
                    <a:pt x="922" y="1310"/>
                  </a:lnTo>
                  <a:lnTo>
                    <a:pt x="925" y="1306"/>
                  </a:lnTo>
                  <a:lnTo>
                    <a:pt x="926" y="1302"/>
                  </a:lnTo>
                  <a:lnTo>
                    <a:pt x="927" y="1297"/>
                  </a:lnTo>
                  <a:lnTo>
                    <a:pt x="925" y="1284"/>
                  </a:lnTo>
                  <a:lnTo>
                    <a:pt x="920" y="1270"/>
                  </a:lnTo>
                  <a:lnTo>
                    <a:pt x="914" y="1252"/>
                  </a:lnTo>
                  <a:lnTo>
                    <a:pt x="908" y="1232"/>
                  </a:lnTo>
                  <a:lnTo>
                    <a:pt x="898" y="1229"/>
                  </a:lnTo>
                  <a:lnTo>
                    <a:pt x="888" y="1227"/>
                  </a:lnTo>
                  <a:lnTo>
                    <a:pt x="879" y="1226"/>
                  </a:lnTo>
                  <a:lnTo>
                    <a:pt x="869" y="1225"/>
                  </a:lnTo>
                  <a:lnTo>
                    <a:pt x="871" y="1218"/>
                  </a:lnTo>
                  <a:lnTo>
                    <a:pt x="875" y="1212"/>
                  </a:lnTo>
                  <a:lnTo>
                    <a:pt x="886" y="1210"/>
                  </a:lnTo>
                  <a:lnTo>
                    <a:pt x="898" y="1209"/>
                  </a:lnTo>
                  <a:lnTo>
                    <a:pt x="899" y="1197"/>
                  </a:lnTo>
                  <a:lnTo>
                    <a:pt x="900" y="1188"/>
                  </a:lnTo>
                  <a:lnTo>
                    <a:pt x="911" y="1189"/>
                  </a:lnTo>
                  <a:lnTo>
                    <a:pt x="921" y="1190"/>
                  </a:lnTo>
                  <a:lnTo>
                    <a:pt x="932" y="1191"/>
                  </a:lnTo>
                  <a:lnTo>
                    <a:pt x="943" y="1193"/>
                  </a:lnTo>
                  <a:lnTo>
                    <a:pt x="940" y="1186"/>
                  </a:lnTo>
                  <a:lnTo>
                    <a:pt x="938" y="1180"/>
                  </a:lnTo>
                  <a:lnTo>
                    <a:pt x="935" y="1173"/>
                  </a:lnTo>
                  <a:lnTo>
                    <a:pt x="931" y="1168"/>
                  </a:lnTo>
                  <a:lnTo>
                    <a:pt x="926" y="1164"/>
                  </a:lnTo>
                  <a:lnTo>
                    <a:pt x="922" y="1160"/>
                  </a:lnTo>
                  <a:lnTo>
                    <a:pt x="918" y="1157"/>
                  </a:lnTo>
                  <a:lnTo>
                    <a:pt x="913" y="1154"/>
                  </a:lnTo>
                  <a:lnTo>
                    <a:pt x="902" y="1149"/>
                  </a:lnTo>
                  <a:lnTo>
                    <a:pt x="889" y="1146"/>
                  </a:lnTo>
                  <a:lnTo>
                    <a:pt x="876" y="1144"/>
                  </a:lnTo>
                  <a:lnTo>
                    <a:pt x="861" y="1144"/>
                  </a:lnTo>
                  <a:lnTo>
                    <a:pt x="853" y="1134"/>
                  </a:lnTo>
                  <a:lnTo>
                    <a:pt x="847" y="1127"/>
                  </a:lnTo>
                  <a:lnTo>
                    <a:pt x="841" y="1119"/>
                  </a:lnTo>
                  <a:lnTo>
                    <a:pt x="838" y="1112"/>
                  </a:lnTo>
                  <a:lnTo>
                    <a:pt x="835" y="1105"/>
                  </a:lnTo>
                  <a:lnTo>
                    <a:pt x="832" y="1097"/>
                  </a:lnTo>
                  <a:lnTo>
                    <a:pt x="830" y="1086"/>
                  </a:lnTo>
                  <a:lnTo>
                    <a:pt x="828" y="1075"/>
                  </a:lnTo>
                  <a:lnTo>
                    <a:pt x="840" y="1063"/>
                  </a:lnTo>
                  <a:lnTo>
                    <a:pt x="850" y="1055"/>
                  </a:lnTo>
                  <a:lnTo>
                    <a:pt x="854" y="1050"/>
                  </a:lnTo>
                  <a:lnTo>
                    <a:pt x="857" y="1044"/>
                  </a:lnTo>
                  <a:lnTo>
                    <a:pt x="860" y="1035"/>
                  </a:lnTo>
                  <a:lnTo>
                    <a:pt x="861" y="1025"/>
                  </a:lnTo>
                  <a:lnTo>
                    <a:pt x="858" y="1022"/>
                  </a:lnTo>
                  <a:lnTo>
                    <a:pt x="856" y="1020"/>
                  </a:lnTo>
                  <a:lnTo>
                    <a:pt x="861" y="1016"/>
                  </a:lnTo>
                  <a:lnTo>
                    <a:pt x="866" y="1013"/>
                  </a:lnTo>
                  <a:lnTo>
                    <a:pt x="866" y="1001"/>
                  </a:lnTo>
                  <a:lnTo>
                    <a:pt x="865" y="994"/>
                  </a:lnTo>
                  <a:lnTo>
                    <a:pt x="863" y="986"/>
                  </a:lnTo>
                  <a:lnTo>
                    <a:pt x="860" y="972"/>
                  </a:lnTo>
                  <a:lnTo>
                    <a:pt x="850" y="968"/>
                  </a:lnTo>
                  <a:lnTo>
                    <a:pt x="841" y="964"/>
                  </a:lnTo>
                  <a:lnTo>
                    <a:pt x="835" y="960"/>
                  </a:lnTo>
                  <a:lnTo>
                    <a:pt x="830" y="955"/>
                  </a:lnTo>
                  <a:lnTo>
                    <a:pt x="827" y="948"/>
                  </a:lnTo>
                  <a:lnTo>
                    <a:pt x="825" y="941"/>
                  </a:lnTo>
                  <a:lnTo>
                    <a:pt x="823" y="932"/>
                  </a:lnTo>
                  <a:lnTo>
                    <a:pt x="822" y="920"/>
                  </a:lnTo>
                  <a:lnTo>
                    <a:pt x="812" y="919"/>
                  </a:lnTo>
                  <a:lnTo>
                    <a:pt x="803" y="918"/>
                  </a:lnTo>
                  <a:lnTo>
                    <a:pt x="804" y="905"/>
                  </a:lnTo>
                  <a:lnTo>
                    <a:pt x="804" y="892"/>
                  </a:lnTo>
                  <a:lnTo>
                    <a:pt x="804" y="886"/>
                  </a:lnTo>
                  <a:lnTo>
                    <a:pt x="803" y="880"/>
                  </a:lnTo>
                  <a:lnTo>
                    <a:pt x="802" y="874"/>
                  </a:lnTo>
                  <a:lnTo>
                    <a:pt x="801" y="867"/>
                  </a:lnTo>
                  <a:lnTo>
                    <a:pt x="789" y="868"/>
                  </a:lnTo>
                  <a:lnTo>
                    <a:pt x="778" y="872"/>
                  </a:lnTo>
                  <a:lnTo>
                    <a:pt x="768" y="876"/>
                  </a:lnTo>
                  <a:lnTo>
                    <a:pt x="758" y="880"/>
                  </a:lnTo>
                  <a:lnTo>
                    <a:pt x="749" y="884"/>
                  </a:lnTo>
                  <a:lnTo>
                    <a:pt x="740" y="887"/>
                  </a:lnTo>
                  <a:lnTo>
                    <a:pt x="735" y="888"/>
                  </a:lnTo>
                  <a:lnTo>
                    <a:pt x="729" y="889"/>
                  </a:lnTo>
                  <a:lnTo>
                    <a:pt x="724" y="889"/>
                  </a:lnTo>
                  <a:lnTo>
                    <a:pt x="719" y="888"/>
                  </a:lnTo>
                  <a:lnTo>
                    <a:pt x="720" y="872"/>
                  </a:lnTo>
                  <a:lnTo>
                    <a:pt x="723" y="855"/>
                  </a:lnTo>
                  <a:lnTo>
                    <a:pt x="726" y="838"/>
                  </a:lnTo>
                  <a:lnTo>
                    <a:pt x="730" y="823"/>
                  </a:lnTo>
                  <a:lnTo>
                    <a:pt x="735" y="806"/>
                  </a:lnTo>
                  <a:lnTo>
                    <a:pt x="739" y="790"/>
                  </a:lnTo>
                  <a:lnTo>
                    <a:pt x="742" y="773"/>
                  </a:lnTo>
                  <a:lnTo>
                    <a:pt x="743" y="756"/>
                  </a:lnTo>
                  <a:lnTo>
                    <a:pt x="748" y="754"/>
                  </a:lnTo>
                  <a:lnTo>
                    <a:pt x="753" y="751"/>
                  </a:lnTo>
                  <a:lnTo>
                    <a:pt x="757" y="746"/>
                  </a:lnTo>
                  <a:lnTo>
                    <a:pt x="762" y="742"/>
                  </a:lnTo>
                  <a:lnTo>
                    <a:pt x="765" y="736"/>
                  </a:lnTo>
                  <a:lnTo>
                    <a:pt x="767" y="731"/>
                  </a:lnTo>
                  <a:lnTo>
                    <a:pt x="769" y="724"/>
                  </a:lnTo>
                  <a:lnTo>
                    <a:pt x="771" y="718"/>
                  </a:lnTo>
                  <a:lnTo>
                    <a:pt x="771" y="712"/>
                  </a:lnTo>
                  <a:lnTo>
                    <a:pt x="771" y="706"/>
                  </a:lnTo>
                  <a:lnTo>
                    <a:pt x="770" y="699"/>
                  </a:lnTo>
                  <a:lnTo>
                    <a:pt x="769" y="694"/>
                  </a:lnTo>
                  <a:lnTo>
                    <a:pt x="766" y="689"/>
                  </a:lnTo>
                  <a:lnTo>
                    <a:pt x="762" y="685"/>
                  </a:lnTo>
                  <a:lnTo>
                    <a:pt x="757" y="682"/>
                  </a:lnTo>
                  <a:lnTo>
                    <a:pt x="751" y="679"/>
                  </a:lnTo>
                  <a:lnTo>
                    <a:pt x="756" y="672"/>
                  </a:lnTo>
                  <a:lnTo>
                    <a:pt x="759" y="666"/>
                  </a:lnTo>
                  <a:lnTo>
                    <a:pt x="762" y="661"/>
                  </a:lnTo>
                  <a:lnTo>
                    <a:pt x="765" y="652"/>
                  </a:lnTo>
                  <a:lnTo>
                    <a:pt x="759" y="650"/>
                  </a:lnTo>
                  <a:lnTo>
                    <a:pt x="756" y="648"/>
                  </a:lnTo>
                  <a:lnTo>
                    <a:pt x="756" y="642"/>
                  </a:lnTo>
                  <a:lnTo>
                    <a:pt x="756" y="638"/>
                  </a:lnTo>
                  <a:lnTo>
                    <a:pt x="742" y="623"/>
                  </a:lnTo>
                  <a:lnTo>
                    <a:pt x="727" y="606"/>
                  </a:lnTo>
                  <a:lnTo>
                    <a:pt x="719" y="599"/>
                  </a:lnTo>
                  <a:lnTo>
                    <a:pt x="711" y="593"/>
                  </a:lnTo>
                  <a:lnTo>
                    <a:pt x="706" y="590"/>
                  </a:lnTo>
                  <a:lnTo>
                    <a:pt x="700" y="588"/>
                  </a:lnTo>
                  <a:lnTo>
                    <a:pt x="696" y="586"/>
                  </a:lnTo>
                  <a:lnTo>
                    <a:pt x="691" y="586"/>
                  </a:lnTo>
                  <a:lnTo>
                    <a:pt x="666" y="602"/>
                  </a:lnTo>
                  <a:lnTo>
                    <a:pt x="644" y="614"/>
                  </a:lnTo>
                  <a:lnTo>
                    <a:pt x="633" y="620"/>
                  </a:lnTo>
                  <a:lnTo>
                    <a:pt x="622" y="623"/>
                  </a:lnTo>
                  <a:lnTo>
                    <a:pt x="608" y="625"/>
                  </a:lnTo>
                  <a:lnTo>
                    <a:pt x="594" y="624"/>
                  </a:lnTo>
                  <a:lnTo>
                    <a:pt x="588" y="629"/>
                  </a:lnTo>
                  <a:lnTo>
                    <a:pt x="583" y="634"/>
                  </a:lnTo>
                  <a:lnTo>
                    <a:pt x="580" y="626"/>
                  </a:lnTo>
                  <a:lnTo>
                    <a:pt x="579" y="616"/>
                  </a:lnTo>
                  <a:lnTo>
                    <a:pt x="578" y="607"/>
                  </a:lnTo>
                  <a:lnTo>
                    <a:pt x="579" y="597"/>
                  </a:lnTo>
                  <a:lnTo>
                    <a:pt x="581" y="586"/>
                  </a:lnTo>
                  <a:lnTo>
                    <a:pt x="583" y="576"/>
                  </a:lnTo>
                  <a:lnTo>
                    <a:pt x="587" y="566"/>
                  </a:lnTo>
                  <a:lnTo>
                    <a:pt x="591" y="554"/>
                  </a:lnTo>
                  <a:lnTo>
                    <a:pt x="601" y="533"/>
                  </a:lnTo>
                  <a:lnTo>
                    <a:pt x="611" y="514"/>
                  </a:lnTo>
                  <a:lnTo>
                    <a:pt x="623" y="496"/>
                  </a:lnTo>
                  <a:lnTo>
                    <a:pt x="633" y="482"/>
                  </a:lnTo>
                  <a:lnTo>
                    <a:pt x="647" y="482"/>
                  </a:lnTo>
                  <a:lnTo>
                    <a:pt x="663" y="481"/>
                  </a:lnTo>
                  <a:lnTo>
                    <a:pt x="678" y="479"/>
                  </a:lnTo>
                  <a:lnTo>
                    <a:pt x="693" y="479"/>
                  </a:lnTo>
                  <a:lnTo>
                    <a:pt x="695" y="473"/>
                  </a:lnTo>
                  <a:lnTo>
                    <a:pt x="699" y="468"/>
                  </a:lnTo>
                  <a:lnTo>
                    <a:pt x="713" y="468"/>
                  </a:lnTo>
                  <a:lnTo>
                    <a:pt x="726" y="469"/>
                  </a:lnTo>
                  <a:lnTo>
                    <a:pt x="741" y="471"/>
                  </a:lnTo>
                  <a:lnTo>
                    <a:pt x="755" y="472"/>
                  </a:lnTo>
                  <a:lnTo>
                    <a:pt x="755" y="478"/>
                  </a:lnTo>
                  <a:lnTo>
                    <a:pt x="755" y="486"/>
                  </a:lnTo>
                  <a:lnTo>
                    <a:pt x="769" y="490"/>
                  </a:lnTo>
                  <a:lnTo>
                    <a:pt x="780" y="495"/>
                  </a:lnTo>
                  <a:lnTo>
                    <a:pt x="794" y="498"/>
                  </a:lnTo>
                  <a:lnTo>
                    <a:pt x="809" y="501"/>
                  </a:lnTo>
                  <a:lnTo>
                    <a:pt x="811" y="494"/>
                  </a:lnTo>
                  <a:lnTo>
                    <a:pt x="815" y="489"/>
                  </a:lnTo>
                  <a:lnTo>
                    <a:pt x="820" y="486"/>
                  </a:lnTo>
                  <a:lnTo>
                    <a:pt x="827" y="481"/>
                  </a:lnTo>
                  <a:lnTo>
                    <a:pt x="832" y="471"/>
                  </a:lnTo>
                  <a:lnTo>
                    <a:pt x="835" y="463"/>
                  </a:lnTo>
                  <a:lnTo>
                    <a:pt x="838" y="450"/>
                  </a:lnTo>
                  <a:lnTo>
                    <a:pt x="843" y="430"/>
                  </a:lnTo>
                  <a:lnTo>
                    <a:pt x="835" y="425"/>
                  </a:lnTo>
                  <a:lnTo>
                    <a:pt x="830" y="420"/>
                  </a:lnTo>
                  <a:lnTo>
                    <a:pt x="827" y="417"/>
                  </a:lnTo>
                  <a:lnTo>
                    <a:pt x="825" y="415"/>
                  </a:lnTo>
                  <a:lnTo>
                    <a:pt x="825" y="412"/>
                  </a:lnTo>
                  <a:lnTo>
                    <a:pt x="827" y="409"/>
                  </a:lnTo>
                  <a:lnTo>
                    <a:pt x="830" y="405"/>
                  </a:lnTo>
                  <a:lnTo>
                    <a:pt x="834" y="400"/>
                  </a:lnTo>
                  <a:lnTo>
                    <a:pt x="836" y="387"/>
                  </a:lnTo>
                  <a:lnTo>
                    <a:pt x="839" y="375"/>
                  </a:lnTo>
                  <a:lnTo>
                    <a:pt x="842" y="362"/>
                  </a:lnTo>
                  <a:lnTo>
                    <a:pt x="845" y="351"/>
                  </a:lnTo>
                  <a:lnTo>
                    <a:pt x="856" y="347"/>
                  </a:lnTo>
                  <a:lnTo>
                    <a:pt x="869" y="344"/>
                  </a:lnTo>
                  <a:lnTo>
                    <a:pt x="883" y="341"/>
                  </a:lnTo>
                  <a:lnTo>
                    <a:pt x="896" y="338"/>
                  </a:lnTo>
                  <a:lnTo>
                    <a:pt x="924" y="335"/>
                  </a:lnTo>
                  <a:lnTo>
                    <a:pt x="950" y="332"/>
                  </a:lnTo>
                  <a:lnTo>
                    <a:pt x="950" y="326"/>
                  </a:lnTo>
                  <a:lnTo>
                    <a:pt x="952" y="320"/>
                  </a:lnTo>
                  <a:lnTo>
                    <a:pt x="960" y="320"/>
                  </a:lnTo>
                  <a:lnTo>
                    <a:pt x="968" y="320"/>
                  </a:lnTo>
                  <a:lnTo>
                    <a:pt x="973" y="328"/>
                  </a:lnTo>
                  <a:lnTo>
                    <a:pt x="978" y="337"/>
                  </a:lnTo>
                  <a:lnTo>
                    <a:pt x="987" y="336"/>
                  </a:lnTo>
                  <a:lnTo>
                    <a:pt x="995" y="334"/>
                  </a:lnTo>
                  <a:lnTo>
                    <a:pt x="1002" y="332"/>
                  </a:lnTo>
                  <a:lnTo>
                    <a:pt x="1008" y="328"/>
                  </a:lnTo>
                  <a:lnTo>
                    <a:pt x="1014" y="324"/>
                  </a:lnTo>
                  <a:lnTo>
                    <a:pt x="1019" y="319"/>
                  </a:lnTo>
                  <a:lnTo>
                    <a:pt x="1023" y="311"/>
                  </a:lnTo>
                  <a:lnTo>
                    <a:pt x="1026" y="304"/>
                  </a:lnTo>
                  <a:lnTo>
                    <a:pt x="1043" y="302"/>
                  </a:lnTo>
                  <a:lnTo>
                    <a:pt x="1058" y="301"/>
                  </a:lnTo>
                  <a:lnTo>
                    <a:pt x="1075" y="300"/>
                  </a:lnTo>
                  <a:lnTo>
                    <a:pt x="1092" y="299"/>
                  </a:lnTo>
                  <a:lnTo>
                    <a:pt x="1096" y="307"/>
                  </a:lnTo>
                  <a:lnTo>
                    <a:pt x="1102" y="316"/>
                  </a:lnTo>
                  <a:lnTo>
                    <a:pt x="1114" y="315"/>
                  </a:lnTo>
                  <a:lnTo>
                    <a:pt x="1128" y="315"/>
                  </a:lnTo>
                  <a:lnTo>
                    <a:pt x="1150" y="316"/>
                  </a:lnTo>
                  <a:lnTo>
                    <a:pt x="1172" y="317"/>
                  </a:lnTo>
                  <a:lnTo>
                    <a:pt x="1195" y="318"/>
                  </a:lnTo>
                  <a:lnTo>
                    <a:pt x="1219" y="319"/>
                  </a:lnTo>
                  <a:lnTo>
                    <a:pt x="1224" y="327"/>
                  </a:lnTo>
                  <a:lnTo>
                    <a:pt x="1229" y="335"/>
                  </a:lnTo>
                  <a:lnTo>
                    <a:pt x="1232" y="344"/>
                  </a:lnTo>
                  <a:lnTo>
                    <a:pt x="1234" y="352"/>
                  </a:lnTo>
                  <a:lnTo>
                    <a:pt x="1236" y="370"/>
                  </a:lnTo>
                  <a:lnTo>
                    <a:pt x="1239" y="390"/>
                  </a:lnTo>
                  <a:lnTo>
                    <a:pt x="1234" y="390"/>
                  </a:lnTo>
                  <a:lnTo>
                    <a:pt x="1230" y="390"/>
                  </a:lnTo>
                  <a:lnTo>
                    <a:pt x="1230" y="400"/>
                  </a:lnTo>
                  <a:lnTo>
                    <a:pt x="1230" y="410"/>
                  </a:lnTo>
                  <a:lnTo>
                    <a:pt x="1230" y="419"/>
                  </a:lnTo>
                  <a:lnTo>
                    <a:pt x="1230" y="430"/>
                  </a:lnTo>
                  <a:lnTo>
                    <a:pt x="1242" y="430"/>
                  </a:lnTo>
                  <a:lnTo>
                    <a:pt x="1254" y="430"/>
                  </a:lnTo>
                  <a:lnTo>
                    <a:pt x="1265" y="430"/>
                  </a:lnTo>
                  <a:lnTo>
                    <a:pt x="1278" y="430"/>
                  </a:lnTo>
                  <a:lnTo>
                    <a:pt x="1278" y="426"/>
                  </a:lnTo>
                  <a:lnTo>
                    <a:pt x="1278" y="422"/>
                  </a:lnTo>
                  <a:lnTo>
                    <a:pt x="1297" y="419"/>
                  </a:lnTo>
                  <a:lnTo>
                    <a:pt x="1314" y="417"/>
                  </a:lnTo>
                  <a:lnTo>
                    <a:pt x="1332" y="415"/>
                  </a:lnTo>
                  <a:lnTo>
                    <a:pt x="1349" y="414"/>
                  </a:lnTo>
                  <a:lnTo>
                    <a:pt x="1349" y="399"/>
                  </a:lnTo>
                  <a:lnTo>
                    <a:pt x="1347" y="381"/>
                  </a:lnTo>
                  <a:lnTo>
                    <a:pt x="1344" y="374"/>
                  </a:lnTo>
                  <a:lnTo>
                    <a:pt x="1341" y="365"/>
                  </a:lnTo>
                  <a:lnTo>
                    <a:pt x="1337" y="359"/>
                  </a:lnTo>
                  <a:lnTo>
                    <a:pt x="1331" y="354"/>
                  </a:lnTo>
                  <a:lnTo>
                    <a:pt x="1336" y="323"/>
                  </a:lnTo>
                  <a:lnTo>
                    <a:pt x="1343" y="286"/>
                  </a:lnTo>
                  <a:lnTo>
                    <a:pt x="1349" y="267"/>
                  </a:lnTo>
                  <a:lnTo>
                    <a:pt x="1356" y="249"/>
                  </a:lnTo>
                  <a:lnTo>
                    <a:pt x="1360" y="242"/>
                  </a:lnTo>
                  <a:lnTo>
                    <a:pt x="1363" y="235"/>
                  </a:lnTo>
                  <a:lnTo>
                    <a:pt x="1368" y="228"/>
                  </a:lnTo>
                  <a:lnTo>
                    <a:pt x="1372" y="222"/>
                  </a:lnTo>
                  <a:lnTo>
                    <a:pt x="1381" y="220"/>
                  </a:lnTo>
                  <a:lnTo>
                    <a:pt x="1389" y="217"/>
                  </a:lnTo>
                  <a:lnTo>
                    <a:pt x="1397" y="215"/>
                  </a:lnTo>
                  <a:lnTo>
                    <a:pt x="1407" y="213"/>
                  </a:lnTo>
                  <a:lnTo>
                    <a:pt x="1408" y="207"/>
                  </a:lnTo>
                  <a:lnTo>
                    <a:pt x="1410" y="202"/>
                  </a:lnTo>
                  <a:lnTo>
                    <a:pt x="1417" y="198"/>
                  </a:lnTo>
                  <a:lnTo>
                    <a:pt x="1422" y="194"/>
                  </a:lnTo>
                  <a:lnTo>
                    <a:pt x="1426" y="189"/>
                  </a:lnTo>
                  <a:lnTo>
                    <a:pt x="1430" y="184"/>
                  </a:lnTo>
                  <a:lnTo>
                    <a:pt x="1432" y="178"/>
                  </a:lnTo>
                  <a:lnTo>
                    <a:pt x="1435" y="170"/>
                  </a:lnTo>
                  <a:lnTo>
                    <a:pt x="1436" y="162"/>
                  </a:lnTo>
                  <a:lnTo>
                    <a:pt x="1437" y="155"/>
                  </a:lnTo>
                  <a:lnTo>
                    <a:pt x="1430" y="149"/>
                  </a:lnTo>
                  <a:lnTo>
                    <a:pt x="1424" y="143"/>
                  </a:lnTo>
                  <a:lnTo>
                    <a:pt x="1418" y="140"/>
                  </a:lnTo>
                  <a:lnTo>
                    <a:pt x="1412" y="137"/>
                  </a:lnTo>
                  <a:lnTo>
                    <a:pt x="1397" y="133"/>
                  </a:lnTo>
                  <a:lnTo>
                    <a:pt x="1381" y="130"/>
                  </a:lnTo>
                  <a:lnTo>
                    <a:pt x="1384" y="125"/>
                  </a:lnTo>
                  <a:lnTo>
                    <a:pt x="1386" y="120"/>
                  </a:lnTo>
                  <a:lnTo>
                    <a:pt x="1387" y="111"/>
                  </a:lnTo>
                  <a:lnTo>
                    <a:pt x="1389" y="96"/>
                  </a:lnTo>
                  <a:lnTo>
                    <a:pt x="1402" y="95"/>
                  </a:lnTo>
                  <a:lnTo>
                    <a:pt x="1416" y="93"/>
                  </a:lnTo>
                  <a:lnTo>
                    <a:pt x="1418" y="73"/>
                  </a:lnTo>
                  <a:lnTo>
                    <a:pt x="1419" y="52"/>
                  </a:lnTo>
                  <a:lnTo>
                    <a:pt x="1419" y="42"/>
                  </a:lnTo>
                  <a:lnTo>
                    <a:pt x="1418" y="32"/>
                  </a:lnTo>
                  <a:lnTo>
                    <a:pt x="1416" y="22"/>
                  </a:lnTo>
                  <a:lnTo>
                    <a:pt x="1412" y="14"/>
                  </a:lnTo>
                  <a:lnTo>
                    <a:pt x="1424" y="11"/>
                  </a:lnTo>
                  <a:lnTo>
                    <a:pt x="1430" y="9"/>
                  </a:lnTo>
                  <a:lnTo>
                    <a:pt x="1436" y="5"/>
                  </a:lnTo>
                  <a:lnTo>
                    <a:pt x="1441" y="0"/>
                  </a:lnTo>
                  <a:lnTo>
                    <a:pt x="1456" y="0"/>
                  </a:lnTo>
                  <a:lnTo>
                    <a:pt x="1475" y="0"/>
                  </a:lnTo>
                  <a:lnTo>
                    <a:pt x="1495" y="0"/>
                  </a:lnTo>
                  <a:lnTo>
                    <a:pt x="1514" y="2"/>
                  </a:lnTo>
                  <a:lnTo>
                    <a:pt x="1525" y="3"/>
                  </a:lnTo>
                  <a:lnTo>
                    <a:pt x="1534" y="5"/>
                  </a:lnTo>
                  <a:lnTo>
                    <a:pt x="1542" y="9"/>
                  </a:lnTo>
                  <a:lnTo>
                    <a:pt x="1552" y="12"/>
                  </a:lnTo>
                  <a:lnTo>
                    <a:pt x="1559" y="16"/>
                  </a:lnTo>
                  <a:lnTo>
                    <a:pt x="1565" y="21"/>
                  </a:lnTo>
                  <a:lnTo>
                    <a:pt x="1571" y="27"/>
                  </a:lnTo>
                  <a:lnTo>
                    <a:pt x="1576" y="33"/>
                  </a:lnTo>
                  <a:lnTo>
                    <a:pt x="1589" y="36"/>
                  </a:lnTo>
                  <a:lnTo>
                    <a:pt x="1604" y="38"/>
                  </a:lnTo>
                  <a:lnTo>
                    <a:pt x="1606" y="46"/>
                  </a:lnTo>
                  <a:lnTo>
                    <a:pt x="1608" y="53"/>
                  </a:lnTo>
                  <a:lnTo>
                    <a:pt x="1610" y="66"/>
                  </a:lnTo>
                  <a:lnTo>
                    <a:pt x="1612" y="86"/>
                  </a:lnTo>
                  <a:lnTo>
                    <a:pt x="1619" y="91"/>
                  </a:lnTo>
                  <a:lnTo>
                    <a:pt x="1627" y="95"/>
                  </a:lnTo>
                  <a:lnTo>
                    <a:pt x="1636" y="99"/>
                  </a:lnTo>
                  <a:lnTo>
                    <a:pt x="1645" y="103"/>
                  </a:lnTo>
                  <a:lnTo>
                    <a:pt x="1646" y="114"/>
                  </a:lnTo>
                  <a:lnTo>
                    <a:pt x="1647" y="125"/>
                  </a:lnTo>
                  <a:lnTo>
                    <a:pt x="1653" y="126"/>
                  </a:lnTo>
                  <a:lnTo>
                    <a:pt x="1661" y="127"/>
                  </a:lnTo>
                  <a:lnTo>
                    <a:pt x="1663" y="136"/>
                  </a:lnTo>
                  <a:lnTo>
                    <a:pt x="1664" y="147"/>
                  </a:lnTo>
                  <a:lnTo>
                    <a:pt x="1676" y="154"/>
                  </a:lnTo>
                  <a:lnTo>
                    <a:pt x="1689" y="161"/>
                  </a:lnTo>
                  <a:lnTo>
                    <a:pt x="1702" y="167"/>
                  </a:lnTo>
                  <a:lnTo>
                    <a:pt x="1717" y="172"/>
                  </a:lnTo>
                  <a:lnTo>
                    <a:pt x="1745" y="182"/>
                  </a:lnTo>
                  <a:lnTo>
                    <a:pt x="1773" y="189"/>
                  </a:lnTo>
                  <a:lnTo>
                    <a:pt x="1769" y="200"/>
                  </a:lnTo>
                  <a:lnTo>
                    <a:pt x="1766" y="213"/>
                  </a:lnTo>
                  <a:lnTo>
                    <a:pt x="1776" y="214"/>
                  </a:lnTo>
                  <a:lnTo>
                    <a:pt x="1785" y="216"/>
                  </a:lnTo>
                  <a:lnTo>
                    <a:pt x="1784" y="222"/>
                  </a:lnTo>
                  <a:lnTo>
                    <a:pt x="1783" y="228"/>
                  </a:lnTo>
                  <a:lnTo>
                    <a:pt x="1781" y="235"/>
                  </a:lnTo>
                  <a:lnTo>
                    <a:pt x="1778" y="241"/>
                  </a:lnTo>
                  <a:lnTo>
                    <a:pt x="1775" y="247"/>
                  </a:lnTo>
                  <a:lnTo>
                    <a:pt x="1770" y="252"/>
                  </a:lnTo>
                  <a:lnTo>
                    <a:pt x="1765" y="258"/>
                  </a:lnTo>
                  <a:lnTo>
                    <a:pt x="1760" y="263"/>
                  </a:lnTo>
                  <a:lnTo>
                    <a:pt x="1749" y="271"/>
                  </a:lnTo>
                  <a:lnTo>
                    <a:pt x="1735" y="278"/>
                  </a:lnTo>
                  <a:lnTo>
                    <a:pt x="1722" y="284"/>
                  </a:lnTo>
                  <a:lnTo>
                    <a:pt x="1707" y="289"/>
                  </a:lnTo>
                  <a:lnTo>
                    <a:pt x="1707" y="302"/>
                  </a:lnTo>
                  <a:lnTo>
                    <a:pt x="1707" y="316"/>
                  </a:lnTo>
                  <a:lnTo>
                    <a:pt x="1709" y="318"/>
                  </a:lnTo>
                  <a:lnTo>
                    <a:pt x="1711" y="320"/>
                  </a:lnTo>
                  <a:lnTo>
                    <a:pt x="1712" y="322"/>
                  </a:lnTo>
                  <a:lnTo>
                    <a:pt x="1713" y="325"/>
                  </a:lnTo>
                  <a:lnTo>
                    <a:pt x="1713" y="330"/>
                  </a:lnTo>
                  <a:lnTo>
                    <a:pt x="1713" y="336"/>
                  </a:lnTo>
                  <a:lnTo>
                    <a:pt x="1705" y="338"/>
                  </a:lnTo>
                  <a:lnTo>
                    <a:pt x="1697" y="339"/>
                  </a:lnTo>
                  <a:lnTo>
                    <a:pt x="1690" y="342"/>
                  </a:lnTo>
                  <a:lnTo>
                    <a:pt x="1682" y="344"/>
                  </a:lnTo>
                  <a:lnTo>
                    <a:pt x="1682" y="361"/>
                  </a:lnTo>
                  <a:lnTo>
                    <a:pt x="1682" y="376"/>
                  </a:lnTo>
                  <a:lnTo>
                    <a:pt x="1683" y="383"/>
                  </a:lnTo>
                  <a:lnTo>
                    <a:pt x="1685" y="390"/>
                  </a:lnTo>
                  <a:lnTo>
                    <a:pt x="1688" y="398"/>
                  </a:lnTo>
                  <a:lnTo>
                    <a:pt x="1692" y="406"/>
                  </a:lnTo>
                  <a:lnTo>
                    <a:pt x="1702" y="406"/>
                  </a:lnTo>
                  <a:lnTo>
                    <a:pt x="1713" y="406"/>
                  </a:lnTo>
                  <a:lnTo>
                    <a:pt x="1725" y="407"/>
                  </a:lnTo>
                  <a:lnTo>
                    <a:pt x="1737" y="408"/>
                  </a:lnTo>
                  <a:lnTo>
                    <a:pt x="1737" y="412"/>
                  </a:lnTo>
                  <a:lnTo>
                    <a:pt x="1738" y="416"/>
                  </a:lnTo>
                  <a:lnTo>
                    <a:pt x="1740" y="420"/>
                  </a:lnTo>
                  <a:lnTo>
                    <a:pt x="1742" y="425"/>
                  </a:lnTo>
                  <a:lnTo>
                    <a:pt x="1749" y="431"/>
                  </a:lnTo>
                  <a:lnTo>
                    <a:pt x="1755" y="437"/>
                  </a:lnTo>
                  <a:lnTo>
                    <a:pt x="1756" y="445"/>
                  </a:lnTo>
                  <a:lnTo>
                    <a:pt x="1757" y="455"/>
                  </a:lnTo>
                  <a:lnTo>
                    <a:pt x="1759" y="464"/>
                  </a:lnTo>
                  <a:lnTo>
                    <a:pt x="1761" y="473"/>
                  </a:lnTo>
                  <a:lnTo>
                    <a:pt x="1764" y="476"/>
                  </a:lnTo>
                  <a:lnTo>
                    <a:pt x="1769" y="479"/>
                  </a:lnTo>
                  <a:lnTo>
                    <a:pt x="1766" y="496"/>
                  </a:lnTo>
                  <a:lnTo>
                    <a:pt x="1764" y="514"/>
                  </a:lnTo>
                  <a:lnTo>
                    <a:pt x="1761" y="530"/>
                  </a:lnTo>
                  <a:lnTo>
                    <a:pt x="1758" y="548"/>
                  </a:lnTo>
                  <a:lnTo>
                    <a:pt x="1768" y="547"/>
                  </a:lnTo>
                  <a:lnTo>
                    <a:pt x="1778" y="547"/>
                  </a:lnTo>
                  <a:lnTo>
                    <a:pt x="1788" y="547"/>
                  </a:lnTo>
                  <a:lnTo>
                    <a:pt x="1797" y="547"/>
                  </a:lnTo>
                  <a:lnTo>
                    <a:pt x="1796" y="560"/>
                  </a:lnTo>
                  <a:lnTo>
                    <a:pt x="1794" y="575"/>
                  </a:lnTo>
                  <a:lnTo>
                    <a:pt x="1785" y="578"/>
                  </a:lnTo>
                  <a:lnTo>
                    <a:pt x="1776" y="582"/>
                  </a:lnTo>
                  <a:lnTo>
                    <a:pt x="1768" y="585"/>
                  </a:lnTo>
                  <a:lnTo>
                    <a:pt x="1762" y="589"/>
                  </a:lnTo>
                  <a:lnTo>
                    <a:pt x="1758" y="595"/>
                  </a:lnTo>
                  <a:lnTo>
                    <a:pt x="1754" y="601"/>
                  </a:lnTo>
                  <a:lnTo>
                    <a:pt x="1752" y="610"/>
                  </a:lnTo>
                  <a:lnTo>
                    <a:pt x="1751" y="621"/>
                  </a:lnTo>
                  <a:lnTo>
                    <a:pt x="1762" y="627"/>
                  </a:lnTo>
                  <a:lnTo>
                    <a:pt x="1773" y="634"/>
                  </a:lnTo>
                  <a:lnTo>
                    <a:pt x="1770" y="636"/>
                  </a:lnTo>
                  <a:lnTo>
                    <a:pt x="1768" y="639"/>
                  </a:lnTo>
                  <a:lnTo>
                    <a:pt x="1767" y="641"/>
                  </a:lnTo>
                  <a:lnTo>
                    <a:pt x="1767" y="644"/>
                  </a:lnTo>
                  <a:lnTo>
                    <a:pt x="1766" y="651"/>
                  </a:lnTo>
                  <a:lnTo>
                    <a:pt x="1766" y="659"/>
                  </a:lnTo>
                  <a:lnTo>
                    <a:pt x="1775" y="662"/>
                  </a:lnTo>
                  <a:lnTo>
                    <a:pt x="1784" y="666"/>
                  </a:lnTo>
                  <a:lnTo>
                    <a:pt x="1784" y="688"/>
                  </a:lnTo>
                  <a:lnTo>
                    <a:pt x="1784" y="701"/>
                  </a:lnTo>
                  <a:lnTo>
                    <a:pt x="1785" y="710"/>
                  </a:lnTo>
                  <a:lnTo>
                    <a:pt x="1788" y="718"/>
                  </a:lnTo>
                  <a:lnTo>
                    <a:pt x="1784" y="718"/>
                  </a:lnTo>
                  <a:lnTo>
                    <a:pt x="1780" y="718"/>
                  </a:lnTo>
                  <a:lnTo>
                    <a:pt x="1781" y="723"/>
                  </a:lnTo>
                  <a:lnTo>
                    <a:pt x="1782" y="727"/>
                  </a:lnTo>
                  <a:lnTo>
                    <a:pt x="1783" y="731"/>
                  </a:lnTo>
                  <a:lnTo>
                    <a:pt x="1785" y="733"/>
                  </a:lnTo>
                  <a:lnTo>
                    <a:pt x="1789" y="737"/>
                  </a:lnTo>
                  <a:lnTo>
                    <a:pt x="1794" y="739"/>
                  </a:lnTo>
                  <a:lnTo>
                    <a:pt x="1809" y="740"/>
                  </a:lnTo>
                  <a:lnTo>
                    <a:pt x="1824" y="740"/>
                  </a:lnTo>
                  <a:lnTo>
                    <a:pt x="1826" y="724"/>
                  </a:lnTo>
                  <a:lnTo>
                    <a:pt x="1828" y="716"/>
                  </a:lnTo>
                  <a:lnTo>
                    <a:pt x="1829" y="714"/>
                  </a:lnTo>
                  <a:lnTo>
                    <a:pt x="1830" y="713"/>
                  </a:lnTo>
                  <a:lnTo>
                    <a:pt x="1832" y="713"/>
                  </a:lnTo>
                  <a:lnTo>
                    <a:pt x="1832" y="720"/>
                  </a:lnTo>
                  <a:lnTo>
                    <a:pt x="1834" y="727"/>
                  </a:lnTo>
                  <a:lnTo>
                    <a:pt x="1843" y="727"/>
                  </a:lnTo>
                  <a:lnTo>
                    <a:pt x="1853" y="727"/>
                  </a:lnTo>
                  <a:lnTo>
                    <a:pt x="1856" y="736"/>
                  </a:lnTo>
                  <a:lnTo>
                    <a:pt x="1858" y="741"/>
                  </a:lnTo>
                  <a:lnTo>
                    <a:pt x="1861" y="747"/>
                  </a:lnTo>
                  <a:lnTo>
                    <a:pt x="1866" y="755"/>
                  </a:lnTo>
                  <a:lnTo>
                    <a:pt x="1865" y="772"/>
                  </a:lnTo>
                  <a:lnTo>
                    <a:pt x="1864" y="789"/>
                  </a:lnTo>
                  <a:lnTo>
                    <a:pt x="1863" y="805"/>
                  </a:lnTo>
                  <a:lnTo>
                    <a:pt x="1863" y="823"/>
                  </a:lnTo>
                  <a:lnTo>
                    <a:pt x="1874" y="825"/>
                  </a:lnTo>
                  <a:lnTo>
                    <a:pt x="1885" y="828"/>
                  </a:lnTo>
                  <a:lnTo>
                    <a:pt x="1893" y="832"/>
                  </a:lnTo>
                  <a:lnTo>
                    <a:pt x="1900" y="837"/>
                  </a:lnTo>
                  <a:lnTo>
                    <a:pt x="1907" y="844"/>
                  </a:lnTo>
                  <a:lnTo>
                    <a:pt x="1914" y="851"/>
                  </a:lnTo>
                  <a:lnTo>
                    <a:pt x="1921" y="860"/>
                  </a:lnTo>
                  <a:lnTo>
                    <a:pt x="1928" y="871"/>
                  </a:lnTo>
                  <a:lnTo>
                    <a:pt x="1937" y="872"/>
                  </a:lnTo>
                  <a:lnTo>
                    <a:pt x="1948" y="872"/>
                  </a:lnTo>
                  <a:lnTo>
                    <a:pt x="1957" y="873"/>
                  </a:lnTo>
                  <a:lnTo>
                    <a:pt x="1967" y="874"/>
                  </a:lnTo>
                  <a:lnTo>
                    <a:pt x="1969" y="871"/>
                  </a:lnTo>
                  <a:lnTo>
                    <a:pt x="1970" y="867"/>
                  </a:lnTo>
                  <a:lnTo>
                    <a:pt x="1974" y="882"/>
                  </a:lnTo>
                  <a:lnTo>
                    <a:pt x="1978" y="896"/>
                  </a:lnTo>
                  <a:lnTo>
                    <a:pt x="1971" y="907"/>
                  </a:lnTo>
                  <a:lnTo>
                    <a:pt x="1965" y="916"/>
                  </a:lnTo>
                  <a:lnTo>
                    <a:pt x="1963" y="921"/>
                  </a:lnTo>
                  <a:lnTo>
                    <a:pt x="1962" y="927"/>
                  </a:lnTo>
                  <a:lnTo>
                    <a:pt x="1961" y="932"/>
                  </a:lnTo>
                  <a:lnTo>
                    <a:pt x="1962" y="937"/>
                  </a:lnTo>
                  <a:lnTo>
                    <a:pt x="1962" y="942"/>
                  </a:lnTo>
                  <a:lnTo>
                    <a:pt x="1964" y="946"/>
                  </a:lnTo>
                  <a:lnTo>
                    <a:pt x="1967" y="951"/>
                  </a:lnTo>
                  <a:lnTo>
                    <a:pt x="1971" y="955"/>
                  </a:lnTo>
                  <a:lnTo>
                    <a:pt x="1975" y="959"/>
                  </a:lnTo>
                  <a:lnTo>
                    <a:pt x="1981" y="962"/>
                  </a:lnTo>
                  <a:lnTo>
                    <a:pt x="1987" y="965"/>
                  </a:lnTo>
                  <a:lnTo>
                    <a:pt x="1994" y="967"/>
                  </a:lnTo>
                  <a:lnTo>
                    <a:pt x="1995" y="976"/>
                  </a:lnTo>
                  <a:lnTo>
                    <a:pt x="1998" y="986"/>
                  </a:lnTo>
                  <a:lnTo>
                    <a:pt x="2030" y="978"/>
                  </a:lnTo>
                  <a:lnTo>
                    <a:pt x="2050" y="973"/>
                  </a:lnTo>
                  <a:lnTo>
                    <a:pt x="2063" y="970"/>
                  </a:lnTo>
                  <a:lnTo>
                    <a:pt x="2072" y="969"/>
                  </a:lnTo>
                  <a:lnTo>
                    <a:pt x="2083" y="979"/>
                  </a:lnTo>
                  <a:lnTo>
                    <a:pt x="2091" y="985"/>
                  </a:lnTo>
                  <a:lnTo>
                    <a:pt x="2096" y="987"/>
                  </a:lnTo>
                  <a:lnTo>
                    <a:pt x="2101" y="989"/>
                  </a:lnTo>
                  <a:lnTo>
                    <a:pt x="2107" y="990"/>
                  </a:lnTo>
                  <a:lnTo>
                    <a:pt x="2115" y="991"/>
                  </a:lnTo>
                  <a:lnTo>
                    <a:pt x="2116" y="985"/>
                  </a:lnTo>
                  <a:lnTo>
                    <a:pt x="2118" y="979"/>
                  </a:lnTo>
                  <a:lnTo>
                    <a:pt x="2130" y="979"/>
                  </a:lnTo>
                  <a:lnTo>
                    <a:pt x="2143" y="979"/>
                  </a:lnTo>
                  <a:lnTo>
                    <a:pt x="2143" y="990"/>
                  </a:lnTo>
                  <a:lnTo>
                    <a:pt x="2144" y="1001"/>
                  </a:lnTo>
                  <a:lnTo>
                    <a:pt x="2151" y="1002"/>
                  </a:lnTo>
                  <a:lnTo>
                    <a:pt x="2158" y="1003"/>
                  </a:lnTo>
                  <a:lnTo>
                    <a:pt x="2161" y="1019"/>
                  </a:lnTo>
                  <a:lnTo>
                    <a:pt x="2166" y="1032"/>
                  </a:lnTo>
                  <a:lnTo>
                    <a:pt x="2169" y="1040"/>
                  </a:lnTo>
                  <a:lnTo>
                    <a:pt x="2172" y="1046"/>
                  </a:lnTo>
                  <a:lnTo>
                    <a:pt x="2176" y="1052"/>
                  </a:lnTo>
                  <a:lnTo>
                    <a:pt x="2181" y="1058"/>
                  </a:lnTo>
                  <a:lnTo>
                    <a:pt x="2177" y="1068"/>
                  </a:lnTo>
                  <a:lnTo>
                    <a:pt x="2173" y="1076"/>
                  </a:lnTo>
                  <a:lnTo>
                    <a:pt x="2171" y="1084"/>
                  </a:lnTo>
                  <a:lnTo>
                    <a:pt x="2170" y="1091"/>
                  </a:lnTo>
                  <a:lnTo>
                    <a:pt x="2170" y="1098"/>
                  </a:lnTo>
                  <a:lnTo>
                    <a:pt x="2170" y="1104"/>
                  </a:lnTo>
                  <a:lnTo>
                    <a:pt x="2172" y="1110"/>
                  </a:lnTo>
                  <a:lnTo>
                    <a:pt x="2173" y="1116"/>
                  </a:lnTo>
                  <a:lnTo>
                    <a:pt x="2185" y="1139"/>
                  </a:lnTo>
                  <a:lnTo>
                    <a:pt x="2201" y="1166"/>
                  </a:lnTo>
                  <a:lnTo>
                    <a:pt x="2200" y="1181"/>
                  </a:lnTo>
                  <a:lnTo>
                    <a:pt x="2199" y="1194"/>
                  </a:lnTo>
                  <a:lnTo>
                    <a:pt x="2198" y="1209"/>
                  </a:lnTo>
                  <a:lnTo>
                    <a:pt x="2198" y="1223"/>
                  </a:lnTo>
                  <a:lnTo>
                    <a:pt x="2206" y="1232"/>
                  </a:lnTo>
                  <a:lnTo>
                    <a:pt x="2211" y="1241"/>
                  </a:lnTo>
                  <a:lnTo>
                    <a:pt x="2215" y="1251"/>
                  </a:lnTo>
                  <a:lnTo>
                    <a:pt x="2217" y="1261"/>
                  </a:lnTo>
                  <a:lnTo>
                    <a:pt x="2218" y="1281"/>
                  </a:lnTo>
                  <a:lnTo>
                    <a:pt x="2219" y="1304"/>
                  </a:lnTo>
                  <a:lnTo>
                    <a:pt x="2222" y="1305"/>
                  </a:lnTo>
                  <a:lnTo>
                    <a:pt x="2224" y="1307"/>
                  </a:lnTo>
                  <a:lnTo>
                    <a:pt x="2225" y="1310"/>
                  </a:lnTo>
                  <a:lnTo>
                    <a:pt x="2226" y="1313"/>
                  </a:lnTo>
                  <a:lnTo>
                    <a:pt x="2228" y="1322"/>
                  </a:lnTo>
                  <a:lnTo>
                    <a:pt x="2228" y="1330"/>
                  </a:lnTo>
                  <a:lnTo>
                    <a:pt x="2228" y="1348"/>
                  </a:lnTo>
                  <a:lnTo>
                    <a:pt x="2227" y="1361"/>
                  </a:lnTo>
                  <a:lnTo>
                    <a:pt x="2216" y="1365"/>
                  </a:lnTo>
                  <a:lnTo>
                    <a:pt x="2207" y="1368"/>
                  </a:lnTo>
                  <a:lnTo>
                    <a:pt x="2198" y="1368"/>
                  </a:lnTo>
                  <a:lnTo>
                    <a:pt x="2188" y="1367"/>
                  </a:lnTo>
                  <a:lnTo>
                    <a:pt x="2180" y="1365"/>
                  </a:lnTo>
                  <a:lnTo>
                    <a:pt x="2172" y="1361"/>
                  </a:lnTo>
                  <a:lnTo>
                    <a:pt x="2165" y="1356"/>
                  </a:lnTo>
                  <a:lnTo>
                    <a:pt x="2156" y="1350"/>
                  </a:lnTo>
                  <a:lnTo>
                    <a:pt x="2147" y="1358"/>
                  </a:lnTo>
                  <a:lnTo>
                    <a:pt x="2140" y="1365"/>
                  </a:lnTo>
                  <a:lnTo>
                    <a:pt x="2129" y="1379"/>
                  </a:lnTo>
                  <a:lnTo>
                    <a:pt x="2113" y="1401"/>
                  </a:lnTo>
                  <a:lnTo>
                    <a:pt x="2104" y="1438"/>
                  </a:lnTo>
                  <a:lnTo>
                    <a:pt x="2099" y="1458"/>
                  </a:lnTo>
                  <a:lnTo>
                    <a:pt x="2095" y="1467"/>
                  </a:lnTo>
                  <a:lnTo>
                    <a:pt x="2092" y="1472"/>
                  </a:lnTo>
                  <a:lnTo>
                    <a:pt x="2085" y="1474"/>
                  </a:lnTo>
                  <a:lnTo>
                    <a:pt x="2078" y="1476"/>
                  </a:lnTo>
                  <a:lnTo>
                    <a:pt x="2074" y="1478"/>
                  </a:lnTo>
                  <a:lnTo>
                    <a:pt x="2070" y="1481"/>
                  </a:lnTo>
                  <a:lnTo>
                    <a:pt x="2066" y="1486"/>
                  </a:lnTo>
                  <a:lnTo>
                    <a:pt x="2063" y="1489"/>
                  </a:lnTo>
                  <a:lnTo>
                    <a:pt x="2059" y="1494"/>
                  </a:lnTo>
                  <a:lnTo>
                    <a:pt x="2056" y="1500"/>
                  </a:lnTo>
                  <a:lnTo>
                    <a:pt x="2049" y="1499"/>
                  </a:lnTo>
                  <a:lnTo>
                    <a:pt x="2043" y="1498"/>
                  </a:lnTo>
                  <a:lnTo>
                    <a:pt x="2039" y="1496"/>
                  </a:lnTo>
                  <a:lnTo>
                    <a:pt x="2036" y="1493"/>
                  </a:lnTo>
                  <a:lnTo>
                    <a:pt x="2033" y="1490"/>
                  </a:lnTo>
                  <a:lnTo>
                    <a:pt x="2032" y="1487"/>
                  </a:lnTo>
                  <a:lnTo>
                    <a:pt x="2031" y="1483"/>
                  </a:lnTo>
                  <a:lnTo>
                    <a:pt x="2030" y="1478"/>
                  </a:lnTo>
                  <a:lnTo>
                    <a:pt x="2032" y="1458"/>
                  </a:lnTo>
                  <a:lnTo>
                    <a:pt x="2033" y="1434"/>
                  </a:lnTo>
                  <a:lnTo>
                    <a:pt x="2026" y="1433"/>
                  </a:lnTo>
                  <a:lnTo>
                    <a:pt x="2018" y="1432"/>
                  </a:lnTo>
                  <a:lnTo>
                    <a:pt x="2018" y="1428"/>
                  </a:lnTo>
                  <a:lnTo>
                    <a:pt x="2018" y="1423"/>
                  </a:lnTo>
                  <a:lnTo>
                    <a:pt x="2003" y="1425"/>
                  </a:lnTo>
                  <a:lnTo>
                    <a:pt x="1989" y="1430"/>
                  </a:lnTo>
                  <a:lnTo>
                    <a:pt x="1984" y="1432"/>
                  </a:lnTo>
                  <a:lnTo>
                    <a:pt x="1979" y="1435"/>
                  </a:lnTo>
                  <a:lnTo>
                    <a:pt x="1974" y="1438"/>
                  </a:lnTo>
                  <a:lnTo>
                    <a:pt x="1970" y="1441"/>
                  </a:lnTo>
                  <a:lnTo>
                    <a:pt x="1963" y="1449"/>
                  </a:lnTo>
                  <a:lnTo>
                    <a:pt x="1958" y="1458"/>
                  </a:lnTo>
                  <a:lnTo>
                    <a:pt x="1955" y="1468"/>
                  </a:lnTo>
                  <a:lnTo>
                    <a:pt x="1953" y="1478"/>
                  </a:lnTo>
                  <a:lnTo>
                    <a:pt x="1952" y="1490"/>
                  </a:lnTo>
                  <a:lnTo>
                    <a:pt x="1952" y="1501"/>
                  </a:lnTo>
                  <a:lnTo>
                    <a:pt x="1952" y="1514"/>
                  </a:lnTo>
                  <a:lnTo>
                    <a:pt x="1953" y="1526"/>
                  </a:lnTo>
                  <a:lnTo>
                    <a:pt x="1954" y="1553"/>
                  </a:lnTo>
                  <a:lnTo>
                    <a:pt x="1954" y="1579"/>
                  </a:lnTo>
                  <a:lnTo>
                    <a:pt x="1951" y="1584"/>
                  </a:lnTo>
                  <a:lnTo>
                    <a:pt x="1948" y="1589"/>
                  </a:lnTo>
                  <a:lnTo>
                    <a:pt x="1946" y="1598"/>
                  </a:lnTo>
                  <a:lnTo>
                    <a:pt x="1943" y="1613"/>
                  </a:lnTo>
                  <a:lnTo>
                    <a:pt x="1930" y="1623"/>
                  </a:lnTo>
                  <a:lnTo>
                    <a:pt x="1922" y="1632"/>
                  </a:lnTo>
                  <a:lnTo>
                    <a:pt x="1916" y="1641"/>
                  </a:lnTo>
                  <a:lnTo>
                    <a:pt x="1910" y="1651"/>
                  </a:lnTo>
                  <a:lnTo>
                    <a:pt x="1905" y="1672"/>
                  </a:lnTo>
                  <a:lnTo>
                    <a:pt x="1899" y="1700"/>
                  </a:lnTo>
                  <a:lnTo>
                    <a:pt x="1877" y="1701"/>
                  </a:lnTo>
                  <a:lnTo>
                    <a:pt x="1854" y="1701"/>
                  </a:lnTo>
                  <a:lnTo>
                    <a:pt x="1832" y="1702"/>
                  </a:lnTo>
                  <a:lnTo>
                    <a:pt x="1810" y="1702"/>
                  </a:lnTo>
                  <a:lnTo>
                    <a:pt x="1787" y="1702"/>
                  </a:lnTo>
                  <a:lnTo>
                    <a:pt x="1765" y="1703"/>
                  </a:lnTo>
                  <a:lnTo>
                    <a:pt x="1742" y="1703"/>
                  </a:lnTo>
                  <a:lnTo>
                    <a:pt x="1720" y="1704"/>
                  </a:lnTo>
                  <a:lnTo>
                    <a:pt x="1720" y="1708"/>
                  </a:lnTo>
                  <a:lnTo>
                    <a:pt x="1720" y="1713"/>
                  </a:lnTo>
                  <a:lnTo>
                    <a:pt x="1714" y="1718"/>
                  </a:lnTo>
                  <a:lnTo>
                    <a:pt x="1709" y="1723"/>
                  </a:lnTo>
                  <a:lnTo>
                    <a:pt x="1704" y="1728"/>
                  </a:lnTo>
                  <a:lnTo>
                    <a:pt x="1700" y="1735"/>
                  </a:lnTo>
                  <a:lnTo>
                    <a:pt x="1693" y="1747"/>
                  </a:lnTo>
                  <a:lnTo>
                    <a:pt x="1686" y="1760"/>
                  </a:lnTo>
                  <a:lnTo>
                    <a:pt x="1682" y="1774"/>
                  </a:lnTo>
                  <a:lnTo>
                    <a:pt x="1679" y="1789"/>
                  </a:lnTo>
                  <a:lnTo>
                    <a:pt x="1678" y="1804"/>
                  </a:lnTo>
                  <a:lnTo>
                    <a:pt x="1677" y="1820"/>
                  </a:lnTo>
                  <a:lnTo>
                    <a:pt x="1677" y="1851"/>
                  </a:lnTo>
                  <a:lnTo>
                    <a:pt x="1679" y="1882"/>
                  </a:lnTo>
                  <a:lnTo>
                    <a:pt x="1682" y="1913"/>
                  </a:lnTo>
                  <a:lnTo>
                    <a:pt x="1683" y="1942"/>
                  </a:lnTo>
                  <a:lnTo>
                    <a:pt x="1679" y="1947"/>
                  </a:lnTo>
                  <a:lnTo>
                    <a:pt x="1677" y="1952"/>
                  </a:lnTo>
                  <a:lnTo>
                    <a:pt x="1675" y="1958"/>
                  </a:lnTo>
                  <a:lnTo>
                    <a:pt x="1674" y="1963"/>
                  </a:lnTo>
                  <a:lnTo>
                    <a:pt x="1674" y="1967"/>
                  </a:lnTo>
                  <a:lnTo>
                    <a:pt x="1674" y="1971"/>
                  </a:lnTo>
                  <a:lnTo>
                    <a:pt x="1674" y="1975"/>
                  </a:lnTo>
                  <a:lnTo>
                    <a:pt x="1676" y="1978"/>
                  </a:lnTo>
                  <a:lnTo>
                    <a:pt x="1680" y="1987"/>
                  </a:lnTo>
                  <a:lnTo>
                    <a:pt x="1686" y="1994"/>
                  </a:lnTo>
                  <a:lnTo>
                    <a:pt x="1694" y="2001"/>
                  </a:lnTo>
                  <a:lnTo>
                    <a:pt x="1703" y="2010"/>
                  </a:lnTo>
                  <a:lnTo>
                    <a:pt x="1704" y="2019"/>
                  </a:lnTo>
                  <a:lnTo>
                    <a:pt x="1705" y="2028"/>
                  </a:lnTo>
                  <a:lnTo>
                    <a:pt x="1706" y="2037"/>
                  </a:lnTo>
                  <a:lnTo>
                    <a:pt x="1708" y="2047"/>
                  </a:lnTo>
                  <a:lnTo>
                    <a:pt x="1709" y="2065"/>
                  </a:lnTo>
                  <a:lnTo>
                    <a:pt x="1710" y="2085"/>
                  </a:lnTo>
                  <a:lnTo>
                    <a:pt x="1711" y="2104"/>
                  </a:lnTo>
                  <a:lnTo>
                    <a:pt x="1713" y="2122"/>
                  </a:lnTo>
                  <a:lnTo>
                    <a:pt x="1717" y="2122"/>
                  </a:lnTo>
                  <a:lnTo>
                    <a:pt x="1720" y="2122"/>
                  </a:lnTo>
                  <a:lnTo>
                    <a:pt x="1720" y="2132"/>
                  </a:lnTo>
                  <a:lnTo>
                    <a:pt x="1718" y="2141"/>
                  </a:lnTo>
                  <a:lnTo>
                    <a:pt x="1716" y="2151"/>
                  </a:lnTo>
                  <a:lnTo>
                    <a:pt x="1713" y="2160"/>
                  </a:lnTo>
                  <a:lnTo>
                    <a:pt x="1711" y="2168"/>
                  </a:lnTo>
                  <a:lnTo>
                    <a:pt x="1709" y="2177"/>
                  </a:lnTo>
                  <a:lnTo>
                    <a:pt x="1709" y="2187"/>
                  </a:lnTo>
                  <a:lnTo>
                    <a:pt x="1709" y="2196"/>
                  </a:lnTo>
                  <a:lnTo>
                    <a:pt x="1720" y="2203"/>
                  </a:lnTo>
                  <a:lnTo>
                    <a:pt x="1731" y="2210"/>
                  </a:lnTo>
                  <a:lnTo>
                    <a:pt x="1742" y="2217"/>
                  </a:lnTo>
                  <a:lnTo>
                    <a:pt x="1754" y="2224"/>
                  </a:lnTo>
                  <a:lnTo>
                    <a:pt x="1756" y="2239"/>
                  </a:lnTo>
                  <a:lnTo>
                    <a:pt x="1759" y="2254"/>
                  </a:lnTo>
                  <a:lnTo>
                    <a:pt x="1778" y="2255"/>
                  </a:lnTo>
                  <a:lnTo>
                    <a:pt x="1795" y="2258"/>
                  </a:lnTo>
                  <a:lnTo>
                    <a:pt x="1804" y="2260"/>
                  </a:lnTo>
                  <a:lnTo>
                    <a:pt x="1812" y="2264"/>
                  </a:lnTo>
                  <a:lnTo>
                    <a:pt x="1820" y="2268"/>
                  </a:lnTo>
                  <a:lnTo>
                    <a:pt x="1828" y="2273"/>
                  </a:lnTo>
                  <a:lnTo>
                    <a:pt x="1819" y="2279"/>
                  </a:lnTo>
                  <a:lnTo>
                    <a:pt x="1809" y="2284"/>
                  </a:lnTo>
                  <a:lnTo>
                    <a:pt x="1797" y="2288"/>
                  </a:lnTo>
                  <a:lnTo>
                    <a:pt x="1788" y="2292"/>
                  </a:lnTo>
                  <a:lnTo>
                    <a:pt x="1788" y="2296"/>
                  </a:lnTo>
                  <a:lnTo>
                    <a:pt x="1788" y="2301"/>
                  </a:lnTo>
                  <a:lnTo>
                    <a:pt x="1784" y="2301"/>
                  </a:lnTo>
                  <a:lnTo>
                    <a:pt x="1780" y="2301"/>
                  </a:lnTo>
                  <a:lnTo>
                    <a:pt x="1772" y="2309"/>
                  </a:lnTo>
                  <a:lnTo>
                    <a:pt x="1766" y="2318"/>
                  </a:lnTo>
                  <a:lnTo>
                    <a:pt x="1761" y="2326"/>
                  </a:lnTo>
                  <a:lnTo>
                    <a:pt x="1758" y="2336"/>
                  </a:lnTo>
                  <a:lnTo>
                    <a:pt x="1777" y="2347"/>
                  </a:lnTo>
                  <a:lnTo>
                    <a:pt x="1788" y="2352"/>
                  </a:lnTo>
                  <a:lnTo>
                    <a:pt x="1788" y="2356"/>
                  </a:lnTo>
                  <a:lnTo>
                    <a:pt x="1788" y="2360"/>
                  </a:lnTo>
                  <a:lnTo>
                    <a:pt x="1792" y="2360"/>
                  </a:lnTo>
                  <a:lnTo>
                    <a:pt x="1796" y="2360"/>
                  </a:lnTo>
                  <a:lnTo>
                    <a:pt x="1800" y="2369"/>
                  </a:lnTo>
                  <a:lnTo>
                    <a:pt x="1803" y="2378"/>
                  </a:lnTo>
                  <a:lnTo>
                    <a:pt x="1806" y="2387"/>
                  </a:lnTo>
                  <a:lnTo>
                    <a:pt x="1810" y="2396"/>
                  </a:lnTo>
                  <a:lnTo>
                    <a:pt x="1822" y="2391"/>
                  </a:lnTo>
                  <a:lnTo>
                    <a:pt x="1833" y="2386"/>
                  </a:lnTo>
                  <a:lnTo>
                    <a:pt x="1844" y="2381"/>
                  </a:lnTo>
                  <a:lnTo>
                    <a:pt x="1854" y="2376"/>
                  </a:lnTo>
                  <a:lnTo>
                    <a:pt x="1865" y="2370"/>
                  </a:lnTo>
                  <a:lnTo>
                    <a:pt x="1876" y="2366"/>
                  </a:lnTo>
                  <a:lnTo>
                    <a:pt x="1888" y="2362"/>
                  </a:lnTo>
                  <a:lnTo>
                    <a:pt x="1899" y="2360"/>
                  </a:lnTo>
                  <a:lnTo>
                    <a:pt x="1899" y="2364"/>
                  </a:lnTo>
                  <a:lnTo>
                    <a:pt x="1899" y="2368"/>
                  </a:lnTo>
                  <a:lnTo>
                    <a:pt x="1905" y="2370"/>
                  </a:lnTo>
                  <a:lnTo>
                    <a:pt x="1910" y="2372"/>
                  </a:lnTo>
                  <a:lnTo>
                    <a:pt x="1917" y="2379"/>
                  </a:lnTo>
                  <a:lnTo>
                    <a:pt x="1928" y="2390"/>
                  </a:lnTo>
                  <a:lnTo>
                    <a:pt x="1925" y="2405"/>
                  </a:lnTo>
                  <a:lnTo>
                    <a:pt x="1922" y="2419"/>
                  </a:lnTo>
                  <a:lnTo>
                    <a:pt x="1919" y="2433"/>
                  </a:lnTo>
                  <a:lnTo>
                    <a:pt x="1916" y="2447"/>
                  </a:lnTo>
                  <a:lnTo>
                    <a:pt x="1920" y="2451"/>
                  </a:lnTo>
                  <a:lnTo>
                    <a:pt x="1925" y="2453"/>
                  </a:lnTo>
                  <a:lnTo>
                    <a:pt x="1929" y="2456"/>
                  </a:lnTo>
                  <a:lnTo>
                    <a:pt x="1933" y="2458"/>
                  </a:lnTo>
                  <a:lnTo>
                    <a:pt x="1943" y="2460"/>
                  </a:lnTo>
                  <a:lnTo>
                    <a:pt x="1953" y="2462"/>
                  </a:lnTo>
                  <a:lnTo>
                    <a:pt x="1962" y="2463"/>
                  </a:lnTo>
                  <a:lnTo>
                    <a:pt x="1972" y="2465"/>
                  </a:lnTo>
                  <a:lnTo>
                    <a:pt x="1976" y="2466"/>
                  </a:lnTo>
                  <a:lnTo>
                    <a:pt x="1980" y="2468"/>
                  </a:lnTo>
                  <a:lnTo>
                    <a:pt x="1984" y="2470"/>
                  </a:lnTo>
                  <a:lnTo>
                    <a:pt x="1988" y="2474"/>
                  </a:lnTo>
                  <a:lnTo>
                    <a:pt x="1983" y="2484"/>
                  </a:lnTo>
                  <a:lnTo>
                    <a:pt x="1979" y="2496"/>
                  </a:lnTo>
                  <a:lnTo>
                    <a:pt x="1965" y="2497"/>
                  </a:lnTo>
                  <a:lnTo>
                    <a:pt x="1952" y="2499"/>
                  </a:lnTo>
                  <a:lnTo>
                    <a:pt x="1950" y="2495"/>
                  </a:lnTo>
                  <a:lnTo>
                    <a:pt x="1950" y="2493"/>
                  </a:lnTo>
                  <a:lnTo>
                    <a:pt x="1940" y="2493"/>
                  </a:lnTo>
                  <a:lnTo>
                    <a:pt x="1931" y="2494"/>
                  </a:lnTo>
                  <a:lnTo>
                    <a:pt x="1924" y="2495"/>
                  </a:lnTo>
                  <a:lnTo>
                    <a:pt x="1918" y="2497"/>
                  </a:lnTo>
                  <a:lnTo>
                    <a:pt x="1913" y="2499"/>
                  </a:lnTo>
                  <a:lnTo>
                    <a:pt x="1906" y="2502"/>
                  </a:lnTo>
                  <a:lnTo>
                    <a:pt x="1900" y="2506"/>
                  </a:lnTo>
                  <a:lnTo>
                    <a:pt x="1892" y="2511"/>
                  </a:lnTo>
                  <a:lnTo>
                    <a:pt x="1893" y="2522"/>
                  </a:lnTo>
                  <a:lnTo>
                    <a:pt x="1895" y="2532"/>
                  </a:lnTo>
                  <a:lnTo>
                    <a:pt x="1898" y="2543"/>
                  </a:lnTo>
                  <a:lnTo>
                    <a:pt x="1901" y="2553"/>
                  </a:lnTo>
                  <a:lnTo>
                    <a:pt x="1906" y="2563"/>
                  </a:lnTo>
                  <a:lnTo>
                    <a:pt x="1912" y="2573"/>
                  </a:lnTo>
                  <a:lnTo>
                    <a:pt x="1917" y="2582"/>
                  </a:lnTo>
                  <a:lnTo>
                    <a:pt x="1923" y="2589"/>
                  </a:lnTo>
                  <a:lnTo>
                    <a:pt x="1925" y="2602"/>
                  </a:lnTo>
                  <a:lnTo>
                    <a:pt x="1927" y="2615"/>
                  </a:lnTo>
                  <a:lnTo>
                    <a:pt x="1929" y="2628"/>
                  </a:lnTo>
                  <a:lnTo>
                    <a:pt x="1931" y="2641"/>
                  </a:lnTo>
                  <a:lnTo>
                    <a:pt x="1940" y="2650"/>
                  </a:lnTo>
                  <a:lnTo>
                    <a:pt x="1943" y="2655"/>
                  </a:lnTo>
                  <a:lnTo>
                    <a:pt x="1944" y="2658"/>
                  </a:lnTo>
                  <a:lnTo>
                    <a:pt x="1944" y="2660"/>
                  </a:lnTo>
                  <a:lnTo>
                    <a:pt x="1934" y="2661"/>
                  </a:lnTo>
                  <a:lnTo>
                    <a:pt x="1925" y="2663"/>
                  </a:lnTo>
                  <a:lnTo>
                    <a:pt x="1916" y="2664"/>
                  </a:lnTo>
                  <a:lnTo>
                    <a:pt x="1906" y="2666"/>
                  </a:lnTo>
                  <a:lnTo>
                    <a:pt x="1903" y="2672"/>
                  </a:lnTo>
                  <a:lnTo>
                    <a:pt x="1899" y="2680"/>
                  </a:lnTo>
                  <a:lnTo>
                    <a:pt x="1886" y="2682"/>
                  </a:lnTo>
                  <a:lnTo>
                    <a:pt x="1873" y="2685"/>
                  </a:lnTo>
                  <a:lnTo>
                    <a:pt x="1873" y="2696"/>
                  </a:lnTo>
                  <a:lnTo>
                    <a:pt x="1873" y="2706"/>
                  </a:lnTo>
                  <a:lnTo>
                    <a:pt x="1874" y="2712"/>
                  </a:lnTo>
                  <a:lnTo>
                    <a:pt x="1875" y="2716"/>
                  </a:lnTo>
                  <a:lnTo>
                    <a:pt x="1878" y="2720"/>
                  </a:lnTo>
                  <a:lnTo>
                    <a:pt x="1882" y="2723"/>
                  </a:lnTo>
                  <a:lnTo>
                    <a:pt x="1882" y="2737"/>
                  </a:lnTo>
                  <a:lnTo>
                    <a:pt x="1882" y="2751"/>
                  </a:lnTo>
                  <a:lnTo>
                    <a:pt x="1878" y="2750"/>
                  </a:lnTo>
                  <a:lnTo>
                    <a:pt x="1873" y="2749"/>
                  </a:lnTo>
                  <a:lnTo>
                    <a:pt x="1869" y="2748"/>
                  </a:lnTo>
                  <a:lnTo>
                    <a:pt x="1866" y="2745"/>
                  </a:lnTo>
                  <a:lnTo>
                    <a:pt x="1863" y="2742"/>
                  </a:lnTo>
                  <a:lnTo>
                    <a:pt x="1860" y="2739"/>
                  </a:lnTo>
                  <a:lnTo>
                    <a:pt x="1858" y="2734"/>
                  </a:lnTo>
                  <a:lnTo>
                    <a:pt x="1857" y="2730"/>
                  </a:lnTo>
                  <a:lnTo>
                    <a:pt x="1849" y="2732"/>
                  </a:lnTo>
                  <a:lnTo>
                    <a:pt x="1840" y="2734"/>
                  </a:lnTo>
                  <a:lnTo>
                    <a:pt x="1819" y="2737"/>
                  </a:lnTo>
                  <a:lnTo>
                    <a:pt x="1780" y="2739"/>
                  </a:lnTo>
                  <a:lnTo>
                    <a:pt x="1770" y="2749"/>
                  </a:lnTo>
                  <a:lnTo>
                    <a:pt x="1765" y="2756"/>
                  </a:lnTo>
                  <a:lnTo>
                    <a:pt x="1759" y="2764"/>
                  </a:lnTo>
                  <a:lnTo>
                    <a:pt x="1753" y="2776"/>
                  </a:lnTo>
                  <a:lnTo>
                    <a:pt x="1758" y="2788"/>
                  </a:lnTo>
                  <a:lnTo>
                    <a:pt x="1763" y="2801"/>
                  </a:lnTo>
                  <a:lnTo>
                    <a:pt x="1768" y="2813"/>
                  </a:lnTo>
                  <a:lnTo>
                    <a:pt x="1774" y="2826"/>
                  </a:lnTo>
                  <a:lnTo>
                    <a:pt x="1761" y="2820"/>
                  </a:lnTo>
                  <a:lnTo>
                    <a:pt x="1751" y="2815"/>
                  </a:lnTo>
                  <a:lnTo>
                    <a:pt x="1747" y="2815"/>
                  </a:lnTo>
                  <a:lnTo>
                    <a:pt x="1742" y="2815"/>
                  </a:lnTo>
                  <a:lnTo>
                    <a:pt x="1738" y="2816"/>
                  </a:lnTo>
                  <a:lnTo>
                    <a:pt x="1735" y="2818"/>
                  </a:lnTo>
                  <a:lnTo>
                    <a:pt x="1732" y="2821"/>
                  </a:lnTo>
                  <a:lnTo>
                    <a:pt x="1730" y="2824"/>
                  </a:lnTo>
                  <a:lnTo>
                    <a:pt x="1727" y="2828"/>
                  </a:lnTo>
                  <a:lnTo>
                    <a:pt x="1724" y="2832"/>
                  </a:lnTo>
                  <a:lnTo>
                    <a:pt x="1719" y="2842"/>
                  </a:lnTo>
                  <a:lnTo>
                    <a:pt x="1713" y="2856"/>
                  </a:lnTo>
                  <a:lnTo>
                    <a:pt x="1706" y="2857"/>
                  </a:lnTo>
                  <a:lnTo>
                    <a:pt x="1701" y="2858"/>
                  </a:lnTo>
                  <a:lnTo>
                    <a:pt x="1701" y="2854"/>
                  </a:lnTo>
                  <a:lnTo>
                    <a:pt x="1701" y="2850"/>
                  </a:lnTo>
                  <a:lnTo>
                    <a:pt x="1686" y="2849"/>
                  </a:lnTo>
                  <a:lnTo>
                    <a:pt x="1673" y="2848"/>
                  </a:lnTo>
                  <a:lnTo>
                    <a:pt x="1660" y="2847"/>
                  </a:lnTo>
                  <a:lnTo>
                    <a:pt x="1646" y="2845"/>
                  </a:lnTo>
                  <a:lnTo>
                    <a:pt x="1641" y="2852"/>
                  </a:lnTo>
                  <a:lnTo>
                    <a:pt x="1637" y="2857"/>
                  </a:lnTo>
                  <a:lnTo>
                    <a:pt x="1635" y="2862"/>
                  </a:lnTo>
                  <a:lnTo>
                    <a:pt x="1634" y="2867"/>
                  </a:lnTo>
                  <a:lnTo>
                    <a:pt x="1634" y="2880"/>
                  </a:lnTo>
                  <a:lnTo>
                    <a:pt x="1633" y="2895"/>
                  </a:lnTo>
                  <a:lnTo>
                    <a:pt x="1625" y="2898"/>
                  </a:lnTo>
                  <a:lnTo>
                    <a:pt x="1619" y="2901"/>
                  </a:lnTo>
                  <a:lnTo>
                    <a:pt x="1618" y="2894"/>
                  </a:lnTo>
                  <a:lnTo>
                    <a:pt x="1617" y="2887"/>
                  </a:lnTo>
                  <a:lnTo>
                    <a:pt x="1601" y="2888"/>
                  </a:lnTo>
                  <a:lnTo>
                    <a:pt x="1588" y="2890"/>
                  </a:lnTo>
                  <a:lnTo>
                    <a:pt x="1582" y="2891"/>
                  </a:lnTo>
                  <a:lnTo>
                    <a:pt x="1576" y="2893"/>
                  </a:lnTo>
                  <a:lnTo>
                    <a:pt x="1569" y="2896"/>
                  </a:lnTo>
                  <a:lnTo>
                    <a:pt x="1562" y="2900"/>
                  </a:lnTo>
                  <a:lnTo>
                    <a:pt x="1560" y="2893"/>
                  </a:lnTo>
                  <a:lnTo>
                    <a:pt x="1558" y="2887"/>
                  </a:lnTo>
                  <a:lnTo>
                    <a:pt x="1549" y="2885"/>
                  </a:lnTo>
                  <a:lnTo>
                    <a:pt x="1539" y="2884"/>
                  </a:lnTo>
                  <a:lnTo>
                    <a:pt x="1530" y="2882"/>
                  </a:lnTo>
                  <a:lnTo>
                    <a:pt x="1521" y="2880"/>
                  </a:lnTo>
                  <a:lnTo>
                    <a:pt x="1519" y="2893"/>
                  </a:lnTo>
                  <a:lnTo>
                    <a:pt x="1517" y="2907"/>
                  </a:lnTo>
                  <a:lnTo>
                    <a:pt x="1515" y="2921"/>
                  </a:lnTo>
                  <a:lnTo>
                    <a:pt x="1513" y="2935"/>
                  </a:lnTo>
                  <a:lnTo>
                    <a:pt x="1509" y="2936"/>
                  </a:lnTo>
                  <a:lnTo>
                    <a:pt x="1505" y="2937"/>
                  </a:lnTo>
                  <a:lnTo>
                    <a:pt x="1505" y="2934"/>
                  </a:lnTo>
                  <a:lnTo>
                    <a:pt x="1505" y="2931"/>
                  </a:lnTo>
                  <a:lnTo>
                    <a:pt x="1478" y="2926"/>
                  </a:lnTo>
                  <a:lnTo>
                    <a:pt x="1450" y="2922"/>
                  </a:lnTo>
                  <a:lnTo>
                    <a:pt x="1423" y="2918"/>
                  </a:lnTo>
                  <a:lnTo>
                    <a:pt x="1396" y="2915"/>
                  </a:lnTo>
                  <a:lnTo>
                    <a:pt x="1368" y="2911"/>
                  </a:lnTo>
                  <a:lnTo>
                    <a:pt x="1341" y="2908"/>
                  </a:lnTo>
                  <a:lnTo>
                    <a:pt x="1314" y="2904"/>
                  </a:lnTo>
                  <a:lnTo>
                    <a:pt x="1286" y="2900"/>
                  </a:lnTo>
                  <a:lnTo>
                    <a:pt x="1286" y="2889"/>
                  </a:lnTo>
                  <a:lnTo>
                    <a:pt x="1286" y="2878"/>
                  </a:lnTo>
                  <a:lnTo>
                    <a:pt x="1286" y="2867"/>
                  </a:lnTo>
                  <a:lnTo>
                    <a:pt x="1286" y="2856"/>
                  </a:lnTo>
                  <a:lnTo>
                    <a:pt x="1274" y="2856"/>
                  </a:lnTo>
                  <a:lnTo>
                    <a:pt x="1260" y="2856"/>
                  </a:lnTo>
                  <a:lnTo>
                    <a:pt x="1248" y="2856"/>
                  </a:lnTo>
                  <a:lnTo>
                    <a:pt x="1235" y="2856"/>
                  </a:lnTo>
                  <a:lnTo>
                    <a:pt x="1223" y="2853"/>
                  </a:lnTo>
                  <a:lnTo>
                    <a:pt x="1212" y="2850"/>
                  </a:lnTo>
                  <a:lnTo>
                    <a:pt x="1212" y="2845"/>
                  </a:lnTo>
                  <a:lnTo>
                    <a:pt x="1212" y="2841"/>
                  </a:lnTo>
                  <a:lnTo>
                    <a:pt x="1204" y="2845"/>
                  </a:lnTo>
                  <a:lnTo>
                    <a:pt x="1198" y="2850"/>
                  </a:lnTo>
                  <a:lnTo>
                    <a:pt x="1193" y="2855"/>
                  </a:lnTo>
                  <a:lnTo>
                    <a:pt x="1189" y="2862"/>
                  </a:lnTo>
                  <a:lnTo>
                    <a:pt x="1186" y="2869"/>
                  </a:lnTo>
                  <a:lnTo>
                    <a:pt x="1183" y="2878"/>
                  </a:lnTo>
                  <a:lnTo>
                    <a:pt x="1180" y="2886"/>
                  </a:lnTo>
                  <a:lnTo>
                    <a:pt x="1179" y="2895"/>
                  </a:lnTo>
                  <a:lnTo>
                    <a:pt x="1177" y="2914"/>
                  </a:lnTo>
                  <a:lnTo>
                    <a:pt x="1176" y="2933"/>
                  </a:lnTo>
                  <a:lnTo>
                    <a:pt x="1174" y="2951"/>
                  </a:lnTo>
                  <a:lnTo>
                    <a:pt x="1171" y="2967"/>
                  </a:lnTo>
                  <a:lnTo>
                    <a:pt x="1160" y="2967"/>
                  </a:lnTo>
                  <a:lnTo>
                    <a:pt x="1149" y="2968"/>
                  </a:lnTo>
                  <a:lnTo>
                    <a:pt x="1138" y="2969"/>
                  </a:lnTo>
                  <a:lnTo>
                    <a:pt x="1128" y="2970"/>
                  </a:lnTo>
                  <a:lnTo>
                    <a:pt x="1127" y="2989"/>
                  </a:lnTo>
                  <a:lnTo>
                    <a:pt x="1124" y="3001"/>
                  </a:lnTo>
                  <a:lnTo>
                    <a:pt x="1122" y="3009"/>
                  </a:lnTo>
                  <a:lnTo>
                    <a:pt x="1119" y="3019"/>
                  </a:lnTo>
                  <a:lnTo>
                    <a:pt x="1104" y="3021"/>
                  </a:lnTo>
                  <a:lnTo>
                    <a:pt x="1089" y="3025"/>
                  </a:lnTo>
                  <a:lnTo>
                    <a:pt x="1088" y="3030"/>
                  </a:lnTo>
                  <a:lnTo>
                    <a:pt x="1086" y="3034"/>
                  </a:lnTo>
                  <a:lnTo>
                    <a:pt x="1084" y="3037"/>
                  </a:lnTo>
                  <a:lnTo>
                    <a:pt x="1081" y="3040"/>
                  </a:lnTo>
                  <a:lnTo>
                    <a:pt x="1075" y="3045"/>
                  </a:lnTo>
                  <a:lnTo>
                    <a:pt x="1065" y="3049"/>
                  </a:lnTo>
                  <a:lnTo>
                    <a:pt x="1063" y="3056"/>
                  </a:lnTo>
                  <a:lnTo>
                    <a:pt x="1060" y="3063"/>
                  </a:lnTo>
                  <a:lnTo>
                    <a:pt x="1055" y="3068"/>
                  </a:lnTo>
                  <a:lnTo>
                    <a:pt x="1051" y="3073"/>
                  </a:lnTo>
                  <a:lnTo>
                    <a:pt x="1039" y="3079"/>
                  </a:lnTo>
                  <a:lnTo>
                    <a:pt x="1028" y="3083"/>
                  </a:lnTo>
                  <a:lnTo>
                    <a:pt x="1022" y="3085"/>
                  </a:lnTo>
                  <a:lnTo>
                    <a:pt x="1016" y="3088"/>
                  </a:lnTo>
                  <a:lnTo>
                    <a:pt x="1010" y="3091"/>
                  </a:lnTo>
                  <a:lnTo>
                    <a:pt x="1005" y="3094"/>
                  </a:lnTo>
                  <a:lnTo>
                    <a:pt x="1001" y="3100"/>
                  </a:lnTo>
                  <a:lnTo>
                    <a:pt x="997" y="3106"/>
                  </a:lnTo>
                  <a:lnTo>
                    <a:pt x="994" y="3113"/>
                  </a:lnTo>
                  <a:lnTo>
                    <a:pt x="992" y="3122"/>
                  </a:lnTo>
                  <a:lnTo>
                    <a:pt x="982" y="3123"/>
                  </a:lnTo>
                  <a:lnTo>
                    <a:pt x="974" y="3124"/>
                  </a:lnTo>
                  <a:lnTo>
                    <a:pt x="966" y="3126"/>
                  </a:lnTo>
                  <a:lnTo>
                    <a:pt x="959" y="3126"/>
                  </a:lnTo>
                  <a:lnTo>
                    <a:pt x="954" y="3134"/>
                  </a:lnTo>
                  <a:lnTo>
                    <a:pt x="949" y="3139"/>
                  </a:lnTo>
                  <a:lnTo>
                    <a:pt x="944" y="3144"/>
                  </a:lnTo>
                  <a:lnTo>
                    <a:pt x="938" y="3147"/>
                  </a:lnTo>
                  <a:lnTo>
                    <a:pt x="924" y="3150"/>
                  </a:lnTo>
                  <a:lnTo>
                    <a:pt x="910" y="3152"/>
                  </a:lnTo>
                  <a:lnTo>
                    <a:pt x="903" y="3154"/>
                  </a:lnTo>
                  <a:lnTo>
                    <a:pt x="895" y="3156"/>
                  </a:lnTo>
                  <a:lnTo>
                    <a:pt x="889" y="3158"/>
                  </a:lnTo>
                  <a:lnTo>
                    <a:pt x="883" y="3161"/>
                  </a:lnTo>
                  <a:lnTo>
                    <a:pt x="877" y="3165"/>
                  </a:lnTo>
                  <a:lnTo>
                    <a:pt x="872" y="3171"/>
                  </a:lnTo>
                  <a:lnTo>
                    <a:pt x="868" y="3178"/>
                  </a:lnTo>
                  <a:lnTo>
                    <a:pt x="866" y="3188"/>
                  </a:lnTo>
                  <a:lnTo>
                    <a:pt x="862" y="3189"/>
                  </a:lnTo>
                  <a:lnTo>
                    <a:pt x="858" y="3191"/>
                  </a:lnTo>
                  <a:lnTo>
                    <a:pt x="855" y="3193"/>
                  </a:lnTo>
                  <a:lnTo>
                    <a:pt x="852" y="3195"/>
                  </a:lnTo>
                  <a:lnTo>
                    <a:pt x="849" y="3201"/>
                  </a:lnTo>
                  <a:lnTo>
                    <a:pt x="845" y="3210"/>
                  </a:lnTo>
                  <a:lnTo>
                    <a:pt x="819" y="3209"/>
                  </a:lnTo>
                  <a:lnTo>
                    <a:pt x="801" y="3206"/>
                  </a:lnTo>
                  <a:lnTo>
                    <a:pt x="783" y="3203"/>
                  </a:lnTo>
                  <a:lnTo>
                    <a:pt x="756" y="3199"/>
                  </a:lnTo>
                  <a:lnTo>
                    <a:pt x="756" y="3185"/>
                  </a:lnTo>
                  <a:lnTo>
                    <a:pt x="756" y="3171"/>
                  </a:lnTo>
                  <a:lnTo>
                    <a:pt x="757" y="3159"/>
                  </a:lnTo>
                  <a:lnTo>
                    <a:pt x="759" y="3147"/>
                  </a:lnTo>
                  <a:lnTo>
                    <a:pt x="761" y="3136"/>
                  </a:lnTo>
                  <a:lnTo>
                    <a:pt x="762" y="3123"/>
                  </a:lnTo>
                  <a:lnTo>
                    <a:pt x="763" y="3111"/>
                  </a:lnTo>
                  <a:lnTo>
                    <a:pt x="763" y="3096"/>
                  </a:lnTo>
                  <a:lnTo>
                    <a:pt x="753" y="3093"/>
                  </a:lnTo>
                  <a:lnTo>
                    <a:pt x="744" y="3090"/>
                  </a:lnTo>
                  <a:lnTo>
                    <a:pt x="736" y="3088"/>
                  </a:lnTo>
                  <a:lnTo>
                    <a:pt x="726" y="3085"/>
                  </a:lnTo>
                  <a:lnTo>
                    <a:pt x="726" y="3079"/>
                  </a:lnTo>
                  <a:lnTo>
                    <a:pt x="726" y="3074"/>
                  </a:lnTo>
                  <a:lnTo>
                    <a:pt x="717" y="3071"/>
                  </a:lnTo>
                  <a:lnTo>
                    <a:pt x="709" y="3068"/>
                  </a:lnTo>
                  <a:lnTo>
                    <a:pt x="700" y="3065"/>
                  </a:lnTo>
                  <a:lnTo>
                    <a:pt x="692" y="3062"/>
                  </a:lnTo>
                  <a:lnTo>
                    <a:pt x="690" y="3056"/>
                  </a:lnTo>
                  <a:lnTo>
                    <a:pt x="689" y="3051"/>
                  </a:lnTo>
                  <a:lnTo>
                    <a:pt x="681" y="3049"/>
                  </a:lnTo>
                  <a:lnTo>
                    <a:pt x="674" y="3046"/>
                  </a:lnTo>
                  <a:lnTo>
                    <a:pt x="669" y="3043"/>
                  </a:lnTo>
                  <a:lnTo>
                    <a:pt x="664" y="3038"/>
                  </a:lnTo>
                  <a:lnTo>
                    <a:pt x="659" y="3034"/>
                  </a:lnTo>
                  <a:lnTo>
                    <a:pt x="654" y="3030"/>
                  </a:lnTo>
                  <a:lnTo>
                    <a:pt x="647" y="3028"/>
                  </a:lnTo>
                  <a:lnTo>
                    <a:pt x="640" y="3026"/>
                  </a:lnTo>
                  <a:lnTo>
                    <a:pt x="639" y="3020"/>
                  </a:lnTo>
                  <a:lnTo>
                    <a:pt x="639" y="3013"/>
                  </a:lnTo>
                  <a:lnTo>
                    <a:pt x="631" y="3012"/>
                  </a:lnTo>
                  <a:lnTo>
                    <a:pt x="624" y="3011"/>
                  </a:lnTo>
                  <a:lnTo>
                    <a:pt x="624" y="3004"/>
                  </a:lnTo>
                  <a:lnTo>
                    <a:pt x="624" y="2997"/>
                  </a:lnTo>
                  <a:lnTo>
                    <a:pt x="615" y="2995"/>
                  </a:lnTo>
                  <a:lnTo>
                    <a:pt x="608" y="2995"/>
                  </a:lnTo>
                  <a:lnTo>
                    <a:pt x="607" y="2985"/>
                  </a:lnTo>
                  <a:lnTo>
                    <a:pt x="605" y="2977"/>
                  </a:lnTo>
                  <a:lnTo>
                    <a:pt x="605" y="2973"/>
                  </a:lnTo>
                  <a:lnTo>
                    <a:pt x="605" y="2969"/>
                  </a:lnTo>
                  <a:lnTo>
                    <a:pt x="606" y="2965"/>
                  </a:lnTo>
                  <a:lnTo>
                    <a:pt x="608" y="2962"/>
                  </a:lnTo>
                  <a:lnTo>
                    <a:pt x="606" y="2953"/>
                  </a:lnTo>
                  <a:lnTo>
                    <a:pt x="605" y="2946"/>
                  </a:lnTo>
                  <a:lnTo>
                    <a:pt x="606" y="2939"/>
                  </a:lnTo>
                  <a:lnTo>
                    <a:pt x="608" y="2931"/>
                  </a:lnTo>
                  <a:lnTo>
                    <a:pt x="605" y="2919"/>
                  </a:lnTo>
                  <a:lnTo>
                    <a:pt x="601" y="2909"/>
                  </a:lnTo>
                  <a:lnTo>
                    <a:pt x="598" y="2897"/>
                  </a:lnTo>
                  <a:lnTo>
                    <a:pt x="594" y="2887"/>
                  </a:lnTo>
                  <a:lnTo>
                    <a:pt x="586" y="2886"/>
                  </a:lnTo>
                  <a:lnTo>
                    <a:pt x="579" y="2886"/>
                  </a:lnTo>
                  <a:lnTo>
                    <a:pt x="578" y="2876"/>
                  </a:lnTo>
                  <a:lnTo>
                    <a:pt x="576" y="2865"/>
                  </a:lnTo>
                  <a:lnTo>
                    <a:pt x="569" y="2862"/>
                  </a:lnTo>
                  <a:lnTo>
                    <a:pt x="561" y="2860"/>
                  </a:lnTo>
                  <a:lnTo>
                    <a:pt x="558" y="2838"/>
                  </a:lnTo>
                  <a:lnTo>
                    <a:pt x="555" y="2816"/>
                  </a:lnTo>
                  <a:lnTo>
                    <a:pt x="552" y="2796"/>
                  </a:lnTo>
                  <a:lnTo>
                    <a:pt x="550" y="2775"/>
                  </a:lnTo>
                  <a:lnTo>
                    <a:pt x="538" y="2776"/>
                  </a:lnTo>
                  <a:lnTo>
                    <a:pt x="527" y="2777"/>
                  </a:lnTo>
                  <a:lnTo>
                    <a:pt x="506" y="2756"/>
                  </a:lnTo>
                  <a:lnTo>
                    <a:pt x="489" y="2741"/>
                  </a:lnTo>
                  <a:lnTo>
                    <a:pt x="480" y="2736"/>
                  </a:lnTo>
                  <a:lnTo>
                    <a:pt x="469" y="2731"/>
                  </a:lnTo>
                  <a:lnTo>
                    <a:pt x="458" y="2728"/>
                  </a:lnTo>
                  <a:lnTo>
                    <a:pt x="444" y="2727"/>
                  </a:lnTo>
                  <a:lnTo>
                    <a:pt x="425" y="2715"/>
                  </a:lnTo>
                  <a:lnTo>
                    <a:pt x="409" y="2705"/>
                  </a:lnTo>
                  <a:lnTo>
                    <a:pt x="394" y="2697"/>
                  </a:lnTo>
                  <a:lnTo>
                    <a:pt x="380" y="2690"/>
                  </a:lnTo>
                  <a:lnTo>
                    <a:pt x="364" y="2690"/>
                  </a:lnTo>
                  <a:lnTo>
                    <a:pt x="350" y="2690"/>
                  </a:lnTo>
                  <a:lnTo>
                    <a:pt x="334" y="2690"/>
                  </a:lnTo>
                  <a:lnTo>
                    <a:pt x="320" y="2690"/>
                  </a:lnTo>
                  <a:lnTo>
                    <a:pt x="304" y="2674"/>
                  </a:lnTo>
                  <a:lnTo>
                    <a:pt x="291" y="2664"/>
                  </a:lnTo>
                  <a:lnTo>
                    <a:pt x="282" y="2660"/>
                  </a:lnTo>
                  <a:lnTo>
                    <a:pt x="274" y="2656"/>
                  </a:lnTo>
                  <a:lnTo>
                    <a:pt x="265" y="2653"/>
                  </a:lnTo>
                  <a:lnTo>
                    <a:pt x="253" y="2650"/>
                  </a:lnTo>
                  <a:lnTo>
                    <a:pt x="248" y="2655"/>
                  </a:lnTo>
                  <a:lnTo>
                    <a:pt x="243" y="2657"/>
                  </a:lnTo>
                  <a:lnTo>
                    <a:pt x="237" y="2659"/>
                  </a:lnTo>
                  <a:lnTo>
                    <a:pt x="231" y="2659"/>
                  </a:lnTo>
                  <a:lnTo>
                    <a:pt x="224" y="2659"/>
                  </a:lnTo>
                  <a:lnTo>
                    <a:pt x="217" y="2658"/>
                  </a:lnTo>
                  <a:lnTo>
                    <a:pt x="211" y="2656"/>
                  </a:lnTo>
                  <a:lnTo>
                    <a:pt x="204" y="2654"/>
                  </a:lnTo>
                  <a:lnTo>
                    <a:pt x="189" y="2647"/>
                  </a:lnTo>
                  <a:lnTo>
                    <a:pt x="177" y="2640"/>
                  </a:lnTo>
                  <a:lnTo>
                    <a:pt x="165" y="2633"/>
                  </a:lnTo>
                  <a:lnTo>
                    <a:pt x="155" y="2627"/>
                  </a:lnTo>
                  <a:lnTo>
                    <a:pt x="154" y="2628"/>
                  </a:lnTo>
                  <a:lnTo>
                    <a:pt x="151" y="2629"/>
                  </a:lnTo>
                  <a:lnTo>
                    <a:pt x="149" y="2630"/>
                  </a:lnTo>
                  <a:lnTo>
                    <a:pt x="146" y="2630"/>
                  </a:lnTo>
                  <a:lnTo>
                    <a:pt x="138" y="2630"/>
                  </a:lnTo>
                  <a:lnTo>
                    <a:pt x="131" y="2628"/>
                  </a:lnTo>
                  <a:lnTo>
                    <a:pt x="117" y="2623"/>
                  </a:lnTo>
                  <a:lnTo>
                    <a:pt x="104" y="2619"/>
                  </a:lnTo>
                  <a:lnTo>
                    <a:pt x="104" y="2615"/>
                  </a:lnTo>
                  <a:lnTo>
                    <a:pt x="104" y="2611"/>
                  </a:lnTo>
                  <a:lnTo>
                    <a:pt x="95" y="2608"/>
                  </a:lnTo>
                  <a:lnTo>
                    <a:pt x="90" y="2606"/>
                  </a:lnTo>
                  <a:lnTo>
                    <a:pt x="85" y="2603"/>
                  </a:lnTo>
                  <a:lnTo>
                    <a:pt x="80" y="2598"/>
                  </a:lnTo>
                  <a:lnTo>
                    <a:pt x="46" y="2598"/>
                  </a:lnTo>
                  <a:lnTo>
                    <a:pt x="26" y="2599"/>
                  </a:lnTo>
                  <a:lnTo>
                    <a:pt x="14" y="2600"/>
                  </a:lnTo>
                  <a:lnTo>
                    <a:pt x="0" y="2603"/>
                  </a:lnTo>
                  <a:lnTo>
                    <a:pt x="3" y="2575"/>
                  </a:lnTo>
                  <a:lnTo>
                    <a:pt x="4" y="2554"/>
                  </a:lnTo>
                  <a:lnTo>
                    <a:pt x="6" y="2547"/>
                  </a:lnTo>
                  <a:lnTo>
                    <a:pt x="7" y="2541"/>
                  </a:lnTo>
                  <a:lnTo>
                    <a:pt x="9" y="2535"/>
                  </a:lnTo>
                  <a:lnTo>
                    <a:pt x="12" y="2532"/>
                  </a:lnTo>
                  <a:lnTo>
                    <a:pt x="15" y="2529"/>
                  </a:lnTo>
                  <a:lnTo>
                    <a:pt x="20" y="2527"/>
                  </a:lnTo>
                  <a:lnTo>
                    <a:pt x="25" y="2526"/>
                  </a:lnTo>
                  <a:lnTo>
                    <a:pt x="33" y="2525"/>
                  </a:lnTo>
                  <a:lnTo>
                    <a:pt x="51" y="2525"/>
                  </a:lnTo>
                  <a:lnTo>
                    <a:pt x="76" y="2524"/>
                  </a:lnTo>
                  <a:lnTo>
                    <a:pt x="77" y="2510"/>
                  </a:lnTo>
                  <a:lnTo>
                    <a:pt x="78" y="2497"/>
                  </a:lnTo>
                  <a:lnTo>
                    <a:pt x="80" y="2484"/>
                  </a:lnTo>
                  <a:lnTo>
                    <a:pt x="81" y="2471"/>
                  </a:lnTo>
                  <a:lnTo>
                    <a:pt x="92" y="2473"/>
                  </a:lnTo>
                  <a:lnTo>
                    <a:pt x="101" y="2474"/>
                  </a:lnTo>
                  <a:lnTo>
                    <a:pt x="119" y="2475"/>
                  </a:lnTo>
                  <a:lnTo>
                    <a:pt x="149" y="2476"/>
                  </a:lnTo>
                  <a:lnTo>
                    <a:pt x="152" y="2471"/>
                  </a:lnTo>
                  <a:lnTo>
                    <a:pt x="155" y="2463"/>
                  </a:lnTo>
                  <a:lnTo>
                    <a:pt x="158" y="2453"/>
                  </a:lnTo>
                  <a:lnTo>
                    <a:pt x="160" y="2442"/>
                  </a:lnTo>
                  <a:lnTo>
                    <a:pt x="163" y="2421"/>
                  </a:lnTo>
                  <a:lnTo>
                    <a:pt x="164" y="2405"/>
                  </a:lnTo>
                  <a:lnTo>
                    <a:pt x="167" y="2405"/>
                  </a:lnTo>
                  <a:lnTo>
                    <a:pt x="170" y="2405"/>
                  </a:lnTo>
                  <a:lnTo>
                    <a:pt x="172" y="2377"/>
                  </a:lnTo>
                  <a:lnTo>
                    <a:pt x="175" y="2349"/>
                  </a:lnTo>
                  <a:lnTo>
                    <a:pt x="179" y="2321"/>
                  </a:lnTo>
                  <a:lnTo>
                    <a:pt x="183" y="2293"/>
                  </a:lnTo>
                  <a:lnTo>
                    <a:pt x="188" y="2266"/>
                  </a:lnTo>
                  <a:lnTo>
                    <a:pt x="193" y="2238"/>
                  </a:lnTo>
                  <a:lnTo>
                    <a:pt x="198" y="2210"/>
                  </a:lnTo>
                  <a:lnTo>
                    <a:pt x="204" y="2182"/>
                  </a:lnTo>
                  <a:lnTo>
                    <a:pt x="211" y="2181"/>
                  </a:lnTo>
                  <a:lnTo>
                    <a:pt x="219" y="2180"/>
                  </a:lnTo>
                  <a:lnTo>
                    <a:pt x="234" y="2180"/>
                  </a:lnTo>
                  <a:lnTo>
                    <a:pt x="260" y="2181"/>
                  </a:lnTo>
                  <a:lnTo>
                    <a:pt x="260" y="2185"/>
                  </a:lnTo>
                  <a:lnTo>
                    <a:pt x="260" y="2189"/>
                  </a:lnTo>
                  <a:lnTo>
                    <a:pt x="276" y="2191"/>
                  </a:lnTo>
                  <a:lnTo>
                    <a:pt x="301" y="2194"/>
                  </a:lnTo>
                  <a:lnTo>
                    <a:pt x="331" y="2198"/>
                  </a:lnTo>
                  <a:lnTo>
                    <a:pt x="363" y="2202"/>
                  </a:lnTo>
                  <a:lnTo>
                    <a:pt x="396" y="2207"/>
                  </a:lnTo>
                  <a:lnTo>
                    <a:pt x="422" y="2209"/>
                  </a:lnTo>
                  <a:lnTo>
                    <a:pt x="435" y="2209"/>
                  </a:lnTo>
                  <a:lnTo>
                    <a:pt x="444" y="2209"/>
                  </a:lnTo>
                  <a:lnTo>
                    <a:pt x="452" y="2208"/>
                  </a:lnTo>
                  <a:lnTo>
                    <a:pt x="456" y="2204"/>
                  </a:lnTo>
                  <a:lnTo>
                    <a:pt x="458" y="2188"/>
                  </a:lnTo>
                  <a:lnTo>
                    <a:pt x="461" y="2170"/>
                  </a:lnTo>
                  <a:lnTo>
                    <a:pt x="465" y="2153"/>
                  </a:lnTo>
                  <a:lnTo>
                    <a:pt x="469" y="2135"/>
                  </a:lnTo>
                  <a:lnTo>
                    <a:pt x="474" y="2117"/>
                  </a:lnTo>
                  <a:lnTo>
                    <a:pt x="478" y="2100"/>
                  </a:lnTo>
                  <a:lnTo>
                    <a:pt x="483" y="2082"/>
                  </a:lnTo>
                  <a:lnTo>
                    <a:pt x="485" y="2063"/>
                  </a:lnTo>
                  <a:lnTo>
                    <a:pt x="511" y="2066"/>
                  </a:lnTo>
                  <a:lnTo>
                    <a:pt x="535" y="2070"/>
                  </a:lnTo>
                  <a:lnTo>
                    <a:pt x="560" y="2074"/>
                  </a:lnTo>
                  <a:lnTo>
                    <a:pt x="585" y="2077"/>
                  </a:lnTo>
                  <a:lnTo>
                    <a:pt x="585" y="2081"/>
                  </a:lnTo>
                  <a:lnTo>
                    <a:pt x="585" y="2085"/>
                  </a:lnTo>
                  <a:lnTo>
                    <a:pt x="608" y="2090"/>
                  </a:lnTo>
                  <a:lnTo>
                    <a:pt x="654" y="2099"/>
                  </a:lnTo>
                  <a:lnTo>
                    <a:pt x="679" y="2103"/>
                  </a:lnTo>
                  <a:lnTo>
                    <a:pt x="702" y="2105"/>
                  </a:lnTo>
                  <a:lnTo>
                    <a:pt x="712" y="2105"/>
                  </a:lnTo>
                  <a:lnTo>
                    <a:pt x="721" y="2104"/>
                  </a:lnTo>
                  <a:lnTo>
                    <a:pt x="727" y="2102"/>
                  </a:lnTo>
                  <a:lnTo>
                    <a:pt x="733" y="2099"/>
                  </a:lnTo>
                  <a:lnTo>
                    <a:pt x="740" y="2054"/>
                  </a:lnTo>
                  <a:lnTo>
                    <a:pt x="746" y="2020"/>
                  </a:lnTo>
                  <a:lnTo>
                    <a:pt x="750" y="1993"/>
                  </a:lnTo>
                  <a:lnTo>
                    <a:pt x="753" y="1972"/>
                  </a:lnTo>
                  <a:lnTo>
                    <a:pt x="755" y="1954"/>
                  </a:lnTo>
                  <a:lnTo>
                    <a:pt x="756" y="1938"/>
                  </a:lnTo>
                  <a:lnTo>
                    <a:pt x="758" y="1920"/>
                  </a:lnTo>
                  <a:lnTo>
                    <a:pt x="759" y="1898"/>
                  </a:lnTo>
                  <a:lnTo>
                    <a:pt x="786" y="1895"/>
                  </a:lnTo>
                  <a:lnTo>
                    <a:pt x="809" y="1891"/>
                  </a:lnTo>
                  <a:lnTo>
                    <a:pt x="819" y="1889"/>
                  </a:lnTo>
                  <a:lnTo>
                    <a:pt x="827" y="1887"/>
                  </a:lnTo>
                  <a:lnTo>
                    <a:pt x="835" y="1884"/>
                  </a:lnTo>
                  <a:lnTo>
                    <a:pt x="841" y="1880"/>
                  </a:lnTo>
                  <a:lnTo>
                    <a:pt x="848" y="1876"/>
                  </a:lnTo>
                  <a:lnTo>
                    <a:pt x="853" y="1870"/>
                  </a:lnTo>
                  <a:lnTo>
                    <a:pt x="857" y="1863"/>
                  </a:lnTo>
                  <a:lnTo>
                    <a:pt x="860" y="1856"/>
                  </a:lnTo>
                  <a:lnTo>
                    <a:pt x="863" y="1847"/>
                  </a:lnTo>
                  <a:lnTo>
                    <a:pt x="865" y="1836"/>
                  </a:lnTo>
                  <a:lnTo>
                    <a:pt x="867" y="1825"/>
                  </a:lnTo>
                  <a:lnTo>
                    <a:pt x="868" y="1810"/>
                  </a:lnTo>
                  <a:lnTo>
                    <a:pt x="872" y="1810"/>
                  </a:lnTo>
                  <a:lnTo>
                    <a:pt x="876" y="1810"/>
                  </a:lnTo>
                  <a:lnTo>
                    <a:pt x="875" y="1803"/>
                  </a:lnTo>
                  <a:lnTo>
                    <a:pt x="875" y="1798"/>
                  </a:lnTo>
                  <a:lnTo>
                    <a:pt x="867" y="1796"/>
                  </a:lnTo>
                  <a:lnTo>
                    <a:pt x="860" y="1794"/>
                  </a:lnTo>
                  <a:lnTo>
                    <a:pt x="860" y="1791"/>
                  </a:lnTo>
                  <a:lnTo>
                    <a:pt x="860" y="1786"/>
                  </a:lnTo>
                  <a:lnTo>
                    <a:pt x="846" y="1785"/>
                  </a:lnTo>
                  <a:lnTo>
                    <a:pt x="831" y="1784"/>
                  </a:lnTo>
                  <a:lnTo>
                    <a:pt x="833" y="1776"/>
                  </a:lnTo>
                  <a:lnTo>
                    <a:pt x="835" y="1770"/>
                  </a:lnTo>
                  <a:lnTo>
                    <a:pt x="838" y="1765"/>
                  </a:lnTo>
                  <a:lnTo>
                    <a:pt x="841" y="1760"/>
                  </a:lnTo>
                  <a:lnTo>
                    <a:pt x="846" y="1757"/>
                  </a:lnTo>
                  <a:lnTo>
                    <a:pt x="849" y="1754"/>
                  </a:lnTo>
                  <a:lnTo>
                    <a:pt x="854" y="1753"/>
                  </a:lnTo>
                  <a:lnTo>
                    <a:pt x="859" y="1752"/>
                  </a:lnTo>
                  <a:lnTo>
                    <a:pt x="882" y="1752"/>
                  </a:lnTo>
                  <a:lnTo>
                    <a:pt x="912" y="1755"/>
                  </a:lnTo>
                  <a:lnTo>
                    <a:pt x="907" y="1726"/>
                  </a:lnTo>
                  <a:lnTo>
                    <a:pt x="900" y="1695"/>
                  </a:lnTo>
                  <a:lnTo>
                    <a:pt x="899" y="1679"/>
                  </a:lnTo>
                  <a:lnTo>
                    <a:pt x="898" y="1663"/>
                  </a:lnTo>
                  <a:lnTo>
                    <a:pt x="899" y="1656"/>
                  </a:lnTo>
                  <a:lnTo>
                    <a:pt x="900" y="1648"/>
                  </a:lnTo>
                  <a:lnTo>
                    <a:pt x="903" y="1641"/>
                  </a:lnTo>
                  <a:lnTo>
                    <a:pt x="906" y="1635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23" name="Freeform 294">
              <a:extLst>
                <a:ext uri="{FF2B5EF4-FFF2-40B4-BE49-F238E27FC236}">
                  <a16:creationId xmlns:a16="http://schemas.microsoft.com/office/drawing/2014/main" id="{1832335D-A843-495F-9837-228EC6F71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5734" y="3313906"/>
              <a:ext cx="593184" cy="1108008"/>
            </a:xfrm>
            <a:custGeom>
              <a:avLst/>
              <a:gdLst>
                <a:gd name="T0" fmla="*/ 2147483646 w 1451"/>
                <a:gd name="T1" fmla="*/ 2147483646 h 2735"/>
                <a:gd name="T2" fmla="*/ 2147483646 w 1451"/>
                <a:gd name="T3" fmla="*/ 2147483646 h 2735"/>
                <a:gd name="T4" fmla="*/ 2147483646 w 1451"/>
                <a:gd name="T5" fmla="*/ 2147483646 h 2735"/>
                <a:gd name="T6" fmla="*/ 2147483646 w 1451"/>
                <a:gd name="T7" fmla="*/ 2147483646 h 2735"/>
                <a:gd name="T8" fmla="*/ 2147483646 w 1451"/>
                <a:gd name="T9" fmla="*/ 2147483646 h 2735"/>
                <a:gd name="T10" fmla="*/ 2147483646 w 1451"/>
                <a:gd name="T11" fmla="*/ 2147483646 h 2735"/>
                <a:gd name="T12" fmla="*/ 2147483646 w 1451"/>
                <a:gd name="T13" fmla="*/ 2147483646 h 2735"/>
                <a:gd name="T14" fmla="*/ 2147483646 w 1451"/>
                <a:gd name="T15" fmla="*/ 2147483646 h 2735"/>
                <a:gd name="T16" fmla="*/ 2147483646 w 1451"/>
                <a:gd name="T17" fmla="*/ 2147483646 h 2735"/>
                <a:gd name="T18" fmla="*/ 2147483646 w 1451"/>
                <a:gd name="T19" fmla="*/ 2147483646 h 2735"/>
                <a:gd name="T20" fmla="*/ 2147483646 w 1451"/>
                <a:gd name="T21" fmla="*/ 2147483646 h 2735"/>
                <a:gd name="T22" fmla="*/ 2147483646 w 1451"/>
                <a:gd name="T23" fmla="*/ 2147483646 h 2735"/>
                <a:gd name="T24" fmla="*/ 2147483646 w 1451"/>
                <a:gd name="T25" fmla="*/ 2147483646 h 2735"/>
                <a:gd name="T26" fmla="*/ 2147483646 w 1451"/>
                <a:gd name="T27" fmla="*/ 2147483646 h 2735"/>
                <a:gd name="T28" fmla="*/ 2147483646 w 1451"/>
                <a:gd name="T29" fmla="*/ 2147483646 h 2735"/>
                <a:gd name="T30" fmla="*/ 2147483646 w 1451"/>
                <a:gd name="T31" fmla="*/ 2147483646 h 2735"/>
                <a:gd name="T32" fmla="*/ 2147483646 w 1451"/>
                <a:gd name="T33" fmla="*/ 2147483646 h 2735"/>
                <a:gd name="T34" fmla="*/ 2147483646 w 1451"/>
                <a:gd name="T35" fmla="*/ 2147483646 h 2735"/>
                <a:gd name="T36" fmla="*/ 2147483646 w 1451"/>
                <a:gd name="T37" fmla="*/ 2147483646 h 2735"/>
                <a:gd name="T38" fmla="*/ 2147483646 w 1451"/>
                <a:gd name="T39" fmla="*/ 2147483646 h 2735"/>
                <a:gd name="T40" fmla="*/ 2147483646 w 1451"/>
                <a:gd name="T41" fmla="*/ 2147483646 h 2735"/>
                <a:gd name="T42" fmla="*/ 2147483646 w 1451"/>
                <a:gd name="T43" fmla="*/ 2147483646 h 2735"/>
                <a:gd name="T44" fmla="*/ 2147483646 w 1451"/>
                <a:gd name="T45" fmla="*/ 2147483646 h 2735"/>
                <a:gd name="T46" fmla="*/ 2147483646 w 1451"/>
                <a:gd name="T47" fmla="*/ 2147483646 h 2735"/>
                <a:gd name="T48" fmla="*/ 2147483646 w 1451"/>
                <a:gd name="T49" fmla="*/ 2147483646 h 2735"/>
                <a:gd name="T50" fmla="*/ 2147483646 w 1451"/>
                <a:gd name="T51" fmla="*/ 2147483646 h 2735"/>
                <a:gd name="T52" fmla="*/ 2147483646 w 1451"/>
                <a:gd name="T53" fmla="*/ 2147483646 h 2735"/>
                <a:gd name="T54" fmla="*/ 2147483646 w 1451"/>
                <a:gd name="T55" fmla="*/ 2147483646 h 2735"/>
                <a:gd name="T56" fmla="*/ 2147483646 w 1451"/>
                <a:gd name="T57" fmla="*/ 2147483646 h 2735"/>
                <a:gd name="T58" fmla="*/ 2147483646 w 1451"/>
                <a:gd name="T59" fmla="*/ 2147483646 h 2735"/>
                <a:gd name="T60" fmla="*/ 2147483646 w 1451"/>
                <a:gd name="T61" fmla="*/ 2147483646 h 2735"/>
                <a:gd name="T62" fmla="*/ 2147483646 w 1451"/>
                <a:gd name="T63" fmla="*/ 2147483646 h 2735"/>
                <a:gd name="T64" fmla="*/ 2147483646 w 1451"/>
                <a:gd name="T65" fmla="*/ 2147483646 h 2735"/>
                <a:gd name="T66" fmla="*/ 2147483646 w 1451"/>
                <a:gd name="T67" fmla="*/ 2147483646 h 2735"/>
                <a:gd name="T68" fmla="*/ 2147483646 w 1451"/>
                <a:gd name="T69" fmla="*/ 2147483646 h 2735"/>
                <a:gd name="T70" fmla="*/ 2147483646 w 1451"/>
                <a:gd name="T71" fmla="*/ 2147483646 h 2735"/>
                <a:gd name="T72" fmla="*/ 2147483646 w 1451"/>
                <a:gd name="T73" fmla="*/ 2147483646 h 2735"/>
                <a:gd name="T74" fmla="*/ 2147483646 w 1451"/>
                <a:gd name="T75" fmla="*/ 2147483646 h 2735"/>
                <a:gd name="T76" fmla="*/ 2147483646 w 1451"/>
                <a:gd name="T77" fmla="*/ 2147483646 h 2735"/>
                <a:gd name="T78" fmla="*/ 2147483646 w 1451"/>
                <a:gd name="T79" fmla="*/ 2147483646 h 2735"/>
                <a:gd name="T80" fmla="*/ 2147483646 w 1451"/>
                <a:gd name="T81" fmla="*/ 2147483646 h 2735"/>
                <a:gd name="T82" fmla="*/ 2147483646 w 1451"/>
                <a:gd name="T83" fmla="*/ 2147483646 h 2735"/>
                <a:gd name="T84" fmla="*/ 2147483646 w 1451"/>
                <a:gd name="T85" fmla="*/ 2147483646 h 2735"/>
                <a:gd name="T86" fmla="*/ 2147483646 w 1451"/>
                <a:gd name="T87" fmla="*/ 2147483646 h 2735"/>
                <a:gd name="T88" fmla="*/ 2147483646 w 1451"/>
                <a:gd name="T89" fmla="*/ 2147483646 h 2735"/>
                <a:gd name="T90" fmla="*/ 2147483646 w 1451"/>
                <a:gd name="T91" fmla="*/ 2147483646 h 2735"/>
                <a:gd name="T92" fmla="*/ 2147483646 w 1451"/>
                <a:gd name="T93" fmla="*/ 2147483646 h 2735"/>
                <a:gd name="T94" fmla="*/ 2147483646 w 1451"/>
                <a:gd name="T95" fmla="*/ 2147483646 h 2735"/>
                <a:gd name="T96" fmla="*/ 2147483646 w 1451"/>
                <a:gd name="T97" fmla="*/ 2147483646 h 2735"/>
                <a:gd name="T98" fmla="*/ 2147483646 w 1451"/>
                <a:gd name="T99" fmla="*/ 2147483646 h 2735"/>
                <a:gd name="T100" fmla="*/ 2147483646 w 1451"/>
                <a:gd name="T101" fmla="*/ 2147483646 h 2735"/>
                <a:gd name="T102" fmla="*/ 2147483646 w 1451"/>
                <a:gd name="T103" fmla="*/ 2147483646 h 2735"/>
                <a:gd name="T104" fmla="*/ 2147483646 w 1451"/>
                <a:gd name="T105" fmla="*/ 2147483646 h 2735"/>
                <a:gd name="T106" fmla="*/ 2147483646 w 1451"/>
                <a:gd name="T107" fmla="*/ 2147483646 h 2735"/>
                <a:gd name="T108" fmla="*/ 2147483646 w 1451"/>
                <a:gd name="T109" fmla="*/ 2147483646 h 2735"/>
                <a:gd name="T110" fmla="*/ 2147483646 w 1451"/>
                <a:gd name="T111" fmla="*/ 2147483646 h 2735"/>
                <a:gd name="T112" fmla="*/ 2147483646 w 1451"/>
                <a:gd name="T113" fmla="*/ 2147483646 h 2735"/>
                <a:gd name="T114" fmla="*/ 2147483646 w 1451"/>
                <a:gd name="T115" fmla="*/ 2147483646 h 2735"/>
                <a:gd name="T116" fmla="*/ 2147483646 w 1451"/>
                <a:gd name="T117" fmla="*/ 2147483646 h 273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51"/>
                <a:gd name="T178" fmla="*/ 0 h 2735"/>
                <a:gd name="T179" fmla="*/ 1451 w 1451"/>
                <a:gd name="T180" fmla="*/ 2735 h 273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51" h="2735">
                  <a:moveTo>
                    <a:pt x="331" y="2618"/>
                  </a:moveTo>
                  <a:lnTo>
                    <a:pt x="331" y="2616"/>
                  </a:lnTo>
                  <a:lnTo>
                    <a:pt x="330" y="2616"/>
                  </a:lnTo>
                  <a:lnTo>
                    <a:pt x="328" y="2615"/>
                  </a:lnTo>
                  <a:lnTo>
                    <a:pt x="325" y="2614"/>
                  </a:lnTo>
                  <a:lnTo>
                    <a:pt x="307" y="2614"/>
                  </a:lnTo>
                  <a:lnTo>
                    <a:pt x="275" y="2614"/>
                  </a:lnTo>
                  <a:lnTo>
                    <a:pt x="275" y="2608"/>
                  </a:lnTo>
                  <a:lnTo>
                    <a:pt x="275" y="2603"/>
                  </a:lnTo>
                  <a:lnTo>
                    <a:pt x="258" y="2603"/>
                  </a:lnTo>
                  <a:lnTo>
                    <a:pt x="240" y="2603"/>
                  </a:lnTo>
                  <a:lnTo>
                    <a:pt x="221" y="2603"/>
                  </a:lnTo>
                  <a:lnTo>
                    <a:pt x="204" y="2603"/>
                  </a:lnTo>
                  <a:lnTo>
                    <a:pt x="203" y="2601"/>
                  </a:lnTo>
                  <a:lnTo>
                    <a:pt x="201" y="2601"/>
                  </a:lnTo>
                  <a:lnTo>
                    <a:pt x="199" y="2600"/>
                  </a:lnTo>
                  <a:lnTo>
                    <a:pt x="194" y="2600"/>
                  </a:lnTo>
                  <a:lnTo>
                    <a:pt x="180" y="2600"/>
                  </a:lnTo>
                  <a:lnTo>
                    <a:pt x="152" y="2600"/>
                  </a:lnTo>
                  <a:lnTo>
                    <a:pt x="148" y="2604"/>
                  </a:lnTo>
                  <a:lnTo>
                    <a:pt x="145" y="2609"/>
                  </a:lnTo>
                  <a:lnTo>
                    <a:pt x="142" y="2613"/>
                  </a:lnTo>
                  <a:lnTo>
                    <a:pt x="138" y="2618"/>
                  </a:lnTo>
                  <a:lnTo>
                    <a:pt x="134" y="2629"/>
                  </a:lnTo>
                  <a:lnTo>
                    <a:pt x="131" y="2638"/>
                  </a:lnTo>
                  <a:lnTo>
                    <a:pt x="128" y="2647"/>
                  </a:lnTo>
                  <a:lnTo>
                    <a:pt x="125" y="2657"/>
                  </a:lnTo>
                  <a:lnTo>
                    <a:pt x="121" y="2665"/>
                  </a:lnTo>
                  <a:lnTo>
                    <a:pt x="116" y="2672"/>
                  </a:lnTo>
                  <a:lnTo>
                    <a:pt x="110" y="2668"/>
                  </a:lnTo>
                  <a:lnTo>
                    <a:pt x="107" y="2663"/>
                  </a:lnTo>
                  <a:lnTo>
                    <a:pt x="105" y="2659"/>
                  </a:lnTo>
                  <a:lnTo>
                    <a:pt x="104" y="2655"/>
                  </a:lnTo>
                  <a:lnTo>
                    <a:pt x="103" y="2644"/>
                  </a:lnTo>
                  <a:lnTo>
                    <a:pt x="102" y="2632"/>
                  </a:lnTo>
                  <a:lnTo>
                    <a:pt x="95" y="2633"/>
                  </a:lnTo>
                  <a:lnTo>
                    <a:pt x="89" y="2636"/>
                  </a:lnTo>
                  <a:lnTo>
                    <a:pt x="83" y="2640"/>
                  </a:lnTo>
                  <a:lnTo>
                    <a:pt x="78" y="2645"/>
                  </a:lnTo>
                  <a:lnTo>
                    <a:pt x="70" y="2657"/>
                  </a:lnTo>
                  <a:lnTo>
                    <a:pt x="61" y="2668"/>
                  </a:lnTo>
                  <a:lnTo>
                    <a:pt x="51" y="2655"/>
                  </a:lnTo>
                  <a:lnTo>
                    <a:pt x="46" y="2645"/>
                  </a:lnTo>
                  <a:lnTo>
                    <a:pt x="41" y="2635"/>
                  </a:lnTo>
                  <a:lnTo>
                    <a:pt x="36" y="2621"/>
                  </a:lnTo>
                  <a:lnTo>
                    <a:pt x="22" y="2607"/>
                  </a:lnTo>
                  <a:lnTo>
                    <a:pt x="11" y="2596"/>
                  </a:lnTo>
                  <a:lnTo>
                    <a:pt x="7" y="2589"/>
                  </a:lnTo>
                  <a:lnTo>
                    <a:pt x="4" y="2583"/>
                  </a:lnTo>
                  <a:lnTo>
                    <a:pt x="2" y="2575"/>
                  </a:lnTo>
                  <a:lnTo>
                    <a:pt x="0" y="2566"/>
                  </a:lnTo>
                  <a:lnTo>
                    <a:pt x="12" y="2559"/>
                  </a:lnTo>
                  <a:lnTo>
                    <a:pt x="21" y="2553"/>
                  </a:lnTo>
                  <a:lnTo>
                    <a:pt x="28" y="2547"/>
                  </a:lnTo>
                  <a:lnTo>
                    <a:pt x="36" y="2540"/>
                  </a:lnTo>
                  <a:lnTo>
                    <a:pt x="41" y="2532"/>
                  </a:lnTo>
                  <a:lnTo>
                    <a:pt x="45" y="2524"/>
                  </a:lnTo>
                  <a:lnTo>
                    <a:pt x="48" y="2516"/>
                  </a:lnTo>
                  <a:lnTo>
                    <a:pt x="50" y="2506"/>
                  </a:lnTo>
                  <a:lnTo>
                    <a:pt x="52" y="2497"/>
                  </a:lnTo>
                  <a:lnTo>
                    <a:pt x="53" y="2488"/>
                  </a:lnTo>
                  <a:lnTo>
                    <a:pt x="53" y="2478"/>
                  </a:lnTo>
                  <a:lnTo>
                    <a:pt x="53" y="2468"/>
                  </a:lnTo>
                  <a:lnTo>
                    <a:pt x="53" y="2447"/>
                  </a:lnTo>
                  <a:lnTo>
                    <a:pt x="52" y="2426"/>
                  </a:lnTo>
                  <a:lnTo>
                    <a:pt x="63" y="2404"/>
                  </a:lnTo>
                  <a:lnTo>
                    <a:pt x="73" y="2382"/>
                  </a:lnTo>
                  <a:lnTo>
                    <a:pt x="83" y="2360"/>
                  </a:lnTo>
                  <a:lnTo>
                    <a:pt x="95" y="2339"/>
                  </a:lnTo>
                  <a:lnTo>
                    <a:pt x="119" y="2339"/>
                  </a:lnTo>
                  <a:lnTo>
                    <a:pt x="142" y="2339"/>
                  </a:lnTo>
                  <a:lnTo>
                    <a:pt x="165" y="2339"/>
                  </a:lnTo>
                  <a:lnTo>
                    <a:pt x="189" y="2339"/>
                  </a:lnTo>
                  <a:lnTo>
                    <a:pt x="193" y="2336"/>
                  </a:lnTo>
                  <a:lnTo>
                    <a:pt x="196" y="2332"/>
                  </a:lnTo>
                  <a:lnTo>
                    <a:pt x="199" y="2327"/>
                  </a:lnTo>
                  <a:lnTo>
                    <a:pt x="201" y="2322"/>
                  </a:lnTo>
                  <a:lnTo>
                    <a:pt x="204" y="2309"/>
                  </a:lnTo>
                  <a:lnTo>
                    <a:pt x="206" y="2298"/>
                  </a:lnTo>
                  <a:lnTo>
                    <a:pt x="199" y="2298"/>
                  </a:lnTo>
                  <a:lnTo>
                    <a:pt x="192" y="2298"/>
                  </a:lnTo>
                  <a:lnTo>
                    <a:pt x="190" y="2285"/>
                  </a:lnTo>
                  <a:lnTo>
                    <a:pt x="188" y="2275"/>
                  </a:lnTo>
                  <a:lnTo>
                    <a:pt x="187" y="2270"/>
                  </a:lnTo>
                  <a:lnTo>
                    <a:pt x="188" y="2265"/>
                  </a:lnTo>
                  <a:lnTo>
                    <a:pt x="189" y="2260"/>
                  </a:lnTo>
                  <a:lnTo>
                    <a:pt x="192" y="2253"/>
                  </a:lnTo>
                  <a:lnTo>
                    <a:pt x="195" y="2253"/>
                  </a:lnTo>
                  <a:lnTo>
                    <a:pt x="201" y="2253"/>
                  </a:lnTo>
                  <a:lnTo>
                    <a:pt x="200" y="2243"/>
                  </a:lnTo>
                  <a:lnTo>
                    <a:pt x="200" y="2233"/>
                  </a:lnTo>
                  <a:lnTo>
                    <a:pt x="199" y="2222"/>
                  </a:lnTo>
                  <a:lnTo>
                    <a:pt x="196" y="2213"/>
                  </a:lnTo>
                  <a:lnTo>
                    <a:pt x="194" y="2204"/>
                  </a:lnTo>
                  <a:lnTo>
                    <a:pt x="190" y="2194"/>
                  </a:lnTo>
                  <a:lnTo>
                    <a:pt x="185" y="2185"/>
                  </a:lnTo>
                  <a:lnTo>
                    <a:pt x="178" y="2177"/>
                  </a:lnTo>
                  <a:lnTo>
                    <a:pt x="221" y="2155"/>
                  </a:lnTo>
                  <a:lnTo>
                    <a:pt x="246" y="2141"/>
                  </a:lnTo>
                  <a:lnTo>
                    <a:pt x="262" y="2133"/>
                  </a:lnTo>
                  <a:lnTo>
                    <a:pt x="275" y="2126"/>
                  </a:lnTo>
                  <a:lnTo>
                    <a:pt x="274" y="2114"/>
                  </a:lnTo>
                  <a:lnTo>
                    <a:pt x="272" y="2102"/>
                  </a:lnTo>
                  <a:lnTo>
                    <a:pt x="269" y="2089"/>
                  </a:lnTo>
                  <a:lnTo>
                    <a:pt x="265" y="2076"/>
                  </a:lnTo>
                  <a:lnTo>
                    <a:pt x="256" y="2050"/>
                  </a:lnTo>
                  <a:lnTo>
                    <a:pt x="249" y="2025"/>
                  </a:lnTo>
                  <a:lnTo>
                    <a:pt x="235" y="2019"/>
                  </a:lnTo>
                  <a:lnTo>
                    <a:pt x="222" y="2013"/>
                  </a:lnTo>
                  <a:lnTo>
                    <a:pt x="218" y="2010"/>
                  </a:lnTo>
                  <a:lnTo>
                    <a:pt x="214" y="2005"/>
                  </a:lnTo>
                  <a:lnTo>
                    <a:pt x="211" y="2002"/>
                  </a:lnTo>
                  <a:lnTo>
                    <a:pt x="208" y="1998"/>
                  </a:lnTo>
                  <a:lnTo>
                    <a:pt x="207" y="1995"/>
                  </a:lnTo>
                  <a:lnTo>
                    <a:pt x="205" y="1991"/>
                  </a:lnTo>
                  <a:lnTo>
                    <a:pt x="204" y="1987"/>
                  </a:lnTo>
                  <a:lnTo>
                    <a:pt x="204" y="1983"/>
                  </a:lnTo>
                  <a:lnTo>
                    <a:pt x="205" y="1974"/>
                  </a:lnTo>
                  <a:lnTo>
                    <a:pt x="207" y="1965"/>
                  </a:lnTo>
                  <a:lnTo>
                    <a:pt x="211" y="1957"/>
                  </a:lnTo>
                  <a:lnTo>
                    <a:pt x="216" y="1948"/>
                  </a:lnTo>
                  <a:lnTo>
                    <a:pt x="222" y="1939"/>
                  </a:lnTo>
                  <a:lnTo>
                    <a:pt x="230" y="1931"/>
                  </a:lnTo>
                  <a:lnTo>
                    <a:pt x="246" y="1913"/>
                  </a:lnTo>
                  <a:lnTo>
                    <a:pt x="262" y="1898"/>
                  </a:lnTo>
                  <a:lnTo>
                    <a:pt x="267" y="1873"/>
                  </a:lnTo>
                  <a:lnTo>
                    <a:pt x="269" y="1852"/>
                  </a:lnTo>
                  <a:lnTo>
                    <a:pt x="271" y="1836"/>
                  </a:lnTo>
                  <a:lnTo>
                    <a:pt x="274" y="1825"/>
                  </a:lnTo>
                  <a:lnTo>
                    <a:pt x="280" y="1823"/>
                  </a:lnTo>
                  <a:lnTo>
                    <a:pt x="288" y="1821"/>
                  </a:lnTo>
                  <a:lnTo>
                    <a:pt x="289" y="1808"/>
                  </a:lnTo>
                  <a:lnTo>
                    <a:pt x="291" y="1796"/>
                  </a:lnTo>
                  <a:lnTo>
                    <a:pt x="293" y="1783"/>
                  </a:lnTo>
                  <a:lnTo>
                    <a:pt x="296" y="1772"/>
                  </a:lnTo>
                  <a:lnTo>
                    <a:pt x="306" y="1771"/>
                  </a:lnTo>
                  <a:lnTo>
                    <a:pt x="317" y="1770"/>
                  </a:lnTo>
                  <a:lnTo>
                    <a:pt x="328" y="1770"/>
                  </a:lnTo>
                  <a:lnTo>
                    <a:pt x="339" y="1770"/>
                  </a:lnTo>
                  <a:lnTo>
                    <a:pt x="343" y="1765"/>
                  </a:lnTo>
                  <a:lnTo>
                    <a:pt x="346" y="1761"/>
                  </a:lnTo>
                  <a:lnTo>
                    <a:pt x="347" y="1755"/>
                  </a:lnTo>
                  <a:lnTo>
                    <a:pt x="347" y="1748"/>
                  </a:lnTo>
                  <a:lnTo>
                    <a:pt x="361" y="1741"/>
                  </a:lnTo>
                  <a:lnTo>
                    <a:pt x="375" y="1735"/>
                  </a:lnTo>
                  <a:lnTo>
                    <a:pt x="381" y="1732"/>
                  </a:lnTo>
                  <a:lnTo>
                    <a:pt x="387" y="1727"/>
                  </a:lnTo>
                  <a:lnTo>
                    <a:pt x="393" y="1722"/>
                  </a:lnTo>
                  <a:lnTo>
                    <a:pt x="400" y="1716"/>
                  </a:lnTo>
                  <a:lnTo>
                    <a:pt x="414" y="1718"/>
                  </a:lnTo>
                  <a:lnTo>
                    <a:pt x="429" y="1719"/>
                  </a:lnTo>
                  <a:lnTo>
                    <a:pt x="429" y="1726"/>
                  </a:lnTo>
                  <a:lnTo>
                    <a:pt x="430" y="1734"/>
                  </a:lnTo>
                  <a:lnTo>
                    <a:pt x="438" y="1733"/>
                  </a:lnTo>
                  <a:lnTo>
                    <a:pt x="447" y="1733"/>
                  </a:lnTo>
                  <a:lnTo>
                    <a:pt x="457" y="1732"/>
                  </a:lnTo>
                  <a:lnTo>
                    <a:pt x="465" y="1732"/>
                  </a:lnTo>
                  <a:lnTo>
                    <a:pt x="467" y="1722"/>
                  </a:lnTo>
                  <a:lnTo>
                    <a:pt x="469" y="1714"/>
                  </a:lnTo>
                  <a:lnTo>
                    <a:pt x="470" y="1706"/>
                  </a:lnTo>
                  <a:lnTo>
                    <a:pt x="472" y="1698"/>
                  </a:lnTo>
                  <a:lnTo>
                    <a:pt x="459" y="1696"/>
                  </a:lnTo>
                  <a:lnTo>
                    <a:pt x="445" y="1695"/>
                  </a:lnTo>
                  <a:lnTo>
                    <a:pt x="444" y="1690"/>
                  </a:lnTo>
                  <a:lnTo>
                    <a:pt x="442" y="1686"/>
                  </a:lnTo>
                  <a:lnTo>
                    <a:pt x="440" y="1681"/>
                  </a:lnTo>
                  <a:lnTo>
                    <a:pt x="436" y="1676"/>
                  </a:lnTo>
                  <a:lnTo>
                    <a:pt x="427" y="1664"/>
                  </a:lnTo>
                  <a:lnTo>
                    <a:pt x="415" y="1654"/>
                  </a:lnTo>
                  <a:lnTo>
                    <a:pt x="404" y="1642"/>
                  </a:lnTo>
                  <a:lnTo>
                    <a:pt x="393" y="1632"/>
                  </a:lnTo>
                  <a:lnTo>
                    <a:pt x="388" y="1627"/>
                  </a:lnTo>
                  <a:lnTo>
                    <a:pt x="384" y="1622"/>
                  </a:lnTo>
                  <a:lnTo>
                    <a:pt x="381" y="1616"/>
                  </a:lnTo>
                  <a:lnTo>
                    <a:pt x="378" y="1610"/>
                  </a:lnTo>
                  <a:lnTo>
                    <a:pt x="384" y="1603"/>
                  </a:lnTo>
                  <a:lnTo>
                    <a:pt x="389" y="1597"/>
                  </a:lnTo>
                  <a:lnTo>
                    <a:pt x="395" y="1589"/>
                  </a:lnTo>
                  <a:lnTo>
                    <a:pt x="399" y="1582"/>
                  </a:lnTo>
                  <a:lnTo>
                    <a:pt x="402" y="1575"/>
                  </a:lnTo>
                  <a:lnTo>
                    <a:pt x="404" y="1568"/>
                  </a:lnTo>
                  <a:lnTo>
                    <a:pt x="406" y="1559"/>
                  </a:lnTo>
                  <a:lnTo>
                    <a:pt x="407" y="1550"/>
                  </a:lnTo>
                  <a:lnTo>
                    <a:pt x="383" y="1549"/>
                  </a:lnTo>
                  <a:lnTo>
                    <a:pt x="360" y="1546"/>
                  </a:lnTo>
                  <a:lnTo>
                    <a:pt x="350" y="1544"/>
                  </a:lnTo>
                  <a:lnTo>
                    <a:pt x="339" y="1540"/>
                  </a:lnTo>
                  <a:lnTo>
                    <a:pt x="328" y="1536"/>
                  </a:lnTo>
                  <a:lnTo>
                    <a:pt x="319" y="1529"/>
                  </a:lnTo>
                  <a:lnTo>
                    <a:pt x="319" y="1522"/>
                  </a:lnTo>
                  <a:lnTo>
                    <a:pt x="320" y="1515"/>
                  </a:lnTo>
                  <a:lnTo>
                    <a:pt x="321" y="1510"/>
                  </a:lnTo>
                  <a:lnTo>
                    <a:pt x="323" y="1504"/>
                  </a:lnTo>
                  <a:lnTo>
                    <a:pt x="327" y="1494"/>
                  </a:lnTo>
                  <a:lnTo>
                    <a:pt x="334" y="1483"/>
                  </a:lnTo>
                  <a:lnTo>
                    <a:pt x="357" y="1479"/>
                  </a:lnTo>
                  <a:lnTo>
                    <a:pt x="380" y="1474"/>
                  </a:lnTo>
                  <a:lnTo>
                    <a:pt x="404" y="1470"/>
                  </a:lnTo>
                  <a:lnTo>
                    <a:pt x="427" y="1466"/>
                  </a:lnTo>
                  <a:lnTo>
                    <a:pt x="429" y="1466"/>
                  </a:lnTo>
                  <a:lnTo>
                    <a:pt x="429" y="1465"/>
                  </a:lnTo>
                  <a:lnTo>
                    <a:pt x="430" y="1462"/>
                  </a:lnTo>
                  <a:lnTo>
                    <a:pt x="430" y="1456"/>
                  </a:lnTo>
                  <a:lnTo>
                    <a:pt x="431" y="1431"/>
                  </a:lnTo>
                  <a:lnTo>
                    <a:pt x="431" y="1382"/>
                  </a:lnTo>
                  <a:lnTo>
                    <a:pt x="426" y="1382"/>
                  </a:lnTo>
                  <a:lnTo>
                    <a:pt x="423" y="1382"/>
                  </a:lnTo>
                  <a:lnTo>
                    <a:pt x="413" y="1373"/>
                  </a:lnTo>
                  <a:lnTo>
                    <a:pt x="406" y="1366"/>
                  </a:lnTo>
                  <a:lnTo>
                    <a:pt x="403" y="1364"/>
                  </a:lnTo>
                  <a:lnTo>
                    <a:pt x="398" y="1363"/>
                  </a:lnTo>
                  <a:lnTo>
                    <a:pt x="392" y="1363"/>
                  </a:lnTo>
                  <a:lnTo>
                    <a:pt x="384" y="1364"/>
                  </a:lnTo>
                  <a:lnTo>
                    <a:pt x="363" y="1330"/>
                  </a:lnTo>
                  <a:lnTo>
                    <a:pt x="342" y="1294"/>
                  </a:lnTo>
                  <a:lnTo>
                    <a:pt x="330" y="1275"/>
                  </a:lnTo>
                  <a:lnTo>
                    <a:pt x="321" y="1258"/>
                  </a:lnTo>
                  <a:lnTo>
                    <a:pt x="313" y="1239"/>
                  </a:lnTo>
                  <a:lnTo>
                    <a:pt x="305" y="1221"/>
                  </a:lnTo>
                  <a:lnTo>
                    <a:pt x="308" y="1218"/>
                  </a:lnTo>
                  <a:lnTo>
                    <a:pt x="313" y="1215"/>
                  </a:lnTo>
                  <a:lnTo>
                    <a:pt x="320" y="1213"/>
                  </a:lnTo>
                  <a:lnTo>
                    <a:pt x="332" y="1209"/>
                  </a:lnTo>
                  <a:lnTo>
                    <a:pt x="348" y="1197"/>
                  </a:lnTo>
                  <a:lnTo>
                    <a:pt x="362" y="1185"/>
                  </a:lnTo>
                  <a:lnTo>
                    <a:pt x="370" y="1178"/>
                  </a:lnTo>
                  <a:lnTo>
                    <a:pt x="376" y="1171"/>
                  </a:lnTo>
                  <a:lnTo>
                    <a:pt x="381" y="1163"/>
                  </a:lnTo>
                  <a:lnTo>
                    <a:pt x="385" y="1156"/>
                  </a:lnTo>
                  <a:lnTo>
                    <a:pt x="400" y="1155"/>
                  </a:lnTo>
                  <a:lnTo>
                    <a:pt x="415" y="1154"/>
                  </a:lnTo>
                  <a:lnTo>
                    <a:pt x="414" y="1146"/>
                  </a:lnTo>
                  <a:lnTo>
                    <a:pt x="414" y="1136"/>
                  </a:lnTo>
                  <a:lnTo>
                    <a:pt x="414" y="1128"/>
                  </a:lnTo>
                  <a:lnTo>
                    <a:pt x="414" y="1120"/>
                  </a:lnTo>
                  <a:lnTo>
                    <a:pt x="419" y="1118"/>
                  </a:lnTo>
                  <a:lnTo>
                    <a:pt x="427" y="1113"/>
                  </a:lnTo>
                  <a:lnTo>
                    <a:pt x="435" y="1108"/>
                  </a:lnTo>
                  <a:lnTo>
                    <a:pt x="443" y="1102"/>
                  </a:lnTo>
                  <a:lnTo>
                    <a:pt x="449" y="1095"/>
                  </a:lnTo>
                  <a:lnTo>
                    <a:pt x="456" y="1088"/>
                  </a:lnTo>
                  <a:lnTo>
                    <a:pt x="458" y="1085"/>
                  </a:lnTo>
                  <a:lnTo>
                    <a:pt x="459" y="1082"/>
                  </a:lnTo>
                  <a:lnTo>
                    <a:pt x="459" y="1079"/>
                  </a:lnTo>
                  <a:lnTo>
                    <a:pt x="458" y="1077"/>
                  </a:lnTo>
                  <a:lnTo>
                    <a:pt x="466" y="1068"/>
                  </a:lnTo>
                  <a:lnTo>
                    <a:pt x="471" y="1059"/>
                  </a:lnTo>
                  <a:lnTo>
                    <a:pt x="473" y="1051"/>
                  </a:lnTo>
                  <a:lnTo>
                    <a:pt x="474" y="1040"/>
                  </a:lnTo>
                  <a:lnTo>
                    <a:pt x="460" y="1037"/>
                  </a:lnTo>
                  <a:lnTo>
                    <a:pt x="445" y="1035"/>
                  </a:lnTo>
                  <a:lnTo>
                    <a:pt x="443" y="1022"/>
                  </a:lnTo>
                  <a:lnTo>
                    <a:pt x="442" y="1010"/>
                  </a:lnTo>
                  <a:lnTo>
                    <a:pt x="442" y="1003"/>
                  </a:lnTo>
                  <a:lnTo>
                    <a:pt x="443" y="997"/>
                  </a:lnTo>
                  <a:lnTo>
                    <a:pt x="444" y="991"/>
                  </a:lnTo>
                  <a:lnTo>
                    <a:pt x="446" y="985"/>
                  </a:lnTo>
                  <a:lnTo>
                    <a:pt x="449" y="985"/>
                  </a:lnTo>
                  <a:lnTo>
                    <a:pt x="455" y="985"/>
                  </a:lnTo>
                  <a:lnTo>
                    <a:pt x="456" y="964"/>
                  </a:lnTo>
                  <a:lnTo>
                    <a:pt x="458" y="941"/>
                  </a:lnTo>
                  <a:lnTo>
                    <a:pt x="459" y="918"/>
                  </a:lnTo>
                  <a:lnTo>
                    <a:pt x="458" y="898"/>
                  </a:lnTo>
                  <a:lnTo>
                    <a:pt x="447" y="864"/>
                  </a:lnTo>
                  <a:lnTo>
                    <a:pt x="441" y="847"/>
                  </a:lnTo>
                  <a:lnTo>
                    <a:pt x="439" y="836"/>
                  </a:lnTo>
                  <a:lnTo>
                    <a:pt x="439" y="828"/>
                  </a:lnTo>
                  <a:lnTo>
                    <a:pt x="441" y="829"/>
                  </a:lnTo>
                  <a:lnTo>
                    <a:pt x="443" y="830"/>
                  </a:lnTo>
                  <a:lnTo>
                    <a:pt x="447" y="830"/>
                  </a:lnTo>
                  <a:lnTo>
                    <a:pt x="454" y="830"/>
                  </a:lnTo>
                  <a:lnTo>
                    <a:pt x="480" y="828"/>
                  </a:lnTo>
                  <a:lnTo>
                    <a:pt x="527" y="823"/>
                  </a:lnTo>
                  <a:lnTo>
                    <a:pt x="527" y="809"/>
                  </a:lnTo>
                  <a:lnTo>
                    <a:pt x="526" y="795"/>
                  </a:lnTo>
                  <a:lnTo>
                    <a:pt x="526" y="780"/>
                  </a:lnTo>
                  <a:lnTo>
                    <a:pt x="526" y="767"/>
                  </a:lnTo>
                  <a:lnTo>
                    <a:pt x="539" y="763"/>
                  </a:lnTo>
                  <a:lnTo>
                    <a:pt x="551" y="756"/>
                  </a:lnTo>
                  <a:lnTo>
                    <a:pt x="564" y="748"/>
                  </a:lnTo>
                  <a:lnTo>
                    <a:pt x="575" y="739"/>
                  </a:lnTo>
                  <a:lnTo>
                    <a:pt x="586" y="729"/>
                  </a:lnTo>
                  <a:lnTo>
                    <a:pt x="598" y="717"/>
                  </a:lnTo>
                  <a:lnTo>
                    <a:pt x="608" y="706"/>
                  </a:lnTo>
                  <a:lnTo>
                    <a:pt x="617" y="692"/>
                  </a:lnTo>
                  <a:lnTo>
                    <a:pt x="626" y="679"/>
                  </a:lnTo>
                  <a:lnTo>
                    <a:pt x="633" y="665"/>
                  </a:lnTo>
                  <a:lnTo>
                    <a:pt x="638" y="651"/>
                  </a:lnTo>
                  <a:lnTo>
                    <a:pt x="642" y="636"/>
                  </a:lnTo>
                  <a:lnTo>
                    <a:pt x="644" y="622"/>
                  </a:lnTo>
                  <a:lnTo>
                    <a:pt x="644" y="607"/>
                  </a:lnTo>
                  <a:lnTo>
                    <a:pt x="643" y="600"/>
                  </a:lnTo>
                  <a:lnTo>
                    <a:pt x="642" y="593"/>
                  </a:lnTo>
                  <a:lnTo>
                    <a:pt x="640" y="585"/>
                  </a:lnTo>
                  <a:lnTo>
                    <a:pt x="637" y="578"/>
                  </a:lnTo>
                  <a:lnTo>
                    <a:pt x="634" y="578"/>
                  </a:lnTo>
                  <a:lnTo>
                    <a:pt x="632" y="577"/>
                  </a:lnTo>
                  <a:lnTo>
                    <a:pt x="630" y="575"/>
                  </a:lnTo>
                  <a:lnTo>
                    <a:pt x="628" y="573"/>
                  </a:lnTo>
                  <a:lnTo>
                    <a:pt x="625" y="567"/>
                  </a:lnTo>
                  <a:lnTo>
                    <a:pt x="623" y="557"/>
                  </a:lnTo>
                  <a:lnTo>
                    <a:pt x="622" y="547"/>
                  </a:lnTo>
                  <a:lnTo>
                    <a:pt x="621" y="536"/>
                  </a:lnTo>
                  <a:lnTo>
                    <a:pt x="621" y="523"/>
                  </a:lnTo>
                  <a:lnTo>
                    <a:pt x="621" y="511"/>
                  </a:lnTo>
                  <a:lnTo>
                    <a:pt x="624" y="484"/>
                  </a:lnTo>
                  <a:lnTo>
                    <a:pt x="628" y="459"/>
                  </a:lnTo>
                  <a:lnTo>
                    <a:pt x="632" y="438"/>
                  </a:lnTo>
                  <a:lnTo>
                    <a:pt x="636" y="426"/>
                  </a:lnTo>
                  <a:lnTo>
                    <a:pt x="637" y="398"/>
                  </a:lnTo>
                  <a:lnTo>
                    <a:pt x="639" y="378"/>
                  </a:lnTo>
                  <a:lnTo>
                    <a:pt x="642" y="359"/>
                  </a:lnTo>
                  <a:lnTo>
                    <a:pt x="644" y="333"/>
                  </a:lnTo>
                  <a:lnTo>
                    <a:pt x="649" y="327"/>
                  </a:lnTo>
                  <a:lnTo>
                    <a:pt x="653" y="316"/>
                  </a:lnTo>
                  <a:lnTo>
                    <a:pt x="657" y="300"/>
                  </a:lnTo>
                  <a:lnTo>
                    <a:pt x="660" y="280"/>
                  </a:lnTo>
                  <a:lnTo>
                    <a:pt x="668" y="234"/>
                  </a:lnTo>
                  <a:lnTo>
                    <a:pt x="674" y="181"/>
                  </a:lnTo>
                  <a:lnTo>
                    <a:pt x="681" y="126"/>
                  </a:lnTo>
                  <a:lnTo>
                    <a:pt x="685" y="74"/>
                  </a:lnTo>
                  <a:lnTo>
                    <a:pt x="688" y="31"/>
                  </a:lnTo>
                  <a:lnTo>
                    <a:pt x="689" y="0"/>
                  </a:lnTo>
                  <a:lnTo>
                    <a:pt x="725" y="5"/>
                  </a:lnTo>
                  <a:lnTo>
                    <a:pt x="763" y="9"/>
                  </a:lnTo>
                  <a:lnTo>
                    <a:pt x="799" y="14"/>
                  </a:lnTo>
                  <a:lnTo>
                    <a:pt x="837" y="18"/>
                  </a:lnTo>
                  <a:lnTo>
                    <a:pt x="837" y="22"/>
                  </a:lnTo>
                  <a:lnTo>
                    <a:pt x="837" y="26"/>
                  </a:lnTo>
                  <a:lnTo>
                    <a:pt x="865" y="27"/>
                  </a:lnTo>
                  <a:lnTo>
                    <a:pt x="893" y="31"/>
                  </a:lnTo>
                  <a:lnTo>
                    <a:pt x="920" y="35"/>
                  </a:lnTo>
                  <a:lnTo>
                    <a:pt x="947" y="41"/>
                  </a:lnTo>
                  <a:lnTo>
                    <a:pt x="973" y="46"/>
                  </a:lnTo>
                  <a:lnTo>
                    <a:pt x="1000" y="51"/>
                  </a:lnTo>
                  <a:lnTo>
                    <a:pt x="1028" y="55"/>
                  </a:lnTo>
                  <a:lnTo>
                    <a:pt x="1058" y="59"/>
                  </a:lnTo>
                  <a:lnTo>
                    <a:pt x="1056" y="72"/>
                  </a:lnTo>
                  <a:lnTo>
                    <a:pt x="1054" y="85"/>
                  </a:lnTo>
                  <a:lnTo>
                    <a:pt x="1053" y="100"/>
                  </a:lnTo>
                  <a:lnTo>
                    <a:pt x="1052" y="113"/>
                  </a:lnTo>
                  <a:lnTo>
                    <a:pt x="1035" y="112"/>
                  </a:lnTo>
                  <a:lnTo>
                    <a:pt x="1021" y="112"/>
                  </a:lnTo>
                  <a:lnTo>
                    <a:pt x="1009" y="113"/>
                  </a:lnTo>
                  <a:lnTo>
                    <a:pt x="1001" y="117"/>
                  </a:lnTo>
                  <a:lnTo>
                    <a:pt x="994" y="120"/>
                  </a:lnTo>
                  <a:lnTo>
                    <a:pt x="989" y="124"/>
                  </a:lnTo>
                  <a:lnTo>
                    <a:pt x="985" y="129"/>
                  </a:lnTo>
                  <a:lnTo>
                    <a:pt x="982" y="136"/>
                  </a:lnTo>
                  <a:lnTo>
                    <a:pt x="980" y="168"/>
                  </a:lnTo>
                  <a:lnTo>
                    <a:pt x="980" y="212"/>
                  </a:lnTo>
                  <a:lnTo>
                    <a:pt x="982" y="222"/>
                  </a:lnTo>
                  <a:lnTo>
                    <a:pt x="987" y="235"/>
                  </a:lnTo>
                  <a:lnTo>
                    <a:pt x="999" y="235"/>
                  </a:lnTo>
                  <a:lnTo>
                    <a:pt x="1014" y="237"/>
                  </a:lnTo>
                  <a:lnTo>
                    <a:pt x="1024" y="250"/>
                  </a:lnTo>
                  <a:lnTo>
                    <a:pt x="1031" y="262"/>
                  </a:lnTo>
                  <a:lnTo>
                    <a:pt x="1035" y="270"/>
                  </a:lnTo>
                  <a:lnTo>
                    <a:pt x="1037" y="278"/>
                  </a:lnTo>
                  <a:lnTo>
                    <a:pt x="1037" y="287"/>
                  </a:lnTo>
                  <a:lnTo>
                    <a:pt x="1036" y="296"/>
                  </a:lnTo>
                  <a:lnTo>
                    <a:pt x="1034" y="307"/>
                  </a:lnTo>
                  <a:lnTo>
                    <a:pt x="1031" y="323"/>
                  </a:lnTo>
                  <a:lnTo>
                    <a:pt x="1042" y="323"/>
                  </a:lnTo>
                  <a:lnTo>
                    <a:pt x="1052" y="325"/>
                  </a:lnTo>
                  <a:lnTo>
                    <a:pt x="1052" y="356"/>
                  </a:lnTo>
                  <a:lnTo>
                    <a:pt x="1052" y="379"/>
                  </a:lnTo>
                  <a:lnTo>
                    <a:pt x="1053" y="388"/>
                  </a:lnTo>
                  <a:lnTo>
                    <a:pt x="1054" y="396"/>
                  </a:lnTo>
                  <a:lnTo>
                    <a:pt x="1056" y="402"/>
                  </a:lnTo>
                  <a:lnTo>
                    <a:pt x="1059" y="407"/>
                  </a:lnTo>
                  <a:lnTo>
                    <a:pt x="1063" y="410"/>
                  </a:lnTo>
                  <a:lnTo>
                    <a:pt x="1070" y="413"/>
                  </a:lnTo>
                  <a:lnTo>
                    <a:pt x="1076" y="415"/>
                  </a:lnTo>
                  <a:lnTo>
                    <a:pt x="1084" y="416"/>
                  </a:lnTo>
                  <a:lnTo>
                    <a:pt x="1106" y="416"/>
                  </a:lnTo>
                  <a:lnTo>
                    <a:pt x="1136" y="414"/>
                  </a:lnTo>
                  <a:lnTo>
                    <a:pt x="1157" y="414"/>
                  </a:lnTo>
                  <a:lnTo>
                    <a:pt x="1179" y="413"/>
                  </a:lnTo>
                  <a:lnTo>
                    <a:pt x="1201" y="412"/>
                  </a:lnTo>
                  <a:lnTo>
                    <a:pt x="1224" y="411"/>
                  </a:lnTo>
                  <a:lnTo>
                    <a:pt x="1224" y="409"/>
                  </a:lnTo>
                  <a:lnTo>
                    <a:pt x="1224" y="408"/>
                  </a:lnTo>
                  <a:lnTo>
                    <a:pt x="1249" y="406"/>
                  </a:lnTo>
                  <a:lnTo>
                    <a:pt x="1275" y="405"/>
                  </a:lnTo>
                  <a:lnTo>
                    <a:pt x="1301" y="404"/>
                  </a:lnTo>
                  <a:lnTo>
                    <a:pt x="1327" y="403"/>
                  </a:lnTo>
                  <a:lnTo>
                    <a:pt x="1344" y="402"/>
                  </a:lnTo>
                  <a:lnTo>
                    <a:pt x="1362" y="401"/>
                  </a:lnTo>
                  <a:lnTo>
                    <a:pt x="1381" y="400"/>
                  </a:lnTo>
                  <a:lnTo>
                    <a:pt x="1398" y="399"/>
                  </a:lnTo>
                  <a:lnTo>
                    <a:pt x="1396" y="411"/>
                  </a:lnTo>
                  <a:lnTo>
                    <a:pt x="1392" y="424"/>
                  </a:lnTo>
                  <a:lnTo>
                    <a:pt x="1387" y="434"/>
                  </a:lnTo>
                  <a:lnTo>
                    <a:pt x="1384" y="444"/>
                  </a:lnTo>
                  <a:lnTo>
                    <a:pt x="1382" y="450"/>
                  </a:lnTo>
                  <a:lnTo>
                    <a:pt x="1381" y="454"/>
                  </a:lnTo>
                  <a:lnTo>
                    <a:pt x="1381" y="459"/>
                  </a:lnTo>
                  <a:lnTo>
                    <a:pt x="1382" y="464"/>
                  </a:lnTo>
                  <a:lnTo>
                    <a:pt x="1384" y="469"/>
                  </a:lnTo>
                  <a:lnTo>
                    <a:pt x="1387" y="474"/>
                  </a:lnTo>
                  <a:lnTo>
                    <a:pt x="1391" y="480"/>
                  </a:lnTo>
                  <a:lnTo>
                    <a:pt x="1397" y="485"/>
                  </a:lnTo>
                  <a:lnTo>
                    <a:pt x="1426" y="485"/>
                  </a:lnTo>
                  <a:lnTo>
                    <a:pt x="1442" y="485"/>
                  </a:lnTo>
                  <a:lnTo>
                    <a:pt x="1446" y="485"/>
                  </a:lnTo>
                  <a:lnTo>
                    <a:pt x="1448" y="486"/>
                  </a:lnTo>
                  <a:lnTo>
                    <a:pt x="1450" y="487"/>
                  </a:lnTo>
                  <a:lnTo>
                    <a:pt x="1451" y="488"/>
                  </a:lnTo>
                  <a:lnTo>
                    <a:pt x="1444" y="494"/>
                  </a:lnTo>
                  <a:lnTo>
                    <a:pt x="1439" y="499"/>
                  </a:lnTo>
                  <a:lnTo>
                    <a:pt x="1435" y="506"/>
                  </a:lnTo>
                  <a:lnTo>
                    <a:pt x="1432" y="511"/>
                  </a:lnTo>
                  <a:lnTo>
                    <a:pt x="1431" y="524"/>
                  </a:lnTo>
                  <a:lnTo>
                    <a:pt x="1430" y="543"/>
                  </a:lnTo>
                  <a:lnTo>
                    <a:pt x="1416" y="543"/>
                  </a:lnTo>
                  <a:lnTo>
                    <a:pt x="1403" y="545"/>
                  </a:lnTo>
                  <a:lnTo>
                    <a:pt x="1403" y="548"/>
                  </a:lnTo>
                  <a:lnTo>
                    <a:pt x="1403" y="552"/>
                  </a:lnTo>
                  <a:lnTo>
                    <a:pt x="1397" y="550"/>
                  </a:lnTo>
                  <a:lnTo>
                    <a:pt x="1393" y="548"/>
                  </a:lnTo>
                  <a:lnTo>
                    <a:pt x="1393" y="535"/>
                  </a:lnTo>
                  <a:lnTo>
                    <a:pt x="1392" y="521"/>
                  </a:lnTo>
                  <a:lnTo>
                    <a:pt x="1391" y="514"/>
                  </a:lnTo>
                  <a:lnTo>
                    <a:pt x="1390" y="508"/>
                  </a:lnTo>
                  <a:lnTo>
                    <a:pt x="1388" y="501"/>
                  </a:lnTo>
                  <a:lnTo>
                    <a:pt x="1385" y="495"/>
                  </a:lnTo>
                  <a:lnTo>
                    <a:pt x="1378" y="495"/>
                  </a:lnTo>
                  <a:lnTo>
                    <a:pt x="1370" y="496"/>
                  </a:lnTo>
                  <a:lnTo>
                    <a:pt x="1363" y="498"/>
                  </a:lnTo>
                  <a:lnTo>
                    <a:pt x="1356" y="500"/>
                  </a:lnTo>
                  <a:lnTo>
                    <a:pt x="1341" y="506"/>
                  </a:lnTo>
                  <a:lnTo>
                    <a:pt x="1327" y="509"/>
                  </a:lnTo>
                  <a:lnTo>
                    <a:pt x="1327" y="513"/>
                  </a:lnTo>
                  <a:lnTo>
                    <a:pt x="1327" y="516"/>
                  </a:lnTo>
                  <a:lnTo>
                    <a:pt x="1319" y="520"/>
                  </a:lnTo>
                  <a:lnTo>
                    <a:pt x="1313" y="524"/>
                  </a:lnTo>
                  <a:lnTo>
                    <a:pt x="1309" y="528"/>
                  </a:lnTo>
                  <a:lnTo>
                    <a:pt x="1305" y="533"/>
                  </a:lnTo>
                  <a:lnTo>
                    <a:pt x="1299" y="542"/>
                  </a:lnTo>
                  <a:lnTo>
                    <a:pt x="1295" y="551"/>
                  </a:lnTo>
                  <a:lnTo>
                    <a:pt x="1290" y="562"/>
                  </a:lnTo>
                  <a:lnTo>
                    <a:pt x="1284" y="572"/>
                  </a:lnTo>
                  <a:lnTo>
                    <a:pt x="1280" y="577"/>
                  </a:lnTo>
                  <a:lnTo>
                    <a:pt x="1276" y="581"/>
                  </a:lnTo>
                  <a:lnTo>
                    <a:pt x="1270" y="586"/>
                  </a:lnTo>
                  <a:lnTo>
                    <a:pt x="1262" y="591"/>
                  </a:lnTo>
                  <a:lnTo>
                    <a:pt x="1262" y="605"/>
                  </a:lnTo>
                  <a:lnTo>
                    <a:pt x="1262" y="620"/>
                  </a:lnTo>
                  <a:lnTo>
                    <a:pt x="1262" y="635"/>
                  </a:lnTo>
                  <a:lnTo>
                    <a:pt x="1262" y="650"/>
                  </a:lnTo>
                  <a:lnTo>
                    <a:pt x="1286" y="657"/>
                  </a:lnTo>
                  <a:lnTo>
                    <a:pt x="1313" y="665"/>
                  </a:lnTo>
                  <a:lnTo>
                    <a:pt x="1319" y="668"/>
                  </a:lnTo>
                  <a:lnTo>
                    <a:pt x="1326" y="672"/>
                  </a:lnTo>
                  <a:lnTo>
                    <a:pt x="1331" y="675"/>
                  </a:lnTo>
                  <a:lnTo>
                    <a:pt x="1335" y="679"/>
                  </a:lnTo>
                  <a:lnTo>
                    <a:pt x="1339" y="684"/>
                  </a:lnTo>
                  <a:lnTo>
                    <a:pt x="1342" y="689"/>
                  </a:lnTo>
                  <a:lnTo>
                    <a:pt x="1343" y="695"/>
                  </a:lnTo>
                  <a:lnTo>
                    <a:pt x="1344" y="702"/>
                  </a:lnTo>
                  <a:lnTo>
                    <a:pt x="1340" y="707"/>
                  </a:lnTo>
                  <a:lnTo>
                    <a:pt x="1336" y="715"/>
                  </a:lnTo>
                  <a:lnTo>
                    <a:pt x="1331" y="724"/>
                  </a:lnTo>
                  <a:lnTo>
                    <a:pt x="1326" y="735"/>
                  </a:lnTo>
                  <a:lnTo>
                    <a:pt x="1322" y="746"/>
                  </a:lnTo>
                  <a:lnTo>
                    <a:pt x="1317" y="756"/>
                  </a:lnTo>
                  <a:lnTo>
                    <a:pt x="1315" y="764"/>
                  </a:lnTo>
                  <a:lnTo>
                    <a:pt x="1314" y="770"/>
                  </a:lnTo>
                  <a:lnTo>
                    <a:pt x="1335" y="787"/>
                  </a:lnTo>
                  <a:lnTo>
                    <a:pt x="1345" y="798"/>
                  </a:lnTo>
                  <a:lnTo>
                    <a:pt x="1347" y="800"/>
                  </a:lnTo>
                  <a:lnTo>
                    <a:pt x="1348" y="804"/>
                  </a:lnTo>
                  <a:lnTo>
                    <a:pt x="1348" y="808"/>
                  </a:lnTo>
                  <a:lnTo>
                    <a:pt x="1348" y="815"/>
                  </a:lnTo>
                  <a:lnTo>
                    <a:pt x="1348" y="829"/>
                  </a:lnTo>
                  <a:lnTo>
                    <a:pt x="1345" y="850"/>
                  </a:lnTo>
                  <a:lnTo>
                    <a:pt x="1327" y="878"/>
                  </a:lnTo>
                  <a:lnTo>
                    <a:pt x="1316" y="893"/>
                  </a:lnTo>
                  <a:lnTo>
                    <a:pt x="1309" y="902"/>
                  </a:lnTo>
                  <a:lnTo>
                    <a:pt x="1302" y="909"/>
                  </a:lnTo>
                  <a:lnTo>
                    <a:pt x="1283" y="943"/>
                  </a:lnTo>
                  <a:lnTo>
                    <a:pt x="1273" y="962"/>
                  </a:lnTo>
                  <a:lnTo>
                    <a:pt x="1267" y="971"/>
                  </a:lnTo>
                  <a:lnTo>
                    <a:pt x="1259" y="979"/>
                  </a:lnTo>
                  <a:lnTo>
                    <a:pt x="1243" y="981"/>
                  </a:lnTo>
                  <a:lnTo>
                    <a:pt x="1224" y="984"/>
                  </a:lnTo>
                  <a:lnTo>
                    <a:pt x="1215" y="987"/>
                  </a:lnTo>
                  <a:lnTo>
                    <a:pt x="1205" y="989"/>
                  </a:lnTo>
                  <a:lnTo>
                    <a:pt x="1196" y="992"/>
                  </a:lnTo>
                  <a:lnTo>
                    <a:pt x="1188" y="996"/>
                  </a:lnTo>
                  <a:lnTo>
                    <a:pt x="1181" y="1000"/>
                  </a:lnTo>
                  <a:lnTo>
                    <a:pt x="1173" y="1004"/>
                  </a:lnTo>
                  <a:lnTo>
                    <a:pt x="1168" y="1011"/>
                  </a:lnTo>
                  <a:lnTo>
                    <a:pt x="1164" y="1017"/>
                  </a:lnTo>
                  <a:lnTo>
                    <a:pt x="1162" y="1024"/>
                  </a:lnTo>
                  <a:lnTo>
                    <a:pt x="1161" y="1031"/>
                  </a:lnTo>
                  <a:lnTo>
                    <a:pt x="1163" y="1041"/>
                  </a:lnTo>
                  <a:lnTo>
                    <a:pt x="1166" y="1050"/>
                  </a:lnTo>
                  <a:lnTo>
                    <a:pt x="1164" y="1066"/>
                  </a:lnTo>
                  <a:lnTo>
                    <a:pt x="1161" y="1081"/>
                  </a:lnTo>
                  <a:lnTo>
                    <a:pt x="1159" y="1097"/>
                  </a:lnTo>
                  <a:lnTo>
                    <a:pt x="1157" y="1112"/>
                  </a:lnTo>
                  <a:lnTo>
                    <a:pt x="1170" y="1129"/>
                  </a:lnTo>
                  <a:lnTo>
                    <a:pt x="1178" y="1137"/>
                  </a:lnTo>
                  <a:lnTo>
                    <a:pt x="1184" y="1142"/>
                  </a:lnTo>
                  <a:lnTo>
                    <a:pt x="1190" y="1148"/>
                  </a:lnTo>
                  <a:lnTo>
                    <a:pt x="1191" y="1181"/>
                  </a:lnTo>
                  <a:lnTo>
                    <a:pt x="1193" y="1213"/>
                  </a:lnTo>
                  <a:lnTo>
                    <a:pt x="1193" y="1230"/>
                  </a:lnTo>
                  <a:lnTo>
                    <a:pt x="1193" y="1246"/>
                  </a:lnTo>
                  <a:lnTo>
                    <a:pt x="1192" y="1263"/>
                  </a:lnTo>
                  <a:lnTo>
                    <a:pt x="1190" y="1279"/>
                  </a:lnTo>
                  <a:lnTo>
                    <a:pt x="1176" y="1288"/>
                  </a:lnTo>
                  <a:lnTo>
                    <a:pt x="1162" y="1296"/>
                  </a:lnTo>
                  <a:lnTo>
                    <a:pt x="1148" y="1304"/>
                  </a:lnTo>
                  <a:lnTo>
                    <a:pt x="1134" y="1313"/>
                  </a:lnTo>
                  <a:lnTo>
                    <a:pt x="1123" y="1325"/>
                  </a:lnTo>
                  <a:lnTo>
                    <a:pt x="1111" y="1336"/>
                  </a:lnTo>
                  <a:lnTo>
                    <a:pt x="1099" y="1347"/>
                  </a:lnTo>
                  <a:lnTo>
                    <a:pt x="1085" y="1355"/>
                  </a:lnTo>
                  <a:lnTo>
                    <a:pt x="1071" y="1363"/>
                  </a:lnTo>
                  <a:lnTo>
                    <a:pt x="1056" y="1371"/>
                  </a:lnTo>
                  <a:lnTo>
                    <a:pt x="1042" y="1378"/>
                  </a:lnTo>
                  <a:lnTo>
                    <a:pt x="1026" y="1384"/>
                  </a:lnTo>
                  <a:lnTo>
                    <a:pt x="1026" y="1401"/>
                  </a:lnTo>
                  <a:lnTo>
                    <a:pt x="1027" y="1413"/>
                  </a:lnTo>
                  <a:lnTo>
                    <a:pt x="1028" y="1419"/>
                  </a:lnTo>
                  <a:lnTo>
                    <a:pt x="1030" y="1426"/>
                  </a:lnTo>
                  <a:lnTo>
                    <a:pt x="1033" y="1433"/>
                  </a:lnTo>
                  <a:lnTo>
                    <a:pt x="1037" y="1441"/>
                  </a:lnTo>
                  <a:lnTo>
                    <a:pt x="1044" y="1444"/>
                  </a:lnTo>
                  <a:lnTo>
                    <a:pt x="1049" y="1448"/>
                  </a:lnTo>
                  <a:lnTo>
                    <a:pt x="1053" y="1454"/>
                  </a:lnTo>
                  <a:lnTo>
                    <a:pt x="1056" y="1458"/>
                  </a:lnTo>
                  <a:lnTo>
                    <a:pt x="1058" y="1464"/>
                  </a:lnTo>
                  <a:lnTo>
                    <a:pt x="1060" y="1469"/>
                  </a:lnTo>
                  <a:lnTo>
                    <a:pt x="1060" y="1475"/>
                  </a:lnTo>
                  <a:lnTo>
                    <a:pt x="1060" y="1482"/>
                  </a:lnTo>
                  <a:lnTo>
                    <a:pt x="1060" y="1488"/>
                  </a:lnTo>
                  <a:lnTo>
                    <a:pt x="1058" y="1493"/>
                  </a:lnTo>
                  <a:lnTo>
                    <a:pt x="1056" y="1499"/>
                  </a:lnTo>
                  <a:lnTo>
                    <a:pt x="1054" y="1505"/>
                  </a:lnTo>
                  <a:lnTo>
                    <a:pt x="1051" y="1511"/>
                  </a:lnTo>
                  <a:lnTo>
                    <a:pt x="1048" y="1517"/>
                  </a:lnTo>
                  <a:lnTo>
                    <a:pt x="1044" y="1521"/>
                  </a:lnTo>
                  <a:lnTo>
                    <a:pt x="1039" y="1526"/>
                  </a:lnTo>
                  <a:lnTo>
                    <a:pt x="1037" y="1536"/>
                  </a:lnTo>
                  <a:lnTo>
                    <a:pt x="1034" y="1545"/>
                  </a:lnTo>
                  <a:lnTo>
                    <a:pt x="1030" y="1553"/>
                  </a:lnTo>
                  <a:lnTo>
                    <a:pt x="1026" y="1561"/>
                  </a:lnTo>
                  <a:lnTo>
                    <a:pt x="1018" y="1578"/>
                  </a:lnTo>
                  <a:lnTo>
                    <a:pt x="1007" y="1595"/>
                  </a:lnTo>
                  <a:lnTo>
                    <a:pt x="996" y="1610"/>
                  </a:lnTo>
                  <a:lnTo>
                    <a:pt x="986" y="1626"/>
                  </a:lnTo>
                  <a:lnTo>
                    <a:pt x="976" y="1641"/>
                  </a:lnTo>
                  <a:lnTo>
                    <a:pt x="967" y="1657"/>
                  </a:lnTo>
                  <a:lnTo>
                    <a:pt x="966" y="1678"/>
                  </a:lnTo>
                  <a:lnTo>
                    <a:pt x="965" y="1698"/>
                  </a:lnTo>
                  <a:lnTo>
                    <a:pt x="964" y="1720"/>
                  </a:lnTo>
                  <a:lnTo>
                    <a:pt x="964" y="1741"/>
                  </a:lnTo>
                  <a:lnTo>
                    <a:pt x="971" y="1742"/>
                  </a:lnTo>
                  <a:lnTo>
                    <a:pt x="978" y="1743"/>
                  </a:lnTo>
                  <a:lnTo>
                    <a:pt x="987" y="1745"/>
                  </a:lnTo>
                  <a:lnTo>
                    <a:pt x="995" y="1747"/>
                  </a:lnTo>
                  <a:lnTo>
                    <a:pt x="998" y="1752"/>
                  </a:lnTo>
                  <a:lnTo>
                    <a:pt x="1002" y="1758"/>
                  </a:lnTo>
                  <a:lnTo>
                    <a:pt x="1006" y="1762"/>
                  </a:lnTo>
                  <a:lnTo>
                    <a:pt x="1011" y="1766"/>
                  </a:lnTo>
                  <a:lnTo>
                    <a:pt x="1017" y="1769"/>
                  </a:lnTo>
                  <a:lnTo>
                    <a:pt x="1023" y="1772"/>
                  </a:lnTo>
                  <a:lnTo>
                    <a:pt x="1029" y="1774"/>
                  </a:lnTo>
                  <a:lnTo>
                    <a:pt x="1035" y="1776"/>
                  </a:lnTo>
                  <a:lnTo>
                    <a:pt x="1049" y="1779"/>
                  </a:lnTo>
                  <a:lnTo>
                    <a:pt x="1063" y="1781"/>
                  </a:lnTo>
                  <a:lnTo>
                    <a:pt x="1077" y="1782"/>
                  </a:lnTo>
                  <a:lnTo>
                    <a:pt x="1090" y="1782"/>
                  </a:lnTo>
                  <a:lnTo>
                    <a:pt x="1093" y="1779"/>
                  </a:lnTo>
                  <a:lnTo>
                    <a:pt x="1097" y="1777"/>
                  </a:lnTo>
                  <a:lnTo>
                    <a:pt x="1100" y="1775"/>
                  </a:lnTo>
                  <a:lnTo>
                    <a:pt x="1103" y="1774"/>
                  </a:lnTo>
                  <a:lnTo>
                    <a:pt x="1110" y="1773"/>
                  </a:lnTo>
                  <a:lnTo>
                    <a:pt x="1120" y="1772"/>
                  </a:lnTo>
                  <a:lnTo>
                    <a:pt x="1118" y="1760"/>
                  </a:lnTo>
                  <a:lnTo>
                    <a:pt x="1117" y="1751"/>
                  </a:lnTo>
                  <a:lnTo>
                    <a:pt x="1117" y="1741"/>
                  </a:lnTo>
                  <a:lnTo>
                    <a:pt x="1120" y="1727"/>
                  </a:lnTo>
                  <a:lnTo>
                    <a:pt x="1127" y="1727"/>
                  </a:lnTo>
                  <a:lnTo>
                    <a:pt x="1134" y="1727"/>
                  </a:lnTo>
                  <a:lnTo>
                    <a:pt x="1134" y="1734"/>
                  </a:lnTo>
                  <a:lnTo>
                    <a:pt x="1134" y="1741"/>
                  </a:lnTo>
                  <a:lnTo>
                    <a:pt x="1145" y="1743"/>
                  </a:lnTo>
                  <a:lnTo>
                    <a:pt x="1156" y="1746"/>
                  </a:lnTo>
                  <a:lnTo>
                    <a:pt x="1158" y="1766"/>
                  </a:lnTo>
                  <a:lnTo>
                    <a:pt x="1160" y="1786"/>
                  </a:lnTo>
                  <a:lnTo>
                    <a:pt x="1162" y="1806"/>
                  </a:lnTo>
                  <a:lnTo>
                    <a:pt x="1164" y="1827"/>
                  </a:lnTo>
                  <a:lnTo>
                    <a:pt x="1173" y="1833"/>
                  </a:lnTo>
                  <a:lnTo>
                    <a:pt x="1181" y="1839"/>
                  </a:lnTo>
                  <a:lnTo>
                    <a:pt x="1188" y="1847"/>
                  </a:lnTo>
                  <a:lnTo>
                    <a:pt x="1194" y="1854"/>
                  </a:lnTo>
                  <a:lnTo>
                    <a:pt x="1199" y="1862"/>
                  </a:lnTo>
                  <a:lnTo>
                    <a:pt x="1204" y="1871"/>
                  </a:lnTo>
                  <a:lnTo>
                    <a:pt x="1209" y="1879"/>
                  </a:lnTo>
                  <a:lnTo>
                    <a:pt x="1213" y="1887"/>
                  </a:lnTo>
                  <a:lnTo>
                    <a:pt x="1219" y="1906"/>
                  </a:lnTo>
                  <a:lnTo>
                    <a:pt x="1224" y="1926"/>
                  </a:lnTo>
                  <a:lnTo>
                    <a:pt x="1228" y="1944"/>
                  </a:lnTo>
                  <a:lnTo>
                    <a:pt x="1233" y="1964"/>
                  </a:lnTo>
                  <a:lnTo>
                    <a:pt x="1232" y="1986"/>
                  </a:lnTo>
                  <a:lnTo>
                    <a:pt x="1231" y="1997"/>
                  </a:lnTo>
                  <a:lnTo>
                    <a:pt x="1232" y="2003"/>
                  </a:lnTo>
                  <a:lnTo>
                    <a:pt x="1234" y="2009"/>
                  </a:lnTo>
                  <a:lnTo>
                    <a:pt x="1218" y="2018"/>
                  </a:lnTo>
                  <a:lnTo>
                    <a:pt x="1210" y="2024"/>
                  </a:lnTo>
                  <a:lnTo>
                    <a:pt x="1206" y="2037"/>
                  </a:lnTo>
                  <a:lnTo>
                    <a:pt x="1202" y="2047"/>
                  </a:lnTo>
                  <a:lnTo>
                    <a:pt x="1197" y="2057"/>
                  </a:lnTo>
                  <a:lnTo>
                    <a:pt x="1192" y="2067"/>
                  </a:lnTo>
                  <a:lnTo>
                    <a:pt x="1188" y="2077"/>
                  </a:lnTo>
                  <a:lnTo>
                    <a:pt x="1184" y="2087"/>
                  </a:lnTo>
                  <a:lnTo>
                    <a:pt x="1181" y="2099"/>
                  </a:lnTo>
                  <a:lnTo>
                    <a:pt x="1179" y="2112"/>
                  </a:lnTo>
                  <a:lnTo>
                    <a:pt x="1186" y="2122"/>
                  </a:lnTo>
                  <a:lnTo>
                    <a:pt x="1190" y="2129"/>
                  </a:lnTo>
                  <a:lnTo>
                    <a:pt x="1194" y="2138"/>
                  </a:lnTo>
                  <a:lnTo>
                    <a:pt x="1200" y="2155"/>
                  </a:lnTo>
                  <a:lnTo>
                    <a:pt x="1212" y="2154"/>
                  </a:lnTo>
                  <a:lnTo>
                    <a:pt x="1223" y="2154"/>
                  </a:lnTo>
                  <a:lnTo>
                    <a:pt x="1234" y="2153"/>
                  </a:lnTo>
                  <a:lnTo>
                    <a:pt x="1247" y="2153"/>
                  </a:lnTo>
                  <a:lnTo>
                    <a:pt x="1250" y="2149"/>
                  </a:lnTo>
                  <a:lnTo>
                    <a:pt x="1254" y="2144"/>
                  </a:lnTo>
                  <a:lnTo>
                    <a:pt x="1261" y="2144"/>
                  </a:lnTo>
                  <a:lnTo>
                    <a:pt x="1270" y="2143"/>
                  </a:lnTo>
                  <a:lnTo>
                    <a:pt x="1278" y="2143"/>
                  </a:lnTo>
                  <a:lnTo>
                    <a:pt x="1287" y="2143"/>
                  </a:lnTo>
                  <a:lnTo>
                    <a:pt x="1289" y="2158"/>
                  </a:lnTo>
                  <a:lnTo>
                    <a:pt x="1290" y="2172"/>
                  </a:lnTo>
                  <a:lnTo>
                    <a:pt x="1313" y="2178"/>
                  </a:lnTo>
                  <a:lnTo>
                    <a:pt x="1342" y="2184"/>
                  </a:lnTo>
                  <a:lnTo>
                    <a:pt x="1348" y="2186"/>
                  </a:lnTo>
                  <a:lnTo>
                    <a:pt x="1355" y="2189"/>
                  </a:lnTo>
                  <a:lnTo>
                    <a:pt x="1360" y="2192"/>
                  </a:lnTo>
                  <a:lnTo>
                    <a:pt x="1364" y="2196"/>
                  </a:lnTo>
                  <a:lnTo>
                    <a:pt x="1367" y="2201"/>
                  </a:lnTo>
                  <a:lnTo>
                    <a:pt x="1369" y="2207"/>
                  </a:lnTo>
                  <a:lnTo>
                    <a:pt x="1369" y="2214"/>
                  </a:lnTo>
                  <a:lnTo>
                    <a:pt x="1367" y="2221"/>
                  </a:lnTo>
                  <a:lnTo>
                    <a:pt x="1357" y="2222"/>
                  </a:lnTo>
                  <a:lnTo>
                    <a:pt x="1346" y="2223"/>
                  </a:lnTo>
                  <a:lnTo>
                    <a:pt x="1340" y="2227"/>
                  </a:lnTo>
                  <a:lnTo>
                    <a:pt x="1334" y="2231"/>
                  </a:lnTo>
                  <a:lnTo>
                    <a:pt x="1332" y="2264"/>
                  </a:lnTo>
                  <a:lnTo>
                    <a:pt x="1330" y="2297"/>
                  </a:lnTo>
                  <a:lnTo>
                    <a:pt x="1329" y="2330"/>
                  </a:lnTo>
                  <a:lnTo>
                    <a:pt x="1327" y="2363"/>
                  </a:lnTo>
                  <a:lnTo>
                    <a:pt x="1325" y="2378"/>
                  </a:lnTo>
                  <a:lnTo>
                    <a:pt x="1323" y="2392"/>
                  </a:lnTo>
                  <a:lnTo>
                    <a:pt x="1322" y="2407"/>
                  </a:lnTo>
                  <a:lnTo>
                    <a:pt x="1319" y="2422"/>
                  </a:lnTo>
                  <a:lnTo>
                    <a:pt x="1310" y="2424"/>
                  </a:lnTo>
                  <a:lnTo>
                    <a:pt x="1303" y="2428"/>
                  </a:lnTo>
                  <a:lnTo>
                    <a:pt x="1298" y="2432"/>
                  </a:lnTo>
                  <a:lnTo>
                    <a:pt x="1294" y="2436"/>
                  </a:lnTo>
                  <a:lnTo>
                    <a:pt x="1285" y="2445"/>
                  </a:lnTo>
                  <a:lnTo>
                    <a:pt x="1275" y="2458"/>
                  </a:lnTo>
                  <a:lnTo>
                    <a:pt x="1265" y="2460"/>
                  </a:lnTo>
                  <a:lnTo>
                    <a:pt x="1256" y="2462"/>
                  </a:lnTo>
                  <a:lnTo>
                    <a:pt x="1249" y="2465"/>
                  </a:lnTo>
                  <a:lnTo>
                    <a:pt x="1243" y="2468"/>
                  </a:lnTo>
                  <a:lnTo>
                    <a:pt x="1231" y="2478"/>
                  </a:lnTo>
                  <a:lnTo>
                    <a:pt x="1218" y="2491"/>
                  </a:lnTo>
                  <a:lnTo>
                    <a:pt x="1219" y="2504"/>
                  </a:lnTo>
                  <a:lnTo>
                    <a:pt x="1220" y="2513"/>
                  </a:lnTo>
                  <a:lnTo>
                    <a:pt x="1221" y="2519"/>
                  </a:lnTo>
                  <a:lnTo>
                    <a:pt x="1224" y="2526"/>
                  </a:lnTo>
                  <a:lnTo>
                    <a:pt x="1225" y="2534"/>
                  </a:lnTo>
                  <a:lnTo>
                    <a:pt x="1226" y="2542"/>
                  </a:lnTo>
                  <a:lnTo>
                    <a:pt x="1228" y="2550"/>
                  </a:lnTo>
                  <a:lnTo>
                    <a:pt x="1229" y="2558"/>
                  </a:lnTo>
                  <a:lnTo>
                    <a:pt x="1235" y="2560"/>
                  </a:lnTo>
                  <a:lnTo>
                    <a:pt x="1243" y="2561"/>
                  </a:lnTo>
                  <a:lnTo>
                    <a:pt x="1242" y="2580"/>
                  </a:lnTo>
                  <a:lnTo>
                    <a:pt x="1241" y="2598"/>
                  </a:lnTo>
                  <a:lnTo>
                    <a:pt x="1241" y="2615"/>
                  </a:lnTo>
                  <a:lnTo>
                    <a:pt x="1240" y="2633"/>
                  </a:lnTo>
                  <a:lnTo>
                    <a:pt x="1241" y="2643"/>
                  </a:lnTo>
                  <a:lnTo>
                    <a:pt x="1244" y="2655"/>
                  </a:lnTo>
                  <a:lnTo>
                    <a:pt x="1247" y="2667"/>
                  </a:lnTo>
                  <a:lnTo>
                    <a:pt x="1250" y="2682"/>
                  </a:lnTo>
                  <a:lnTo>
                    <a:pt x="1243" y="2688"/>
                  </a:lnTo>
                  <a:lnTo>
                    <a:pt x="1235" y="2693"/>
                  </a:lnTo>
                  <a:lnTo>
                    <a:pt x="1227" y="2697"/>
                  </a:lnTo>
                  <a:lnTo>
                    <a:pt x="1219" y="2701"/>
                  </a:lnTo>
                  <a:lnTo>
                    <a:pt x="1211" y="2705"/>
                  </a:lnTo>
                  <a:lnTo>
                    <a:pt x="1201" y="2707"/>
                  </a:lnTo>
                  <a:lnTo>
                    <a:pt x="1193" y="2709"/>
                  </a:lnTo>
                  <a:lnTo>
                    <a:pt x="1184" y="2710"/>
                  </a:lnTo>
                  <a:lnTo>
                    <a:pt x="1164" y="2712"/>
                  </a:lnTo>
                  <a:lnTo>
                    <a:pt x="1144" y="2712"/>
                  </a:lnTo>
                  <a:lnTo>
                    <a:pt x="1125" y="2712"/>
                  </a:lnTo>
                  <a:lnTo>
                    <a:pt x="1106" y="2711"/>
                  </a:lnTo>
                  <a:lnTo>
                    <a:pt x="1102" y="2708"/>
                  </a:lnTo>
                  <a:lnTo>
                    <a:pt x="1099" y="2706"/>
                  </a:lnTo>
                  <a:lnTo>
                    <a:pt x="1097" y="2685"/>
                  </a:lnTo>
                  <a:lnTo>
                    <a:pt x="1093" y="2670"/>
                  </a:lnTo>
                  <a:lnTo>
                    <a:pt x="1091" y="2665"/>
                  </a:lnTo>
                  <a:lnTo>
                    <a:pt x="1089" y="2661"/>
                  </a:lnTo>
                  <a:lnTo>
                    <a:pt x="1087" y="2658"/>
                  </a:lnTo>
                  <a:lnTo>
                    <a:pt x="1084" y="2655"/>
                  </a:lnTo>
                  <a:lnTo>
                    <a:pt x="1080" y="2654"/>
                  </a:lnTo>
                  <a:lnTo>
                    <a:pt x="1075" y="2652"/>
                  </a:lnTo>
                  <a:lnTo>
                    <a:pt x="1070" y="2651"/>
                  </a:lnTo>
                  <a:lnTo>
                    <a:pt x="1064" y="2651"/>
                  </a:lnTo>
                  <a:lnTo>
                    <a:pt x="1049" y="2650"/>
                  </a:lnTo>
                  <a:lnTo>
                    <a:pt x="1030" y="2649"/>
                  </a:lnTo>
                  <a:lnTo>
                    <a:pt x="1027" y="2653"/>
                  </a:lnTo>
                  <a:lnTo>
                    <a:pt x="1026" y="2656"/>
                  </a:lnTo>
                  <a:lnTo>
                    <a:pt x="1025" y="2661"/>
                  </a:lnTo>
                  <a:lnTo>
                    <a:pt x="1024" y="2669"/>
                  </a:lnTo>
                  <a:lnTo>
                    <a:pt x="1033" y="2673"/>
                  </a:lnTo>
                  <a:lnTo>
                    <a:pt x="1043" y="2679"/>
                  </a:lnTo>
                  <a:lnTo>
                    <a:pt x="1038" y="2692"/>
                  </a:lnTo>
                  <a:lnTo>
                    <a:pt x="1036" y="2706"/>
                  </a:lnTo>
                  <a:lnTo>
                    <a:pt x="1028" y="2708"/>
                  </a:lnTo>
                  <a:lnTo>
                    <a:pt x="1022" y="2712"/>
                  </a:lnTo>
                  <a:lnTo>
                    <a:pt x="1016" y="2716"/>
                  </a:lnTo>
                  <a:lnTo>
                    <a:pt x="1011" y="2720"/>
                  </a:lnTo>
                  <a:lnTo>
                    <a:pt x="1006" y="2725"/>
                  </a:lnTo>
                  <a:lnTo>
                    <a:pt x="1002" y="2729"/>
                  </a:lnTo>
                  <a:lnTo>
                    <a:pt x="997" y="2733"/>
                  </a:lnTo>
                  <a:lnTo>
                    <a:pt x="992" y="2735"/>
                  </a:lnTo>
                  <a:lnTo>
                    <a:pt x="992" y="2732"/>
                  </a:lnTo>
                  <a:lnTo>
                    <a:pt x="992" y="2727"/>
                  </a:lnTo>
                  <a:lnTo>
                    <a:pt x="983" y="2727"/>
                  </a:lnTo>
                  <a:lnTo>
                    <a:pt x="974" y="2727"/>
                  </a:lnTo>
                  <a:lnTo>
                    <a:pt x="965" y="2727"/>
                  </a:lnTo>
                  <a:lnTo>
                    <a:pt x="957" y="2727"/>
                  </a:lnTo>
                  <a:lnTo>
                    <a:pt x="957" y="2732"/>
                  </a:lnTo>
                  <a:lnTo>
                    <a:pt x="957" y="2735"/>
                  </a:lnTo>
                  <a:lnTo>
                    <a:pt x="945" y="2735"/>
                  </a:lnTo>
                  <a:lnTo>
                    <a:pt x="935" y="2735"/>
                  </a:lnTo>
                  <a:lnTo>
                    <a:pt x="933" y="2727"/>
                  </a:lnTo>
                  <a:lnTo>
                    <a:pt x="932" y="2721"/>
                  </a:lnTo>
                  <a:lnTo>
                    <a:pt x="924" y="2716"/>
                  </a:lnTo>
                  <a:lnTo>
                    <a:pt x="921" y="2712"/>
                  </a:lnTo>
                  <a:lnTo>
                    <a:pt x="920" y="2707"/>
                  </a:lnTo>
                  <a:lnTo>
                    <a:pt x="919" y="2699"/>
                  </a:lnTo>
                  <a:lnTo>
                    <a:pt x="909" y="2695"/>
                  </a:lnTo>
                  <a:lnTo>
                    <a:pt x="901" y="2692"/>
                  </a:lnTo>
                  <a:lnTo>
                    <a:pt x="897" y="2683"/>
                  </a:lnTo>
                  <a:lnTo>
                    <a:pt x="895" y="2674"/>
                  </a:lnTo>
                  <a:lnTo>
                    <a:pt x="892" y="2665"/>
                  </a:lnTo>
                  <a:lnTo>
                    <a:pt x="890" y="2656"/>
                  </a:lnTo>
                  <a:lnTo>
                    <a:pt x="884" y="2655"/>
                  </a:lnTo>
                  <a:lnTo>
                    <a:pt x="878" y="2655"/>
                  </a:lnTo>
                  <a:lnTo>
                    <a:pt x="876" y="2652"/>
                  </a:lnTo>
                  <a:lnTo>
                    <a:pt x="875" y="2649"/>
                  </a:lnTo>
                  <a:lnTo>
                    <a:pt x="865" y="2647"/>
                  </a:lnTo>
                  <a:lnTo>
                    <a:pt x="857" y="2644"/>
                  </a:lnTo>
                  <a:lnTo>
                    <a:pt x="849" y="2641"/>
                  </a:lnTo>
                  <a:lnTo>
                    <a:pt x="842" y="2637"/>
                  </a:lnTo>
                  <a:lnTo>
                    <a:pt x="837" y="2632"/>
                  </a:lnTo>
                  <a:lnTo>
                    <a:pt x="832" y="2626"/>
                  </a:lnTo>
                  <a:lnTo>
                    <a:pt x="827" y="2618"/>
                  </a:lnTo>
                  <a:lnTo>
                    <a:pt x="822" y="2609"/>
                  </a:lnTo>
                  <a:lnTo>
                    <a:pt x="813" y="2610"/>
                  </a:lnTo>
                  <a:lnTo>
                    <a:pt x="808" y="2611"/>
                  </a:lnTo>
                  <a:lnTo>
                    <a:pt x="805" y="2614"/>
                  </a:lnTo>
                  <a:lnTo>
                    <a:pt x="800" y="2618"/>
                  </a:lnTo>
                  <a:lnTo>
                    <a:pt x="798" y="2622"/>
                  </a:lnTo>
                  <a:lnTo>
                    <a:pt x="795" y="2624"/>
                  </a:lnTo>
                  <a:lnTo>
                    <a:pt x="792" y="2626"/>
                  </a:lnTo>
                  <a:lnTo>
                    <a:pt x="789" y="2627"/>
                  </a:lnTo>
                  <a:lnTo>
                    <a:pt x="781" y="2629"/>
                  </a:lnTo>
                  <a:lnTo>
                    <a:pt x="774" y="2630"/>
                  </a:lnTo>
                  <a:lnTo>
                    <a:pt x="767" y="2631"/>
                  </a:lnTo>
                  <a:lnTo>
                    <a:pt x="758" y="2635"/>
                  </a:lnTo>
                  <a:lnTo>
                    <a:pt x="755" y="2638"/>
                  </a:lnTo>
                  <a:lnTo>
                    <a:pt x="752" y="2642"/>
                  </a:lnTo>
                  <a:lnTo>
                    <a:pt x="749" y="2647"/>
                  </a:lnTo>
                  <a:lnTo>
                    <a:pt x="746" y="2654"/>
                  </a:lnTo>
                  <a:lnTo>
                    <a:pt x="736" y="2653"/>
                  </a:lnTo>
                  <a:lnTo>
                    <a:pt x="724" y="2651"/>
                  </a:lnTo>
                  <a:lnTo>
                    <a:pt x="714" y="2650"/>
                  </a:lnTo>
                  <a:lnTo>
                    <a:pt x="705" y="2649"/>
                  </a:lnTo>
                  <a:lnTo>
                    <a:pt x="704" y="2651"/>
                  </a:lnTo>
                  <a:lnTo>
                    <a:pt x="700" y="2654"/>
                  </a:lnTo>
                  <a:lnTo>
                    <a:pt x="696" y="2656"/>
                  </a:lnTo>
                  <a:lnTo>
                    <a:pt x="691" y="2658"/>
                  </a:lnTo>
                  <a:lnTo>
                    <a:pt x="678" y="2663"/>
                  </a:lnTo>
                  <a:lnTo>
                    <a:pt x="661" y="2668"/>
                  </a:lnTo>
                  <a:lnTo>
                    <a:pt x="628" y="2677"/>
                  </a:lnTo>
                  <a:lnTo>
                    <a:pt x="606" y="2680"/>
                  </a:lnTo>
                  <a:lnTo>
                    <a:pt x="602" y="2685"/>
                  </a:lnTo>
                  <a:lnTo>
                    <a:pt x="597" y="2689"/>
                  </a:lnTo>
                  <a:lnTo>
                    <a:pt x="591" y="2691"/>
                  </a:lnTo>
                  <a:lnTo>
                    <a:pt x="584" y="2692"/>
                  </a:lnTo>
                  <a:lnTo>
                    <a:pt x="570" y="2692"/>
                  </a:lnTo>
                  <a:lnTo>
                    <a:pt x="556" y="2692"/>
                  </a:lnTo>
                  <a:lnTo>
                    <a:pt x="554" y="2681"/>
                  </a:lnTo>
                  <a:lnTo>
                    <a:pt x="554" y="2669"/>
                  </a:lnTo>
                  <a:lnTo>
                    <a:pt x="548" y="2669"/>
                  </a:lnTo>
                  <a:lnTo>
                    <a:pt x="543" y="2671"/>
                  </a:lnTo>
                  <a:lnTo>
                    <a:pt x="539" y="2672"/>
                  </a:lnTo>
                  <a:lnTo>
                    <a:pt x="535" y="2675"/>
                  </a:lnTo>
                  <a:lnTo>
                    <a:pt x="528" y="2682"/>
                  </a:lnTo>
                  <a:lnTo>
                    <a:pt x="523" y="2690"/>
                  </a:lnTo>
                  <a:lnTo>
                    <a:pt x="518" y="2699"/>
                  </a:lnTo>
                  <a:lnTo>
                    <a:pt x="514" y="2708"/>
                  </a:lnTo>
                  <a:lnTo>
                    <a:pt x="509" y="2717"/>
                  </a:lnTo>
                  <a:lnTo>
                    <a:pt x="502" y="2724"/>
                  </a:lnTo>
                  <a:lnTo>
                    <a:pt x="487" y="2723"/>
                  </a:lnTo>
                  <a:lnTo>
                    <a:pt x="472" y="2721"/>
                  </a:lnTo>
                  <a:lnTo>
                    <a:pt x="459" y="2717"/>
                  </a:lnTo>
                  <a:lnTo>
                    <a:pt x="447" y="2712"/>
                  </a:lnTo>
                  <a:lnTo>
                    <a:pt x="442" y="2709"/>
                  </a:lnTo>
                  <a:lnTo>
                    <a:pt x="437" y="2705"/>
                  </a:lnTo>
                  <a:lnTo>
                    <a:pt x="432" y="2700"/>
                  </a:lnTo>
                  <a:lnTo>
                    <a:pt x="429" y="2695"/>
                  </a:lnTo>
                  <a:lnTo>
                    <a:pt x="425" y="2690"/>
                  </a:lnTo>
                  <a:lnTo>
                    <a:pt x="423" y="2684"/>
                  </a:lnTo>
                  <a:lnTo>
                    <a:pt x="420" y="2677"/>
                  </a:lnTo>
                  <a:lnTo>
                    <a:pt x="418" y="2669"/>
                  </a:lnTo>
                  <a:lnTo>
                    <a:pt x="406" y="2670"/>
                  </a:lnTo>
                  <a:lnTo>
                    <a:pt x="393" y="2671"/>
                  </a:lnTo>
                  <a:lnTo>
                    <a:pt x="382" y="2672"/>
                  </a:lnTo>
                  <a:lnTo>
                    <a:pt x="370" y="2672"/>
                  </a:lnTo>
                  <a:lnTo>
                    <a:pt x="367" y="2666"/>
                  </a:lnTo>
                  <a:lnTo>
                    <a:pt x="362" y="2660"/>
                  </a:lnTo>
                  <a:lnTo>
                    <a:pt x="357" y="2653"/>
                  </a:lnTo>
                  <a:lnTo>
                    <a:pt x="352" y="2646"/>
                  </a:lnTo>
                  <a:lnTo>
                    <a:pt x="346" y="2639"/>
                  </a:lnTo>
                  <a:lnTo>
                    <a:pt x="341" y="2633"/>
                  </a:lnTo>
                  <a:lnTo>
                    <a:pt x="335" y="2626"/>
                  </a:lnTo>
                  <a:lnTo>
                    <a:pt x="331" y="2618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24" name="Freeform 298">
              <a:extLst>
                <a:ext uri="{FF2B5EF4-FFF2-40B4-BE49-F238E27FC236}">
                  <a16:creationId xmlns:a16="http://schemas.microsoft.com/office/drawing/2014/main" id="{ACD7FECD-FDBA-4446-9CC9-A01CE0BE6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7246" y="3733934"/>
              <a:ext cx="915407" cy="535899"/>
            </a:xfrm>
            <a:custGeom>
              <a:avLst/>
              <a:gdLst>
                <a:gd name="T0" fmla="*/ 2147483646 w 2256"/>
                <a:gd name="T1" fmla="*/ 2147483646 h 1319"/>
                <a:gd name="T2" fmla="*/ 2147483646 w 2256"/>
                <a:gd name="T3" fmla="*/ 2147483646 h 1319"/>
                <a:gd name="T4" fmla="*/ 2147483646 w 2256"/>
                <a:gd name="T5" fmla="*/ 2147483646 h 1319"/>
                <a:gd name="T6" fmla="*/ 2147483646 w 2256"/>
                <a:gd name="T7" fmla="*/ 2147483646 h 1319"/>
                <a:gd name="T8" fmla="*/ 2147483646 w 2256"/>
                <a:gd name="T9" fmla="*/ 2147483646 h 1319"/>
                <a:gd name="T10" fmla="*/ 2147483646 w 2256"/>
                <a:gd name="T11" fmla="*/ 2147483646 h 1319"/>
                <a:gd name="T12" fmla="*/ 2147483646 w 2256"/>
                <a:gd name="T13" fmla="*/ 2147483646 h 1319"/>
                <a:gd name="T14" fmla="*/ 2147483646 w 2256"/>
                <a:gd name="T15" fmla="*/ 2147483646 h 1319"/>
                <a:gd name="T16" fmla="*/ 2147483646 w 2256"/>
                <a:gd name="T17" fmla="*/ 2147483646 h 1319"/>
                <a:gd name="T18" fmla="*/ 2147483646 w 2256"/>
                <a:gd name="T19" fmla="*/ 2147483646 h 1319"/>
                <a:gd name="T20" fmla="*/ 2147483646 w 2256"/>
                <a:gd name="T21" fmla="*/ 2147483646 h 1319"/>
                <a:gd name="T22" fmla="*/ 2147483646 w 2256"/>
                <a:gd name="T23" fmla="*/ 2147483646 h 1319"/>
                <a:gd name="T24" fmla="*/ 2147483646 w 2256"/>
                <a:gd name="T25" fmla="*/ 2147483646 h 1319"/>
                <a:gd name="T26" fmla="*/ 2147483646 w 2256"/>
                <a:gd name="T27" fmla="*/ 2147483646 h 1319"/>
                <a:gd name="T28" fmla="*/ 2147483646 w 2256"/>
                <a:gd name="T29" fmla="*/ 2147483646 h 1319"/>
                <a:gd name="T30" fmla="*/ 2147483646 w 2256"/>
                <a:gd name="T31" fmla="*/ 2147483646 h 1319"/>
                <a:gd name="T32" fmla="*/ 2147483646 w 2256"/>
                <a:gd name="T33" fmla="*/ 2147483646 h 1319"/>
                <a:gd name="T34" fmla="*/ 2147483646 w 2256"/>
                <a:gd name="T35" fmla="*/ 2147483646 h 1319"/>
                <a:gd name="T36" fmla="*/ 2147483646 w 2256"/>
                <a:gd name="T37" fmla="*/ 2147483646 h 1319"/>
                <a:gd name="T38" fmla="*/ 2147483646 w 2256"/>
                <a:gd name="T39" fmla="*/ 2147483646 h 1319"/>
                <a:gd name="T40" fmla="*/ 2147483646 w 2256"/>
                <a:gd name="T41" fmla="*/ 2147483646 h 1319"/>
                <a:gd name="T42" fmla="*/ 2147483646 w 2256"/>
                <a:gd name="T43" fmla="*/ 2147483646 h 1319"/>
                <a:gd name="T44" fmla="*/ 2147483646 w 2256"/>
                <a:gd name="T45" fmla="*/ 2147483646 h 1319"/>
                <a:gd name="T46" fmla="*/ 2147483646 w 2256"/>
                <a:gd name="T47" fmla="*/ 2147483646 h 1319"/>
                <a:gd name="T48" fmla="*/ 2147483646 w 2256"/>
                <a:gd name="T49" fmla="*/ 2147483646 h 1319"/>
                <a:gd name="T50" fmla="*/ 2147483646 w 2256"/>
                <a:gd name="T51" fmla="*/ 2147483646 h 1319"/>
                <a:gd name="T52" fmla="*/ 2147483646 w 2256"/>
                <a:gd name="T53" fmla="*/ 2147483646 h 1319"/>
                <a:gd name="T54" fmla="*/ 2147483646 w 2256"/>
                <a:gd name="T55" fmla="*/ 2147483646 h 1319"/>
                <a:gd name="T56" fmla="*/ 2147483646 w 2256"/>
                <a:gd name="T57" fmla="*/ 2147483646 h 1319"/>
                <a:gd name="T58" fmla="*/ 2147483646 w 2256"/>
                <a:gd name="T59" fmla="*/ 2147483646 h 1319"/>
                <a:gd name="T60" fmla="*/ 2147483646 w 2256"/>
                <a:gd name="T61" fmla="*/ 2147483646 h 1319"/>
                <a:gd name="T62" fmla="*/ 2147483646 w 2256"/>
                <a:gd name="T63" fmla="*/ 2147483646 h 1319"/>
                <a:gd name="T64" fmla="*/ 2147483646 w 2256"/>
                <a:gd name="T65" fmla="*/ 2147483646 h 1319"/>
                <a:gd name="T66" fmla="*/ 2147483646 w 2256"/>
                <a:gd name="T67" fmla="*/ 2147483646 h 1319"/>
                <a:gd name="T68" fmla="*/ 2147483646 w 2256"/>
                <a:gd name="T69" fmla="*/ 2147483646 h 1319"/>
                <a:gd name="T70" fmla="*/ 2147483646 w 2256"/>
                <a:gd name="T71" fmla="*/ 2147483646 h 1319"/>
                <a:gd name="T72" fmla="*/ 2147483646 w 2256"/>
                <a:gd name="T73" fmla="*/ 2147483646 h 1319"/>
                <a:gd name="T74" fmla="*/ 2147483646 w 2256"/>
                <a:gd name="T75" fmla="*/ 2147483646 h 1319"/>
                <a:gd name="T76" fmla="*/ 2147483646 w 2256"/>
                <a:gd name="T77" fmla="*/ 2147483646 h 1319"/>
                <a:gd name="T78" fmla="*/ 2147483646 w 2256"/>
                <a:gd name="T79" fmla="*/ 2147483646 h 1319"/>
                <a:gd name="T80" fmla="*/ 2147483646 w 2256"/>
                <a:gd name="T81" fmla="*/ 2147483646 h 1319"/>
                <a:gd name="T82" fmla="*/ 2147483646 w 2256"/>
                <a:gd name="T83" fmla="*/ 2147483646 h 1319"/>
                <a:gd name="T84" fmla="*/ 2147483646 w 2256"/>
                <a:gd name="T85" fmla="*/ 2147483646 h 1319"/>
                <a:gd name="T86" fmla="*/ 2147483646 w 2256"/>
                <a:gd name="T87" fmla="*/ 2147483646 h 1319"/>
                <a:gd name="T88" fmla="*/ 2147483646 w 2256"/>
                <a:gd name="T89" fmla="*/ 2147483646 h 1319"/>
                <a:gd name="T90" fmla="*/ 2147483646 w 2256"/>
                <a:gd name="T91" fmla="*/ 2147483646 h 1319"/>
                <a:gd name="T92" fmla="*/ 2147483646 w 2256"/>
                <a:gd name="T93" fmla="*/ 2147483646 h 1319"/>
                <a:gd name="T94" fmla="*/ 2147483646 w 2256"/>
                <a:gd name="T95" fmla="*/ 2147483646 h 1319"/>
                <a:gd name="T96" fmla="*/ 2147483646 w 2256"/>
                <a:gd name="T97" fmla="*/ 2147483646 h 1319"/>
                <a:gd name="T98" fmla="*/ 2147483646 w 2256"/>
                <a:gd name="T99" fmla="*/ 2147483646 h 1319"/>
                <a:gd name="T100" fmla="*/ 2147483646 w 2256"/>
                <a:gd name="T101" fmla="*/ 2147483646 h 1319"/>
                <a:gd name="T102" fmla="*/ 2147483646 w 2256"/>
                <a:gd name="T103" fmla="*/ 2147483646 h 1319"/>
                <a:gd name="T104" fmla="*/ 2147483646 w 2256"/>
                <a:gd name="T105" fmla="*/ 2147483646 h 1319"/>
                <a:gd name="T106" fmla="*/ 2147483646 w 2256"/>
                <a:gd name="T107" fmla="*/ 2147483646 h 1319"/>
                <a:gd name="T108" fmla="*/ 2147483646 w 2256"/>
                <a:gd name="T109" fmla="*/ 2147483646 h 1319"/>
                <a:gd name="T110" fmla="*/ 2147483646 w 2256"/>
                <a:gd name="T111" fmla="*/ 2147483646 h 1319"/>
                <a:gd name="T112" fmla="*/ 2147483646 w 2256"/>
                <a:gd name="T113" fmla="*/ 2147483646 h 1319"/>
                <a:gd name="T114" fmla="*/ 2147483646 w 2256"/>
                <a:gd name="T115" fmla="*/ 2147483646 h 1319"/>
                <a:gd name="T116" fmla="*/ 2147483646 w 2256"/>
                <a:gd name="T117" fmla="*/ 2147483646 h 1319"/>
                <a:gd name="T118" fmla="*/ 2147483646 w 2256"/>
                <a:gd name="T119" fmla="*/ 2147483646 h 1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56"/>
                <a:gd name="T181" fmla="*/ 0 h 1319"/>
                <a:gd name="T182" fmla="*/ 2256 w 2256"/>
                <a:gd name="T183" fmla="*/ 1319 h 1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56" h="1319">
                  <a:moveTo>
                    <a:pt x="1196" y="345"/>
                  </a:moveTo>
                  <a:lnTo>
                    <a:pt x="1200" y="346"/>
                  </a:lnTo>
                  <a:lnTo>
                    <a:pt x="1210" y="347"/>
                  </a:lnTo>
                  <a:lnTo>
                    <a:pt x="1224" y="348"/>
                  </a:lnTo>
                  <a:lnTo>
                    <a:pt x="1240" y="348"/>
                  </a:lnTo>
                  <a:lnTo>
                    <a:pt x="1256" y="348"/>
                  </a:lnTo>
                  <a:lnTo>
                    <a:pt x="1270" y="347"/>
                  </a:lnTo>
                  <a:lnTo>
                    <a:pt x="1280" y="346"/>
                  </a:lnTo>
                  <a:lnTo>
                    <a:pt x="1283" y="345"/>
                  </a:lnTo>
                  <a:lnTo>
                    <a:pt x="1285" y="339"/>
                  </a:lnTo>
                  <a:lnTo>
                    <a:pt x="1287" y="334"/>
                  </a:lnTo>
                  <a:lnTo>
                    <a:pt x="1298" y="338"/>
                  </a:lnTo>
                  <a:lnTo>
                    <a:pt x="1306" y="342"/>
                  </a:lnTo>
                  <a:lnTo>
                    <a:pt x="1314" y="348"/>
                  </a:lnTo>
                  <a:lnTo>
                    <a:pt x="1329" y="358"/>
                  </a:lnTo>
                  <a:lnTo>
                    <a:pt x="1344" y="363"/>
                  </a:lnTo>
                  <a:lnTo>
                    <a:pt x="1360" y="366"/>
                  </a:lnTo>
                  <a:lnTo>
                    <a:pt x="1375" y="369"/>
                  </a:lnTo>
                  <a:lnTo>
                    <a:pt x="1391" y="371"/>
                  </a:lnTo>
                  <a:lnTo>
                    <a:pt x="1422" y="374"/>
                  </a:lnTo>
                  <a:lnTo>
                    <a:pt x="1454" y="376"/>
                  </a:lnTo>
                  <a:lnTo>
                    <a:pt x="1450" y="383"/>
                  </a:lnTo>
                  <a:lnTo>
                    <a:pt x="1447" y="391"/>
                  </a:lnTo>
                  <a:lnTo>
                    <a:pt x="1446" y="397"/>
                  </a:lnTo>
                  <a:lnTo>
                    <a:pt x="1446" y="403"/>
                  </a:lnTo>
                  <a:lnTo>
                    <a:pt x="1447" y="409"/>
                  </a:lnTo>
                  <a:lnTo>
                    <a:pt x="1449" y="415"/>
                  </a:lnTo>
                  <a:lnTo>
                    <a:pt x="1452" y="421"/>
                  </a:lnTo>
                  <a:lnTo>
                    <a:pt x="1456" y="426"/>
                  </a:lnTo>
                  <a:lnTo>
                    <a:pt x="1464" y="437"/>
                  </a:lnTo>
                  <a:lnTo>
                    <a:pt x="1473" y="448"/>
                  </a:lnTo>
                  <a:lnTo>
                    <a:pt x="1476" y="454"/>
                  </a:lnTo>
                  <a:lnTo>
                    <a:pt x="1480" y="459"/>
                  </a:lnTo>
                  <a:lnTo>
                    <a:pt x="1483" y="465"/>
                  </a:lnTo>
                  <a:lnTo>
                    <a:pt x="1485" y="471"/>
                  </a:lnTo>
                  <a:lnTo>
                    <a:pt x="1494" y="474"/>
                  </a:lnTo>
                  <a:lnTo>
                    <a:pt x="1502" y="476"/>
                  </a:lnTo>
                  <a:lnTo>
                    <a:pt x="1510" y="479"/>
                  </a:lnTo>
                  <a:lnTo>
                    <a:pt x="1519" y="481"/>
                  </a:lnTo>
                  <a:lnTo>
                    <a:pt x="1516" y="490"/>
                  </a:lnTo>
                  <a:lnTo>
                    <a:pt x="1512" y="501"/>
                  </a:lnTo>
                  <a:lnTo>
                    <a:pt x="1506" y="513"/>
                  </a:lnTo>
                  <a:lnTo>
                    <a:pt x="1500" y="531"/>
                  </a:lnTo>
                  <a:lnTo>
                    <a:pt x="1496" y="532"/>
                  </a:lnTo>
                  <a:lnTo>
                    <a:pt x="1494" y="534"/>
                  </a:lnTo>
                  <a:lnTo>
                    <a:pt x="1494" y="541"/>
                  </a:lnTo>
                  <a:lnTo>
                    <a:pt x="1496" y="547"/>
                  </a:lnTo>
                  <a:lnTo>
                    <a:pt x="1498" y="553"/>
                  </a:lnTo>
                  <a:lnTo>
                    <a:pt x="1500" y="558"/>
                  </a:lnTo>
                  <a:lnTo>
                    <a:pt x="1508" y="567"/>
                  </a:lnTo>
                  <a:lnTo>
                    <a:pt x="1518" y="577"/>
                  </a:lnTo>
                  <a:lnTo>
                    <a:pt x="1519" y="607"/>
                  </a:lnTo>
                  <a:lnTo>
                    <a:pt x="1518" y="628"/>
                  </a:lnTo>
                  <a:lnTo>
                    <a:pt x="1516" y="650"/>
                  </a:lnTo>
                  <a:lnTo>
                    <a:pt x="1514" y="682"/>
                  </a:lnTo>
                  <a:lnTo>
                    <a:pt x="1536" y="679"/>
                  </a:lnTo>
                  <a:lnTo>
                    <a:pt x="1558" y="675"/>
                  </a:lnTo>
                  <a:lnTo>
                    <a:pt x="1580" y="671"/>
                  </a:lnTo>
                  <a:lnTo>
                    <a:pt x="1604" y="669"/>
                  </a:lnTo>
                  <a:lnTo>
                    <a:pt x="1608" y="660"/>
                  </a:lnTo>
                  <a:lnTo>
                    <a:pt x="1613" y="652"/>
                  </a:lnTo>
                  <a:lnTo>
                    <a:pt x="1619" y="652"/>
                  </a:lnTo>
                  <a:lnTo>
                    <a:pt x="1626" y="652"/>
                  </a:lnTo>
                  <a:lnTo>
                    <a:pt x="1628" y="643"/>
                  </a:lnTo>
                  <a:lnTo>
                    <a:pt x="1633" y="633"/>
                  </a:lnTo>
                  <a:lnTo>
                    <a:pt x="1646" y="630"/>
                  </a:lnTo>
                  <a:lnTo>
                    <a:pt x="1660" y="628"/>
                  </a:lnTo>
                  <a:lnTo>
                    <a:pt x="1672" y="625"/>
                  </a:lnTo>
                  <a:lnTo>
                    <a:pt x="1685" y="622"/>
                  </a:lnTo>
                  <a:lnTo>
                    <a:pt x="1689" y="613"/>
                  </a:lnTo>
                  <a:lnTo>
                    <a:pt x="1692" y="603"/>
                  </a:lnTo>
                  <a:lnTo>
                    <a:pt x="1700" y="602"/>
                  </a:lnTo>
                  <a:lnTo>
                    <a:pt x="1709" y="603"/>
                  </a:lnTo>
                  <a:lnTo>
                    <a:pt x="1722" y="605"/>
                  </a:lnTo>
                  <a:lnTo>
                    <a:pt x="1739" y="606"/>
                  </a:lnTo>
                  <a:lnTo>
                    <a:pt x="1748" y="602"/>
                  </a:lnTo>
                  <a:lnTo>
                    <a:pt x="1756" y="597"/>
                  </a:lnTo>
                  <a:lnTo>
                    <a:pt x="1759" y="596"/>
                  </a:lnTo>
                  <a:lnTo>
                    <a:pt x="1763" y="594"/>
                  </a:lnTo>
                  <a:lnTo>
                    <a:pt x="1768" y="594"/>
                  </a:lnTo>
                  <a:lnTo>
                    <a:pt x="1774" y="595"/>
                  </a:lnTo>
                  <a:lnTo>
                    <a:pt x="1774" y="606"/>
                  </a:lnTo>
                  <a:lnTo>
                    <a:pt x="1774" y="618"/>
                  </a:lnTo>
                  <a:lnTo>
                    <a:pt x="1775" y="630"/>
                  </a:lnTo>
                  <a:lnTo>
                    <a:pt x="1776" y="642"/>
                  </a:lnTo>
                  <a:lnTo>
                    <a:pt x="1784" y="642"/>
                  </a:lnTo>
                  <a:lnTo>
                    <a:pt x="1791" y="641"/>
                  </a:lnTo>
                  <a:lnTo>
                    <a:pt x="1800" y="640"/>
                  </a:lnTo>
                  <a:lnTo>
                    <a:pt x="1806" y="637"/>
                  </a:lnTo>
                  <a:lnTo>
                    <a:pt x="1813" y="635"/>
                  </a:lnTo>
                  <a:lnTo>
                    <a:pt x="1819" y="632"/>
                  </a:lnTo>
                  <a:lnTo>
                    <a:pt x="1824" y="629"/>
                  </a:lnTo>
                  <a:lnTo>
                    <a:pt x="1831" y="625"/>
                  </a:lnTo>
                  <a:lnTo>
                    <a:pt x="1835" y="621"/>
                  </a:lnTo>
                  <a:lnTo>
                    <a:pt x="1840" y="617"/>
                  </a:lnTo>
                  <a:lnTo>
                    <a:pt x="1844" y="612"/>
                  </a:lnTo>
                  <a:lnTo>
                    <a:pt x="1847" y="605"/>
                  </a:lnTo>
                  <a:lnTo>
                    <a:pt x="1850" y="599"/>
                  </a:lnTo>
                  <a:lnTo>
                    <a:pt x="1853" y="593"/>
                  </a:lnTo>
                  <a:lnTo>
                    <a:pt x="1856" y="586"/>
                  </a:lnTo>
                  <a:lnTo>
                    <a:pt x="1858" y="578"/>
                  </a:lnTo>
                  <a:lnTo>
                    <a:pt x="1867" y="573"/>
                  </a:lnTo>
                  <a:lnTo>
                    <a:pt x="1877" y="567"/>
                  </a:lnTo>
                  <a:lnTo>
                    <a:pt x="1883" y="557"/>
                  </a:lnTo>
                  <a:lnTo>
                    <a:pt x="1888" y="548"/>
                  </a:lnTo>
                  <a:lnTo>
                    <a:pt x="1894" y="542"/>
                  </a:lnTo>
                  <a:lnTo>
                    <a:pt x="1899" y="539"/>
                  </a:lnTo>
                  <a:lnTo>
                    <a:pt x="1905" y="537"/>
                  </a:lnTo>
                  <a:lnTo>
                    <a:pt x="1912" y="537"/>
                  </a:lnTo>
                  <a:lnTo>
                    <a:pt x="1917" y="538"/>
                  </a:lnTo>
                  <a:lnTo>
                    <a:pt x="1924" y="539"/>
                  </a:lnTo>
                  <a:lnTo>
                    <a:pt x="1936" y="544"/>
                  </a:lnTo>
                  <a:lnTo>
                    <a:pt x="1950" y="547"/>
                  </a:lnTo>
                  <a:lnTo>
                    <a:pt x="1957" y="548"/>
                  </a:lnTo>
                  <a:lnTo>
                    <a:pt x="1964" y="547"/>
                  </a:lnTo>
                  <a:lnTo>
                    <a:pt x="1972" y="545"/>
                  </a:lnTo>
                  <a:lnTo>
                    <a:pt x="1980" y="541"/>
                  </a:lnTo>
                  <a:lnTo>
                    <a:pt x="1981" y="549"/>
                  </a:lnTo>
                  <a:lnTo>
                    <a:pt x="1982" y="555"/>
                  </a:lnTo>
                  <a:lnTo>
                    <a:pt x="1984" y="563"/>
                  </a:lnTo>
                  <a:lnTo>
                    <a:pt x="1986" y="568"/>
                  </a:lnTo>
                  <a:lnTo>
                    <a:pt x="1988" y="573"/>
                  </a:lnTo>
                  <a:lnTo>
                    <a:pt x="1991" y="578"/>
                  </a:lnTo>
                  <a:lnTo>
                    <a:pt x="1994" y="582"/>
                  </a:lnTo>
                  <a:lnTo>
                    <a:pt x="1999" y="587"/>
                  </a:lnTo>
                  <a:lnTo>
                    <a:pt x="2007" y="594"/>
                  </a:lnTo>
                  <a:lnTo>
                    <a:pt x="2016" y="600"/>
                  </a:lnTo>
                  <a:lnTo>
                    <a:pt x="2027" y="607"/>
                  </a:lnTo>
                  <a:lnTo>
                    <a:pt x="2039" y="615"/>
                  </a:lnTo>
                  <a:lnTo>
                    <a:pt x="2041" y="625"/>
                  </a:lnTo>
                  <a:lnTo>
                    <a:pt x="2043" y="635"/>
                  </a:lnTo>
                  <a:lnTo>
                    <a:pt x="2052" y="633"/>
                  </a:lnTo>
                  <a:lnTo>
                    <a:pt x="2058" y="632"/>
                  </a:lnTo>
                  <a:lnTo>
                    <a:pt x="2063" y="633"/>
                  </a:lnTo>
                  <a:lnTo>
                    <a:pt x="2070" y="634"/>
                  </a:lnTo>
                  <a:lnTo>
                    <a:pt x="2060" y="644"/>
                  </a:lnTo>
                  <a:lnTo>
                    <a:pt x="2052" y="651"/>
                  </a:lnTo>
                  <a:lnTo>
                    <a:pt x="2046" y="659"/>
                  </a:lnTo>
                  <a:lnTo>
                    <a:pt x="2041" y="666"/>
                  </a:lnTo>
                  <a:lnTo>
                    <a:pt x="2039" y="675"/>
                  </a:lnTo>
                  <a:lnTo>
                    <a:pt x="2037" y="684"/>
                  </a:lnTo>
                  <a:lnTo>
                    <a:pt x="2036" y="696"/>
                  </a:lnTo>
                  <a:lnTo>
                    <a:pt x="2036" y="709"/>
                  </a:lnTo>
                  <a:lnTo>
                    <a:pt x="2045" y="712"/>
                  </a:lnTo>
                  <a:lnTo>
                    <a:pt x="2056" y="715"/>
                  </a:lnTo>
                  <a:lnTo>
                    <a:pt x="2066" y="717"/>
                  </a:lnTo>
                  <a:lnTo>
                    <a:pt x="2076" y="720"/>
                  </a:lnTo>
                  <a:lnTo>
                    <a:pt x="2077" y="729"/>
                  </a:lnTo>
                  <a:lnTo>
                    <a:pt x="2078" y="735"/>
                  </a:lnTo>
                  <a:lnTo>
                    <a:pt x="2082" y="740"/>
                  </a:lnTo>
                  <a:lnTo>
                    <a:pt x="2086" y="745"/>
                  </a:lnTo>
                  <a:lnTo>
                    <a:pt x="2090" y="748"/>
                  </a:lnTo>
                  <a:lnTo>
                    <a:pt x="2095" y="752"/>
                  </a:lnTo>
                  <a:lnTo>
                    <a:pt x="2101" y="753"/>
                  </a:lnTo>
                  <a:lnTo>
                    <a:pt x="2108" y="755"/>
                  </a:lnTo>
                  <a:lnTo>
                    <a:pt x="2138" y="755"/>
                  </a:lnTo>
                  <a:lnTo>
                    <a:pt x="2168" y="755"/>
                  </a:lnTo>
                  <a:lnTo>
                    <a:pt x="2161" y="769"/>
                  </a:lnTo>
                  <a:lnTo>
                    <a:pt x="2155" y="783"/>
                  </a:lnTo>
                  <a:lnTo>
                    <a:pt x="2152" y="790"/>
                  </a:lnTo>
                  <a:lnTo>
                    <a:pt x="2150" y="797"/>
                  </a:lnTo>
                  <a:lnTo>
                    <a:pt x="2149" y="804"/>
                  </a:lnTo>
                  <a:lnTo>
                    <a:pt x="2148" y="814"/>
                  </a:lnTo>
                  <a:lnTo>
                    <a:pt x="2161" y="836"/>
                  </a:lnTo>
                  <a:lnTo>
                    <a:pt x="2168" y="848"/>
                  </a:lnTo>
                  <a:lnTo>
                    <a:pt x="2171" y="854"/>
                  </a:lnTo>
                  <a:lnTo>
                    <a:pt x="2172" y="860"/>
                  </a:lnTo>
                  <a:lnTo>
                    <a:pt x="2159" y="865"/>
                  </a:lnTo>
                  <a:lnTo>
                    <a:pt x="2151" y="868"/>
                  </a:lnTo>
                  <a:lnTo>
                    <a:pt x="2146" y="871"/>
                  </a:lnTo>
                  <a:lnTo>
                    <a:pt x="2143" y="875"/>
                  </a:lnTo>
                  <a:lnTo>
                    <a:pt x="2140" y="886"/>
                  </a:lnTo>
                  <a:lnTo>
                    <a:pt x="2139" y="907"/>
                  </a:lnTo>
                  <a:lnTo>
                    <a:pt x="2134" y="911"/>
                  </a:lnTo>
                  <a:lnTo>
                    <a:pt x="2131" y="916"/>
                  </a:lnTo>
                  <a:lnTo>
                    <a:pt x="2129" y="922"/>
                  </a:lnTo>
                  <a:lnTo>
                    <a:pt x="2128" y="927"/>
                  </a:lnTo>
                  <a:lnTo>
                    <a:pt x="2127" y="932"/>
                  </a:lnTo>
                  <a:lnTo>
                    <a:pt x="2128" y="937"/>
                  </a:lnTo>
                  <a:lnTo>
                    <a:pt x="2129" y="942"/>
                  </a:lnTo>
                  <a:lnTo>
                    <a:pt x="2130" y="948"/>
                  </a:lnTo>
                  <a:lnTo>
                    <a:pt x="2136" y="959"/>
                  </a:lnTo>
                  <a:lnTo>
                    <a:pt x="2142" y="968"/>
                  </a:lnTo>
                  <a:lnTo>
                    <a:pt x="2150" y="978"/>
                  </a:lnTo>
                  <a:lnTo>
                    <a:pt x="2157" y="987"/>
                  </a:lnTo>
                  <a:lnTo>
                    <a:pt x="2157" y="995"/>
                  </a:lnTo>
                  <a:lnTo>
                    <a:pt x="2156" y="1003"/>
                  </a:lnTo>
                  <a:lnTo>
                    <a:pt x="2155" y="1012"/>
                  </a:lnTo>
                  <a:lnTo>
                    <a:pt x="2155" y="1020"/>
                  </a:lnTo>
                  <a:lnTo>
                    <a:pt x="2167" y="1021"/>
                  </a:lnTo>
                  <a:lnTo>
                    <a:pt x="2179" y="1022"/>
                  </a:lnTo>
                  <a:lnTo>
                    <a:pt x="2184" y="1036"/>
                  </a:lnTo>
                  <a:lnTo>
                    <a:pt x="2190" y="1050"/>
                  </a:lnTo>
                  <a:lnTo>
                    <a:pt x="2201" y="1050"/>
                  </a:lnTo>
                  <a:lnTo>
                    <a:pt x="2211" y="1050"/>
                  </a:lnTo>
                  <a:lnTo>
                    <a:pt x="2223" y="1051"/>
                  </a:lnTo>
                  <a:lnTo>
                    <a:pt x="2233" y="1052"/>
                  </a:lnTo>
                  <a:lnTo>
                    <a:pt x="2235" y="1064"/>
                  </a:lnTo>
                  <a:lnTo>
                    <a:pt x="2239" y="1075"/>
                  </a:lnTo>
                  <a:lnTo>
                    <a:pt x="2246" y="1079"/>
                  </a:lnTo>
                  <a:lnTo>
                    <a:pt x="2256" y="1083"/>
                  </a:lnTo>
                  <a:lnTo>
                    <a:pt x="2249" y="1090"/>
                  </a:lnTo>
                  <a:lnTo>
                    <a:pt x="2241" y="1096"/>
                  </a:lnTo>
                  <a:lnTo>
                    <a:pt x="2233" y="1101"/>
                  </a:lnTo>
                  <a:lnTo>
                    <a:pt x="2225" y="1105"/>
                  </a:lnTo>
                  <a:lnTo>
                    <a:pt x="2207" y="1115"/>
                  </a:lnTo>
                  <a:lnTo>
                    <a:pt x="2188" y="1123"/>
                  </a:lnTo>
                  <a:lnTo>
                    <a:pt x="2158" y="1114"/>
                  </a:lnTo>
                  <a:lnTo>
                    <a:pt x="2138" y="1108"/>
                  </a:lnTo>
                  <a:lnTo>
                    <a:pt x="2117" y="1104"/>
                  </a:lnTo>
                  <a:lnTo>
                    <a:pt x="2087" y="1100"/>
                  </a:lnTo>
                  <a:lnTo>
                    <a:pt x="2085" y="1079"/>
                  </a:lnTo>
                  <a:lnTo>
                    <a:pt x="2082" y="1058"/>
                  </a:lnTo>
                  <a:lnTo>
                    <a:pt x="2080" y="1037"/>
                  </a:lnTo>
                  <a:lnTo>
                    <a:pt x="2077" y="1017"/>
                  </a:lnTo>
                  <a:lnTo>
                    <a:pt x="2071" y="1017"/>
                  </a:lnTo>
                  <a:lnTo>
                    <a:pt x="2066" y="1017"/>
                  </a:lnTo>
                  <a:lnTo>
                    <a:pt x="2064" y="1019"/>
                  </a:lnTo>
                  <a:lnTo>
                    <a:pt x="2063" y="1022"/>
                  </a:lnTo>
                  <a:lnTo>
                    <a:pt x="2055" y="1018"/>
                  </a:lnTo>
                  <a:lnTo>
                    <a:pt x="2046" y="1015"/>
                  </a:lnTo>
                  <a:lnTo>
                    <a:pt x="2037" y="1014"/>
                  </a:lnTo>
                  <a:lnTo>
                    <a:pt x="2027" y="1013"/>
                  </a:lnTo>
                  <a:lnTo>
                    <a:pt x="2007" y="1013"/>
                  </a:lnTo>
                  <a:lnTo>
                    <a:pt x="1988" y="1014"/>
                  </a:lnTo>
                  <a:lnTo>
                    <a:pt x="1979" y="1013"/>
                  </a:lnTo>
                  <a:lnTo>
                    <a:pt x="1971" y="1012"/>
                  </a:lnTo>
                  <a:lnTo>
                    <a:pt x="1962" y="1009"/>
                  </a:lnTo>
                  <a:lnTo>
                    <a:pt x="1955" y="1005"/>
                  </a:lnTo>
                  <a:lnTo>
                    <a:pt x="1952" y="1002"/>
                  </a:lnTo>
                  <a:lnTo>
                    <a:pt x="1949" y="998"/>
                  </a:lnTo>
                  <a:lnTo>
                    <a:pt x="1946" y="994"/>
                  </a:lnTo>
                  <a:lnTo>
                    <a:pt x="1944" y="990"/>
                  </a:lnTo>
                  <a:lnTo>
                    <a:pt x="1940" y="979"/>
                  </a:lnTo>
                  <a:lnTo>
                    <a:pt x="1936" y="965"/>
                  </a:lnTo>
                  <a:lnTo>
                    <a:pt x="1929" y="962"/>
                  </a:lnTo>
                  <a:lnTo>
                    <a:pt x="1924" y="960"/>
                  </a:lnTo>
                  <a:lnTo>
                    <a:pt x="1917" y="959"/>
                  </a:lnTo>
                  <a:lnTo>
                    <a:pt x="1905" y="959"/>
                  </a:lnTo>
                  <a:lnTo>
                    <a:pt x="1898" y="966"/>
                  </a:lnTo>
                  <a:lnTo>
                    <a:pt x="1890" y="972"/>
                  </a:lnTo>
                  <a:lnTo>
                    <a:pt x="1880" y="978"/>
                  </a:lnTo>
                  <a:lnTo>
                    <a:pt x="1870" y="982"/>
                  </a:lnTo>
                  <a:lnTo>
                    <a:pt x="1856" y="997"/>
                  </a:lnTo>
                  <a:lnTo>
                    <a:pt x="1842" y="1014"/>
                  </a:lnTo>
                  <a:lnTo>
                    <a:pt x="1830" y="1030"/>
                  </a:lnTo>
                  <a:lnTo>
                    <a:pt x="1817" y="1045"/>
                  </a:lnTo>
                  <a:lnTo>
                    <a:pt x="1804" y="1061"/>
                  </a:lnTo>
                  <a:lnTo>
                    <a:pt x="1790" y="1075"/>
                  </a:lnTo>
                  <a:lnTo>
                    <a:pt x="1782" y="1082"/>
                  </a:lnTo>
                  <a:lnTo>
                    <a:pt x="1775" y="1089"/>
                  </a:lnTo>
                  <a:lnTo>
                    <a:pt x="1765" y="1095"/>
                  </a:lnTo>
                  <a:lnTo>
                    <a:pt x="1756" y="1101"/>
                  </a:lnTo>
                  <a:lnTo>
                    <a:pt x="1749" y="1108"/>
                  </a:lnTo>
                  <a:lnTo>
                    <a:pt x="1740" y="1117"/>
                  </a:lnTo>
                  <a:lnTo>
                    <a:pt x="1733" y="1124"/>
                  </a:lnTo>
                  <a:lnTo>
                    <a:pt x="1725" y="1132"/>
                  </a:lnTo>
                  <a:lnTo>
                    <a:pt x="1719" y="1119"/>
                  </a:lnTo>
                  <a:lnTo>
                    <a:pt x="1713" y="1105"/>
                  </a:lnTo>
                  <a:lnTo>
                    <a:pt x="1700" y="1104"/>
                  </a:lnTo>
                  <a:lnTo>
                    <a:pt x="1685" y="1102"/>
                  </a:lnTo>
                  <a:lnTo>
                    <a:pt x="1678" y="1101"/>
                  </a:lnTo>
                  <a:lnTo>
                    <a:pt x="1672" y="1099"/>
                  </a:lnTo>
                  <a:lnTo>
                    <a:pt x="1667" y="1096"/>
                  </a:lnTo>
                  <a:lnTo>
                    <a:pt x="1664" y="1092"/>
                  </a:lnTo>
                  <a:lnTo>
                    <a:pt x="1656" y="1093"/>
                  </a:lnTo>
                  <a:lnTo>
                    <a:pt x="1651" y="1096"/>
                  </a:lnTo>
                  <a:lnTo>
                    <a:pt x="1646" y="1100"/>
                  </a:lnTo>
                  <a:lnTo>
                    <a:pt x="1643" y="1105"/>
                  </a:lnTo>
                  <a:lnTo>
                    <a:pt x="1636" y="1118"/>
                  </a:lnTo>
                  <a:lnTo>
                    <a:pt x="1629" y="1132"/>
                  </a:lnTo>
                  <a:lnTo>
                    <a:pt x="1625" y="1138"/>
                  </a:lnTo>
                  <a:lnTo>
                    <a:pt x="1622" y="1144"/>
                  </a:lnTo>
                  <a:lnTo>
                    <a:pt x="1618" y="1148"/>
                  </a:lnTo>
                  <a:lnTo>
                    <a:pt x="1613" y="1151"/>
                  </a:lnTo>
                  <a:lnTo>
                    <a:pt x="1611" y="1152"/>
                  </a:lnTo>
                  <a:lnTo>
                    <a:pt x="1608" y="1152"/>
                  </a:lnTo>
                  <a:lnTo>
                    <a:pt x="1605" y="1152"/>
                  </a:lnTo>
                  <a:lnTo>
                    <a:pt x="1601" y="1151"/>
                  </a:lnTo>
                  <a:lnTo>
                    <a:pt x="1593" y="1148"/>
                  </a:lnTo>
                  <a:lnTo>
                    <a:pt x="1585" y="1142"/>
                  </a:lnTo>
                  <a:lnTo>
                    <a:pt x="1571" y="1143"/>
                  </a:lnTo>
                  <a:lnTo>
                    <a:pt x="1559" y="1145"/>
                  </a:lnTo>
                  <a:lnTo>
                    <a:pt x="1547" y="1147"/>
                  </a:lnTo>
                  <a:lnTo>
                    <a:pt x="1534" y="1151"/>
                  </a:lnTo>
                  <a:lnTo>
                    <a:pt x="1510" y="1160"/>
                  </a:lnTo>
                  <a:lnTo>
                    <a:pt x="1486" y="1172"/>
                  </a:lnTo>
                  <a:lnTo>
                    <a:pt x="1463" y="1183"/>
                  </a:lnTo>
                  <a:lnTo>
                    <a:pt x="1438" y="1194"/>
                  </a:lnTo>
                  <a:lnTo>
                    <a:pt x="1426" y="1199"/>
                  </a:lnTo>
                  <a:lnTo>
                    <a:pt x="1414" y="1204"/>
                  </a:lnTo>
                  <a:lnTo>
                    <a:pt x="1401" y="1207"/>
                  </a:lnTo>
                  <a:lnTo>
                    <a:pt x="1389" y="1210"/>
                  </a:lnTo>
                  <a:lnTo>
                    <a:pt x="1386" y="1213"/>
                  </a:lnTo>
                  <a:lnTo>
                    <a:pt x="1382" y="1215"/>
                  </a:lnTo>
                  <a:lnTo>
                    <a:pt x="1378" y="1217"/>
                  </a:lnTo>
                  <a:lnTo>
                    <a:pt x="1373" y="1218"/>
                  </a:lnTo>
                  <a:lnTo>
                    <a:pt x="1365" y="1220"/>
                  </a:lnTo>
                  <a:lnTo>
                    <a:pt x="1355" y="1221"/>
                  </a:lnTo>
                  <a:lnTo>
                    <a:pt x="1334" y="1222"/>
                  </a:lnTo>
                  <a:lnTo>
                    <a:pt x="1315" y="1223"/>
                  </a:lnTo>
                  <a:lnTo>
                    <a:pt x="1311" y="1214"/>
                  </a:lnTo>
                  <a:lnTo>
                    <a:pt x="1307" y="1206"/>
                  </a:lnTo>
                  <a:lnTo>
                    <a:pt x="1301" y="1199"/>
                  </a:lnTo>
                  <a:lnTo>
                    <a:pt x="1295" y="1193"/>
                  </a:lnTo>
                  <a:lnTo>
                    <a:pt x="1288" y="1188"/>
                  </a:lnTo>
                  <a:lnTo>
                    <a:pt x="1281" y="1185"/>
                  </a:lnTo>
                  <a:lnTo>
                    <a:pt x="1273" y="1182"/>
                  </a:lnTo>
                  <a:lnTo>
                    <a:pt x="1264" y="1180"/>
                  </a:lnTo>
                  <a:lnTo>
                    <a:pt x="1247" y="1177"/>
                  </a:lnTo>
                  <a:lnTo>
                    <a:pt x="1228" y="1177"/>
                  </a:lnTo>
                  <a:lnTo>
                    <a:pt x="1210" y="1177"/>
                  </a:lnTo>
                  <a:lnTo>
                    <a:pt x="1190" y="1178"/>
                  </a:lnTo>
                  <a:lnTo>
                    <a:pt x="1186" y="1197"/>
                  </a:lnTo>
                  <a:lnTo>
                    <a:pt x="1183" y="1207"/>
                  </a:lnTo>
                  <a:lnTo>
                    <a:pt x="1179" y="1213"/>
                  </a:lnTo>
                  <a:lnTo>
                    <a:pt x="1174" y="1220"/>
                  </a:lnTo>
                  <a:lnTo>
                    <a:pt x="1158" y="1208"/>
                  </a:lnTo>
                  <a:lnTo>
                    <a:pt x="1142" y="1198"/>
                  </a:lnTo>
                  <a:lnTo>
                    <a:pt x="1134" y="1192"/>
                  </a:lnTo>
                  <a:lnTo>
                    <a:pt x="1126" y="1188"/>
                  </a:lnTo>
                  <a:lnTo>
                    <a:pt x="1117" y="1185"/>
                  </a:lnTo>
                  <a:lnTo>
                    <a:pt x="1107" y="1181"/>
                  </a:lnTo>
                  <a:lnTo>
                    <a:pt x="1105" y="1170"/>
                  </a:lnTo>
                  <a:lnTo>
                    <a:pt x="1104" y="1159"/>
                  </a:lnTo>
                  <a:lnTo>
                    <a:pt x="1097" y="1154"/>
                  </a:lnTo>
                  <a:lnTo>
                    <a:pt x="1088" y="1149"/>
                  </a:lnTo>
                  <a:lnTo>
                    <a:pt x="1080" y="1144"/>
                  </a:lnTo>
                  <a:lnTo>
                    <a:pt x="1072" y="1139"/>
                  </a:lnTo>
                  <a:lnTo>
                    <a:pt x="1073" y="1132"/>
                  </a:lnTo>
                  <a:lnTo>
                    <a:pt x="1075" y="1126"/>
                  </a:lnTo>
                  <a:lnTo>
                    <a:pt x="1078" y="1121"/>
                  </a:lnTo>
                  <a:lnTo>
                    <a:pt x="1081" y="1118"/>
                  </a:lnTo>
                  <a:lnTo>
                    <a:pt x="1086" y="1115"/>
                  </a:lnTo>
                  <a:lnTo>
                    <a:pt x="1091" y="1113"/>
                  </a:lnTo>
                  <a:lnTo>
                    <a:pt x="1098" y="1111"/>
                  </a:lnTo>
                  <a:lnTo>
                    <a:pt x="1104" y="1109"/>
                  </a:lnTo>
                  <a:lnTo>
                    <a:pt x="1104" y="1101"/>
                  </a:lnTo>
                  <a:lnTo>
                    <a:pt x="1103" y="1093"/>
                  </a:lnTo>
                  <a:lnTo>
                    <a:pt x="1102" y="1087"/>
                  </a:lnTo>
                  <a:lnTo>
                    <a:pt x="1100" y="1079"/>
                  </a:lnTo>
                  <a:lnTo>
                    <a:pt x="1097" y="1067"/>
                  </a:lnTo>
                  <a:lnTo>
                    <a:pt x="1092" y="1052"/>
                  </a:lnTo>
                  <a:lnTo>
                    <a:pt x="1087" y="1052"/>
                  </a:lnTo>
                  <a:lnTo>
                    <a:pt x="1084" y="1052"/>
                  </a:lnTo>
                  <a:lnTo>
                    <a:pt x="1084" y="1041"/>
                  </a:lnTo>
                  <a:lnTo>
                    <a:pt x="1084" y="1030"/>
                  </a:lnTo>
                  <a:lnTo>
                    <a:pt x="1070" y="1024"/>
                  </a:lnTo>
                  <a:lnTo>
                    <a:pt x="1056" y="1020"/>
                  </a:lnTo>
                  <a:lnTo>
                    <a:pt x="1055" y="1011"/>
                  </a:lnTo>
                  <a:lnTo>
                    <a:pt x="1053" y="1003"/>
                  </a:lnTo>
                  <a:lnTo>
                    <a:pt x="1034" y="1005"/>
                  </a:lnTo>
                  <a:lnTo>
                    <a:pt x="1018" y="1007"/>
                  </a:lnTo>
                  <a:lnTo>
                    <a:pt x="996" y="1009"/>
                  </a:lnTo>
                  <a:lnTo>
                    <a:pt x="961" y="1012"/>
                  </a:lnTo>
                  <a:lnTo>
                    <a:pt x="959" y="1006"/>
                  </a:lnTo>
                  <a:lnTo>
                    <a:pt x="955" y="1003"/>
                  </a:lnTo>
                  <a:lnTo>
                    <a:pt x="951" y="998"/>
                  </a:lnTo>
                  <a:lnTo>
                    <a:pt x="943" y="994"/>
                  </a:lnTo>
                  <a:lnTo>
                    <a:pt x="938" y="996"/>
                  </a:lnTo>
                  <a:lnTo>
                    <a:pt x="933" y="998"/>
                  </a:lnTo>
                  <a:lnTo>
                    <a:pt x="932" y="1006"/>
                  </a:lnTo>
                  <a:lnTo>
                    <a:pt x="931" y="1012"/>
                  </a:lnTo>
                  <a:lnTo>
                    <a:pt x="929" y="1019"/>
                  </a:lnTo>
                  <a:lnTo>
                    <a:pt x="926" y="1024"/>
                  </a:lnTo>
                  <a:lnTo>
                    <a:pt x="923" y="1031"/>
                  </a:lnTo>
                  <a:lnTo>
                    <a:pt x="920" y="1036"/>
                  </a:lnTo>
                  <a:lnTo>
                    <a:pt x="916" y="1041"/>
                  </a:lnTo>
                  <a:lnTo>
                    <a:pt x="911" y="1045"/>
                  </a:lnTo>
                  <a:lnTo>
                    <a:pt x="901" y="1053"/>
                  </a:lnTo>
                  <a:lnTo>
                    <a:pt x="889" y="1061"/>
                  </a:lnTo>
                  <a:lnTo>
                    <a:pt x="877" y="1067"/>
                  </a:lnTo>
                  <a:lnTo>
                    <a:pt x="864" y="1072"/>
                  </a:lnTo>
                  <a:lnTo>
                    <a:pt x="862" y="1062"/>
                  </a:lnTo>
                  <a:lnTo>
                    <a:pt x="862" y="1052"/>
                  </a:lnTo>
                  <a:lnTo>
                    <a:pt x="847" y="1049"/>
                  </a:lnTo>
                  <a:lnTo>
                    <a:pt x="827" y="1042"/>
                  </a:lnTo>
                  <a:lnTo>
                    <a:pt x="818" y="1039"/>
                  </a:lnTo>
                  <a:lnTo>
                    <a:pt x="808" y="1035"/>
                  </a:lnTo>
                  <a:lnTo>
                    <a:pt x="801" y="1031"/>
                  </a:lnTo>
                  <a:lnTo>
                    <a:pt x="796" y="1026"/>
                  </a:lnTo>
                  <a:lnTo>
                    <a:pt x="782" y="1025"/>
                  </a:lnTo>
                  <a:lnTo>
                    <a:pt x="770" y="1024"/>
                  </a:lnTo>
                  <a:lnTo>
                    <a:pt x="757" y="1024"/>
                  </a:lnTo>
                  <a:lnTo>
                    <a:pt x="745" y="1023"/>
                  </a:lnTo>
                  <a:lnTo>
                    <a:pt x="740" y="1030"/>
                  </a:lnTo>
                  <a:lnTo>
                    <a:pt x="736" y="1036"/>
                  </a:lnTo>
                  <a:lnTo>
                    <a:pt x="732" y="1042"/>
                  </a:lnTo>
                  <a:lnTo>
                    <a:pt x="728" y="1048"/>
                  </a:lnTo>
                  <a:lnTo>
                    <a:pt x="722" y="1062"/>
                  </a:lnTo>
                  <a:lnTo>
                    <a:pt x="718" y="1076"/>
                  </a:lnTo>
                  <a:lnTo>
                    <a:pt x="713" y="1106"/>
                  </a:lnTo>
                  <a:lnTo>
                    <a:pt x="707" y="1136"/>
                  </a:lnTo>
                  <a:lnTo>
                    <a:pt x="699" y="1134"/>
                  </a:lnTo>
                  <a:lnTo>
                    <a:pt x="694" y="1133"/>
                  </a:lnTo>
                  <a:lnTo>
                    <a:pt x="689" y="1131"/>
                  </a:lnTo>
                  <a:lnTo>
                    <a:pt x="685" y="1128"/>
                  </a:lnTo>
                  <a:lnTo>
                    <a:pt x="678" y="1122"/>
                  </a:lnTo>
                  <a:lnTo>
                    <a:pt x="668" y="1114"/>
                  </a:lnTo>
                  <a:lnTo>
                    <a:pt x="658" y="1116"/>
                  </a:lnTo>
                  <a:lnTo>
                    <a:pt x="650" y="1118"/>
                  </a:lnTo>
                  <a:lnTo>
                    <a:pt x="641" y="1120"/>
                  </a:lnTo>
                  <a:lnTo>
                    <a:pt x="634" y="1123"/>
                  </a:lnTo>
                  <a:lnTo>
                    <a:pt x="620" y="1130"/>
                  </a:lnTo>
                  <a:lnTo>
                    <a:pt x="604" y="1141"/>
                  </a:lnTo>
                  <a:lnTo>
                    <a:pt x="603" y="1150"/>
                  </a:lnTo>
                  <a:lnTo>
                    <a:pt x="603" y="1159"/>
                  </a:lnTo>
                  <a:lnTo>
                    <a:pt x="603" y="1169"/>
                  </a:lnTo>
                  <a:lnTo>
                    <a:pt x="603" y="1178"/>
                  </a:lnTo>
                  <a:lnTo>
                    <a:pt x="596" y="1178"/>
                  </a:lnTo>
                  <a:lnTo>
                    <a:pt x="589" y="1179"/>
                  </a:lnTo>
                  <a:lnTo>
                    <a:pt x="580" y="1187"/>
                  </a:lnTo>
                  <a:lnTo>
                    <a:pt x="570" y="1195"/>
                  </a:lnTo>
                  <a:lnTo>
                    <a:pt x="558" y="1202"/>
                  </a:lnTo>
                  <a:lnTo>
                    <a:pt x="546" y="1208"/>
                  </a:lnTo>
                  <a:lnTo>
                    <a:pt x="533" y="1213"/>
                  </a:lnTo>
                  <a:lnTo>
                    <a:pt x="520" y="1216"/>
                  </a:lnTo>
                  <a:lnTo>
                    <a:pt x="508" y="1217"/>
                  </a:lnTo>
                  <a:lnTo>
                    <a:pt x="495" y="1217"/>
                  </a:lnTo>
                  <a:lnTo>
                    <a:pt x="489" y="1216"/>
                  </a:lnTo>
                  <a:lnTo>
                    <a:pt x="473" y="1215"/>
                  </a:lnTo>
                  <a:lnTo>
                    <a:pt x="452" y="1215"/>
                  </a:lnTo>
                  <a:lnTo>
                    <a:pt x="427" y="1214"/>
                  </a:lnTo>
                  <a:lnTo>
                    <a:pt x="402" y="1215"/>
                  </a:lnTo>
                  <a:lnTo>
                    <a:pt x="380" y="1215"/>
                  </a:lnTo>
                  <a:lnTo>
                    <a:pt x="364" y="1216"/>
                  </a:lnTo>
                  <a:lnTo>
                    <a:pt x="359" y="1217"/>
                  </a:lnTo>
                  <a:lnTo>
                    <a:pt x="352" y="1227"/>
                  </a:lnTo>
                  <a:lnTo>
                    <a:pt x="346" y="1236"/>
                  </a:lnTo>
                  <a:lnTo>
                    <a:pt x="344" y="1235"/>
                  </a:lnTo>
                  <a:lnTo>
                    <a:pt x="341" y="1234"/>
                  </a:lnTo>
                  <a:lnTo>
                    <a:pt x="336" y="1233"/>
                  </a:lnTo>
                  <a:lnTo>
                    <a:pt x="331" y="1232"/>
                  </a:lnTo>
                  <a:lnTo>
                    <a:pt x="321" y="1232"/>
                  </a:lnTo>
                  <a:lnTo>
                    <a:pt x="309" y="1233"/>
                  </a:lnTo>
                  <a:lnTo>
                    <a:pt x="288" y="1236"/>
                  </a:lnTo>
                  <a:lnTo>
                    <a:pt x="270" y="1239"/>
                  </a:lnTo>
                  <a:lnTo>
                    <a:pt x="260" y="1253"/>
                  </a:lnTo>
                  <a:lnTo>
                    <a:pt x="247" y="1265"/>
                  </a:lnTo>
                  <a:lnTo>
                    <a:pt x="234" y="1277"/>
                  </a:lnTo>
                  <a:lnTo>
                    <a:pt x="219" y="1288"/>
                  </a:lnTo>
                  <a:lnTo>
                    <a:pt x="205" y="1298"/>
                  </a:lnTo>
                  <a:lnTo>
                    <a:pt x="188" y="1306"/>
                  </a:lnTo>
                  <a:lnTo>
                    <a:pt x="173" y="1314"/>
                  </a:lnTo>
                  <a:lnTo>
                    <a:pt x="156" y="1319"/>
                  </a:lnTo>
                  <a:lnTo>
                    <a:pt x="148" y="1299"/>
                  </a:lnTo>
                  <a:lnTo>
                    <a:pt x="139" y="1283"/>
                  </a:lnTo>
                  <a:lnTo>
                    <a:pt x="133" y="1269"/>
                  </a:lnTo>
                  <a:lnTo>
                    <a:pt x="131" y="1259"/>
                  </a:lnTo>
                  <a:lnTo>
                    <a:pt x="140" y="1251"/>
                  </a:lnTo>
                  <a:lnTo>
                    <a:pt x="149" y="1245"/>
                  </a:lnTo>
                  <a:lnTo>
                    <a:pt x="158" y="1242"/>
                  </a:lnTo>
                  <a:lnTo>
                    <a:pt x="171" y="1238"/>
                  </a:lnTo>
                  <a:lnTo>
                    <a:pt x="171" y="1231"/>
                  </a:lnTo>
                  <a:lnTo>
                    <a:pt x="173" y="1223"/>
                  </a:lnTo>
                  <a:lnTo>
                    <a:pt x="176" y="1223"/>
                  </a:lnTo>
                  <a:lnTo>
                    <a:pt x="180" y="1223"/>
                  </a:lnTo>
                  <a:lnTo>
                    <a:pt x="183" y="1209"/>
                  </a:lnTo>
                  <a:lnTo>
                    <a:pt x="187" y="1195"/>
                  </a:lnTo>
                  <a:lnTo>
                    <a:pt x="196" y="1194"/>
                  </a:lnTo>
                  <a:lnTo>
                    <a:pt x="207" y="1193"/>
                  </a:lnTo>
                  <a:lnTo>
                    <a:pt x="217" y="1192"/>
                  </a:lnTo>
                  <a:lnTo>
                    <a:pt x="228" y="1191"/>
                  </a:lnTo>
                  <a:lnTo>
                    <a:pt x="228" y="1184"/>
                  </a:lnTo>
                  <a:lnTo>
                    <a:pt x="225" y="1177"/>
                  </a:lnTo>
                  <a:lnTo>
                    <a:pt x="224" y="1172"/>
                  </a:lnTo>
                  <a:lnTo>
                    <a:pt x="222" y="1165"/>
                  </a:lnTo>
                  <a:lnTo>
                    <a:pt x="218" y="1156"/>
                  </a:lnTo>
                  <a:lnTo>
                    <a:pt x="214" y="1148"/>
                  </a:lnTo>
                  <a:lnTo>
                    <a:pt x="213" y="1144"/>
                  </a:lnTo>
                  <a:lnTo>
                    <a:pt x="213" y="1141"/>
                  </a:lnTo>
                  <a:lnTo>
                    <a:pt x="214" y="1136"/>
                  </a:lnTo>
                  <a:lnTo>
                    <a:pt x="215" y="1132"/>
                  </a:lnTo>
                  <a:lnTo>
                    <a:pt x="218" y="1128"/>
                  </a:lnTo>
                  <a:lnTo>
                    <a:pt x="223" y="1124"/>
                  </a:lnTo>
                  <a:lnTo>
                    <a:pt x="229" y="1120"/>
                  </a:lnTo>
                  <a:lnTo>
                    <a:pt x="237" y="1115"/>
                  </a:lnTo>
                  <a:lnTo>
                    <a:pt x="249" y="1113"/>
                  </a:lnTo>
                  <a:lnTo>
                    <a:pt x="262" y="1111"/>
                  </a:lnTo>
                  <a:lnTo>
                    <a:pt x="275" y="1109"/>
                  </a:lnTo>
                  <a:lnTo>
                    <a:pt x="289" y="1108"/>
                  </a:lnTo>
                  <a:lnTo>
                    <a:pt x="289" y="1102"/>
                  </a:lnTo>
                  <a:lnTo>
                    <a:pt x="287" y="1094"/>
                  </a:lnTo>
                  <a:lnTo>
                    <a:pt x="283" y="1078"/>
                  </a:lnTo>
                  <a:lnTo>
                    <a:pt x="277" y="1052"/>
                  </a:lnTo>
                  <a:lnTo>
                    <a:pt x="287" y="1050"/>
                  </a:lnTo>
                  <a:lnTo>
                    <a:pt x="296" y="1050"/>
                  </a:lnTo>
                  <a:lnTo>
                    <a:pt x="298" y="1036"/>
                  </a:lnTo>
                  <a:lnTo>
                    <a:pt x="299" y="1027"/>
                  </a:lnTo>
                  <a:lnTo>
                    <a:pt x="301" y="1022"/>
                  </a:lnTo>
                  <a:lnTo>
                    <a:pt x="305" y="1017"/>
                  </a:lnTo>
                  <a:lnTo>
                    <a:pt x="313" y="1017"/>
                  </a:lnTo>
                  <a:lnTo>
                    <a:pt x="320" y="1017"/>
                  </a:lnTo>
                  <a:lnTo>
                    <a:pt x="317" y="999"/>
                  </a:lnTo>
                  <a:lnTo>
                    <a:pt x="314" y="986"/>
                  </a:lnTo>
                  <a:lnTo>
                    <a:pt x="311" y="980"/>
                  </a:lnTo>
                  <a:lnTo>
                    <a:pt x="306" y="975"/>
                  </a:lnTo>
                  <a:lnTo>
                    <a:pt x="301" y="969"/>
                  </a:lnTo>
                  <a:lnTo>
                    <a:pt x="294" y="964"/>
                  </a:lnTo>
                  <a:lnTo>
                    <a:pt x="294" y="959"/>
                  </a:lnTo>
                  <a:lnTo>
                    <a:pt x="294" y="955"/>
                  </a:lnTo>
                  <a:lnTo>
                    <a:pt x="305" y="947"/>
                  </a:lnTo>
                  <a:lnTo>
                    <a:pt x="316" y="940"/>
                  </a:lnTo>
                  <a:lnTo>
                    <a:pt x="326" y="936"/>
                  </a:lnTo>
                  <a:lnTo>
                    <a:pt x="340" y="933"/>
                  </a:lnTo>
                  <a:lnTo>
                    <a:pt x="340" y="920"/>
                  </a:lnTo>
                  <a:lnTo>
                    <a:pt x="339" y="908"/>
                  </a:lnTo>
                  <a:lnTo>
                    <a:pt x="336" y="898"/>
                  </a:lnTo>
                  <a:lnTo>
                    <a:pt x="334" y="887"/>
                  </a:lnTo>
                  <a:lnTo>
                    <a:pt x="330" y="878"/>
                  </a:lnTo>
                  <a:lnTo>
                    <a:pt x="324" y="870"/>
                  </a:lnTo>
                  <a:lnTo>
                    <a:pt x="317" y="860"/>
                  </a:lnTo>
                  <a:lnTo>
                    <a:pt x="307" y="850"/>
                  </a:lnTo>
                  <a:lnTo>
                    <a:pt x="304" y="842"/>
                  </a:lnTo>
                  <a:lnTo>
                    <a:pt x="301" y="832"/>
                  </a:lnTo>
                  <a:lnTo>
                    <a:pt x="298" y="824"/>
                  </a:lnTo>
                  <a:lnTo>
                    <a:pt x="296" y="816"/>
                  </a:lnTo>
                  <a:lnTo>
                    <a:pt x="280" y="814"/>
                  </a:lnTo>
                  <a:lnTo>
                    <a:pt x="266" y="811"/>
                  </a:lnTo>
                  <a:lnTo>
                    <a:pt x="252" y="807"/>
                  </a:lnTo>
                  <a:lnTo>
                    <a:pt x="239" y="801"/>
                  </a:lnTo>
                  <a:lnTo>
                    <a:pt x="214" y="790"/>
                  </a:lnTo>
                  <a:lnTo>
                    <a:pt x="187" y="775"/>
                  </a:lnTo>
                  <a:lnTo>
                    <a:pt x="185" y="763"/>
                  </a:lnTo>
                  <a:lnTo>
                    <a:pt x="183" y="751"/>
                  </a:lnTo>
                  <a:lnTo>
                    <a:pt x="179" y="739"/>
                  </a:lnTo>
                  <a:lnTo>
                    <a:pt x="176" y="728"/>
                  </a:lnTo>
                  <a:lnTo>
                    <a:pt x="171" y="717"/>
                  </a:lnTo>
                  <a:lnTo>
                    <a:pt x="165" y="707"/>
                  </a:lnTo>
                  <a:lnTo>
                    <a:pt x="160" y="697"/>
                  </a:lnTo>
                  <a:lnTo>
                    <a:pt x="153" y="688"/>
                  </a:lnTo>
                  <a:lnTo>
                    <a:pt x="146" y="679"/>
                  </a:lnTo>
                  <a:lnTo>
                    <a:pt x="137" y="672"/>
                  </a:lnTo>
                  <a:lnTo>
                    <a:pt x="129" y="664"/>
                  </a:lnTo>
                  <a:lnTo>
                    <a:pt x="120" y="658"/>
                  </a:lnTo>
                  <a:lnTo>
                    <a:pt x="109" y="652"/>
                  </a:lnTo>
                  <a:lnTo>
                    <a:pt x="99" y="647"/>
                  </a:lnTo>
                  <a:lnTo>
                    <a:pt x="87" y="643"/>
                  </a:lnTo>
                  <a:lnTo>
                    <a:pt x="75" y="640"/>
                  </a:lnTo>
                  <a:lnTo>
                    <a:pt x="59" y="625"/>
                  </a:lnTo>
                  <a:lnTo>
                    <a:pt x="40" y="613"/>
                  </a:lnTo>
                  <a:lnTo>
                    <a:pt x="31" y="606"/>
                  </a:lnTo>
                  <a:lnTo>
                    <a:pt x="23" y="599"/>
                  </a:lnTo>
                  <a:lnTo>
                    <a:pt x="17" y="592"/>
                  </a:lnTo>
                  <a:lnTo>
                    <a:pt x="13" y="585"/>
                  </a:lnTo>
                  <a:lnTo>
                    <a:pt x="17" y="558"/>
                  </a:lnTo>
                  <a:lnTo>
                    <a:pt x="19" y="540"/>
                  </a:lnTo>
                  <a:lnTo>
                    <a:pt x="19" y="524"/>
                  </a:lnTo>
                  <a:lnTo>
                    <a:pt x="20" y="503"/>
                  </a:lnTo>
                  <a:lnTo>
                    <a:pt x="16" y="499"/>
                  </a:lnTo>
                  <a:lnTo>
                    <a:pt x="14" y="495"/>
                  </a:lnTo>
                  <a:lnTo>
                    <a:pt x="12" y="490"/>
                  </a:lnTo>
                  <a:lnTo>
                    <a:pt x="11" y="486"/>
                  </a:lnTo>
                  <a:lnTo>
                    <a:pt x="10" y="476"/>
                  </a:lnTo>
                  <a:lnTo>
                    <a:pt x="9" y="466"/>
                  </a:lnTo>
                  <a:lnTo>
                    <a:pt x="5" y="466"/>
                  </a:lnTo>
                  <a:lnTo>
                    <a:pt x="0" y="466"/>
                  </a:lnTo>
                  <a:lnTo>
                    <a:pt x="5" y="460"/>
                  </a:lnTo>
                  <a:lnTo>
                    <a:pt x="9" y="456"/>
                  </a:lnTo>
                  <a:lnTo>
                    <a:pt x="13" y="453"/>
                  </a:lnTo>
                  <a:lnTo>
                    <a:pt x="18" y="451"/>
                  </a:lnTo>
                  <a:lnTo>
                    <a:pt x="30" y="446"/>
                  </a:lnTo>
                  <a:lnTo>
                    <a:pt x="41" y="441"/>
                  </a:lnTo>
                  <a:lnTo>
                    <a:pt x="46" y="420"/>
                  </a:lnTo>
                  <a:lnTo>
                    <a:pt x="50" y="398"/>
                  </a:lnTo>
                  <a:lnTo>
                    <a:pt x="55" y="376"/>
                  </a:lnTo>
                  <a:lnTo>
                    <a:pt x="61" y="354"/>
                  </a:lnTo>
                  <a:lnTo>
                    <a:pt x="53" y="353"/>
                  </a:lnTo>
                  <a:lnTo>
                    <a:pt x="46" y="352"/>
                  </a:lnTo>
                  <a:lnTo>
                    <a:pt x="50" y="340"/>
                  </a:lnTo>
                  <a:lnTo>
                    <a:pt x="54" y="329"/>
                  </a:lnTo>
                  <a:lnTo>
                    <a:pt x="58" y="326"/>
                  </a:lnTo>
                  <a:lnTo>
                    <a:pt x="61" y="322"/>
                  </a:lnTo>
                  <a:lnTo>
                    <a:pt x="66" y="319"/>
                  </a:lnTo>
                  <a:lnTo>
                    <a:pt x="71" y="315"/>
                  </a:lnTo>
                  <a:lnTo>
                    <a:pt x="75" y="303"/>
                  </a:lnTo>
                  <a:lnTo>
                    <a:pt x="78" y="296"/>
                  </a:lnTo>
                  <a:lnTo>
                    <a:pt x="80" y="293"/>
                  </a:lnTo>
                  <a:lnTo>
                    <a:pt x="84" y="291"/>
                  </a:lnTo>
                  <a:lnTo>
                    <a:pt x="89" y="290"/>
                  </a:lnTo>
                  <a:lnTo>
                    <a:pt x="94" y="288"/>
                  </a:lnTo>
                  <a:lnTo>
                    <a:pt x="95" y="295"/>
                  </a:lnTo>
                  <a:lnTo>
                    <a:pt x="96" y="303"/>
                  </a:lnTo>
                  <a:lnTo>
                    <a:pt x="108" y="304"/>
                  </a:lnTo>
                  <a:lnTo>
                    <a:pt x="121" y="306"/>
                  </a:lnTo>
                  <a:lnTo>
                    <a:pt x="134" y="307"/>
                  </a:lnTo>
                  <a:lnTo>
                    <a:pt x="147" y="308"/>
                  </a:lnTo>
                  <a:lnTo>
                    <a:pt x="152" y="303"/>
                  </a:lnTo>
                  <a:lnTo>
                    <a:pt x="158" y="299"/>
                  </a:lnTo>
                  <a:lnTo>
                    <a:pt x="164" y="297"/>
                  </a:lnTo>
                  <a:lnTo>
                    <a:pt x="171" y="296"/>
                  </a:lnTo>
                  <a:lnTo>
                    <a:pt x="184" y="294"/>
                  </a:lnTo>
                  <a:lnTo>
                    <a:pt x="200" y="292"/>
                  </a:lnTo>
                  <a:lnTo>
                    <a:pt x="203" y="284"/>
                  </a:lnTo>
                  <a:lnTo>
                    <a:pt x="207" y="275"/>
                  </a:lnTo>
                  <a:lnTo>
                    <a:pt x="211" y="269"/>
                  </a:lnTo>
                  <a:lnTo>
                    <a:pt x="216" y="263"/>
                  </a:lnTo>
                  <a:lnTo>
                    <a:pt x="221" y="257"/>
                  </a:lnTo>
                  <a:lnTo>
                    <a:pt x="227" y="251"/>
                  </a:lnTo>
                  <a:lnTo>
                    <a:pt x="232" y="242"/>
                  </a:lnTo>
                  <a:lnTo>
                    <a:pt x="235" y="233"/>
                  </a:lnTo>
                  <a:lnTo>
                    <a:pt x="238" y="231"/>
                  </a:lnTo>
                  <a:lnTo>
                    <a:pt x="243" y="231"/>
                  </a:lnTo>
                  <a:lnTo>
                    <a:pt x="245" y="236"/>
                  </a:lnTo>
                  <a:lnTo>
                    <a:pt x="246" y="241"/>
                  </a:lnTo>
                  <a:lnTo>
                    <a:pt x="259" y="242"/>
                  </a:lnTo>
                  <a:lnTo>
                    <a:pt x="272" y="243"/>
                  </a:lnTo>
                  <a:lnTo>
                    <a:pt x="285" y="244"/>
                  </a:lnTo>
                  <a:lnTo>
                    <a:pt x="297" y="246"/>
                  </a:lnTo>
                  <a:lnTo>
                    <a:pt x="312" y="234"/>
                  </a:lnTo>
                  <a:lnTo>
                    <a:pt x="324" y="226"/>
                  </a:lnTo>
                  <a:lnTo>
                    <a:pt x="337" y="219"/>
                  </a:lnTo>
                  <a:lnTo>
                    <a:pt x="355" y="213"/>
                  </a:lnTo>
                  <a:lnTo>
                    <a:pt x="355" y="207"/>
                  </a:lnTo>
                  <a:lnTo>
                    <a:pt x="355" y="200"/>
                  </a:lnTo>
                  <a:lnTo>
                    <a:pt x="359" y="200"/>
                  </a:lnTo>
                  <a:lnTo>
                    <a:pt x="363" y="200"/>
                  </a:lnTo>
                  <a:lnTo>
                    <a:pt x="364" y="205"/>
                  </a:lnTo>
                  <a:lnTo>
                    <a:pt x="367" y="211"/>
                  </a:lnTo>
                  <a:lnTo>
                    <a:pt x="373" y="211"/>
                  </a:lnTo>
                  <a:lnTo>
                    <a:pt x="378" y="212"/>
                  </a:lnTo>
                  <a:lnTo>
                    <a:pt x="384" y="213"/>
                  </a:lnTo>
                  <a:lnTo>
                    <a:pt x="389" y="215"/>
                  </a:lnTo>
                  <a:lnTo>
                    <a:pt x="393" y="217"/>
                  </a:lnTo>
                  <a:lnTo>
                    <a:pt x="398" y="222"/>
                  </a:lnTo>
                  <a:lnTo>
                    <a:pt x="400" y="227"/>
                  </a:lnTo>
                  <a:lnTo>
                    <a:pt x="402" y="233"/>
                  </a:lnTo>
                  <a:lnTo>
                    <a:pt x="423" y="231"/>
                  </a:lnTo>
                  <a:lnTo>
                    <a:pt x="438" y="228"/>
                  </a:lnTo>
                  <a:lnTo>
                    <a:pt x="443" y="226"/>
                  </a:lnTo>
                  <a:lnTo>
                    <a:pt x="448" y="224"/>
                  </a:lnTo>
                  <a:lnTo>
                    <a:pt x="454" y="222"/>
                  </a:lnTo>
                  <a:lnTo>
                    <a:pt x="457" y="217"/>
                  </a:lnTo>
                  <a:lnTo>
                    <a:pt x="460" y="214"/>
                  </a:lnTo>
                  <a:lnTo>
                    <a:pt x="463" y="209"/>
                  </a:lnTo>
                  <a:lnTo>
                    <a:pt x="466" y="204"/>
                  </a:lnTo>
                  <a:lnTo>
                    <a:pt x="468" y="198"/>
                  </a:lnTo>
                  <a:lnTo>
                    <a:pt x="473" y="182"/>
                  </a:lnTo>
                  <a:lnTo>
                    <a:pt x="480" y="162"/>
                  </a:lnTo>
                  <a:lnTo>
                    <a:pt x="482" y="163"/>
                  </a:lnTo>
                  <a:lnTo>
                    <a:pt x="484" y="165"/>
                  </a:lnTo>
                  <a:lnTo>
                    <a:pt x="487" y="167"/>
                  </a:lnTo>
                  <a:lnTo>
                    <a:pt x="491" y="167"/>
                  </a:lnTo>
                  <a:lnTo>
                    <a:pt x="506" y="168"/>
                  </a:lnTo>
                  <a:lnTo>
                    <a:pt x="534" y="170"/>
                  </a:lnTo>
                  <a:lnTo>
                    <a:pt x="537" y="158"/>
                  </a:lnTo>
                  <a:lnTo>
                    <a:pt x="539" y="147"/>
                  </a:lnTo>
                  <a:lnTo>
                    <a:pt x="542" y="135"/>
                  </a:lnTo>
                  <a:lnTo>
                    <a:pt x="544" y="124"/>
                  </a:lnTo>
                  <a:lnTo>
                    <a:pt x="572" y="114"/>
                  </a:lnTo>
                  <a:lnTo>
                    <a:pt x="593" y="105"/>
                  </a:lnTo>
                  <a:lnTo>
                    <a:pt x="603" y="102"/>
                  </a:lnTo>
                  <a:lnTo>
                    <a:pt x="615" y="100"/>
                  </a:lnTo>
                  <a:lnTo>
                    <a:pt x="630" y="100"/>
                  </a:lnTo>
                  <a:lnTo>
                    <a:pt x="646" y="101"/>
                  </a:lnTo>
                  <a:lnTo>
                    <a:pt x="648" y="90"/>
                  </a:lnTo>
                  <a:lnTo>
                    <a:pt x="650" y="79"/>
                  </a:lnTo>
                  <a:lnTo>
                    <a:pt x="653" y="71"/>
                  </a:lnTo>
                  <a:lnTo>
                    <a:pt x="657" y="64"/>
                  </a:lnTo>
                  <a:lnTo>
                    <a:pt x="662" y="58"/>
                  </a:lnTo>
                  <a:lnTo>
                    <a:pt x="668" y="52"/>
                  </a:lnTo>
                  <a:lnTo>
                    <a:pt x="676" y="49"/>
                  </a:lnTo>
                  <a:lnTo>
                    <a:pt x="683" y="46"/>
                  </a:lnTo>
                  <a:lnTo>
                    <a:pt x="691" y="44"/>
                  </a:lnTo>
                  <a:lnTo>
                    <a:pt x="700" y="42"/>
                  </a:lnTo>
                  <a:lnTo>
                    <a:pt x="710" y="41"/>
                  </a:lnTo>
                  <a:lnTo>
                    <a:pt x="719" y="41"/>
                  </a:lnTo>
                  <a:lnTo>
                    <a:pt x="739" y="41"/>
                  </a:lnTo>
                  <a:lnTo>
                    <a:pt x="757" y="42"/>
                  </a:lnTo>
                  <a:lnTo>
                    <a:pt x="760" y="31"/>
                  </a:lnTo>
                  <a:lnTo>
                    <a:pt x="762" y="21"/>
                  </a:lnTo>
                  <a:lnTo>
                    <a:pt x="779" y="15"/>
                  </a:lnTo>
                  <a:lnTo>
                    <a:pt x="790" y="11"/>
                  </a:lnTo>
                  <a:lnTo>
                    <a:pt x="798" y="6"/>
                  </a:lnTo>
                  <a:lnTo>
                    <a:pt x="808" y="0"/>
                  </a:lnTo>
                  <a:lnTo>
                    <a:pt x="817" y="8"/>
                  </a:lnTo>
                  <a:lnTo>
                    <a:pt x="825" y="13"/>
                  </a:lnTo>
                  <a:lnTo>
                    <a:pt x="834" y="17"/>
                  </a:lnTo>
                  <a:lnTo>
                    <a:pt x="845" y="21"/>
                  </a:lnTo>
                  <a:lnTo>
                    <a:pt x="851" y="32"/>
                  </a:lnTo>
                  <a:lnTo>
                    <a:pt x="858" y="44"/>
                  </a:lnTo>
                  <a:lnTo>
                    <a:pt x="867" y="60"/>
                  </a:lnTo>
                  <a:lnTo>
                    <a:pt x="878" y="79"/>
                  </a:lnTo>
                  <a:lnTo>
                    <a:pt x="891" y="81"/>
                  </a:lnTo>
                  <a:lnTo>
                    <a:pt x="906" y="84"/>
                  </a:lnTo>
                  <a:lnTo>
                    <a:pt x="907" y="92"/>
                  </a:lnTo>
                  <a:lnTo>
                    <a:pt x="909" y="100"/>
                  </a:lnTo>
                  <a:lnTo>
                    <a:pt x="919" y="102"/>
                  </a:lnTo>
                  <a:lnTo>
                    <a:pt x="930" y="103"/>
                  </a:lnTo>
                  <a:lnTo>
                    <a:pt x="943" y="103"/>
                  </a:lnTo>
                  <a:lnTo>
                    <a:pt x="967" y="103"/>
                  </a:lnTo>
                  <a:lnTo>
                    <a:pt x="973" y="99"/>
                  </a:lnTo>
                  <a:lnTo>
                    <a:pt x="979" y="95"/>
                  </a:lnTo>
                  <a:lnTo>
                    <a:pt x="988" y="93"/>
                  </a:lnTo>
                  <a:lnTo>
                    <a:pt x="997" y="91"/>
                  </a:lnTo>
                  <a:lnTo>
                    <a:pt x="1007" y="89"/>
                  </a:lnTo>
                  <a:lnTo>
                    <a:pt x="1018" y="89"/>
                  </a:lnTo>
                  <a:lnTo>
                    <a:pt x="1028" y="88"/>
                  </a:lnTo>
                  <a:lnTo>
                    <a:pt x="1039" y="88"/>
                  </a:lnTo>
                  <a:lnTo>
                    <a:pt x="1084" y="91"/>
                  </a:lnTo>
                  <a:lnTo>
                    <a:pt x="1119" y="93"/>
                  </a:lnTo>
                  <a:lnTo>
                    <a:pt x="1125" y="85"/>
                  </a:lnTo>
                  <a:lnTo>
                    <a:pt x="1129" y="79"/>
                  </a:lnTo>
                  <a:lnTo>
                    <a:pt x="1134" y="75"/>
                  </a:lnTo>
                  <a:lnTo>
                    <a:pt x="1141" y="73"/>
                  </a:lnTo>
                  <a:lnTo>
                    <a:pt x="1138" y="98"/>
                  </a:lnTo>
                  <a:lnTo>
                    <a:pt x="1135" y="124"/>
                  </a:lnTo>
                  <a:lnTo>
                    <a:pt x="1132" y="150"/>
                  </a:lnTo>
                  <a:lnTo>
                    <a:pt x="1130" y="176"/>
                  </a:lnTo>
                  <a:lnTo>
                    <a:pt x="1132" y="176"/>
                  </a:lnTo>
                  <a:lnTo>
                    <a:pt x="1135" y="178"/>
                  </a:lnTo>
                  <a:lnTo>
                    <a:pt x="1136" y="185"/>
                  </a:lnTo>
                  <a:lnTo>
                    <a:pt x="1138" y="192"/>
                  </a:lnTo>
                  <a:lnTo>
                    <a:pt x="1140" y="199"/>
                  </a:lnTo>
                  <a:lnTo>
                    <a:pt x="1142" y="205"/>
                  </a:lnTo>
                  <a:lnTo>
                    <a:pt x="1148" y="216"/>
                  </a:lnTo>
                  <a:lnTo>
                    <a:pt x="1156" y="227"/>
                  </a:lnTo>
                  <a:lnTo>
                    <a:pt x="1173" y="247"/>
                  </a:lnTo>
                  <a:lnTo>
                    <a:pt x="1194" y="267"/>
                  </a:lnTo>
                  <a:lnTo>
                    <a:pt x="1194" y="287"/>
                  </a:lnTo>
                  <a:lnTo>
                    <a:pt x="1195" y="306"/>
                  </a:lnTo>
                  <a:lnTo>
                    <a:pt x="1195" y="325"/>
                  </a:lnTo>
                  <a:lnTo>
                    <a:pt x="1196" y="345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25" name="Freeform 300">
              <a:extLst>
                <a:ext uri="{FF2B5EF4-FFF2-40B4-BE49-F238E27FC236}">
                  <a16:creationId xmlns:a16="http://schemas.microsoft.com/office/drawing/2014/main" id="{0112DD31-EDD4-47A0-9AA9-2ADE16B87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5202" y="3270455"/>
              <a:ext cx="634682" cy="1000587"/>
            </a:xfrm>
            <a:custGeom>
              <a:avLst/>
              <a:gdLst>
                <a:gd name="T0" fmla="*/ 2147483646 w 1557"/>
                <a:gd name="T1" fmla="*/ 2147483646 h 2459"/>
                <a:gd name="T2" fmla="*/ 2147483646 w 1557"/>
                <a:gd name="T3" fmla="*/ 2147483646 h 2459"/>
                <a:gd name="T4" fmla="*/ 2147483646 w 1557"/>
                <a:gd name="T5" fmla="*/ 2147483646 h 2459"/>
                <a:gd name="T6" fmla="*/ 2147483646 w 1557"/>
                <a:gd name="T7" fmla="*/ 2147483646 h 2459"/>
                <a:gd name="T8" fmla="*/ 2147483646 w 1557"/>
                <a:gd name="T9" fmla="*/ 2147483646 h 2459"/>
                <a:gd name="T10" fmla="*/ 2147483646 w 1557"/>
                <a:gd name="T11" fmla="*/ 2147483646 h 2459"/>
                <a:gd name="T12" fmla="*/ 2147483646 w 1557"/>
                <a:gd name="T13" fmla="*/ 2147483646 h 2459"/>
                <a:gd name="T14" fmla="*/ 2147483646 w 1557"/>
                <a:gd name="T15" fmla="*/ 2147483646 h 2459"/>
                <a:gd name="T16" fmla="*/ 2147483646 w 1557"/>
                <a:gd name="T17" fmla="*/ 2147483646 h 2459"/>
                <a:gd name="T18" fmla="*/ 2147483646 w 1557"/>
                <a:gd name="T19" fmla="*/ 2147483646 h 2459"/>
                <a:gd name="T20" fmla="*/ 2147483646 w 1557"/>
                <a:gd name="T21" fmla="*/ 2147483646 h 2459"/>
                <a:gd name="T22" fmla="*/ 2147483646 w 1557"/>
                <a:gd name="T23" fmla="*/ 2147483646 h 2459"/>
                <a:gd name="T24" fmla="*/ 2147483646 w 1557"/>
                <a:gd name="T25" fmla="*/ 2147483646 h 2459"/>
                <a:gd name="T26" fmla="*/ 2147483646 w 1557"/>
                <a:gd name="T27" fmla="*/ 2147483646 h 2459"/>
                <a:gd name="T28" fmla="*/ 2147483646 w 1557"/>
                <a:gd name="T29" fmla="*/ 2147483646 h 2459"/>
                <a:gd name="T30" fmla="*/ 2147483646 w 1557"/>
                <a:gd name="T31" fmla="*/ 2147483646 h 2459"/>
                <a:gd name="T32" fmla="*/ 2147483646 w 1557"/>
                <a:gd name="T33" fmla="*/ 2147483646 h 2459"/>
                <a:gd name="T34" fmla="*/ 2147483646 w 1557"/>
                <a:gd name="T35" fmla="*/ 2147483646 h 2459"/>
                <a:gd name="T36" fmla="*/ 2147483646 w 1557"/>
                <a:gd name="T37" fmla="*/ 2147483646 h 2459"/>
                <a:gd name="T38" fmla="*/ 2147483646 w 1557"/>
                <a:gd name="T39" fmla="*/ 2147483646 h 2459"/>
                <a:gd name="T40" fmla="*/ 2147483646 w 1557"/>
                <a:gd name="T41" fmla="*/ 2147483646 h 2459"/>
                <a:gd name="T42" fmla="*/ 2147483646 w 1557"/>
                <a:gd name="T43" fmla="*/ 2147483646 h 2459"/>
                <a:gd name="T44" fmla="*/ 2147483646 w 1557"/>
                <a:gd name="T45" fmla="*/ 2147483646 h 2459"/>
                <a:gd name="T46" fmla="*/ 2147483646 w 1557"/>
                <a:gd name="T47" fmla="*/ 2147483646 h 2459"/>
                <a:gd name="T48" fmla="*/ 2147483646 w 1557"/>
                <a:gd name="T49" fmla="*/ 2147483646 h 2459"/>
                <a:gd name="T50" fmla="*/ 2147483646 w 1557"/>
                <a:gd name="T51" fmla="*/ 2147483646 h 2459"/>
                <a:gd name="T52" fmla="*/ 2147483646 w 1557"/>
                <a:gd name="T53" fmla="*/ 2147483646 h 2459"/>
                <a:gd name="T54" fmla="*/ 2147483646 w 1557"/>
                <a:gd name="T55" fmla="*/ 2147483646 h 2459"/>
                <a:gd name="T56" fmla="*/ 2147483646 w 1557"/>
                <a:gd name="T57" fmla="*/ 2147483646 h 2459"/>
                <a:gd name="T58" fmla="*/ 2147483646 w 1557"/>
                <a:gd name="T59" fmla="*/ 2147483646 h 2459"/>
                <a:gd name="T60" fmla="*/ 2147483646 w 1557"/>
                <a:gd name="T61" fmla="*/ 2147483646 h 2459"/>
                <a:gd name="T62" fmla="*/ 2147483646 w 1557"/>
                <a:gd name="T63" fmla="*/ 2147483646 h 2459"/>
                <a:gd name="T64" fmla="*/ 2147483646 w 1557"/>
                <a:gd name="T65" fmla="*/ 2147483646 h 2459"/>
                <a:gd name="T66" fmla="*/ 2147483646 w 1557"/>
                <a:gd name="T67" fmla="*/ 2147483646 h 2459"/>
                <a:gd name="T68" fmla="*/ 2147483646 w 1557"/>
                <a:gd name="T69" fmla="*/ 2147483646 h 2459"/>
                <a:gd name="T70" fmla="*/ 2147483646 w 1557"/>
                <a:gd name="T71" fmla="*/ 2147483646 h 2459"/>
                <a:gd name="T72" fmla="*/ 2147483646 w 1557"/>
                <a:gd name="T73" fmla="*/ 2147483646 h 2459"/>
                <a:gd name="T74" fmla="*/ 2147483646 w 1557"/>
                <a:gd name="T75" fmla="*/ 2147483646 h 2459"/>
                <a:gd name="T76" fmla="*/ 2147483646 w 1557"/>
                <a:gd name="T77" fmla="*/ 2147483646 h 2459"/>
                <a:gd name="T78" fmla="*/ 2147483646 w 1557"/>
                <a:gd name="T79" fmla="*/ 2147483646 h 2459"/>
                <a:gd name="T80" fmla="*/ 2147483646 w 1557"/>
                <a:gd name="T81" fmla="*/ 2147483646 h 2459"/>
                <a:gd name="T82" fmla="*/ 2147483646 w 1557"/>
                <a:gd name="T83" fmla="*/ 2147483646 h 2459"/>
                <a:gd name="T84" fmla="*/ 2147483646 w 1557"/>
                <a:gd name="T85" fmla="*/ 2147483646 h 2459"/>
                <a:gd name="T86" fmla="*/ 2147483646 w 1557"/>
                <a:gd name="T87" fmla="*/ 2147483646 h 2459"/>
                <a:gd name="T88" fmla="*/ 2147483646 w 1557"/>
                <a:gd name="T89" fmla="*/ 2147483646 h 2459"/>
                <a:gd name="T90" fmla="*/ 2147483646 w 1557"/>
                <a:gd name="T91" fmla="*/ 2147483646 h 2459"/>
                <a:gd name="T92" fmla="*/ 2147483646 w 1557"/>
                <a:gd name="T93" fmla="*/ 2147483646 h 2459"/>
                <a:gd name="T94" fmla="*/ 2147483646 w 1557"/>
                <a:gd name="T95" fmla="*/ 2147483646 h 2459"/>
                <a:gd name="T96" fmla="*/ 2147483646 w 1557"/>
                <a:gd name="T97" fmla="*/ 2147483646 h 2459"/>
                <a:gd name="T98" fmla="*/ 2147483646 w 1557"/>
                <a:gd name="T99" fmla="*/ 2147483646 h 2459"/>
                <a:gd name="T100" fmla="*/ 2147483646 w 1557"/>
                <a:gd name="T101" fmla="*/ 2147483646 h 2459"/>
                <a:gd name="T102" fmla="*/ 2147483646 w 1557"/>
                <a:gd name="T103" fmla="*/ 2147483646 h 2459"/>
                <a:gd name="T104" fmla="*/ 2147483646 w 1557"/>
                <a:gd name="T105" fmla="*/ 2147483646 h 2459"/>
                <a:gd name="T106" fmla="*/ 2147483646 w 1557"/>
                <a:gd name="T107" fmla="*/ 2147483646 h 2459"/>
                <a:gd name="T108" fmla="*/ 2147483646 w 1557"/>
                <a:gd name="T109" fmla="*/ 2147483646 h 2459"/>
                <a:gd name="T110" fmla="*/ 2147483646 w 1557"/>
                <a:gd name="T111" fmla="*/ 2147483646 h 2459"/>
                <a:gd name="T112" fmla="*/ 2147483646 w 1557"/>
                <a:gd name="T113" fmla="*/ 2147483646 h 2459"/>
                <a:gd name="T114" fmla="*/ 2147483646 w 1557"/>
                <a:gd name="T115" fmla="*/ 2147483646 h 2459"/>
                <a:gd name="T116" fmla="*/ 2147483646 w 1557"/>
                <a:gd name="T117" fmla="*/ 2147483646 h 2459"/>
                <a:gd name="T118" fmla="*/ 2147483646 w 1557"/>
                <a:gd name="T119" fmla="*/ 2147483646 h 245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57"/>
                <a:gd name="T181" fmla="*/ 0 h 2459"/>
                <a:gd name="T182" fmla="*/ 1557 w 1557"/>
                <a:gd name="T183" fmla="*/ 2459 h 245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57" h="2459">
                  <a:moveTo>
                    <a:pt x="430" y="2459"/>
                  </a:moveTo>
                  <a:lnTo>
                    <a:pt x="428" y="2455"/>
                  </a:lnTo>
                  <a:lnTo>
                    <a:pt x="424" y="2452"/>
                  </a:lnTo>
                  <a:lnTo>
                    <a:pt x="417" y="2448"/>
                  </a:lnTo>
                  <a:lnTo>
                    <a:pt x="402" y="2443"/>
                  </a:lnTo>
                  <a:lnTo>
                    <a:pt x="397" y="2430"/>
                  </a:lnTo>
                  <a:lnTo>
                    <a:pt x="395" y="2422"/>
                  </a:lnTo>
                  <a:lnTo>
                    <a:pt x="394" y="2414"/>
                  </a:lnTo>
                  <a:lnTo>
                    <a:pt x="394" y="2405"/>
                  </a:lnTo>
                  <a:lnTo>
                    <a:pt x="399" y="2403"/>
                  </a:lnTo>
                  <a:lnTo>
                    <a:pt x="403" y="2400"/>
                  </a:lnTo>
                  <a:lnTo>
                    <a:pt x="406" y="2397"/>
                  </a:lnTo>
                  <a:lnTo>
                    <a:pt x="410" y="2394"/>
                  </a:lnTo>
                  <a:lnTo>
                    <a:pt x="415" y="2385"/>
                  </a:lnTo>
                  <a:lnTo>
                    <a:pt x="417" y="2376"/>
                  </a:lnTo>
                  <a:lnTo>
                    <a:pt x="419" y="2355"/>
                  </a:lnTo>
                  <a:lnTo>
                    <a:pt x="419" y="2333"/>
                  </a:lnTo>
                  <a:lnTo>
                    <a:pt x="402" y="2338"/>
                  </a:lnTo>
                  <a:lnTo>
                    <a:pt x="389" y="2341"/>
                  </a:lnTo>
                  <a:lnTo>
                    <a:pt x="370" y="2344"/>
                  </a:lnTo>
                  <a:lnTo>
                    <a:pt x="339" y="2346"/>
                  </a:lnTo>
                  <a:lnTo>
                    <a:pt x="340" y="2336"/>
                  </a:lnTo>
                  <a:lnTo>
                    <a:pt x="341" y="2327"/>
                  </a:lnTo>
                  <a:lnTo>
                    <a:pt x="341" y="2317"/>
                  </a:lnTo>
                  <a:lnTo>
                    <a:pt x="342" y="2308"/>
                  </a:lnTo>
                  <a:lnTo>
                    <a:pt x="348" y="2302"/>
                  </a:lnTo>
                  <a:lnTo>
                    <a:pt x="353" y="2298"/>
                  </a:lnTo>
                  <a:lnTo>
                    <a:pt x="354" y="2294"/>
                  </a:lnTo>
                  <a:lnTo>
                    <a:pt x="356" y="2287"/>
                  </a:lnTo>
                  <a:lnTo>
                    <a:pt x="350" y="2287"/>
                  </a:lnTo>
                  <a:lnTo>
                    <a:pt x="347" y="2287"/>
                  </a:lnTo>
                  <a:lnTo>
                    <a:pt x="347" y="2276"/>
                  </a:lnTo>
                  <a:lnTo>
                    <a:pt x="347" y="2267"/>
                  </a:lnTo>
                  <a:lnTo>
                    <a:pt x="336" y="2266"/>
                  </a:lnTo>
                  <a:lnTo>
                    <a:pt x="326" y="2264"/>
                  </a:lnTo>
                  <a:lnTo>
                    <a:pt x="325" y="2249"/>
                  </a:lnTo>
                  <a:lnTo>
                    <a:pt x="324" y="2235"/>
                  </a:lnTo>
                  <a:lnTo>
                    <a:pt x="312" y="2235"/>
                  </a:lnTo>
                  <a:lnTo>
                    <a:pt x="301" y="2235"/>
                  </a:lnTo>
                  <a:lnTo>
                    <a:pt x="290" y="2235"/>
                  </a:lnTo>
                  <a:lnTo>
                    <a:pt x="279" y="2235"/>
                  </a:lnTo>
                  <a:lnTo>
                    <a:pt x="279" y="2231"/>
                  </a:lnTo>
                  <a:lnTo>
                    <a:pt x="279" y="2227"/>
                  </a:lnTo>
                  <a:lnTo>
                    <a:pt x="276" y="2227"/>
                  </a:lnTo>
                  <a:lnTo>
                    <a:pt x="272" y="2227"/>
                  </a:lnTo>
                  <a:lnTo>
                    <a:pt x="270" y="2221"/>
                  </a:lnTo>
                  <a:lnTo>
                    <a:pt x="266" y="2216"/>
                  </a:lnTo>
                  <a:lnTo>
                    <a:pt x="264" y="2213"/>
                  </a:lnTo>
                  <a:lnTo>
                    <a:pt x="261" y="2211"/>
                  </a:lnTo>
                  <a:lnTo>
                    <a:pt x="255" y="2209"/>
                  </a:lnTo>
                  <a:lnTo>
                    <a:pt x="244" y="2208"/>
                  </a:lnTo>
                  <a:lnTo>
                    <a:pt x="244" y="2202"/>
                  </a:lnTo>
                  <a:lnTo>
                    <a:pt x="244" y="2195"/>
                  </a:lnTo>
                  <a:lnTo>
                    <a:pt x="247" y="2195"/>
                  </a:lnTo>
                  <a:lnTo>
                    <a:pt x="252" y="2195"/>
                  </a:lnTo>
                  <a:lnTo>
                    <a:pt x="249" y="2186"/>
                  </a:lnTo>
                  <a:lnTo>
                    <a:pt x="245" y="2178"/>
                  </a:lnTo>
                  <a:lnTo>
                    <a:pt x="241" y="2168"/>
                  </a:lnTo>
                  <a:lnTo>
                    <a:pt x="234" y="2160"/>
                  </a:lnTo>
                  <a:lnTo>
                    <a:pt x="223" y="2144"/>
                  </a:lnTo>
                  <a:lnTo>
                    <a:pt x="213" y="2126"/>
                  </a:lnTo>
                  <a:lnTo>
                    <a:pt x="219" y="2120"/>
                  </a:lnTo>
                  <a:lnTo>
                    <a:pt x="223" y="2116"/>
                  </a:lnTo>
                  <a:lnTo>
                    <a:pt x="225" y="2112"/>
                  </a:lnTo>
                  <a:lnTo>
                    <a:pt x="228" y="2107"/>
                  </a:lnTo>
                  <a:lnTo>
                    <a:pt x="231" y="2107"/>
                  </a:lnTo>
                  <a:lnTo>
                    <a:pt x="236" y="2107"/>
                  </a:lnTo>
                  <a:lnTo>
                    <a:pt x="236" y="2097"/>
                  </a:lnTo>
                  <a:lnTo>
                    <a:pt x="236" y="2089"/>
                  </a:lnTo>
                  <a:lnTo>
                    <a:pt x="231" y="2089"/>
                  </a:lnTo>
                  <a:lnTo>
                    <a:pt x="228" y="2089"/>
                  </a:lnTo>
                  <a:lnTo>
                    <a:pt x="228" y="2083"/>
                  </a:lnTo>
                  <a:lnTo>
                    <a:pt x="230" y="2078"/>
                  </a:lnTo>
                  <a:lnTo>
                    <a:pt x="238" y="2077"/>
                  </a:lnTo>
                  <a:lnTo>
                    <a:pt x="247" y="2075"/>
                  </a:lnTo>
                  <a:lnTo>
                    <a:pt x="255" y="2073"/>
                  </a:lnTo>
                  <a:lnTo>
                    <a:pt x="263" y="2071"/>
                  </a:lnTo>
                  <a:lnTo>
                    <a:pt x="262" y="2063"/>
                  </a:lnTo>
                  <a:lnTo>
                    <a:pt x="261" y="2053"/>
                  </a:lnTo>
                  <a:lnTo>
                    <a:pt x="261" y="2045"/>
                  </a:lnTo>
                  <a:lnTo>
                    <a:pt x="260" y="2036"/>
                  </a:lnTo>
                  <a:lnTo>
                    <a:pt x="255" y="2036"/>
                  </a:lnTo>
                  <a:lnTo>
                    <a:pt x="252" y="2036"/>
                  </a:lnTo>
                  <a:lnTo>
                    <a:pt x="248" y="2025"/>
                  </a:lnTo>
                  <a:lnTo>
                    <a:pt x="245" y="2015"/>
                  </a:lnTo>
                  <a:lnTo>
                    <a:pt x="242" y="2006"/>
                  </a:lnTo>
                  <a:lnTo>
                    <a:pt x="241" y="1997"/>
                  </a:lnTo>
                  <a:lnTo>
                    <a:pt x="241" y="1993"/>
                  </a:lnTo>
                  <a:lnTo>
                    <a:pt x="241" y="1988"/>
                  </a:lnTo>
                  <a:lnTo>
                    <a:pt x="243" y="1984"/>
                  </a:lnTo>
                  <a:lnTo>
                    <a:pt x="245" y="1980"/>
                  </a:lnTo>
                  <a:lnTo>
                    <a:pt x="248" y="1976"/>
                  </a:lnTo>
                  <a:lnTo>
                    <a:pt x="252" y="1972"/>
                  </a:lnTo>
                  <a:lnTo>
                    <a:pt x="257" y="1968"/>
                  </a:lnTo>
                  <a:lnTo>
                    <a:pt x="263" y="1964"/>
                  </a:lnTo>
                  <a:lnTo>
                    <a:pt x="263" y="1956"/>
                  </a:lnTo>
                  <a:lnTo>
                    <a:pt x="263" y="1949"/>
                  </a:lnTo>
                  <a:lnTo>
                    <a:pt x="252" y="1944"/>
                  </a:lnTo>
                  <a:lnTo>
                    <a:pt x="241" y="1940"/>
                  </a:lnTo>
                  <a:lnTo>
                    <a:pt x="229" y="1937"/>
                  </a:lnTo>
                  <a:lnTo>
                    <a:pt x="219" y="1935"/>
                  </a:lnTo>
                  <a:lnTo>
                    <a:pt x="196" y="1932"/>
                  </a:lnTo>
                  <a:lnTo>
                    <a:pt x="170" y="1929"/>
                  </a:lnTo>
                  <a:lnTo>
                    <a:pt x="169" y="1915"/>
                  </a:lnTo>
                  <a:lnTo>
                    <a:pt x="168" y="1901"/>
                  </a:lnTo>
                  <a:lnTo>
                    <a:pt x="158" y="1899"/>
                  </a:lnTo>
                  <a:lnTo>
                    <a:pt x="147" y="1897"/>
                  </a:lnTo>
                  <a:lnTo>
                    <a:pt x="137" y="1896"/>
                  </a:lnTo>
                  <a:lnTo>
                    <a:pt x="128" y="1894"/>
                  </a:lnTo>
                  <a:lnTo>
                    <a:pt x="128" y="1881"/>
                  </a:lnTo>
                  <a:lnTo>
                    <a:pt x="128" y="1871"/>
                  </a:lnTo>
                  <a:lnTo>
                    <a:pt x="138" y="1860"/>
                  </a:lnTo>
                  <a:lnTo>
                    <a:pt x="149" y="1849"/>
                  </a:lnTo>
                  <a:lnTo>
                    <a:pt x="160" y="1839"/>
                  </a:lnTo>
                  <a:lnTo>
                    <a:pt x="170" y="1827"/>
                  </a:lnTo>
                  <a:lnTo>
                    <a:pt x="177" y="1824"/>
                  </a:lnTo>
                  <a:lnTo>
                    <a:pt x="184" y="1820"/>
                  </a:lnTo>
                  <a:lnTo>
                    <a:pt x="189" y="1815"/>
                  </a:lnTo>
                  <a:lnTo>
                    <a:pt x="193" y="1809"/>
                  </a:lnTo>
                  <a:lnTo>
                    <a:pt x="197" y="1801"/>
                  </a:lnTo>
                  <a:lnTo>
                    <a:pt x="200" y="1793"/>
                  </a:lnTo>
                  <a:lnTo>
                    <a:pt x="203" y="1786"/>
                  </a:lnTo>
                  <a:lnTo>
                    <a:pt x="205" y="1776"/>
                  </a:lnTo>
                  <a:lnTo>
                    <a:pt x="207" y="1759"/>
                  </a:lnTo>
                  <a:lnTo>
                    <a:pt x="209" y="1741"/>
                  </a:lnTo>
                  <a:lnTo>
                    <a:pt x="209" y="1724"/>
                  </a:lnTo>
                  <a:lnTo>
                    <a:pt x="209" y="1709"/>
                  </a:lnTo>
                  <a:lnTo>
                    <a:pt x="207" y="1706"/>
                  </a:lnTo>
                  <a:lnTo>
                    <a:pt x="205" y="1701"/>
                  </a:lnTo>
                  <a:lnTo>
                    <a:pt x="204" y="1688"/>
                  </a:lnTo>
                  <a:lnTo>
                    <a:pt x="202" y="1666"/>
                  </a:lnTo>
                  <a:lnTo>
                    <a:pt x="208" y="1660"/>
                  </a:lnTo>
                  <a:lnTo>
                    <a:pt x="212" y="1652"/>
                  </a:lnTo>
                  <a:lnTo>
                    <a:pt x="214" y="1645"/>
                  </a:lnTo>
                  <a:lnTo>
                    <a:pt x="215" y="1636"/>
                  </a:lnTo>
                  <a:lnTo>
                    <a:pt x="214" y="1619"/>
                  </a:lnTo>
                  <a:lnTo>
                    <a:pt x="213" y="1601"/>
                  </a:lnTo>
                  <a:lnTo>
                    <a:pt x="205" y="1599"/>
                  </a:lnTo>
                  <a:lnTo>
                    <a:pt x="200" y="1597"/>
                  </a:lnTo>
                  <a:lnTo>
                    <a:pt x="200" y="1591"/>
                  </a:lnTo>
                  <a:lnTo>
                    <a:pt x="200" y="1586"/>
                  </a:lnTo>
                  <a:lnTo>
                    <a:pt x="214" y="1578"/>
                  </a:lnTo>
                  <a:lnTo>
                    <a:pt x="228" y="1573"/>
                  </a:lnTo>
                  <a:lnTo>
                    <a:pt x="228" y="1570"/>
                  </a:lnTo>
                  <a:lnTo>
                    <a:pt x="228" y="1566"/>
                  </a:lnTo>
                  <a:lnTo>
                    <a:pt x="235" y="1566"/>
                  </a:lnTo>
                  <a:lnTo>
                    <a:pt x="244" y="1566"/>
                  </a:lnTo>
                  <a:lnTo>
                    <a:pt x="244" y="1562"/>
                  </a:lnTo>
                  <a:lnTo>
                    <a:pt x="244" y="1557"/>
                  </a:lnTo>
                  <a:lnTo>
                    <a:pt x="250" y="1563"/>
                  </a:lnTo>
                  <a:lnTo>
                    <a:pt x="256" y="1569"/>
                  </a:lnTo>
                  <a:lnTo>
                    <a:pt x="261" y="1576"/>
                  </a:lnTo>
                  <a:lnTo>
                    <a:pt x="265" y="1583"/>
                  </a:lnTo>
                  <a:lnTo>
                    <a:pt x="269" y="1592"/>
                  </a:lnTo>
                  <a:lnTo>
                    <a:pt x="272" y="1600"/>
                  </a:lnTo>
                  <a:lnTo>
                    <a:pt x="274" y="1608"/>
                  </a:lnTo>
                  <a:lnTo>
                    <a:pt x="276" y="1618"/>
                  </a:lnTo>
                  <a:lnTo>
                    <a:pt x="289" y="1618"/>
                  </a:lnTo>
                  <a:lnTo>
                    <a:pt x="303" y="1618"/>
                  </a:lnTo>
                  <a:lnTo>
                    <a:pt x="303" y="1612"/>
                  </a:lnTo>
                  <a:lnTo>
                    <a:pt x="303" y="1609"/>
                  </a:lnTo>
                  <a:lnTo>
                    <a:pt x="328" y="1599"/>
                  </a:lnTo>
                  <a:lnTo>
                    <a:pt x="350" y="1589"/>
                  </a:lnTo>
                  <a:lnTo>
                    <a:pt x="362" y="1584"/>
                  </a:lnTo>
                  <a:lnTo>
                    <a:pt x="373" y="1579"/>
                  </a:lnTo>
                  <a:lnTo>
                    <a:pt x="386" y="1576"/>
                  </a:lnTo>
                  <a:lnTo>
                    <a:pt x="398" y="1573"/>
                  </a:lnTo>
                  <a:lnTo>
                    <a:pt x="398" y="1570"/>
                  </a:lnTo>
                  <a:lnTo>
                    <a:pt x="398" y="1566"/>
                  </a:lnTo>
                  <a:lnTo>
                    <a:pt x="402" y="1566"/>
                  </a:lnTo>
                  <a:lnTo>
                    <a:pt x="406" y="1566"/>
                  </a:lnTo>
                  <a:lnTo>
                    <a:pt x="406" y="1562"/>
                  </a:lnTo>
                  <a:lnTo>
                    <a:pt x="406" y="1557"/>
                  </a:lnTo>
                  <a:lnTo>
                    <a:pt x="414" y="1557"/>
                  </a:lnTo>
                  <a:lnTo>
                    <a:pt x="422" y="1557"/>
                  </a:lnTo>
                  <a:lnTo>
                    <a:pt x="422" y="1562"/>
                  </a:lnTo>
                  <a:lnTo>
                    <a:pt x="422" y="1566"/>
                  </a:lnTo>
                  <a:lnTo>
                    <a:pt x="430" y="1566"/>
                  </a:lnTo>
                  <a:lnTo>
                    <a:pt x="440" y="1566"/>
                  </a:lnTo>
                  <a:lnTo>
                    <a:pt x="440" y="1570"/>
                  </a:lnTo>
                  <a:lnTo>
                    <a:pt x="440" y="1573"/>
                  </a:lnTo>
                  <a:lnTo>
                    <a:pt x="460" y="1572"/>
                  </a:lnTo>
                  <a:lnTo>
                    <a:pt x="479" y="1572"/>
                  </a:lnTo>
                  <a:lnTo>
                    <a:pt x="488" y="1572"/>
                  </a:lnTo>
                  <a:lnTo>
                    <a:pt x="498" y="1573"/>
                  </a:lnTo>
                  <a:lnTo>
                    <a:pt x="507" y="1575"/>
                  </a:lnTo>
                  <a:lnTo>
                    <a:pt x="518" y="1578"/>
                  </a:lnTo>
                  <a:lnTo>
                    <a:pt x="518" y="1568"/>
                  </a:lnTo>
                  <a:lnTo>
                    <a:pt x="518" y="1557"/>
                  </a:lnTo>
                  <a:lnTo>
                    <a:pt x="518" y="1547"/>
                  </a:lnTo>
                  <a:lnTo>
                    <a:pt x="518" y="1538"/>
                  </a:lnTo>
                  <a:lnTo>
                    <a:pt x="514" y="1538"/>
                  </a:lnTo>
                  <a:lnTo>
                    <a:pt x="511" y="1538"/>
                  </a:lnTo>
                  <a:lnTo>
                    <a:pt x="511" y="1529"/>
                  </a:lnTo>
                  <a:lnTo>
                    <a:pt x="511" y="1522"/>
                  </a:lnTo>
                  <a:lnTo>
                    <a:pt x="506" y="1522"/>
                  </a:lnTo>
                  <a:lnTo>
                    <a:pt x="503" y="1522"/>
                  </a:lnTo>
                  <a:lnTo>
                    <a:pt x="503" y="1517"/>
                  </a:lnTo>
                  <a:lnTo>
                    <a:pt x="503" y="1514"/>
                  </a:lnTo>
                  <a:lnTo>
                    <a:pt x="498" y="1514"/>
                  </a:lnTo>
                  <a:lnTo>
                    <a:pt x="495" y="1514"/>
                  </a:lnTo>
                  <a:lnTo>
                    <a:pt x="495" y="1489"/>
                  </a:lnTo>
                  <a:lnTo>
                    <a:pt x="496" y="1465"/>
                  </a:lnTo>
                  <a:lnTo>
                    <a:pt x="497" y="1441"/>
                  </a:lnTo>
                  <a:lnTo>
                    <a:pt x="498" y="1416"/>
                  </a:lnTo>
                  <a:lnTo>
                    <a:pt x="510" y="1411"/>
                  </a:lnTo>
                  <a:lnTo>
                    <a:pt x="523" y="1407"/>
                  </a:lnTo>
                  <a:lnTo>
                    <a:pt x="525" y="1398"/>
                  </a:lnTo>
                  <a:lnTo>
                    <a:pt x="527" y="1389"/>
                  </a:lnTo>
                  <a:lnTo>
                    <a:pt x="530" y="1381"/>
                  </a:lnTo>
                  <a:lnTo>
                    <a:pt x="532" y="1373"/>
                  </a:lnTo>
                  <a:lnTo>
                    <a:pt x="531" y="1370"/>
                  </a:lnTo>
                  <a:lnTo>
                    <a:pt x="529" y="1368"/>
                  </a:lnTo>
                  <a:lnTo>
                    <a:pt x="526" y="1367"/>
                  </a:lnTo>
                  <a:lnTo>
                    <a:pt x="524" y="1366"/>
                  </a:lnTo>
                  <a:lnTo>
                    <a:pt x="517" y="1366"/>
                  </a:lnTo>
                  <a:lnTo>
                    <a:pt x="511" y="1367"/>
                  </a:lnTo>
                  <a:lnTo>
                    <a:pt x="511" y="1361"/>
                  </a:lnTo>
                  <a:lnTo>
                    <a:pt x="511" y="1358"/>
                  </a:lnTo>
                  <a:lnTo>
                    <a:pt x="502" y="1358"/>
                  </a:lnTo>
                  <a:lnTo>
                    <a:pt x="495" y="1358"/>
                  </a:lnTo>
                  <a:lnTo>
                    <a:pt x="495" y="1348"/>
                  </a:lnTo>
                  <a:lnTo>
                    <a:pt x="495" y="1339"/>
                  </a:lnTo>
                  <a:lnTo>
                    <a:pt x="487" y="1336"/>
                  </a:lnTo>
                  <a:lnTo>
                    <a:pt x="481" y="1332"/>
                  </a:lnTo>
                  <a:lnTo>
                    <a:pt x="479" y="1330"/>
                  </a:lnTo>
                  <a:lnTo>
                    <a:pt x="477" y="1328"/>
                  </a:lnTo>
                  <a:lnTo>
                    <a:pt x="476" y="1325"/>
                  </a:lnTo>
                  <a:lnTo>
                    <a:pt x="475" y="1322"/>
                  </a:lnTo>
                  <a:lnTo>
                    <a:pt x="467" y="1322"/>
                  </a:lnTo>
                  <a:lnTo>
                    <a:pt x="458" y="1322"/>
                  </a:lnTo>
                  <a:lnTo>
                    <a:pt x="458" y="1319"/>
                  </a:lnTo>
                  <a:lnTo>
                    <a:pt x="458" y="1315"/>
                  </a:lnTo>
                  <a:lnTo>
                    <a:pt x="455" y="1315"/>
                  </a:lnTo>
                  <a:lnTo>
                    <a:pt x="451" y="1315"/>
                  </a:lnTo>
                  <a:lnTo>
                    <a:pt x="451" y="1311"/>
                  </a:lnTo>
                  <a:lnTo>
                    <a:pt x="451" y="1306"/>
                  </a:lnTo>
                  <a:lnTo>
                    <a:pt x="445" y="1306"/>
                  </a:lnTo>
                  <a:lnTo>
                    <a:pt x="440" y="1306"/>
                  </a:lnTo>
                  <a:lnTo>
                    <a:pt x="440" y="1311"/>
                  </a:lnTo>
                  <a:lnTo>
                    <a:pt x="440" y="1315"/>
                  </a:lnTo>
                  <a:lnTo>
                    <a:pt x="434" y="1315"/>
                  </a:lnTo>
                  <a:lnTo>
                    <a:pt x="430" y="1315"/>
                  </a:lnTo>
                  <a:lnTo>
                    <a:pt x="430" y="1326"/>
                  </a:lnTo>
                  <a:lnTo>
                    <a:pt x="430" y="1337"/>
                  </a:lnTo>
                  <a:lnTo>
                    <a:pt x="430" y="1347"/>
                  </a:lnTo>
                  <a:lnTo>
                    <a:pt x="430" y="1358"/>
                  </a:lnTo>
                  <a:lnTo>
                    <a:pt x="420" y="1354"/>
                  </a:lnTo>
                  <a:lnTo>
                    <a:pt x="410" y="1351"/>
                  </a:lnTo>
                  <a:lnTo>
                    <a:pt x="407" y="1337"/>
                  </a:lnTo>
                  <a:lnTo>
                    <a:pt x="406" y="1322"/>
                  </a:lnTo>
                  <a:lnTo>
                    <a:pt x="390" y="1321"/>
                  </a:lnTo>
                  <a:lnTo>
                    <a:pt x="372" y="1320"/>
                  </a:lnTo>
                  <a:lnTo>
                    <a:pt x="357" y="1318"/>
                  </a:lnTo>
                  <a:lnTo>
                    <a:pt x="341" y="1314"/>
                  </a:lnTo>
                  <a:lnTo>
                    <a:pt x="334" y="1311"/>
                  </a:lnTo>
                  <a:lnTo>
                    <a:pt x="327" y="1308"/>
                  </a:lnTo>
                  <a:lnTo>
                    <a:pt x="320" y="1303"/>
                  </a:lnTo>
                  <a:lnTo>
                    <a:pt x="315" y="1299"/>
                  </a:lnTo>
                  <a:lnTo>
                    <a:pt x="309" y="1293"/>
                  </a:lnTo>
                  <a:lnTo>
                    <a:pt x="304" y="1287"/>
                  </a:lnTo>
                  <a:lnTo>
                    <a:pt x="300" y="1280"/>
                  </a:lnTo>
                  <a:lnTo>
                    <a:pt x="296" y="1271"/>
                  </a:lnTo>
                  <a:lnTo>
                    <a:pt x="291" y="1271"/>
                  </a:lnTo>
                  <a:lnTo>
                    <a:pt x="287" y="1271"/>
                  </a:lnTo>
                  <a:lnTo>
                    <a:pt x="280" y="1257"/>
                  </a:lnTo>
                  <a:lnTo>
                    <a:pt x="270" y="1243"/>
                  </a:lnTo>
                  <a:lnTo>
                    <a:pt x="264" y="1237"/>
                  </a:lnTo>
                  <a:lnTo>
                    <a:pt x="258" y="1233"/>
                  </a:lnTo>
                  <a:lnTo>
                    <a:pt x="251" y="1229"/>
                  </a:lnTo>
                  <a:lnTo>
                    <a:pt x="244" y="1227"/>
                  </a:lnTo>
                  <a:lnTo>
                    <a:pt x="244" y="1231"/>
                  </a:lnTo>
                  <a:lnTo>
                    <a:pt x="244" y="1235"/>
                  </a:lnTo>
                  <a:lnTo>
                    <a:pt x="236" y="1233"/>
                  </a:lnTo>
                  <a:lnTo>
                    <a:pt x="231" y="1229"/>
                  </a:lnTo>
                  <a:lnTo>
                    <a:pt x="227" y="1226"/>
                  </a:lnTo>
                  <a:lnTo>
                    <a:pt x="224" y="1220"/>
                  </a:lnTo>
                  <a:lnTo>
                    <a:pt x="218" y="1210"/>
                  </a:lnTo>
                  <a:lnTo>
                    <a:pt x="212" y="1197"/>
                  </a:lnTo>
                  <a:lnTo>
                    <a:pt x="209" y="1200"/>
                  </a:lnTo>
                  <a:lnTo>
                    <a:pt x="207" y="1203"/>
                  </a:lnTo>
                  <a:lnTo>
                    <a:pt x="199" y="1203"/>
                  </a:lnTo>
                  <a:lnTo>
                    <a:pt x="192" y="1203"/>
                  </a:lnTo>
                  <a:lnTo>
                    <a:pt x="189" y="1194"/>
                  </a:lnTo>
                  <a:lnTo>
                    <a:pt x="185" y="1187"/>
                  </a:lnTo>
                  <a:lnTo>
                    <a:pt x="179" y="1180"/>
                  </a:lnTo>
                  <a:lnTo>
                    <a:pt x="175" y="1173"/>
                  </a:lnTo>
                  <a:lnTo>
                    <a:pt x="170" y="1165"/>
                  </a:lnTo>
                  <a:lnTo>
                    <a:pt x="166" y="1158"/>
                  </a:lnTo>
                  <a:lnTo>
                    <a:pt x="162" y="1151"/>
                  </a:lnTo>
                  <a:lnTo>
                    <a:pt x="160" y="1143"/>
                  </a:lnTo>
                  <a:lnTo>
                    <a:pt x="141" y="1137"/>
                  </a:lnTo>
                  <a:lnTo>
                    <a:pt x="125" y="1132"/>
                  </a:lnTo>
                  <a:lnTo>
                    <a:pt x="119" y="1129"/>
                  </a:lnTo>
                  <a:lnTo>
                    <a:pt x="114" y="1126"/>
                  </a:lnTo>
                  <a:lnTo>
                    <a:pt x="109" y="1123"/>
                  </a:lnTo>
                  <a:lnTo>
                    <a:pt x="105" y="1119"/>
                  </a:lnTo>
                  <a:lnTo>
                    <a:pt x="102" y="1114"/>
                  </a:lnTo>
                  <a:lnTo>
                    <a:pt x="98" y="1109"/>
                  </a:lnTo>
                  <a:lnTo>
                    <a:pt x="95" y="1103"/>
                  </a:lnTo>
                  <a:lnTo>
                    <a:pt x="93" y="1097"/>
                  </a:lnTo>
                  <a:lnTo>
                    <a:pt x="90" y="1082"/>
                  </a:lnTo>
                  <a:lnTo>
                    <a:pt x="88" y="1064"/>
                  </a:lnTo>
                  <a:lnTo>
                    <a:pt x="81" y="1063"/>
                  </a:lnTo>
                  <a:lnTo>
                    <a:pt x="75" y="1061"/>
                  </a:lnTo>
                  <a:lnTo>
                    <a:pt x="74" y="1050"/>
                  </a:lnTo>
                  <a:lnTo>
                    <a:pt x="74" y="1040"/>
                  </a:lnTo>
                  <a:lnTo>
                    <a:pt x="79" y="1032"/>
                  </a:lnTo>
                  <a:lnTo>
                    <a:pt x="81" y="1025"/>
                  </a:lnTo>
                  <a:lnTo>
                    <a:pt x="82" y="1017"/>
                  </a:lnTo>
                  <a:lnTo>
                    <a:pt x="81" y="1007"/>
                  </a:lnTo>
                  <a:lnTo>
                    <a:pt x="77" y="1006"/>
                  </a:lnTo>
                  <a:lnTo>
                    <a:pt x="73" y="1005"/>
                  </a:lnTo>
                  <a:lnTo>
                    <a:pt x="77" y="992"/>
                  </a:lnTo>
                  <a:lnTo>
                    <a:pt x="83" y="980"/>
                  </a:lnTo>
                  <a:lnTo>
                    <a:pt x="89" y="968"/>
                  </a:lnTo>
                  <a:lnTo>
                    <a:pt x="95" y="957"/>
                  </a:lnTo>
                  <a:lnTo>
                    <a:pt x="102" y="946"/>
                  </a:lnTo>
                  <a:lnTo>
                    <a:pt x="107" y="933"/>
                  </a:lnTo>
                  <a:lnTo>
                    <a:pt x="112" y="922"/>
                  </a:lnTo>
                  <a:lnTo>
                    <a:pt x="117" y="909"/>
                  </a:lnTo>
                  <a:lnTo>
                    <a:pt x="109" y="909"/>
                  </a:lnTo>
                  <a:lnTo>
                    <a:pt x="103" y="911"/>
                  </a:lnTo>
                  <a:lnTo>
                    <a:pt x="96" y="913"/>
                  </a:lnTo>
                  <a:lnTo>
                    <a:pt x="91" y="916"/>
                  </a:lnTo>
                  <a:lnTo>
                    <a:pt x="81" y="923"/>
                  </a:lnTo>
                  <a:lnTo>
                    <a:pt x="68" y="928"/>
                  </a:lnTo>
                  <a:lnTo>
                    <a:pt x="68" y="932"/>
                  </a:lnTo>
                  <a:lnTo>
                    <a:pt x="68" y="936"/>
                  </a:lnTo>
                  <a:lnTo>
                    <a:pt x="62" y="933"/>
                  </a:lnTo>
                  <a:lnTo>
                    <a:pt x="56" y="929"/>
                  </a:lnTo>
                  <a:lnTo>
                    <a:pt x="54" y="933"/>
                  </a:lnTo>
                  <a:lnTo>
                    <a:pt x="52" y="936"/>
                  </a:lnTo>
                  <a:lnTo>
                    <a:pt x="46" y="933"/>
                  </a:lnTo>
                  <a:lnTo>
                    <a:pt x="39" y="929"/>
                  </a:lnTo>
                  <a:lnTo>
                    <a:pt x="37" y="914"/>
                  </a:lnTo>
                  <a:lnTo>
                    <a:pt x="35" y="900"/>
                  </a:lnTo>
                  <a:lnTo>
                    <a:pt x="33" y="885"/>
                  </a:lnTo>
                  <a:lnTo>
                    <a:pt x="32" y="871"/>
                  </a:lnTo>
                  <a:lnTo>
                    <a:pt x="23" y="859"/>
                  </a:lnTo>
                  <a:lnTo>
                    <a:pt x="16" y="850"/>
                  </a:lnTo>
                  <a:lnTo>
                    <a:pt x="10" y="842"/>
                  </a:lnTo>
                  <a:lnTo>
                    <a:pt x="6" y="833"/>
                  </a:lnTo>
                  <a:lnTo>
                    <a:pt x="3" y="824"/>
                  </a:lnTo>
                  <a:lnTo>
                    <a:pt x="1" y="814"/>
                  </a:lnTo>
                  <a:lnTo>
                    <a:pt x="0" y="802"/>
                  </a:lnTo>
                  <a:lnTo>
                    <a:pt x="0" y="788"/>
                  </a:lnTo>
                  <a:lnTo>
                    <a:pt x="8" y="787"/>
                  </a:lnTo>
                  <a:lnTo>
                    <a:pt x="18" y="787"/>
                  </a:lnTo>
                  <a:lnTo>
                    <a:pt x="27" y="786"/>
                  </a:lnTo>
                  <a:lnTo>
                    <a:pt x="36" y="785"/>
                  </a:lnTo>
                  <a:lnTo>
                    <a:pt x="36" y="781"/>
                  </a:lnTo>
                  <a:lnTo>
                    <a:pt x="36" y="777"/>
                  </a:lnTo>
                  <a:lnTo>
                    <a:pt x="40" y="777"/>
                  </a:lnTo>
                  <a:lnTo>
                    <a:pt x="45" y="777"/>
                  </a:lnTo>
                  <a:lnTo>
                    <a:pt x="46" y="774"/>
                  </a:lnTo>
                  <a:lnTo>
                    <a:pt x="48" y="770"/>
                  </a:lnTo>
                  <a:lnTo>
                    <a:pt x="50" y="777"/>
                  </a:lnTo>
                  <a:lnTo>
                    <a:pt x="52" y="785"/>
                  </a:lnTo>
                  <a:lnTo>
                    <a:pt x="63" y="785"/>
                  </a:lnTo>
                  <a:lnTo>
                    <a:pt x="74" y="785"/>
                  </a:lnTo>
                  <a:lnTo>
                    <a:pt x="85" y="785"/>
                  </a:lnTo>
                  <a:lnTo>
                    <a:pt x="96" y="785"/>
                  </a:lnTo>
                  <a:lnTo>
                    <a:pt x="97" y="753"/>
                  </a:lnTo>
                  <a:lnTo>
                    <a:pt x="96" y="735"/>
                  </a:lnTo>
                  <a:lnTo>
                    <a:pt x="95" y="725"/>
                  </a:lnTo>
                  <a:lnTo>
                    <a:pt x="92" y="716"/>
                  </a:lnTo>
                  <a:lnTo>
                    <a:pt x="82" y="715"/>
                  </a:lnTo>
                  <a:lnTo>
                    <a:pt x="72" y="714"/>
                  </a:lnTo>
                  <a:lnTo>
                    <a:pt x="62" y="714"/>
                  </a:lnTo>
                  <a:lnTo>
                    <a:pt x="52" y="713"/>
                  </a:lnTo>
                  <a:lnTo>
                    <a:pt x="52" y="716"/>
                  </a:lnTo>
                  <a:lnTo>
                    <a:pt x="52" y="721"/>
                  </a:lnTo>
                  <a:lnTo>
                    <a:pt x="49" y="721"/>
                  </a:lnTo>
                  <a:lnTo>
                    <a:pt x="45" y="721"/>
                  </a:lnTo>
                  <a:lnTo>
                    <a:pt x="45" y="725"/>
                  </a:lnTo>
                  <a:lnTo>
                    <a:pt x="45" y="730"/>
                  </a:lnTo>
                  <a:lnTo>
                    <a:pt x="36" y="730"/>
                  </a:lnTo>
                  <a:lnTo>
                    <a:pt x="28" y="730"/>
                  </a:lnTo>
                  <a:lnTo>
                    <a:pt x="33" y="718"/>
                  </a:lnTo>
                  <a:lnTo>
                    <a:pt x="38" y="709"/>
                  </a:lnTo>
                  <a:lnTo>
                    <a:pt x="45" y="702"/>
                  </a:lnTo>
                  <a:lnTo>
                    <a:pt x="51" y="696"/>
                  </a:lnTo>
                  <a:lnTo>
                    <a:pt x="59" y="691"/>
                  </a:lnTo>
                  <a:lnTo>
                    <a:pt x="67" y="688"/>
                  </a:lnTo>
                  <a:lnTo>
                    <a:pt x="76" y="687"/>
                  </a:lnTo>
                  <a:lnTo>
                    <a:pt x="85" y="686"/>
                  </a:lnTo>
                  <a:lnTo>
                    <a:pt x="105" y="685"/>
                  </a:lnTo>
                  <a:lnTo>
                    <a:pt x="126" y="685"/>
                  </a:lnTo>
                  <a:lnTo>
                    <a:pt x="137" y="684"/>
                  </a:lnTo>
                  <a:lnTo>
                    <a:pt x="148" y="684"/>
                  </a:lnTo>
                  <a:lnTo>
                    <a:pt x="160" y="682"/>
                  </a:lnTo>
                  <a:lnTo>
                    <a:pt x="170" y="680"/>
                  </a:lnTo>
                  <a:lnTo>
                    <a:pt x="167" y="692"/>
                  </a:lnTo>
                  <a:lnTo>
                    <a:pt x="165" y="706"/>
                  </a:lnTo>
                  <a:lnTo>
                    <a:pt x="189" y="710"/>
                  </a:lnTo>
                  <a:lnTo>
                    <a:pt x="203" y="712"/>
                  </a:lnTo>
                  <a:lnTo>
                    <a:pt x="215" y="713"/>
                  </a:lnTo>
                  <a:lnTo>
                    <a:pt x="229" y="713"/>
                  </a:lnTo>
                  <a:lnTo>
                    <a:pt x="232" y="705"/>
                  </a:lnTo>
                  <a:lnTo>
                    <a:pt x="236" y="698"/>
                  </a:lnTo>
                  <a:lnTo>
                    <a:pt x="249" y="695"/>
                  </a:lnTo>
                  <a:lnTo>
                    <a:pt x="261" y="692"/>
                  </a:lnTo>
                  <a:lnTo>
                    <a:pt x="263" y="707"/>
                  </a:lnTo>
                  <a:lnTo>
                    <a:pt x="268" y="721"/>
                  </a:lnTo>
                  <a:lnTo>
                    <a:pt x="263" y="721"/>
                  </a:lnTo>
                  <a:lnTo>
                    <a:pt x="260" y="721"/>
                  </a:lnTo>
                  <a:lnTo>
                    <a:pt x="260" y="727"/>
                  </a:lnTo>
                  <a:lnTo>
                    <a:pt x="260" y="733"/>
                  </a:lnTo>
                  <a:lnTo>
                    <a:pt x="278" y="730"/>
                  </a:lnTo>
                  <a:lnTo>
                    <a:pt x="296" y="727"/>
                  </a:lnTo>
                  <a:lnTo>
                    <a:pt x="314" y="723"/>
                  </a:lnTo>
                  <a:lnTo>
                    <a:pt x="333" y="720"/>
                  </a:lnTo>
                  <a:lnTo>
                    <a:pt x="335" y="713"/>
                  </a:lnTo>
                  <a:lnTo>
                    <a:pt x="339" y="706"/>
                  </a:lnTo>
                  <a:lnTo>
                    <a:pt x="342" y="706"/>
                  </a:lnTo>
                  <a:lnTo>
                    <a:pt x="347" y="706"/>
                  </a:lnTo>
                  <a:lnTo>
                    <a:pt x="347" y="697"/>
                  </a:lnTo>
                  <a:lnTo>
                    <a:pt x="347" y="689"/>
                  </a:lnTo>
                  <a:lnTo>
                    <a:pt x="350" y="689"/>
                  </a:lnTo>
                  <a:lnTo>
                    <a:pt x="356" y="689"/>
                  </a:lnTo>
                  <a:lnTo>
                    <a:pt x="356" y="681"/>
                  </a:lnTo>
                  <a:lnTo>
                    <a:pt x="356" y="674"/>
                  </a:lnTo>
                  <a:lnTo>
                    <a:pt x="359" y="674"/>
                  </a:lnTo>
                  <a:lnTo>
                    <a:pt x="363" y="674"/>
                  </a:lnTo>
                  <a:lnTo>
                    <a:pt x="369" y="655"/>
                  </a:lnTo>
                  <a:lnTo>
                    <a:pt x="374" y="635"/>
                  </a:lnTo>
                  <a:lnTo>
                    <a:pt x="378" y="616"/>
                  </a:lnTo>
                  <a:lnTo>
                    <a:pt x="382" y="597"/>
                  </a:lnTo>
                  <a:lnTo>
                    <a:pt x="385" y="577"/>
                  </a:lnTo>
                  <a:lnTo>
                    <a:pt x="387" y="558"/>
                  </a:lnTo>
                  <a:lnTo>
                    <a:pt x="389" y="538"/>
                  </a:lnTo>
                  <a:lnTo>
                    <a:pt x="391" y="518"/>
                  </a:lnTo>
                  <a:lnTo>
                    <a:pt x="395" y="518"/>
                  </a:lnTo>
                  <a:lnTo>
                    <a:pt x="398" y="518"/>
                  </a:lnTo>
                  <a:lnTo>
                    <a:pt x="401" y="495"/>
                  </a:lnTo>
                  <a:lnTo>
                    <a:pt x="403" y="471"/>
                  </a:lnTo>
                  <a:lnTo>
                    <a:pt x="406" y="449"/>
                  </a:lnTo>
                  <a:lnTo>
                    <a:pt x="410" y="425"/>
                  </a:lnTo>
                  <a:lnTo>
                    <a:pt x="414" y="402"/>
                  </a:lnTo>
                  <a:lnTo>
                    <a:pt x="418" y="379"/>
                  </a:lnTo>
                  <a:lnTo>
                    <a:pt x="423" y="356"/>
                  </a:lnTo>
                  <a:lnTo>
                    <a:pt x="429" y="335"/>
                  </a:lnTo>
                  <a:lnTo>
                    <a:pt x="459" y="335"/>
                  </a:lnTo>
                  <a:lnTo>
                    <a:pt x="478" y="335"/>
                  </a:lnTo>
                  <a:lnTo>
                    <a:pt x="496" y="337"/>
                  </a:lnTo>
                  <a:lnTo>
                    <a:pt x="518" y="339"/>
                  </a:lnTo>
                  <a:lnTo>
                    <a:pt x="518" y="343"/>
                  </a:lnTo>
                  <a:lnTo>
                    <a:pt x="518" y="347"/>
                  </a:lnTo>
                  <a:lnTo>
                    <a:pt x="535" y="347"/>
                  </a:lnTo>
                  <a:lnTo>
                    <a:pt x="552" y="347"/>
                  </a:lnTo>
                  <a:lnTo>
                    <a:pt x="569" y="347"/>
                  </a:lnTo>
                  <a:lnTo>
                    <a:pt x="586" y="347"/>
                  </a:lnTo>
                  <a:lnTo>
                    <a:pt x="579" y="330"/>
                  </a:lnTo>
                  <a:lnTo>
                    <a:pt x="572" y="315"/>
                  </a:lnTo>
                  <a:lnTo>
                    <a:pt x="569" y="307"/>
                  </a:lnTo>
                  <a:lnTo>
                    <a:pt x="567" y="299"/>
                  </a:lnTo>
                  <a:lnTo>
                    <a:pt x="566" y="290"/>
                  </a:lnTo>
                  <a:lnTo>
                    <a:pt x="566" y="281"/>
                  </a:lnTo>
                  <a:lnTo>
                    <a:pt x="575" y="284"/>
                  </a:lnTo>
                  <a:lnTo>
                    <a:pt x="586" y="288"/>
                  </a:lnTo>
                  <a:lnTo>
                    <a:pt x="586" y="291"/>
                  </a:lnTo>
                  <a:lnTo>
                    <a:pt x="586" y="295"/>
                  </a:lnTo>
                  <a:lnTo>
                    <a:pt x="595" y="295"/>
                  </a:lnTo>
                  <a:lnTo>
                    <a:pt x="605" y="296"/>
                  </a:lnTo>
                  <a:lnTo>
                    <a:pt x="614" y="297"/>
                  </a:lnTo>
                  <a:lnTo>
                    <a:pt x="623" y="298"/>
                  </a:lnTo>
                  <a:lnTo>
                    <a:pt x="623" y="303"/>
                  </a:lnTo>
                  <a:lnTo>
                    <a:pt x="624" y="308"/>
                  </a:lnTo>
                  <a:lnTo>
                    <a:pt x="626" y="313"/>
                  </a:lnTo>
                  <a:lnTo>
                    <a:pt x="631" y="321"/>
                  </a:lnTo>
                  <a:lnTo>
                    <a:pt x="628" y="329"/>
                  </a:lnTo>
                  <a:lnTo>
                    <a:pt x="624" y="338"/>
                  </a:lnTo>
                  <a:lnTo>
                    <a:pt x="621" y="346"/>
                  </a:lnTo>
                  <a:lnTo>
                    <a:pt x="618" y="354"/>
                  </a:lnTo>
                  <a:lnTo>
                    <a:pt x="614" y="354"/>
                  </a:lnTo>
                  <a:lnTo>
                    <a:pt x="610" y="354"/>
                  </a:lnTo>
                  <a:lnTo>
                    <a:pt x="610" y="358"/>
                  </a:lnTo>
                  <a:lnTo>
                    <a:pt x="610" y="363"/>
                  </a:lnTo>
                  <a:lnTo>
                    <a:pt x="619" y="363"/>
                  </a:lnTo>
                  <a:lnTo>
                    <a:pt x="628" y="363"/>
                  </a:lnTo>
                  <a:lnTo>
                    <a:pt x="637" y="363"/>
                  </a:lnTo>
                  <a:lnTo>
                    <a:pt x="646" y="363"/>
                  </a:lnTo>
                  <a:lnTo>
                    <a:pt x="646" y="367"/>
                  </a:lnTo>
                  <a:lnTo>
                    <a:pt x="646" y="371"/>
                  </a:lnTo>
                  <a:lnTo>
                    <a:pt x="683" y="372"/>
                  </a:lnTo>
                  <a:lnTo>
                    <a:pt x="722" y="372"/>
                  </a:lnTo>
                  <a:lnTo>
                    <a:pt x="760" y="373"/>
                  </a:lnTo>
                  <a:lnTo>
                    <a:pt x="798" y="374"/>
                  </a:lnTo>
                  <a:lnTo>
                    <a:pt x="802" y="369"/>
                  </a:lnTo>
                  <a:lnTo>
                    <a:pt x="805" y="363"/>
                  </a:lnTo>
                  <a:lnTo>
                    <a:pt x="807" y="357"/>
                  </a:lnTo>
                  <a:lnTo>
                    <a:pt x="808" y="350"/>
                  </a:lnTo>
                  <a:lnTo>
                    <a:pt x="811" y="338"/>
                  </a:lnTo>
                  <a:lnTo>
                    <a:pt x="812" y="323"/>
                  </a:lnTo>
                  <a:lnTo>
                    <a:pt x="812" y="294"/>
                  </a:lnTo>
                  <a:lnTo>
                    <a:pt x="813" y="267"/>
                  </a:lnTo>
                  <a:lnTo>
                    <a:pt x="817" y="267"/>
                  </a:lnTo>
                  <a:lnTo>
                    <a:pt x="821" y="267"/>
                  </a:lnTo>
                  <a:lnTo>
                    <a:pt x="823" y="240"/>
                  </a:lnTo>
                  <a:lnTo>
                    <a:pt x="824" y="222"/>
                  </a:lnTo>
                  <a:lnTo>
                    <a:pt x="827" y="203"/>
                  </a:lnTo>
                  <a:lnTo>
                    <a:pt x="833" y="178"/>
                  </a:lnTo>
                  <a:lnTo>
                    <a:pt x="838" y="176"/>
                  </a:lnTo>
                  <a:lnTo>
                    <a:pt x="845" y="175"/>
                  </a:lnTo>
                  <a:lnTo>
                    <a:pt x="850" y="154"/>
                  </a:lnTo>
                  <a:lnTo>
                    <a:pt x="854" y="132"/>
                  </a:lnTo>
                  <a:lnTo>
                    <a:pt x="858" y="111"/>
                  </a:lnTo>
                  <a:lnTo>
                    <a:pt x="861" y="89"/>
                  </a:lnTo>
                  <a:lnTo>
                    <a:pt x="862" y="66"/>
                  </a:lnTo>
                  <a:lnTo>
                    <a:pt x="863" y="43"/>
                  </a:lnTo>
                  <a:lnTo>
                    <a:pt x="864" y="21"/>
                  </a:lnTo>
                  <a:lnTo>
                    <a:pt x="865" y="0"/>
                  </a:lnTo>
                  <a:lnTo>
                    <a:pt x="897" y="0"/>
                  </a:lnTo>
                  <a:lnTo>
                    <a:pt x="924" y="2"/>
                  </a:lnTo>
                  <a:lnTo>
                    <a:pt x="958" y="5"/>
                  </a:lnTo>
                  <a:lnTo>
                    <a:pt x="1016" y="12"/>
                  </a:lnTo>
                  <a:lnTo>
                    <a:pt x="1016" y="15"/>
                  </a:lnTo>
                  <a:lnTo>
                    <a:pt x="1016" y="20"/>
                  </a:lnTo>
                  <a:lnTo>
                    <a:pt x="1031" y="20"/>
                  </a:lnTo>
                  <a:lnTo>
                    <a:pt x="1045" y="20"/>
                  </a:lnTo>
                  <a:lnTo>
                    <a:pt x="1061" y="20"/>
                  </a:lnTo>
                  <a:lnTo>
                    <a:pt x="1076" y="20"/>
                  </a:lnTo>
                  <a:lnTo>
                    <a:pt x="1076" y="23"/>
                  </a:lnTo>
                  <a:lnTo>
                    <a:pt x="1076" y="29"/>
                  </a:lnTo>
                  <a:lnTo>
                    <a:pt x="1125" y="34"/>
                  </a:lnTo>
                  <a:lnTo>
                    <a:pt x="1163" y="39"/>
                  </a:lnTo>
                  <a:lnTo>
                    <a:pt x="1195" y="43"/>
                  </a:lnTo>
                  <a:lnTo>
                    <a:pt x="1221" y="47"/>
                  </a:lnTo>
                  <a:lnTo>
                    <a:pt x="1247" y="51"/>
                  </a:lnTo>
                  <a:lnTo>
                    <a:pt x="1275" y="56"/>
                  </a:lnTo>
                  <a:lnTo>
                    <a:pt x="1308" y="61"/>
                  </a:lnTo>
                  <a:lnTo>
                    <a:pt x="1348" y="67"/>
                  </a:lnTo>
                  <a:lnTo>
                    <a:pt x="1374" y="72"/>
                  </a:lnTo>
                  <a:lnTo>
                    <a:pt x="1400" y="76"/>
                  </a:lnTo>
                  <a:lnTo>
                    <a:pt x="1427" y="80"/>
                  </a:lnTo>
                  <a:lnTo>
                    <a:pt x="1454" y="84"/>
                  </a:lnTo>
                  <a:lnTo>
                    <a:pt x="1481" y="87"/>
                  </a:lnTo>
                  <a:lnTo>
                    <a:pt x="1507" y="91"/>
                  </a:lnTo>
                  <a:lnTo>
                    <a:pt x="1533" y="97"/>
                  </a:lnTo>
                  <a:lnTo>
                    <a:pt x="1557" y="103"/>
                  </a:lnTo>
                  <a:lnTo>
                    <a:pt x="1557" y="114"/>
                  </a:lnTo>
                  <a:lnTo>
                    <a:pt x="1557" y="123"/>
                  </a:lnTo>
                  <a:lnTo>
                    <a:pt x="1557" y="133"/>
                  </a:lnTo>
                  <a:lnTo>
                    <a:pt x="1557" y="143"/>
                  </a:lnTo>
                  <a:lnTo>
                    <a:pt x="1553" y="143"/>
                  </a:lnTo>
                  <a:lnTo>
                    <a:pt x="1550" y="143"/>
                  </a:lnTo>
                  <a:lnTo>
                    <a:pt x="1549" y="175"/>
                  </a:lnTo>
                  <a:lnTo>
                    <a:pt x="1548" y="206"/>
                  </a:lnTo>
                  <a:lnTo>
                    <a:pt x="1546" y="237"/>
                  </a:lnTo>
                  <a:lnTo>
                    <a:pt x="1543" y="269"/>
                  </a:lnTo>
                  <a:lnTo>
                    <a:pt x="1540" y="300"/>
                  </a:lnTo>
                  <a:lnTo>
                    <a:pt x="1537" y="333"/>
                  </a:lnTo>
                  <a:lnTo>
                    <a:pt x="1534" y="364"/>
                  </a:lnTo>
                  <a:lnTo>
                    <a:pt x="1529" y="395"/>
                  </a:lnTo>
                  <a:lnTo>
                    <a:pt x="1525" y="395"/>
                  </a:lnTo>
                  <a:lnTo>
                    <a:pt x="1521" y="395"/>
                  </a:lnTo>
                  <a:lnTo>
                    <a:pt x="1521" y="406"/>
                  </a:lnTo>
                  <a:lnTo>
                    <a:pt x="1521" y="417"/>
                  </a:lnTo>
                  <a:lnTo>
                    <a:pt x="1521" y="427"/>
                  </a:lnTo>
                  <a:lnTo>
                    <a:pt x="1521" y="438"/>
                  </a:lnTo>
                  <a:lnTo>
                    <a:pt x="1518" y="438"/>
                  </a:lnTo>
                  <a:lnTo>
                    <a:pt x="1514" y="438"/>
                  </a:lnTo>
                  <a:lnTo>
                    <a:pt x="1512" y="464"/>
                  </a:lnTo>
                  <a:lnTo>
                    <a:pt x="1509" y="494"/>
                  </a:lnTo>
                  <a:lnTo>
                    <a:pt x="1507" y="529"/>
                  </a:lnTo>
                  <a:lnTo>
                    <a:pt x="1502" y="563"/>
                  </a:lnTo>
                  <a:lnTo>
                    <a:pt x="1497" y="598"/>
                  </a:lnTo>
                  <a:lnTo>
                    <a:pt x="1490" y="631"/>
                  </a:lnTo>
                  <a:lnTo>
                    <a:pt x="1486" y="647"/>
                  </a:lnTo>
                  <a:lnTo>
                    <a:pt x="1482" y="661"/>
                  </a:lnTo>
                  <a:lnTo>
                    <a:pt x="1477" y="674"/>
                  </a:lnTo>
                  <a:lnTo>
                    <a:pt x="1470" y="685"/>
                  </a:lnTo>
                  <a:lnTo>
                    <a:pt x="1480" y="687"/>
                  </a:lnTo>
                  <a:lnTo>
                    <a:pt x="1490" y="689"/>
                  </a:lnTo>
                  <a:lnTo>
                    <a:pt x="1490" y="685"/>
                  </a:lnTo>
                  <a:lnTo>
                    <a:pt x="1490" y="682"/>
                  </a:lnTo>
                  <a:lnTo>
                    <a:pt x="1497" y="684"/>
                  </a:lnTo>
                  <a:lnTo>
                    <a:pt x="1504" y="688"/>
                  </a:lnTo>
                  <a:lnTo>
                    <a:pt x="1508" y="692"/>
                  </a:lnTo>
                  <a:lnTo>
                    <a:pt x="1511" y="698"/>
                  </a:lnTo>
                  <a:lnTo>
                    <a:pt x="1514" y="704"/>
                  </a:lnTo>
                  <a:lnTo>
                    <a:pt x="1515" y="711"/>
                  </a:lnTo>
                  <a:lnTo>
                    <a:pt x="1516" y="718"/>
                  </a:lnTo>
                  <a:lnTo>
                    <a:pt x="1516" y="726"/>
                  </a:lnTo>
                  <a:lnTo>
                    <a:pt x="1514" y="741"/>
                  </a:lnTo>
                  <a:lnTo>
                    <a:pt x="1510" y="757"/>
                  </a:lnTo>
                  <a:lnTo>
                    <a:pt x="1506" y="771"/>
                  </a:lnTo>
                  <a:lnTo>
                    <a:pt x="1501" y="783"/>
                  </a:lnTo>
                  <a:lnTo>
                    <a:pt x="1493" y="787"/>
                  </a:lnTo>
                  <a:lnTo>
                    <a:pt x="1487" y="791"/>
                  </a:lnTo>
                  <a:lnTo>
                    <a:pt x="1481" y="795"/>
                  </a:lnTo>
                  <a:lnTo>
                    <a:pt x="1476" y="799"/>
                  </a:lnTo>
                  <a:lnTo>
                    <a:pt x="1471" y="804"/>
                  </a:lnTo>
                  <a:lnTo>
                    <a:pt x="1468" y="811"/>
                  </a:lnTo>
                  <a:lnTo>
                    <a:pt x="1465" y="817"/>
                  </a:lnTo>
                  <a:lnTo>
                    <a:pt x="1462" y="825"/>
                  </a:lnTo>
                  <a:lnTo>
                    <a:pt x="1458" y="825"/>
                  </a:lnTo>
                  <a:lnTo>
                    <a:pt x="1455" y="825"/>
                  </a:lnTo>
                  <a:lnTo>
                    <a:pt x="1455" y="829"/>
                  </a:lnTo>
                  <a:lnTo>
                    <a:pt x="1455" y="832"/>
                  </a:lnTo>
                  <a:lnTo>
                    <a:pt x="1450" y="832"/>
                  </a:lnTo>
                  <a:lnTo>
                    <a:pt x="1447" y="832"/>
                  </a:lnTo>
                  <a:lnTo>
                    <a:pt x="1442" y="838"/>
                  </a:lnTo>
                  <a:lnTo>
                    <a:pt x="1439" y="842"/>
                  </a:lnTo>
                  <a:lnTo>
                    <a:pt x="1434" y="847"/>
                  </a:lnTo>
                  <a:lnTo>
                    <a:pt x="1430" y="851"/>
                  </a:lnTo>
                  <a:lnTo>
                    <a:pt x="1419" y="858"/>
                  </a:lnTo>
                  <a:lnTo>
                    <a:pt x="1407" y="867"/>
                  </a:lnTo>
                  <a:lnTo>
                    <a:pt x="1395" y="874"/>
                  </a:lnTo>
                  <a:lnTo>
                    <a:pt x="1382" y="881"/>
                  </a:lnTo>
                  <a:lnTo>
                    <a:pt x="1371" y="891"/>
                  </a:lnTo>
                  <a:lnTo>
                    <a:pt x="1361" y="899"/>
                  </a:lnTo>
                  <a:lnTo>
                    <a:pt x="1358" y="908"/>
                  </a:lnTo>
                  <a:lnTo>
                    <a:pt x="1354" y="916"/>
                  </a:lnTo>
                  <a:lnTo>
                    <a:pt x="1352" y="921"/>
                  </a:lnTo>
                  <a:lnTo>
                    <a:pt x="1349" y="924"/>
                  </a:lnTo>
                  <a:lnTo>
                    <a:pt x="1346" y="926"/>
                  </a:lnTo>
                  <a:lnTo>
                    <a:pt x="1342" y="928"/>
                  </a:lnTo>
                  <a:lnTo>
                    <a:pt x="1342" y="922"/>
                  </a:lnTo>
                  <a:lnTo>
                    <a:pt x="1342" y="916"/>
                  </a:lnTo>
                  <a:lnTo>
                    <a:pt x="1328" y="918"/>
                  </a:lnTo>
                  <a:lnTo>
                    <a:pt x="1315" y="921"/>
                  </a:lnTo>
                  <a:lnTo>
                    <a:pt x="1315" y="925"/>
                  </a:lnTo>
                  <a:lnTo>
                    <a:pt x="1315" y="928"/>
                  </a:lnTo>
                  <a:lnTo>
                    <a:pt x="1310" y="928"/>
                  </a:lnTo>
                  <a:lnTo>
                    <a:pt x="1307" y="928"/>
                  </a:lnTo>
                  <a:lnTo>
                    <a:pt x="1307" y="942"/>
                  </a:lnTo>
                  <a:lnTo>
                    <a:pt x="1307" y="957"/>
                  </a:lnTo>
                  <a:lnTo>
                    <a:pt x="1310" y="957"/>
                  </a:lnTo>
                  <a:lnTo>
                    <a:pt x="1315" y="957"/>
                  </a:lnTo>
                  <a:lnTo>
                    <a:pt x="1315" y="964"/>
                  </a:lnTo>
                  <a:lnTo>
                    <a:pt x="1315" y="972"/>
                  </a:lnTo>
                  <a:lnTo>
                    <a:pt x="1318" y="972"/>
                  </a:lnTo>
                  <a:lnTo>
                    <a:pt x="1323" y="972"/>
                  </a:lnTo>
                  <a:lnTo>
                    <a:pt x="1324" y="998"/>
                  </a:lnTo>
                  <a:lnTo>
                    <a:pt x="1325" y="1012"/>
                  </a:lnTo>
                  <a:lnTo>
                    <a:pt x="1326" y="1016"/>
                  </a:lnTo>
                  <a:lnTo>
                    <a:pt x="1327" y="1018"/>
                  </a:lnTo>
                  <a:lnTo>
                    <a:pt x="1328" y="1019"/>
                  </a:lnTo>
                  <a:lnTo>
                    <a:pt x="1329" y="1020"/>
                  </a:lnTo>
                  <a:lnTo>
                    <a:pt x="1325" y="1022"/>
                  </a:lnTo>
                  <a:lnTo>
                    <a:pt x="1323" y="1023"/>
                  </a:lnTo>
                  <a:lnTo>
                    <a:pt x="1323" y="1041"/>
                  </a:lnTo>
                  <a:lnTo>
                    <a:pt x="1323" y="1058"/>
                  </a:lnTo>
                  <a:lnTo>
                    <a:pt x="1323" y="1075"/>
                  </a:lnTo>
                  <a:lnTo>
                    <a:pt x="1323" y="1092"/>
                  </a:lnTo>
                  <a:lnTo>
                    <a:pt x="1318" y="1092"/>
                  </a:lnTo>
                  <a:lnTo>
                    <a:pt x="1315" y="1092"/>
                  </a:lnTo>
                  <a:lnTo>
                    <a:pt x="1312" y="1101"/>
                  </a:lnTo>
                  <a:lnTo>
                    <a:pt x="1310" y="1109"/>
                  </a:lnTo>
                  <a:lnTo>
                    <a:pt x="1309" y="1119"/>
                  </a:lnTo>
                  <a:lnTo>
                    <a:pt x="1307" y="1127"/>
                  </a:lnTo>
                  <a:lnTo>
                    <a:pt x="1310" y="1127"/>
                  </a:lnTo>
                  <a:lnTo>
                    <a:pt x="1315" y="1127"/>
                  </a:lnTo>
                  <a:lnTo>
                    <a:pt x="1315" y="1141"/>
                  </a:lnTo>
                  <a:lnTo>
                    <a:pt x="1315" y="1155"/>
                  </a:lnTo>
                  <a:lnTo>
                    <a:pt x="1328" y="1155"/>
                  </a:lnTo>
                  <a:lnTo>
                    <a:pt x="1342" y="1155"/>
                  </a:lnTo>
                  <a:lnTo>
                    <a:pt x="1342" y="1160"/>
                  </a:lnTo>
                  <a:lnTo>
                    <a:pt x="1342" y="1166"/>
                  </a:lnTo>
                  <a:lnTo>
                    <a:pt x="1339" y="1166"/>
                  </a:lnTo>
                  <a:lnTo>
                    <a:pt x="1335" y="1166"/>
                  </a:lnTo>
                  <a:lnTo>
                    <a:pt x="1328" y="1181"/>
                  </a:lnTo>
                  <a:lnTo>
                    <a:pt x="1323" y="1195"/>
                  </a:lnTo>
                  <a:lnTo>
                    <a:pt x="1318" y="1195"/>
                  </a:lnTo>
                  <a:lnTo>
                    <a:pt x="1315" y="1195"/>
                  </a:lnTo>
                  <a:lnTo>
                    <a:pt x="1315" y="1200"/>
                  </a:lnTo>
                  <a:lnTo>
                    <a:pt x="1315" y="1203"/>
                  </a:lnTo>
                  <a:lnTo>
                    <a:pt x="1310" y="1203"/>
                  </a:lnTo>
                  <a:lnTo>
                    <a:pt x="1307" y="1203"/>
                  </a:lnTo>
                  <a:lnTo>
                    <a:pt x="1307" y="1207"/>
                  </a:lnTo>
                  <a:lnTo>
                    <a:pt x="1307" y="1211"/>
                  </a:lnTo>
                  <a:lnTo>
                    <a:pt x="1298" y="1211"/>
                  </a:lnTo>
                  <a:lnTo>
                    <a:pt x="1291" y="1211"/>
                  </a:lnTo>
                  <a:lnTo>
                    <a:pt x="1291" y="1215"/>
                  </a:lnTo>
                  <a:lnTo>
                    <a:pt x="1291" y="1219"/>
                  </a:lnTo>
                  <a:lnTo>
                    <a:pt x="1286" y="1219"/>
                  </a:lnTo>
                  <a:lnTo>
                    <a:pt x="1283" y="1219"/>
                  </a:lnTo>
                  <a:lnTo>
                    <a:pt x="1283" y="1233"/>
                  </a:lnTo>
                  <a:lnTo>
                    <a:pt x="1283" y="1247"/>
                  </a:lnTo>
                  <a:lnTo>
                    <a:pt x="1272" y="1247"/>
                  </a:lnTo>
                  <a:lnTo>
                    <a:pt x="1263" y="1247"/>
                  </a:lnTo>
                  <a:lnTo>
                    <a:pt x="1263" y="1250"/>
                  </a:lnTo>
                  <a:lnTo>
                    <a:pt x="1263" y="1256"/>
                  </a:lnTo>
                  <a:lnTo>
                    <a:pt x="1259" y="1256"/>
                  </a:lnTo>
                  <a:lnTo>
                    <a:pt x="1255" y="1256"/>
                  </a:lnTo>
                  <a:lnTo>
                    <a:pt x="1255" y="1263"/>
                  </a:lnTo>
                  <a:lnTo>
                    <a:pt x="1255" y="1271"/>
                  </a:lnTo>
                  <a:lnTo>
                    <a:pt x="1233" y="1283"/>
                  </a:lnTo>
                  <a:lnTo>
                    <a:pt x="1206" y="1298"/>
                  </a:lnTo>
                  <a:lnTo>
                    <a:pt x="1192" y="1306"/>
                  </a:lnTo>
                  <a:lnTo>
                    <a:pt x="1182" y="1317"/>
                  </a:lnTo>
                  <a:lnTo>
                    <a:pt x="1178" y="1321"/>
                  </a:lnTo>
                  <a:lnTo>
                    <a:pt x="1175" y="1326"/>
                  </a:lnTo>
                  <a:lnTo>
                    <a:pt x="1173" y="1331"/>
                  </a:lnTo>
                  <a:lnTo>
                    <a:pt x="1173" y="1337"/>
                  </a:lnTo>
                  <a:lnTo>
                    <a:pt x="1189" y="1359"/>
                  </a:lnTo>
                  <a:lnTo>
                    <a:pt x="1204" y="1382"/>
                  </a:lnTo>
                  <a:lnTo>
                    <a:pt x="1218" y="1405"/>
                  </a:lnTo>
                  <a:lnTo>
                    <a:pt x="1231" y="1430"/>
                  </a:lnTo>
                  <a:lnTo>
                    <a:pt x="1235" y="1430"/>
                  </a:lnTo>
                  <a:lnTo>
                    <a:pt x="1239" y="1430"/>
                  </a:lnTo>
                  <a:lnTo>
                    <a:pt x="1239" y="1438"/>
                  </a:lnTo>
                  <a:lnTo>
                    <a:pt x="1239" y="1447"/>
                  </a:lnTo>
                  <a:lnTo>
                    <a:pt x="1243" y="1447"/>
                  </a:lnTo>
                  <a:lnTo>
                    <a:pt x="1246" y="1447"/>
                  </a:lnTo>
                  <a:lnTo>
                    <a:pt x="1248" y="1459"/>
                  </a:lnTo>
                  <a:lnTo>
                    <a:pt x="1249" y="1468"/>
                  </a:lnTo>
                  <a:lnTo>
                    <a:pt x="1253" y="1476"/>
                  </a:lnTo>
                  <a:lnTo>
                    <a:pt x="1256" y="1481"/>
                  </a:lnTo>
                  <a:lnTo>
                    <a:pt x="1262" y="1484"/>
                  </a:lnTo>
                  <a:lnTo>
                    <a:pt x="1269" y="1487"/>
                  </a:lnTo>
                  <a:lnTo>
                    <a:pt x="1279" y="1488"/>
                  </a:lnTo>
                  <a:lnTo>
                    <a:pt x="1291" y="1489"/>
                  </a:lnTo>
                  <a:lnTo>
                    <a:pt x="1291" y="1493"/>
                  </a:lnTo>
                  <a:lnTo>
                    <a:pt x="1291" y="1498"/>
                  </a:lnTo>
                  <a:lnTo>
                    <a:pt x="1294" y="1498"/>
                  </a:lnTo>
                  <a:lnTo>
                    <a:pt x="1299" y="1498"/>
                  </a:lnTo>
                  <a:lnTo>
                    <a:pt x="1298" y="1515"/>
                  </a:lnTo>
                  <a:lnTo>
                    <a:pt x="1297" y="1532"/>
                  </a:lnTo>
                  <a:lnTo>
                    <a:pt x="1296" y="1549"/>
                  </a:lnTo>
                  <a:lnTo>
                    <a:pt x="1295" y="1566"/>
                  </a:lnTo>
                  <a:lnTo>
                    <a:pt x="1273" y="1569"/>
                  </a:lnTo>
                  <a:lnTo>
                    <a:pt x="1252" y="1571"/>
                  </a:lnTo>
                  <a:lnTo>
                    <a:pt x="1230" y="1574"/>
                  </a:lnTo>
                  <a:lnTo>
                    <a:pt x="1208" y="1577"/>
                  </a:lnTo>
                  <a:lnTo>
                    <a:pt x="1206" y="1582"/>
                  </a:lnTo>
                  <a:lnTo>
                    <a:pt x="1204" y="1590"/>
                  </a:lnTo>
                  <a:lnTo>
                    <a:pt x="1199" y="1590"/>
                  </a:lnTo>
                  <a:lnTo>
                    <a:pt x="1196" y="1590"/>
                  </a:lnTo>
                  <a:lnTo>
                    <a:pt x="1192" y="1603"/>
                  </a:lnTo>
                  <a:lnTo>
                    <a:pt x="1191" y="1614"/>
                  </a:lnTo>
                  <a:lnTo>
                    <a:pt x="1190" y="1626"/>
                  </a:lnTo>
                  <a:lnTo>
                    <a:pt x="1190" y="1648"/>
                  </a:lnTo>
                  <a:lnTo>
                    <a:pt x="1200" y="1654"/>
                  </a:lnTo>
                  <a:lnTo>
                    <a:pt x="1210" y="1659"/>
                  </a:lnTo>
                  <a:lnTo>
                    <a:pt x="1219" y="1663"/>
                  </a:lnTo>
                  <a:lnTo>
                    <a:pt x="1231" y="1666"/>
                  </a:lnTo>
                  <a:lnTo>
                    <a:pt x="1253" y="1670"/>
                  </a:lnTo>
                  <a:lnTo>
                    <a:pt x="1275" y="1673"/>
                  </a:lnTo>
                  <a:lnTo>
                    <a:pt x="1274" y="1679"/>
                  </a:lnTo>
                  <a:lnTo>
                    <a:pt x="1271" y="1686"/>
                  </a:lnTo>
                  <a:lnTo>
                    <a:pt x="1267" y="1693"/>
                  </a:lnTo>
                  <a:lnTo>
                    <a:pt x="1262" y="1702"/>
                  </a:lnTo>
                  <a:lnTo>
                    <a:pt x="1257" y="1710"/>
                  </a:lnTo>
                  <a:lnTo>
                    <a:pt x="1253" y="1719"/>
                  </a:lnTo>
                  <a:lnTo>
                    <a:pt x="1248" y="1728"/>
                  </a:lnTo>
                  <a:lnTo>
                    <a:pt x="1246" y="1737"/>
                  </a:lnTo>
                  <a:lnTo>
                    <a:pt x="1255" y="1743"/>
                  </a:lnTo>
                  <a:lnTo>
                    <a:pt x="1263" y="1749"/>
                  </a:lnTo>
                  <a:lnTo>
                    <a:pt x="1271" y="1757"/>
                  </a:lnTo>
                  <a:lnTo>
                    <a:pt x="1280" y="1765"/>
                  </a:lnTo>
                  <a:lnTo>
                    <a:pt x="1287" y="1773"/>
                  </a:lnTo>
                  <a:lnTo>
                    <a:pt x="1293" y="1782"/>
                  </a:lnTo>
                  <a:lnTo>
                    <a:pt x="1299" y="1791"/>
                  </a:lnTo>
                  <a:lnTo>
                    <a:pt x="1302" y="1800"/>
                  </a:lnTo>
                  <a:lnTo>
                    <a:pt x="1297" y="1798"/>
                  </a:lnTo>
                  <a:lnTo>
                    <a:pt x="1293" y="1797"/>
                  </a:lnTo>
                  <a:lnTo>
                    <a:pt x="1292" y="1800"/>
                  </a:lnTo>
                  <a:lnTo>
                    <a:pt x="1291" y="1805"/>
                  </a:lnTo>
                  <a:lnTo>
                    <a:pt x="1285" y="1805"/>
                  </a:lnTo>
                  <a:lnTo>
                    <a:pt x="1281" y="1806"/>
                  </a:lnTo>
                  <a:lnTo>
                    <a:pt x="1276" y="1809"/>
                  </a:lnTo>
                  <a:lnTo>
                    <a:pt x="1273" y="1811"/>
                  </a:lnTo>
                  <a:lnTo>
                    <a:pt x="1267" y="1817"/>
                  </a:lnTo>
                  <a:lnTo>
                    <a:pt x="1261" y="1824"/>
                  </a:lnTo>
                  <a:lnTo>
                    <a:pt x="1252" y="1827"/>
                  </a:lnTo>
                  <a:lnTo>
                    <a:pt x="1241" y="1831"/>
                  </a:lnTo>
                  <a:lnTo>
                    <a:pt x="1232" y="1835"/>
                  </a:lnTo>
                  <a:lnTo>
                    <a:pt x="1221" y="1840"/>
                  </a:lnTo>
                  <a:lnTo>
                    <a:pt x="1218" y="1850"/>
                  </a:lnTo>
                  <a:lnTo>
                    <a:pt x="1215" y="1861"/>
                  </a:lnTo>
                  <a:lnTo>
                    <a:pt x="1199" y="1863"/>
                  </a:lnTo>
                  <a:lnTo>
                    <a:pt x="1185" y="1867"/>
                  </a:lnTo>
                  <a:lnTo>
                    <a:pt x="1180" y="1868"/>
                  </a:lnTo>
                  <a:lnTo>
                    <a:pt x="1176" y="1869"/>
                  </a:lnTo>
                  <a:lnTo>
                    <a:pt x="1173" y="1871"/>
                  </a:lnTo>
                  <a:lnTo>
                    <a:pt x="1170" y="1873"/>
                  </a:lnTo>
                  <a:lnTo>
                    <a:pt x="1168" y="1876"/>
                  </a:lnTo>
                  <a:lnTo>
                    <a:pt x="1165" y="1879"/>
                  </a:lnTo>
                  <a:lnTo>
                    <a:pt x="1163" y="1883"/>
                  </a:lnTo>
                  <a:lnTo>
                    <a:pt x="1162" y="1887"/>
                  </a:lnTo>
                  <a:lnTo>
                    <a:pt x="1160" y="1900"/>
                  </a:lnTo>
                  <a:lnTo>
                    <a:pt x="1159" y="1916"/>
                  </a:lnTo>
                  <a:lnTo>
                    <a:pt x="1152" y="1919"/>
                  </a:lnTo>
                  <a:lnTo>
                    <a:pt x="1146" y="1924"/>
                  </a:lnTo>
                  <a:lnTo>
                    <a:pt x="1144" y="1941"/>
                  </a:lnTo>
                  <a:lnTo>
                    <a:pt x="1142" y="1955"/>
                  </a:lnTo>
                  <a:lnTo>
                    <a:pt x="1142" y="1967"/>
                  </a:lnTo>
                  <a:lnTo>
                    <a:pt x="1144" y="1984"/>
                  </a:lnTo>
                  <a:lnTo>
                    <a:pt x="1140" y="1984"/>
                  </a:lnTo>
                  <a:lnTo>
                    <a:pt x="1135" y="1984"/>
                  </a:lnTo>
                  <a:lnTo>
                    <a:pt x="1132" y="1991"/>
                  </a:lnTo>
                  <a:lnTo>
                    <a:pt x="1128" y="1998"/>
                  </a:lnTo>
                  <a:lnTo>
                    <a:pt x="1124" y="2005"/>
                  </a:lnTo>
                  <a:lnTo>
                    <a:pt x="1120" y="2011"/>
                  </a:lnTo>
                  <a:lnTo>
                    <a:pt x="1108" y="2023"/>
                  </a:lnTo>
                  <a:lnTo>
                    <a:pt x="1097" y="2035"/>
                  </a:lnTo>
                  <a:lnTo>
                    <a:pt x="1086" y="2047"/>
                  </a:lnTo>
                  <a:lnTo>
                    <a:pt x="1075" y="2058"/>
                  </a:lnTo>
                  <a:lnTo>
                    <a:pt x="1070" y="2065"/>
                  </a:lnTo>
                  <a:lnTo>
                    <a:pt x="1066" y="2071"/>
                  </a:lnTo>
                  <a:lnTo>
                    <a:pt x="1063" y="2077"/>
                  </a:lnTo>
                  <a:lnTo>
                    <a:pt x="1061" y="2083"/>
                  </a:lnTo>
                  <a:lnTo>
                    <a:pt x="1064" y="2083"/>
                  </a:lnTo>
                  <a:lnTo>
                    <a:pt x="1067" y="2083"/>
                  </a:lnTo>
                  <a:lnTo>
                    <a:pt x="1067" y="2088"/>
                  </a:lnTo>
                  <a:lnTo>
                    <a:pt x="1067" y="2092"/>
                  </a:lnTo>
                  <a:lnTo>
                    <a:pt x="1071" y="2092"/>
                  </a:lnTo>
                  <a:lnTo>
                    <a:pt x="1076" y="2092"/>
                  </a:lnTo>
                  <a:lnTo>
                    <a:pt x="1076" y="2099"/>
                  </a:lnTo>
                  <a:lnTo>
                    <a:pt x="1076" y="2107"/>
                  </a:lnTo>
                  <a:lnTo>
                    <a:pt x="1079" y="2107"/>
                  </a:lnTo>
                  <a:lnTo>
                    <a:pt x="1085" y="2107"/>
                  </a:lnTo>
                  <a:lnTo>
                    <a:pt x="1085" y="2111"/>
                  </a:lnTo>
                  <a:lnTo>
                    <a:pt x="1085" y="2116"/>
                  </a:lnTo>
                  <a:lnTo>
                    <a:pt x="1088" y="2116"/>
                  </a:lnTo>
                  <a:lnTo>
                    <a:pt x="1091" y="2116"/>
                  </a:lnTo>
                  <a:lnTo>
                    <a:pt x="1094" y="2123"/>
                  </a:lnTo>
                  <a:lnTo>
                    <a:pt x="1097" y="2129"/>
                  </a:lnTo>
                  <a:lnTo>
                    <a:pt x="1100" y="2133"/>
                  </a:lnTo>
                  <a:lnTo>
                    <a:pt x="1104" y="2136"/>
                  </a:lnTo>
                  <a:lnTo>
                    <a:pt x="1108" y="2139"/>
                  </a:lnTo>
                  <a:lnTo>
                    <a:pt x="1114" y="2140"/>
                  </a:lnTo>
                  <a:lnTo>
                    <a:pt x="1120" y="2143"/>
                  </a:lnTo>
                  <a:lnTo>
                    <a:pt x="1127" y="2144"/>
                  </a:lnTo>
                  <a:lnTo>
                    <a:pt x="1128" y="2165"/>
                  </a:lnTo>
                  <a:lnTo>
                    <a:pt x="1130" y="2183"/>
                  </a:lnTo>
                  <a:lnTo>
                    <a:pt x="1133" y="2190"/>
                  </a:lnTo>
                  <a:lnTo>
                    <a:pt x="1137" y="2197"/>
                  </a:lnTo>
                  <a:lnTo>
                    <a:pt x="1143" y="2204"/>
                  </a:lnTo>
                  <a:lnTo>
                    <a:pt x="1151" y="2211"/>
                  </a:lnTo>
                  <a:lnTo>
                    <a:pt x="1146" y="2218"/>
                  </a:lnTo>
                  <a:lnTo>
                    <a:pt x="1139" y="2224"/>
                  </a:lnTo>
                  <a:lnTo>
                    <a:pt x="1130" y="2230"/>
                  </a:lnTo>
                  <a:lnTo>
                    <a:pt x="1121" y="2235"/>
                  </a:lnTo>
                  <a:lnTo>
                    <a:pt x="1102" y="2243"/>
                  </a:lnTo>
                  <a:lnTo>
                    <a:pt x="1085" y="2250"/>
                  </a:lnTo>
                  <a:lnTo>
                    <a:pt x="1085" y="2255"/>
                  </a:lnTo>
                  <a:lnTo>
                    <a:pt x="1085" y="2259"/>
                  </a:lnTo>
                  <a:lnTo>
                    <a:pt x="1074" y="2262"/>
                  </a:lnTo>
                  <a:lnTo>
                    <a:pt x="1065" y="2263"/>
                  </a:lnTo>
                  <a:lnTo>
                    <a:pt x="1056" y="2263"/>
                  </a:lnTo>
                  <a:lnTo>
                    <a:pt x="1045" y="2262"/>
                  </a:lnTo>
                  <a:lnTo>
                    <a:pt x="1036" y="2260"/>
                  </a:lnTo>
                  <a:lnTo>
                    <a:pt x="1027" y="2258"/>
                  </a:lnTo>
                  <a:lnTo>
                    <a:pt x="1017" y="2255"/>
                  </a:lnTo>
                  <a:lnTo>
                    <a:pt x="1008" y="2250"/>
                  </a:lnTo>
                  <a:lnTo>
                    <a:pt x="1008" y="2247"/>
                  </a:lnTo>
                  <a:lnTo>
                    <a:pt x="1008" y="2243"/>
                  </a:lnTo>
                  <a:lnTo>
                    <a:pt x="1000" y="2243"/>
                  </a:lnTo>
                  <a:lnTo>
                    <a:pt x="992" y="2243"/>
                  </a:lnTo>
                  <a:lnTo>
                    <a:pt x="988" y="2237"/>
                  </a:lnTo>
                  <a:lnTo>
                    <a:pt x="985" y="2231"/>
                  </a:lnTo>
                  <a:lnTo>
                    <a:pt x="971" y="2230"/>
                  </a:lnTo>
                  <a:lnTo>
                    <a:pt x="956" y="2229"/>
                  </a:lnTo>
                  <a:lnTo>
                    <a:pt x="943" y="2228"/>
                  </a:lnTo>
                  <a:lnTo>
                    <a:pt x="929" y="2227"/>
                  </a:lnTo>
                  <a:lnTo>
                    <a:pt x="929" y="2231"/>
                  </a:lnTo>
                  <a:lnTo>
                    <a:pt x="929" y="2235"/>
                  </a:lnTo>
                  <a:lnTo>
                    <a:pt x="911" y="2230"/>
                  </a:lnTo>
                  <a:lnTo>
                    <a:pt x="895" y="2224"/>
                  </a:lnTo>
                  <a:lnTo>
                    <a:pt x="878" y="2219"/>
                  </a:lnTo>
                  <a:lnTo>
                    <a:pt x="861" y="2215"/>
                  </a:lnTo>
                  <a:lnTo>
                    <a:pt x="861" y="2211"/>
                  </a:lnTo>
                  <a:lnTo>
                    <a:pt x="861" y="2208"/>
                  </a:lnTo>
                  <a:lnTo>
                    <a:pt x="852" y="2208"/>
                  </a:lnTo>
                  <a:lnTo>
                    <a:pt x="845" y="2208"/>
                  </a:lnTo>
                  <a:lnTo>
                    <a:pt x="845" y="2203"/>
                  </a:lnTo>
                  <a:lnTo>
                    <a:pt x="845" y="2200"/>
                  </a:lnTo>
                  <a:lnTo>
                    <a:pt x="834" y="2194"/>
                  </a:lnTo>
                  <a:lnTo>
                    <a:pt x="823" y="2190"/>
                  </a:lnTo>
                  <a:lnTo>
                    <a:pt x="820" y="2187"/>
                  </a:lnTo>
                  <a:lnTo>
                    <a:pt x="816" y="2184"/>
                  </a:lnTo>
                  <a:lnTo>
                    <a:pt x="813" y="2180"/>
                  </a:lnTo>
                  <a:lnTo>
                    <a:pt x="810" y="2176"/>
                  </a:lnTo>
                  <a:lnTo>
                    <a:pt x="822" y="2176"/>
                  </a:lnTo>
                  <a:lnTo>
                    <a:pt x="837" y="2176"/>
                  </a:lnTo>
                  <a:lnTo>
                    <a:pt x="837" y="2164"/>
                  </a:lnTo>
                  <a:lnTo>
                    <a:pt x="837" y="2153"/>
                  </a:lnTo>
                  <a:lnTo>
                    <a:pt x="837" y="2141"/>
                  </a:lnTo>
                  <a:lnTo>
                    <a:pt x="837" y="2131"/>
                  </a:lnTo>
                  <a:lnTo>
                    <a:pt x="833" y="2131"/>
                  </a:lnTo>
                  <a:lnTo>
                    <a:pt x="828" y="2131"/>
                  </a:lnTo>
                  <a:lnTo>
                    <a:pt x="825" y="2124"/>
                  </a:lnTo>
                  <a:lnTo>
                    <a:pt x="821" y="2118"/>
                  </a:lnTo>
                  <a:lnTo>
                    <a:pt x="815" y="2117"/>
                  </a:lnTo>
                  <a:lnTo>
                    <a:pt x="810" y="2116"/>
                  </a:lnTo>
                  <a:lnTo>
                    <a:pt x="812" y="2106"/>
                  </a:lnTo>
                  <a:lnTo>
                    <a:pt x="814" y="2097"/>
                  </a:lnTo>
                  <a:lnTo>
                    <a:pt x="816" y="2089"/>
                  </a:lnTo>
                  <a:lnTo>
                    <a:pt x="817" y="2077"/>
                  </a:lnTo>
                  <a:lnTo>
                    <a:pt x="806" y="2069"/>
                  </a:lnTo>
                  <a:lnTo>
                    <a:pt x="793" y="2060"/>
                  </a:lnTo>
                  <a:lnTo>
                    <a:pt x="786" y="2055"/>
                  </a:lnTo>
                  <a:lnTo>
                    <a:pt x="780" y="2054"/>
                  </a:lnTo>
                  <a:lnTo>
                    <a:pt x="777" y="2054"/>
                  </a:lnTo>
                  <a:lnTo>
                    <a:pt x="774" y="2054"/>
                  </a:lnTo>
                  <a:lnTo>
                    <a:pt x="770" y="2056"/>
                  </a:lnTo>
                  <a:lnTo>
                    <a:pt x="767" y="2058"/>
                  </a:lnTo>
                  <a:lnTo>
                    <a:pt x="770" y="2069"/>
                  </a:lnTo>
                  <a:lnTo>
                    <a:pt x="774" y="2080"/>
                  </a:lnTo>
                  <a:lnTo>
                    <a:pt x="769" y="2080"/>
                  </a:lnTo>
                  <a:lnTo>
                    <a:pt x="765" y="2080"/>
                  </a:lnTo>
                  <a:lnTo>
                    <a:pt x="763" y="2090"/>
                  </a:lnTo>
                  <a:lnTo>
                    <a:pt x="762" y="2100"/>
                  </a:lnTo>
                  <a:lnTo>
                    <a:pt x="753" y="2105"/>
                  </a:lnTo>
                  <a:lnTo>
                    <a:pt x="743" y="2110"/>
                  </a:lnTo>
                  <a:lnTo>
                    <a:pt x="742" y="2120"/>
                  </a:lnTo>
                  <a:lnTo>
                    <a:pt x="742" y="2129"/>
                  </a:lnTo>
                  <a:lnTo>
                    <a:pt x="741" y="2138"/>
                  </a:lnTo>
                  <a:lnTo>
                    <a:pt x="741" y="2148"/>
                  </a:lnTo>
                  <a:lnTo>
                    <a:pt x="737" y="2148"/>
                  </a:lnTo>
                  <a:lnTo>
                    <a:pt x="733" y="2148"/>
                  </a:lnTo>
                  <a:lnTo>
                    <a:pt x="733" y="2144"/>
                  </a:lnTo>
                  <a:lnTo>
                    <a:pt x="733" y="2139"/>
                  </a:lnTo>
                  <a:lnTo>
                    <a:pt x="696" y="2141"/>
                  </a:lnTo>
                  <a:lnTo>
                    <a:pt x="669" y="2145"/>
                  </a:lnTo>
                  <a:lnTo>
                    <a:pt x="659" y="2147"/>
                  </a:lnTo>
                  <a:lnTo>
                    <a:pt x="651" y="2150"/>
                  </a:lnTo>
                  <a:lnTo>
                    <a:pt x="645" y="2154"/>
                  </a:lnTo>
                  <a:lnTo>
                    <a:pt x="641" y="2158"/>
                  </a:lnTo>
                  <a:lnTo>
                    <a:pt x="638" y="2164"/>
                  </a:lnTo>
                  <a:lnTo>
                    <a:pt x="636" y="2173"/>
                  </a:lnTo>
                  <a:lnTo>
                    <a:pt x="635" y="2181"/>
                  </a:lnTo>
                  <a:lnTo>
                    <a:pt x="635" y="2192"/>
                  </a:lnTo>
                  <a:lnTo>
                    <a:pt x="636" y="2221"/>
                  </a:lnTo>
                  <a:lnTo>
                    <a:pt x="638" y="2259"/>
                  </a:lnTo>
                  <a:lnTo>
                    <a:pt x="634" y="2259"/>
                  </a:lnTo>
                  <a:lnTo>
                    <a:pt x="630" y="2259"/>
                  </a:lnTo>
                  <a:lnTo>
                    <a:pt x="630" y="2263"/>
                  </a:lnTo>
                  <a:lnTo>
                    <a:pt x="630" y="2267"/>
                  </a:lnTo>
                  <a:lnTo>
                    <a:pt x="625" y="2267"/>
                  </a:lnTo>
                  <a:lnTo>
                    <a:pt x="622" y="2267"/>
                  </a:lnTo>
                  <a:lnTo>
                    <a:pt x="624" y="2275"/>
                  </a:lnTo>
                  <a:lnTo>
                    <a:pt x="625" y="2284"/>
                  </a:lnTo>
                  <a:lnTo>
                    <a:pt x="631" y="2288"/>
                  </a:lnTo>
                  <a:lnTo>
                    <a:pt x="638" y="2291"/>
                  </a:lnTo>
                  <a:lnTo>
                    <a:pt x="636" y="2298"/>
                  </a:lnTo>
                  <a:lnTo>
                    <a:pt x="634" y="2306"/>
                  </a:lnTo>
                  <a:lnTo>
                    <a:pt x="631" y="2315"/>
                  </a:lnTo>
                  <a:lnTo>
                    <a:pt x="631" y="2323"/>
                  </a:lnTo>
                  <a:lnTo>
                    <a:pt x="631" y="2332"/>
                  </a:lnTo>
                  <a:lnTo>
                    <a:pt x="633" y="2341"/>
                  </a:lnTo>
                  <a:lnTo>
                    <a:pt x="635" y="2348"/>
                  </a:lnTo>
                  <a:lnTo>
                    <a:pt x="638" y="2354"/>
                  </a:lnTo>
                  <a:lnTo>
                    <a:pt x="628" y="2358"/>
                  </a:lnTo>
                  <a:lnTo>
                    <a:pt x="621" y="2361"/>
                  </a:lnTo>
                  <a:lnTo>
                    <a:pt x="619" y="2374"/>
                  </a:lnTo>
                  <a:lnTo>
                    <a:pt x="617" y="2386"/>
                  </a:lnTo>
                  <a:lnTo>
                    <a:pt x="616" y="2399"/>
                  </a:lnTo>
                  <a:lnTo>
                    <a:pt x="615" y="2411"/>
                  </a:lnTo>
                  <a:lnTo>
                    <a:pt x="606" y="2413"/>
                  </a:lnTo>
                  <a:lnTo>
                    <a:pt x="596" y="2416"/>
                  </a:lnTo>
                  <a:lnTo>
                    <a:pt x="587" y="2419"/>
                  </a:lnTo>
                  <a:lnTo>
                    <a:pt x="578" y="2423"/>
                  </a:lnTo>
                  <a:lnTo>
                    <a:pt x="578" y="2427"/>
                  </a:lnTo>
                  <a:lnTo>
                    <a:pt x="578" y="2430"/>
                  </a:lnTo>
                  <a:lnTo>
                    <a:pt x="571" y="2427"/>
                  </a:lnTo>
                  <a:lnTo>
                    <a:pt x="566" y="2425"/>
                  </a:lnTo>
                  <a:lnTo>
                    <a:pt x="560" y="2423"/>
                  </a:lnTo>
                  <a:lnTo>
                    <a:pt x="554" y="2422"/>
                  </a:lnTo>
                  <a:lnTo>
                    <a:pt x="542" y="2420"/>
                  </a:lnTo>
                  <a:lnTo>
                    <a:pt x="531" y="2420"/>
                  </a:lnTo>
                  <a:lnTo>
                    <a:pt x="507" y="2424"/>
                  </a:lnTo>
                  <a:lnTo>
                    <a:pt x="480" y="2425"/>
                  </a:lnTo>
                  <a:lnTo>
                    <a:pt x="473" y="2432"/>
                  </a:lnTo>
                  <a:lnTo>
                    <a:pt x="466" y="2437"/>
                  </a:lnTo>
                  <a:lnTo>
                    <a:pt x="456" y="2442"/>
                  </a:lnTo>
                  <a:lnTo>
                    <a:pt x="440" y="2451"/>
                  </a:lnTo>
                  <a:lnTo>
                    <a:pt x="440" y="2454"/>
                  </a:lnTo>
                  <a:lnTo>
                    <a:pt x="440" y="2459"/>
                  </a:lnTo>
                  <a:lnTo>
                    <a:pt x="434" y="2459"/>
                  </a:lnTo>
                  <a:lnTo>
                    <a:pt x="430" y="2459"/>
                  </a:lnTo>
                  <a:close/>
                </a:path>
              </a:pathLst>
            </a:custGeom>
            <a:solidFill>
              <a:srgbClr val="62E13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lt1"/>
                </a:solidFill>
              </a:endParaRPr>
            </a:p>
          </p:txBody>
        </p:sp>
        <p:sp>
          <p:nvSpPr>
            <p:cNvPr id="26" name="Freeform 303">
              <a:extLst>
                <a:ext uri="{FF2B5EF4-FFF2-40B4-BE49-F238E27FC236}">
                  <a16:creationId xmlns:a16="http://schemas.microsoft.com/office/drawing/2014/main" id="{D0584077-C315-4317-897A-970B9B126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9011" y="3364600"/>
              <a:ext cx="900760" cy="789364"/>
            </a:xfrm>
            <a:custGeom>
              <a:avLst/>
              <a:gdLst>
                <a:gd name="T0" fmla="*/ 2147483646 w 2201"/>
                <a:gd name="T1" fmla="*/ 2147483646 h 1938"/>
                <a:gd name="T2" fmla="*/ 2147483646 w 2201"/>
                <a:gd name="T3" fmla="*/ 2147483646 h 1938"/>
                <a:gd name="T4" fmla="*/ 2147483646 w 2201"/>
                <a:gd name="T5" fmla="*/ 2147483646 h 1938"/>
                <a:gd name="T6" fmla="*/ 2147483646 w 2201"/>
                <a:gd name="T7" fmla="*/ 2147483646 h 1938"/>
                <a:gd name="T8" fmla="*/ 2147483646 w 2201"/>
                <a:gd name="T9" fmla="*/ 2147483646 h 1938"/>
                <a:gd name="T10" fmla="*/ 2147483646 w 2201"/>
                <a:gd name="T11" fmla="*/ 2147483646 h 1938"/>
                <a:gd name="T12" fmla="*/ 2147483646 w 2201"/>
                <a:gd name="T13" fmla="*/ 2147483646 h 1938"/>
                <a:gd name="T14" fmla="*/ 2147483646 w 2201"/>
                <a:gd name="T15" fmla="*/ 2147483646 h 1938"/>
                <a:gd name="T16" fmla="*/ 2147483646 w 2201"/>
                <a:gd name="T17" fmla="*/ 2147483646 h 1938"/>
                <a:gd name="T18" fmla="*/ 2147483646 w 2201"/>
                <a:gd name="T19" fmla="*/ 2147483646 h 1938"/>
                <a:gd name="T20" fmla="*/ 2147483646 w 2201"/>
                <a:gd name="T21" fmla="*/ 2147483646 h 1938"/>
                <a:gd name="T22" fmla="*/ 2147483646 w 2201"/>
                <a:gd name="T23" fmla="*/ 2147483646 h 1938"/>
                <a:gd name="T24" fmla="*/ 2147483646 w 2201"/>
                <a:gd name="T25" fmla="*/ 2147483646 h 1938"/>
                <a:gd name="T26" fmla="*/ 2147483646 w 2201"/>
                <a:gd name="T27" fmla="*/ 2147483646 h 1938"/>
                <a:gd name="T28" fmla="*/ 2147483646 w 2201"/>
                <a:gd name="T29" fmla="*/ 2147483646 h 1938"/>
                <a:gd name="T30" fmla="*/ 2147483646 w 2201"/>
                <a:gd name="T31" fmla="*/ 2147483646 h 1938"/>
                <a:gd name="T32" fmla="*/ 2147483646 w 2201"/>
                <a:gd name="T33" fmla="*/ 2147483646 h 1938"/>
                <a:gd name="T34" fmla="*/ 2147483646 w 2201"/>
                <a:gd name="T35" fmla="*/ 2147483646 h 1938"/>
                <a:gd name="T36" fmla="*/ 2147483646 w 2201"/>
                <a:gd name="T37" fmla="*/ 2147483646 h 1938"/>
                <a:gd name="T38" fmla="*/ 2147483646 w 2201"/>
                <a:gd name="T39" fmla="*/ 2147483646 h 1938"/>
                <a:gd name="T40" fmla="*/ 2147483646 w 2201"/>
                <a:gd name="T41" fmla="*/ 2147483646 h 1938"/>
                <a:gd name="T42" fmla="*/ 2147483646 w 2201"/>
                <a:gd name="T43" fmla="*/ 2147483646 h 1938"/>
                <a:gd name="T44" fmla="*/ 2147483646 w 2201"/>
                <a:gd name="T45" fmla="*/ 2147483646 h 1938"/>
                <a:gd name="T46" fmla="*/ 2147483646 w 2201"/>
                <a:gd name="T47" fmla="*/ 2147483646 h 1938"/>
                <a:gd name="T48" fmla="*/ 2147483646 w 2201"/>
                <a:gd name="T49" fmla="*/ 2147483646 h 1938"/>
                <a:gd name="T50" fmla="*/ 2147483646 w 2201"/>
                <a:gd name="T51" fmla="*/ 2147483646 h 1938"/>
                <a:gd name="T52" fmla="*/ 2147483646 w 2201"/>
                <a:gd name="T53" fmla="*/ 2147483646 h 1938"/>
                <a:gd name="T54" fmla="*/ 2147483646 w 2201"/>
                <a:gd name="T55" fmla="*/ 2147483646 h 1938"/>
                <a:gd name="T56" fmla="*/ 2147483646 w 2201"/>
                <a:gd name="T57" fmla="*/ 2147483646 h 1938"/>
                <a:gd name="T58" fmla="*/ 2147483646 w 2201"/>
                <a:gd name="T59" fmla="*/ 2147483646 h 1938"/>
                <a:gd name="T60" fmla="*/ 2147483646 w 2201"/>
                <a:gd name="T61" fmla="*/ 2147483646 h 1938"/>
                <a:gd name="T62" fmla="*/ 2147483646 w 2201"/>
                <a:gd name="T63" fmla="*/ 2147483646 h 1938"/>
                <a:gd name="T64" fmla="*/ 2147483646 w 2201"/>
                <a:gd name="T65" fmla="*/ 2147483646 h 1938"/>
                <a:gd name="T66" fmla="*/ 2147483646 w 2201"/>
                <a:gd name="T67" fmla="*/ 2147483646 h 1938"/>
                <a:gd name="T68" fmla="*/ 2147483646 w 2201"/>
                <a:gd name="T69" fmla="*/ 2147483646 h 1938"/>
                <a:gd name="T70" fmla="*/ 2147483646 w 2201"/>
                <a:gd name="T71" fmla="*/ 2147483646 h 1938"/>
                <a:gd name="T72" fmla="*/ 2147483646 w 2201"/>
                <a:gd name="T73" fmla="*/ 2147483646 h 1938"/>
                <a:gd name="T74" fmla="*/ 2147483646 w 2201"/>
                <a:gd name="T75" fmla="*/ 2147483646 h 1938"/>
                <a:gd name="T76" fmla="*/ 2147483646 w 2201"/>
                <a:gd name="T77" fmla="*/ 2147483646 h 1938"/>
                <a:gd name="T78" fmla="*/ 2147483646 w 2201"/>
                <a:gd name="T79" fmla="*/ 2147483646 h 1938"/>
                <a:gd name="T80" fmla="*/ 2147483646 w 2201"/>
                <a:gd name="T81" fmla="*/ 2147483646 h 1938"/>
                <a:gd name="T82" fmla="*/ 2147483646 w 2201"/>
                <a:gd name="T83" fmla="*/ 2147483646 h 1938"/>
                <a:gd name="T84" fmla="*/ 2147483646 w 2201"/>
                <a:gd name="T85" fmla="*/ 2147483646 h 1938"/>
                <a:gd name="T86" fmla="*/ 2147483646 w 2201"/>
                <a:gd name="T87" fmla="*/ 2147483646 h 1938"/>
                <a:gd name="T88" fmla="*/ 2147483646 w 2201"/>
                <a:gd name="T89" fmla="*/ 2147483646 h 1938"/>
                <a:gd name="T90" fmla="*/ 2147483646 w 2201"/>
                <a:gd name="T91" fmla="*/ 2147483646 h 1938"/>
                <a:gd name="T92" fmla="*/ 2147483646 w 2201"/>
                <a:gd name="T93" fmla="*/ 2147483646 h 1938"/>
                <a:gd name="T94" fmla="*/ 2147483646 w 2201"/>
                <a:gd name="T95" fmla="*/ 2147483646 h 1938"/>
                <a:gd name="T96" fmla="*/ 2147483646 w 2201"/>
                <a:gd name="T97" fmla="*/ 2147483646 h 1938"/>
                <a:gd name="T98" fmla="*/ 2147483646 w 2201"/>
                <a:gd name="T99" fmla="*/ 2147483646 h 1938"/>
                <a:gd name="T100" fmla="*/ 2147483646 w 2201"/>
                <a:gd name="T101" fmla="*/ 2147483646 h 1938"/>
                <a:gd name="T102" fmla="*/ 2147483646 w 2201"/>
                <a:gd name="T103" fmla="*/ 2147483646 h 1938"/>
                <a:gd name="T104" fmla="*/ 2147483646 w 2201"/>
                <a:gd name="T105" fmla="*/ 2147483646 h 1938"/>
                <a:gd name="T106" fmla="*/ 2147483646 w 2201"/>
                <a:gd name="T107" fmla="*/ 2147483646 h 1938"/>
                <a:gd name="T108" fmla="*/ 2147483646 w 2201"/>
                <a:gd name="T109" fmla="*/ 2147483646 h 1938"/>
                <a:gd name="T110" fmla="*/ 2147483646 w 2201"/>
                <a:gd name="T111" fmla="*/ 2147483646 h 1938"/>
                <a:gd name="T112" fmla="*/ 2147483646 w 2201"/>
                <a:gd name="T113" fmla="*/ 2147483646 h 1938"/>
                <a:gd name="T114" fmla="*/ 2147483646 w 2201"/>
                <a:gd name="T115" fmla="*/ 2147483646 h 1938"/>
                <a:gd name="T116" fmla="*/ 2147483646 w 2201"/>
                <a:gd name="T117" fmla="*/ 2147483646 h 1938"/>
                <a:gd name="T118" fmla="*/ 2147483646 w 2201"/>
                <a:gd name="T119" fmla="*/ 2147483646 h 1938"/>
                <a:gd name="T120" fmla="*/ 2147483646 w 2201"/>
                <a:gd name="T121" fmla="*/ 2147483646 h 1938"/>
                <a:gd name="T122" fmla="*/ 2147483646 w 2201"/>
                <a:gd name="T123" fmla="*/ 2147483646 h 193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201"/>
                <a:gd name="T187" fmla="*/ 0 h 1938"/>
                <a:gd name="T188" fmla="*/ 2201 w 2201"/>
                <a:gd name="T189" fmla="*/ 1938 h 193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201" h="1938">
                  <a:moveTo>
                    <a:pt x="43" y="1481"/>
                  </a:moveTo>
                  <a:lnTo>
                    <a:pt x="41" y="1461"/>
                  </a:lnTo>
                  <a:lnTo>
                    <a:pt x="40" y="1441"/>
                  </a:lnTo>
                  <a:lnTo>
                    <a:pt x="39" y="1422"/>
                  </a:lnTo>
                  <a:lnTo>
                    <a:pt x="38" y="1403"/>
                  </a:lnTo>
                  <a:lnTo>
                    <a:pt x="35" y="1403"/>
                  </a:lnTo>
                  <a:lnTo>
                    <a:pt x="31" y="1403"/>
                  </a:lnTo>
                  <a:lnTo>
                    <a:pt x="30" y="1391"/>
                  </a:lnTo>
                  <a:lnTo>
                    <a:pt x="29" y="1381"/>
                  </a:lnTo>
                  <a:lnTo>
                    <a:pt x="27" y="1373"/>
                  </a:lnTo>
                  <a:lnTo>
                    <a:pt x="24" y="1365"/>
                  </a:lnTo>
                  <a:lnTo>
                    <a:pt x="19" y="1358"/>
                  </a:lnTo>
                  <a:lnTo>
                    <a:pt x="14" y="1351"/>
                  </a:lnTo>
                  <a:lnTo>
                    <a:pt x="8" y="1344"/>
                  </a:lnTo>
                  <a:lnTo>
                    <a:pt x="0" y="1335"/>
                  </a:lnTo>
                  <a:lnTo>
                    <a:pt x="1" y="1312"/>
                  </a:lnTo>
                  <a:lnTo>
                    <a:pt x="4" y="1282"/>
                  </a:lnTo>
                  <a:lnTo>
                    <a:pt x="6" y="1247"/>
                  </a:lnTo>
                  <a:lnTo>
                    <a:pt x="7" y="1209"/>
                  </a:lnTo>
                  <a:lnTo>
                    <a:pt x="5" y="1195"/>
                  </a:lnTo>
                  <a:lnTo>
                    <a:pt x="3" y="1181"/>
                  </a:lnTo>
                  <a:lnTo>
                    <a:pt x="2" y="1164"/>
                  </a:lnTo>
                  <a:lnTo>
                    <a:pt x="2" y="1147"/>
                  </a:lnTo>
                  <a:lnTo>
                    <a:pt x="2" y="1138"/>
                  </a:lnTo>
                  <a:lnTo>
                    <a:pt x="3" y="1130"/>
                  </a:lnTo>
                  <a:lnTo>
                    <a:pt x="4" y="1123"/>
                  </a:lnTo>
                  <a:lnTo>
                    <a:pt x="6" y="1115"/>
                  </a:lnTo>
                  <a:lnTo>
                    <a:pt x="9" y="1108"/>
                  </a:lnTo>
                  <a:lnTo>
                    <a:pt x="13" y="1102"/>
                  </a:lnTo>
                  <a:lnTo>
                    <a:pt x="17" y="1097"/>
                  </a:lnTo>
                  <a:lnTo>
                    <a:pt x="23" y="1093"/>
                  </a:lnTo>
                  <a:lnTo>
                    <a:pt x="30" y="1088"/>
                  </a:lnTo>
                  <a:lnTo>
                    <a:pt x="39" y="1085"/>
                  </a:lnTo>
                  <a:lnTo>
                    <a:pt x="50" y="1082"/>
                  </a:lnTo>
                  <a:lnTo>
                    <a:pt x="61" y="1080"/>
                  </a:lnTo>
                  <a:lnTo>
                    <a:pt x="87" y="1078"/>
                  </a:lnTo>
                  <a:lnTo>
                    <a:pt x="115" y="1077"/>
                  </a:lnTo>
                  <a:lnTo>
                    <a:pt x="143" y="1078"/>
                  </a:lnTo>
                  <a:lnTo>
                    <a:pt x="170" y="1079"/>
                  </a:lnTo>
                  <a:lnTo>
                    <a:pt x="194" y="1080"/>
                  </a:lnTo>
                  <a:lnTo>
                    <a:pt x="213" y="1080"/>
                  </a:lnTo>
                  <a:lnTo>
                    <a:pt x="213" y="1076"/>
                  </a:lnTo>
                  <a:lnTo>
                    <a:pt x="213" y="1072"/>
                  </a:lnTo>
                  <a:lnTo>
                    <a:pt x="220" y="1053"/>
                  </a:lnTo>
                  <a:lnTo>
                    <a:pt x="225" y="1035"/>
                  </a:lnTo>
                  <a:lnTo>
                    <a:pt x="230" y="1016"/>
                  </a:lnTo>
                  <a:lnTo>
                    <a:pt x="236" y="997"/>
                  </a:lnTo>
                  <a:lnTo>
                    <a:pt x="246" y="990"/>
                  </a:lnTo>
                  <a:lnTo>
                    <a:pt x="254" y="983"/>
                  </a:lnTo>
                  <a:lnTo>
                    <a:pt x="260" y="973"/>
                  </a:lnTo>
                  <a:lnTo>
                    <a:pt x="265" y="964"/>
                  </a:lnTo>
                  <a:lnTo>
                    <a:pt x="268" y="954"/>
                  </a:lnTo>
                  <a:lnTo>
                    <a:pt x="271" y="943"/>
                  </a:lnTo>
                  <a:lnTo>
                    <a:pt x="273" y="932"/>
                  </a:lnTo>
                  <a:lnTo>
                    <a:pt x="276" y="919"/>
                  </a:lnTo>
                  <a:lnTo>
                    <a:pt x="277" y="896"/>
                  </a:lnTo>
                  <a:lnTo>
                    <a:pt x="276" y="872"/>
                  </a:lnTo>
                  <a:lnTo>
                    <a:pt x="275" y="848"/>
                  </a:lnTo>
                  <a:lnTo>
                    <a:pt x="275" y="825"/>
                  </a:lnTo>
                  <a:lnTo>
                    <a:pt x="284" y="812"/>
                  </a:lnTo>
                  <a:lnTo>
                    <a:pt x="294" y="798"/>
                  </a:lnTo>
                  <a:lnTo>
                    <a:pt x="308" y="799"/>
                  </a:lnTo>
                  <a:lnTo>
                    <a:pt x="316" y="799"/>
                  </a:lnTo>
                  <a:lnTo>
                    <a:pt x="323" y="800"/>
                  </a:lnTo>
                  <a:lnTo>
                    <a:pt x="331" y="803"/>
                  </a:lnTo>
                  <a:lnTo>
                    <a:pt x="326" y="818"/>
                  </a:lnTo>
                  <a:lnTo>
                    <a:pt x="320" y="831"/>
                  </a:lnTo>
                  <a:lnTo>
                    <a:pt x="314" y="845"/>
                  </a:lnTo>
                  <a:lnTo>
                    <a:pt x="311" y="859"/>
                  </a:lnTo>
                  <a:lnTo>
                    <a:pt x="319" y="862"/>
                  </a:lnTo>
                  <a:lnTo>
                    <a:pt x="327" y="865"/>
                  </a:lnTo>
                  <a:lnTo>
                    <a:pt x="336" y="869"/>
                  </a:lnTo>
                  <a:lnTo>
                    <a:pt x="343" y="872"/>
                  </a:lnTo>
                  <a:lnTo>
                    <a:pt x="350" y="877"/>
                  </a:lnTo>
                  <a:lnTo>
                    <a:pt x="355" y="883"/>
                  </a:lnTo>
                  <a:lnTo>
                    <a:pt x="360" y="890"/>
                  </a:lnTo>
                  <a:lnTo>
                    <a:pt x="363" y="899"/>
                  </a:lnTo>
                  <a:lnTo>
                    <a:pt x="376" y="899"/>
                  </a:lnTo>
                  <a:lnTo>
                    <a:pt x="391" y="899"/>
                  </a:lnTo>
                  <a:lnTo>
                    <a:pt x="389" y="886"/>
                  </a:lnTo>
                  <a:lnTo>
                    <a:pt x="387" y="874"/>
                  </a:lnTo>
                  <a:lnTo>
                    <a:pt x="385" y="861"/>
                  </a:lnTo>
                  <a:lnTo>
                    <a:pt x="383" y="849"/>
                  </a:lnTo>
                  <a:lnTo>
                    <a:pt x="395" y="847"/>
                  </a:lnTo>
                  <a:lnTo>
                    <a:pt x="403" y="843"/>
                  </a:lnTo>
                  <a:lnTo>
                    <a:pt x="411" y="837"/>
                  </a:lnTo>
                  <a:lnTo>
                    <a:pt x="421" y="829"/>
                  </a:lnTo>
                  <a:lnTo>
                    <a:pt x="422" y="814"/>
                  </a:lnTo>
                  <a:lnTo>
                    <a:pt x="424" y="800"/>
                  </a:lnTo>
                  <a:lnTo>
                    <a:pt x="428" y="788"/>
                  </a:lnTo>
                  <a:lnTo>
                    <a:pt x="432" y="775"/>
                  </a:lnTo>
                  <a:lnTo>
                    <a:pt x="437" y="764"/>
                  </a:lnTo>
                  <a:lnTo>
                    <a:pt x="445" y="752"/>
                  </a:lnTo>
                  <a:lnTo>
                    <a:pt x="453" y="741"/>
                  </a:lnTo>
                  <a:lnTo>
                    <a:pt x="463" y="730"/>
                  </a:lnTo>
                  <a:lnTo>
                    <a:pt x="466" y="734"/>
                  </a:lnTo>
                  <a:lnTo>
                    <a:pt x="471" y="737"/>
                  </a:lnTo>
                  <a:lnTo>
                    <a:pt x="476" y="739"/>
                  </a:lnTo>
                  <a:lnTo>
                    <a:pt x="481" y="741"/>
                  </a:lnTo>
                  <a:lnTo>
                    <a:pt x="486" y="742"/>
                  </a:lnTo>
                  <a:lnTo>
                    <a:pt x="492" y="742"/>
                  </a:lnTo>
                  <a:lnTo>
                    <a:pt x="499" y="742"/>
                  </a:lnTo>
                  <a:lnTo>
                    <a:pt x="505" y="741"/>
                  </a:lnTo>
                  <a:lnTo>
                    <a:pt x="516" y="739"/>
                  </a:lnTo>
                  <a:lnTo>
                    <a:pt x="529" y="735"/>
                  </a:lnTo>
                  <a:lnTo>
                    <a:pt x="539" y="729"/>
                  </a:lnTo>
                  <a:lnTo>
                    <a:pt x="547" y="723"/>
                  </a:lnTo>
                  <a:lnTo>
                    <a:pt x="547" y="707"/>
                  </a:lnTo>
                  <a:lnTo>
                    <a:pt x="547" y="691"/>
                  </a:lnTo>
                  <a:lnTo>
                    <a:pt x="547" y="675"/>
                  </a:lnTo>
                  <a:lnTo>
                    <a:pt x="548" y="659"/>
                  </a:lnTo>
                  <a:lnTo>
                    <a:pt x="544" y="653"/>
                  </a:lnTo>
                  <a:lnTo>
                    <a:pt x="541" y="646"/>
                  </a:lnTo>
                  <a:lnTo>
                    <a:pt x="539" y="638"/>
                  </a:lnTo>
                  <a:lnTo>
                    <a:pt x="539" y="631"/>
                  </a:lnTo>
                  <a:lnTo>
                    <a:pt x="539" y="613"/>
                  </a:lnTo>
                  <a:lnTo>
                    <a:pt x="540" y="598"/>
                  </a:lnTo>
                  <a:lnTo>
                    <a:pt x="534" y="592"/>
                  </a:lnTo>
                  <a:lnTo>
                    <a:pt x="531" y="586"/>
                  </a:lnTo>
                  <a:lnTo>
                    <a:pt x="529" y="581"/>
                  </a:lnTo>
                  <a:lnTo>
                    <a:pt x="527" y="573"/>
                  </a:lnTo>
                  <a:lnTo>
                    <a:pt x="522" y="573"/>
                  </a:lnTo>
                  <a:lnTo>
                    <a:pt x="518" y="573"/>
                  </a:lnTo>
                  <a:lnTo>
                    <a:pt x="523" y="567"/>
                  </a:lnTo>
                  <a:lnTo>
                    <a:pt x="528" y="561"/>
                  </a:lnTo>
                  <a:lnTo>
                    <a:pt x="532" y="556"/>
                  </a:lnTo>
                  <a:lnTo>
                    <a:pt x="536" y="553"/>
                  </a:lnTo>
                  <a:lnTo>
                    <a:pt x="546" y="548"/>
                  </a:lnTo>
                  <a:lnTo>
                    <a:pt x="560" y="544"/>
                  </a:lnTo>
                  <a:lnTo>
                    <a:pt x="561" y="541"/>
                  </a:lnTo>
                  <a:lnTo>
                    <a:pt x="563" y="538"/>
                  </a:lnTo>
                  <a:lnTo>
                    <a:pt x="580" y="534"/>
                  </a:lnTo>
                  <a:lnTo>
                    <a:pt x="598" y="529"/>
                  </a:lnTo>
                  <a:lnTo>
                    <a:pt x="617" y="526"/>
                  </a:lnTo>
                  <a:lnTo>
                    <a:pt x="635" y="522"/>
                  </a:lnTo>
                  <a:lnTo>
                    <a:pt x="635" y="533"/>
                  </a:lnTo>
                  <a:lnTo>
                    <a:pt x="635" y="543"/>
                  </a:lnTo>
                  <a:lnTo>
                    <a:pt x="648" y="544"/>
                  </a:lnTo>
                  <a:lnTo>
                    <a:pt x="660" y="545"/>
                  </a:lnTo>
                  <a:lnTo>
                    <a:pt x="671" y="544"/>
                  </a:lnTo>
                  <a:lnTo>
                    <a:pt x="680" y="542"/>
                  </a:lnTo>
                  <a:lnTo>
                    <a:pt x="689" y="538"/>
                  </a:lnTo>
                  <a:lnTo>
                    <a:pt x="698" y="531"/>
                  </a:lnTo>
                  <a:lnTo>
                    <a:pt x="705" y="524"/>
                  </a:lnTo>
                  <a:lnTo>
                    <a:pt x="712" y="514"/>
                  </a:lnTo>
                  <a:lnTo>
                    <a:pt x="715" y="517"/>
                  </a:lnTo>
                  <a:lnTo>
                    <a:pt x="719" y="519"/>
                  </a:lnTo>
                  <a:lnTo>
                    <a:pt x="727" y="520"/>
                  </a:lnTo>
                  <a:lnTo>
                    <a:pt x="739" y="522"/>
                  </a:lnTo>
                  <a:lnTo>
                    <a:pt x="741" y="530"/>
                  </a:lnTo>
                  <a:lnTo>
                    <a:pt x="743" y="539"/>
                  </a:lnTo>
                  <a:lnTo>
                    <a:pt x="744" y="547"/>
                  </a:lnTo>
                  <a:lnTo>
                    <a:pt x="746" y="554"/>
                  </a:lnTo>
                  <a:lnTo>
                    <a:pt x="758" y="554"/>
                  </a:lnTo>
                  <a:lnTo>
                    <a:pt x="769" y="554"/>
                  </a:lnTo>
                  <a:lnTo>
                    <a:pt x="769" y="548"/>
                  </a:lnTo>
                  <a:lnTo>
                    <a:pt x="769" y="543"/>
                  </a:lnTo>
                  <a:lnTo>
                    <a:pt x="766" y="541"/>
                  </a:lnTo>
                  <a:lnTo>
                    <a:pt x="764" y="540"/>
                  </a:lnTo>
                  <a:lnTo>
                    <a:pt x="763" y="537"/>
                  </a:lnTo>
                  <a:lnTo>
                    <a:pt x="762" y="535"/>
                  </a:lnTo>
                  <a:lnTo>
                    <a:pt x="762" y="528"/>
                  </a:lnTo>
                  <a:lnTo>
                    <a:pt x="762" y="522"/>
                  </a:lnTo>
                  <a:lnTo>
                    <a:pt x="766" y="521"/>
                  </a:lnTo>
                  <a:lnTo>
                    <a:pt x="771" y="521"/>
                  </a:lnTo>
                  <a:lnTo>
                    <a:pt x="771" y="525"/>
                  </a:lnTo>
                  <a:lnTo>
                    <a:pt x="771" y="528"/>
                  </a:lnTo>
                  <a:lnTo>
                    <a:pt x="780" y="527"/>
                  </a:lnTo>
                  <a:lnTo>
                    <a:pt x="788" y="527"/>
                  </a:lnTo>
                  <a:lnTo>
                    <a:pt x="796" y="526"/>
                  </a:lnTo>
                  <a:lnTo>
                    <a:pt x="805" y="526"/>
                  </a:lnTo>
                  <a:lnTo>
                    <a:pt x="805" y="519"/>
                  </a:lnTo>
                  <a:lnTo>
                    <a:pt x="808" y="513"/>
                  </a:lnTo>
                  <a:lnTo>
                    <a:pt x="811" y="513"/>
                  </a:lnTo>
                  <a:lnTo>
                    <a:pt x="816" y="513"/>
                  </a:lnTo>
                  <a:lnTo>
                    <a:pt x="816" y="517"/>
                  </a:lnTo>
                  <a:lnTo>
                    <a:pt x="816" y="521"/>
                  </a:lnTo>
                  <a:lnTo>
                    <a:pt x="836" y="520"/>
                  </a:lnTo>
                  <a:lnTo>
                    <a:pt x="865" y="518"/>
                  </a:lnTo>
                  <a:lnTo>
                    <a:pt x="879" y="516"/>
                  </a:lnTo>
                  <a:lnTo>
                    <a:pt x="893" y="513"/>
                  </a:lnTo>
                  <a:lnTo>
                    <a:pt x="898" y="511"/>
                  </a:lnTo>
                  <a:lnTo>
                    <a:pt x="903" y="509"/>
                  </a:lnTo>
                  <a:lnTo>
                    <a:pt x="908" y="507"/>
                  </a:lnTo>
                  <a:lnTo>
                    <a:pt x="911" y="503"/>
                  </a:lnTo>
                  <a:lnTo>
                    <a:pt x="912" y="503"/>
                  </a:lnTo>
                  <a:lnTo>
                    <a:pt x="913" y="503"/>
                  </a:lnTo>
                  <a:lnTo>
                    <a:pt x="914" y="502"/>
                  </a:lnTo>
                  <a:lnTo>
                    <a:pt x="914" y="500"/>
                  </a:lnTo>
                  <a:lnTo>
                    <a:pt x="914" y="493"/>
                  </a:lnTo>
                  <a:lnTo>
                    <a:pt x="914" y="480"/>
                  </a:lnTo>
                  <a:lnTo>
                    <a:pt x="937" y="480"/>
                  </a:lnTo>
                  <a:lnTo>
                    <a:pt x="960" y="480"/>
                  </a:lnTo>
                  <a:lnTo>
                    <a:pt x="984" y="480"/>
                  </a:lnTo>
                  <a:lnTo>
                    <a:pt x="1007" y="480"/>
                  </a:lnTo>
                  <a:lnTo>
                    <a:pt x="1007" y="477"/>
                  </a:lnTo>
                  <a:lnTo>
                    <a:pt x="1007" y="474"/>
                  </a:lnTo>
                  <a:lnTo>
                    <a:pt x="1007" y="457"/>
                  </a:lnTo>
                  <a:lnTo>
                    <a:pt x="1007" y="439"/>
                  </a:lnTo>
                  <a:lnTo>
                    <a:pt x="1007" y="422"/>
                  </a:lnTo>
                  <a:lnTo>
                    <a:pt x="1007" y="404"/>
                  </a:lnTo>
                  <a:lnTo>
                    <a:pt x="1022" y="399"/>
                  </a:lnTo>
                  <a:lnTo>
                    <a:pt x="1035" y="394"/>
                  </a:lnTo>
                  <a:lnTo>
                    <a:pt x="1046" y="388"/>
                  </a:lnTo>
                  <a:lnTo>
                    <a:pt x="1061" y="385"/>
                  </a:lnTo>
                  <a:lnTo>
                    <a:pt x="1063" y="369"/>
                  </a:lnTo>
                  <a:lnTo>
                    <a:pt x="1064" y="353"/>
                  </a:lnTo>
                  <a:lnTo>
                    <a:pt x="1066" y="338"/>
                  </a:lnTo>
                  <a:lnTo>
                    <a:pt x="1068" y="322"/>
                  </a:lnTo>
                  <a:lnTo>
                    <a:pt x="1073" y="320"/>
                  </a:lnTo>
                  <a:lnTo>
                    <a:pt x="1078" y="318"/>
                  </a:lnTo>
                  <a:lnTo>
                    <a:pt x="1083" y="315"/>
                  </a:lnTo>
                  <a:lnTo>
                    <a:pt x="1087" y="312"/>
                  </a:lnTo>
                  <a:lnTo>
                    <a:pt x="1095" y="304"/>
                  </a:lnTo>
                  <a:lnTo>
                    <a:pt x="1102" y="296"/>
                  </a:lnTo>
                  <a:lnTo>
                    <a:pt x="1115" y="278"/>
                  </a:lnTo>
                  <a:lnTo>
                    <a:pt x="1131" y="260"/>
                  </a:lnTo>
                  <a:lnTo>
                    <a:pt x="1132" y="247"/>
                  </a:lnTo>
                  <a:lnTo>
                    <a:pt x="1131" y="237"/>
                  </a:lnTo>
                  <a:lnTo>
                    <a:pt x="1130" y="224"/>
                  </a:lnTo>
                  <a:lnTo>
                    <a:pt x="1128" y="203"/>
                  </a:lnTo>
                  <a:lnTo>
                    <a:pt x="1138" y="199"/>
                  </a:lnTo>
                  <a:lnTo>
                    <a:pt x="1150" y="196"/>
                  </a:lnTo>
                  <a:lnTo>
                    <a:pt x="1174" y="194"/>
                  </a:lnTo>
                  <a:lnTo>
                    <a:pt x="1197" y="193"/>
                  </a:lnTo>
                  <a:lnTo>
                    <a:pt x="1221" y="191"/>
                  </a:lnTo>
                  <a:lnTo>
                    <a:pt x="1246" y="190"/>
                  </a:lnTo>
                  <a:lnTo>
                    <a:pt x="1245" y="186"/>
                  </a:lnTo>
                  <a:lnTo>
                    <a:pt x="1245" y="182"/>
                  </a:lnTo>
                  <a:lnTo>
                    <a:pt x="1244" y="179"/>
                  </a:lnTo>
                  <a:lnTo>
                    <a:pt x="1242" y="176"/>
                  </a:lnTo>
                  <a:lnTo>
                    <a:pt x="1238" y="171"/>
                  </a:lnTo>
                  <a:lnTo>
                    <a:pt x="1233" y="165"/>
                  </a:lnTo>
                  <a:lnTo>
                    <a:pt x="1240" y="163"/>
                  </a:lnTo>
                  <a:lnTo>
                    <a:pt x="1247" y="161"/>
                  </a:lnTo>
                  <a:lnTo>
                    <a:pt x="1253" y="158"/>
                  </a:lnTo>
                  <a:lnTo>
                    <a:pt x="1260" y="154"/>
                  </a:lnTo>
                  <a:lnTo>
                    <a:pt x="1271" y="145"/>
                  </a:lnTo>
                  <a:lnTo>
                    <a:pt x="1282" y="134"/>
                  </a:lnTo>
                  <a:lnTo>
                    <a:pt x="1280" y="121"/>
                  </a:lnTo>
                  <a:lnTo>
                    <a:pt x="1276" y="109"/>
                  </a:lnTo>
                  <a:lnTo>
                    <a:pt x="1272" y="98"/>
                  </a:lnTo>
                  <a:lnTo>
                    <a:pt x="1268" y="88"/>
                  </a:lnTo>
                  <a:lnTo>
                    <a:pt x="1265" y="77"/>
                  </a:lnTo>
                  <a:lnTo>
                    <a:pt x="1265" y="68"/>
                  </a:lnTo>
                  <a:lnTo>
                    <a:pt x="1265" y="62"/>
                  </a:lnTo>
                  <a:lnTo>
                    <a:pt x="1267" y="56"/>
                  </a:lnTo>
                  <a:lnTo>
                    <a:pt x="1269" y="51"/>
                  </a:lnTo>
                  <a:lnTo>
                    <a:pt x="1272" y="45"/>
                  </a:lnTo>
                  <a:lnTo>
                    <a:pt x="1274" y="34"/>
                  </a:lnTo>
                  <a:lnTo>
                    <a:pt x="1275" y="23"/>
                  </a:lnTo>
                  <a:lnTo>
                    <a:pt x="1279" y="23"/>
                  </a:lnTo>
                  <a:lnTo>
                    <a:pt x="1282" y="23"/>
                  </a:lnTo>
                  <a:lnTo>
                    <a:pt x="1282" y="12"/>
                  </a:lnTo>
                  <a:lnTo>
                    <a:pt x="1283" y="0"/>
                  </a:lnTo>
                  <a:lnTo>
                    <a:pt x="1303" y="1"/>
                  </a:lnTo>
                  <a:lnTo>
                    <a:pt x="1316" y="4"/>
                  </a:lnTo>
                  <a:lnTo>
                    <a:pt x="1324" y="6"/>
                  </a:lnTo>
                  <a:lnTo>
                    <a:pt x="1334" y="10"/>
                  </a:lnTo>
                  <a:lnTo>
                    <a:pt x="1328" y="21"/>
                  </a:lnTo>
                  <a:lnTo>
                    <a:pt x="1324" y="29"/>
                  </a:lnTo>
                  <a:lnTo>
                    <a:pt x="1322" y="38"/>
                  </a:lnTo>
                  <a:lnTo>
                    <a:pt x="1319" y="50"/>
                  </a:lnTo>
                  <a:lnTo>
                    <a:pt x="1330" y="50"/>
                  </a:lnTo>
                  <a:lnTo>
                    <a:pt x="1343" y="50"/>
                  </a:lnTo>
                  <a:lnTo>
                    <a:pt x="1345" y="42"/>
                  </a:lnTo>
                  <a:lnTo>
                    <a:pt x="1347" y="33"/>
                  </a:lnTo>
                  <a:lnTo>
                    <a:pt x="1354" y="34"/>
                  </a:lnTo>
                  <a:lnTo>
                    <a:pt x="1358" y="35"/>
                  </a:lnTo>
                  <a:lnTo>
                    <a:pt x="1363" y="38"/>
                  </a:lnTo>
                  <a:lnTo>
                    <a:pt x="1370" y="44"/>
                  </a:lnTo>
                  <a:lnTo>
                    <a:pt x="1358" y="54"/>
                  </a:lnTo>
                  <a:lnTo>
                    <a:pt x="1351" y="64"/>
                  </a:lnTo>
                  <a:lnTo>
                    <a:pt x="1348" y="69"/>
                  </a:lnTo>
                  <a:lnTo>
                    <a:pt x="1346" y="75"/>
                  </a:lnTo>
                  <a:lnTo>
                    <a:pt x="1344" y="82"/>
                  </a:lnTo>
                  <a:lnTo>
                    <a:pt x="1343" y="92"/>
                  </a:lnTo>
                  <a:lnTo>
                    <a:pt x="1354" y="89"/>
                  </a:lnTo>
                  <a:lnTo>
                    <a:pt x="1363" y="84"/>
                  </a:lnTo>
                  <a:lnTo>
                    <a:pt x="1374" y="80"/>
                  </a:lnTo>
                  <a:lnTo>
                    <a:pt x="1384" y="77"/>
                  </a:lnTo>
                  <a:lnTo>
                    <a:pt x="1388" y="83"/>
                  </a:lnTo>
                  <a:lnTo>
                    <a:pt x="1392" y="88"/>
                  </a:lnTo>
                  <a:lnTo>
                    <a:pt x="1395" y="92"/>
                  </a:lnTo>
                  <a:lnTo>
                    <a:pt x="1399" y="94"/>
                  </a:lnTo>
                  <a:lnTo>
                    <a:pt x="1408" y="97"/>
                  </a:lnTo>
                  <a:lnTo>
                    <a:pt x="1422" y="98"/>
                  </a:lnTo>
                  <a:lnTo>
                    <a:pt x="1423" y="110"/>
                  </a:lnTo>
                  <a:lnTo>
                    <a:pt x="1426" y="120"/>
                  </a:lnTo>
                  <a:lnTo>
                    <a:pt x="1428" y="126"/>
                  </a:lnTo>
                  <a:lnTo>
                    <a:pt x="1430" y="131"/>
                  </a:lnTo>
                  <a:lnTo>
                    <a:pt x="1434" y="134"/>
                  </a:lnTo>
                  <a:lnTo>
                    <a:pt x="1440" y="137"/>
                  </a:lnTo>
                  <a:lnTo>
                    <a:pt x="1448" y="140"/>
                  </a:lnTo>
                  <a:lnTo>
                    <a:pt x="1459" y="144"/>
                  </a:lnTo>
                  <a:lnTo>
                    <a:pt x="1456" y="149"/>
                  </a:lnTo>
                  <a:lnTo>
                    <a:pt x="1455" y="154"/>
                  </a:lnTo>
                  <a:lnTo>
                    <a:pt x="1456" y="158"/>
                  </a:lnTo>
                  <a:lnTo>
                    <a:pt x="1457" y="162"/>
                  </a:lnTo>
                  <a:lnTo>
                    <a:pt x="1460" y="166"/>
                  </a:lnTo>
                  <a:lnTo>
                    <a:pt x="1463" y="169"/>
                  </a:lnTo>
                  <a:lnTo>
                    <a:pt x="1467" y="174"/>
                  </a:lnTo>
                  <a:lnTo>
                    <a:pt x="1471" y="177"/>
                  </a:lnTo>
                  <a:lnTo>
                    <a:pt x="1492" y="187"/>
                  </a:lnTo>
                  <a:lnTo>
                    <a:pt x="1510" y="194"/>
                  </a:lnTo>
                  <a:lnTo>
                    <a:pt x="1511" y="216"/>
                  </a:lnTo>
                  <a:lnTo>
                    <a:pt x="1511" y="238"/>
                  </a:lnTo>
                  <a:lnTo>
                    <a:pt x="1511" y="249"/>
                  </a:lnTo>
                  <a:lnTo>
                    <a:pt x="1510" y="260"/>
                  </a:lnTo>
                  <a:lnTo>
                    <a:pt x="1507" y="271"/>
                  </a:lnTo>
                  <a:lnTo>
                    <a:pt x="1505" y="282"/>
                  </a:lnTo>
                  <a:lnTo>
                    <a:pt x="1504" y="290"/>
                  </a:lnTo>
                  <a:lnTo>
                    <a:pt x="1502" y="298"/>
                  </a:lnTo>
                  <a:lnTo>
                    <a:pt x="1500" y="305"/>
                  </a:lnTo>
                  <a:lnTo>
                    <a:pt x="1498" y="313"/>
                  </a:lnTo>
                  <a:lnTo>
                    <a:pt x="1496" y="319"/>
                  </a:lnTo>
                  <a:lnTo>
                    <a:pt x="1495" y="327"/>
                  </a:lnTo>
                  <a:lnTo>
                    <a:pt x="1495" y="335"/>
                  </a:lnTo>
                  <a:lnTo>
                    <a:pt x="1496" y="346"/>
                  </a:lnTo>
                  <a:lnTo>
                    <a:pt x="1502" y="348"/>
                  </a:lnTo>
                  <a:lnTo>
                    <a:pt x="1510" y="349"/>
                  </a:lnTo>
                  <a:lnTo>
                    <a:pt x="1503" y="363"/>
                  </a:lnTo>
                  <a:lnTo>
                    <a:pt x="1498" y="377"/>
                  </a:lnTo>
                  <a:lnTo>
                    <a:pt x="1494" y="388"/>
                  </a:lnTo>
                  <a:lnTo>
                    <a:pt x="1492" y="399"/>
                  </a:lnTo>
                  <a:lnTo>
                    <a:pt x="1491" y="409"/>
                  </a:lnTo>
                  <a:lnTo>
                    <a:pt x="1492" y="417"/>
                  </a:lnTo>
                  <a:lnTo>
                    <a:pt x="1494" y="426"/>
                  </a:lnTo>
                  <a:lnTo>
                    <a:pt x="1497" y="433"/>
                  </a:lnTo>
                  <a:lnTo>
                    <a:pt x="1501" y="439"/>
                  </a:lnTo>
                  <a:lnTo>
                    <a:pt x="1506" y="445"/>
                  </a:lnTo>
                  <a:lnTo>
                    <a:pt x="1514" y="451"/>
                  </a:lnTo>
                  <a:lnTo>
                    <a:pt x="1522" y="456"/>
                  </a:lnTo>
                  <a:lnTo>
                    <a:pt x="1531" y="460"/>
                  </a:lnTo>
                  <a:lnTo>
                    <a:pt x="1541" y="464"/>
                  </a:lnTo>
                  <a:lnTo>
                    <a:pt x="1552" y="468"/>
                  </a:lnTo>
                  <a:lnTo>
                    <a:pt x="1564" y="472"/>
                  </a:lnTo>
                  <a:lnTo>
                    <a:pt x="1567" y="478"/>
                  </a:lnTo>
                  <a:lnTo>
                    <a:pt x="1569" y="484"/>
                  </a:lnTo>
                  <a:lnTo>
                    <a:pt x="1569" y="490"/>
                  </a:lnTo>
                  <a:lnTo>
                    <a:pt x="1569" y="496"/>
                  </a:lnTo>
                  <a:lnTo>
                    <a:pt x="1568" y="509"/>
                  </a:lnTo>
                  <a:lnTo>
                    <a:pt x="1567" y="521"/>
                  </a:lnTo>
                  <a:lnTo>
                    <a:pt x="1566" y="535"/>
                  </a:lnTo>
                  <a:lnTo>
                    <a:pt x="1567" y="547"/>
                  </a:lnTo>
                  <a:lnTo>
                    <a:pt x="1569" y="553"/>
                  </a:lnTo>
                  <a:lnTo>
                    <a:pt x="1571" y="559"/>
                  </a:lnTo>
                  <a:lnTo>
                    <a:pt x="1574" y="565"/>
                  </a:lnTo>
                  <a:lnTo>
                    <a:pt x="1579" y="570"/>
                  </a:lnTo>
                  <a:lnTo>
                    <a:pt x="1589" y="571"/>
                  </a:lnTo>
                  <a:lnTo>
                    <a:pt x="1601" y="571"/>
                  </a:lnTo>
                  <a:lnTo>
                    <a:pt x="1612" y="572"/>
                  </a:lnTo>
                  <a:lnTo>
                    <a:pt x="1624" y="573"/>
                  </a:lnTo>
                  <a:lnTo>
                    <a:pt x="1624" y="578"/>
                  </a:lnTo>
                  <a:lnTo>
                    <a:pt x="1624" y="583"/>
                  </a:lnTo>
                  <a:lnTo>
                    <a:pt x="1625" y="588"/>
                  </a:lnTo>
                  <a:lnTo>
                    <a:pt x="1627" y="592"/>
                  </a:lnTo>
                  <a:lnTo>
                    <a:pt x="1629" y="595"/>
                  </a:lnTo>
                  <a:lnTo>
                    <a:pt x="1633" y="597"/>
                  </a:lnTo>
                  <a:lnTo>
                    <a:pt x="1637" y="600"/>
                  </a:lnTo>
                  <a:lnTo>
                    <a:pt x="1643" y="603"/>
                  </a:lnTo>
                  <a:lnTo>
                    <a:pt x="1647" y="617"/>
                  </a:lnTo>
                  <a:lnTo>
                    <a:pt x="1650" y="624"/>
                  </a:lnTo>
                  <a:lnTo>
                    <a:pt x="1652" y="628"/>
                  </a:lnTo>
                  <a:lnTo>
                    <a:pt x="1656" y="630"/>
                  </a:lnTo>
                  <a:lnTo>
                    <a:pt x="1656" y="632"/>
                  </a:lnTo>
                  <a:lnTo>
                    <a:pt x="1656" y="635"/>
                  </a:lnTo>
                  <a:lnTo>
                    <a:pt x="1669" y="635"/>
                  </a:lnTo>
                  <a:lnTo>
                    <a:pt x="1683" y="635"/>
                  </a:lnTo>
                  <a:lnTo>
                    <a:pt x="1697" y="635"/>
                  </a:lnTo>
                  <a:lnTo>
                    <a:pt x="1712" y="635"/>
                  </a:lnTo>
                  <a:lnTo>
                    <a:pt x="1712" y="648"/>
                  </a:lnTo>
                  <a:lnTo>
                    <a:pt x="1712" y="662"/>
                  </a:lnTo>
                  <a:lnTo>
                    <a:pt x="1715" y="662"/>
                  </a:lnTo>
                  <a:lnTo>
                    <a:pt x="1719" y="662"/>
                  </a:lnTo>
                  <a:lnTo>
                    <a:pt x="1729" y="662"/>
                  </a:lnTo>
                  <a:lnTo>
                    <a:pt x="1741" y="662"/>
                  </a:lnTo>
                  <a:lnTo>
                    <a:pt x="1751" y="662"/>
                  </a:lnTo>
                  <a:lnTo>
                    <a:pt x="1763" y="662"/>
                  </a:lnTo>
                  <a:lnTo>
                    <a:pt x="1765" y="672"/>
                  </a:lnTo>
                  <a:lnTo>
                    <a:pt x="1768" y="679"/>
                  </a:lnTo>
                  <a:lnTo>
                    <a:pt x="1772" y="686"/>
                  </a:lnTo>
                  <a:lnTo>
                    <a:pt x="1776" y="692"/>
                  </a:lnTo>
                  <a:lnTo>
                    <a:pt x="1782" y="697"/>
                  </a:lnTo>
                  <a:lnTo>
                    <a:pt x="1788" y="702"/>
                  </a:lnTo>
                  <a:lnTo>
                    <a:pt x="1796" y="707"/>
                  </a:lnTo>
                  <a:lnTo>
                    <a:pt x="1805" y="711"/>
                  </a:lnTo>
                  <a:lnTo>
                    <a:pt x="1807" y="719"/>
                  </a:lnTo>
                  <a:lnTo>
                    <a:pt x="1810" y="728"/>
                  </a:lnTo>
                  <a:lnTo>
                    <a:pt x="1813" y="736"/>
                  </a:lnTo>
                  <a:lnTo>
                    <a:pt x="1816" y="743"/>
                  </a:lnTo>
                  <a:lnTo>
                    <a:pt x="1821" y="743"/>
                  </a:lnTo>
                  <a:lnTo>
                    <a:pt x="1825" y="743"/>
                  </a:lnTo>
                  <a:lnTo>
                    <a:pt x="1825" y="750"/>
                  </a:lnTo>
                  <a:lnTo>
                    <a:pt x="1826" y="758"/>
                  </a:lnTo>
                  <a:lnTo>
                    <a:pt x="1842" y="764"/>
                  </a:lnTo>
                  <a:lnTo>
                    <a:pt x="1862" y="768"/>
                  </a:lnTo>
                  <a:lnTo>
                    <a:pt x="1870" y="770"/>
                  </a:lnTo>
                  <a:lnTo>
                    <a:pt x="1879" y="773"/>
                  </a:lnTo>
                  <a:lnTo>
                    <a:pt x="1883" y="775"/>
                  </a:lnTo>
                  <a:lnTo>
                    <a:pt x="1886" y="777"/>
                  </a:lnTo>
                  <a:lnTo>
                    <a:pt x="1888" y="780"/>
                  </a:lnTo>
                  <a:lnTo>
                    <a:pt x="1891" y="784"/>
                  </a:lnTo>
                  <a:lnTo>
                    <a:pt x="1915" y="785"/>
                  </a:lnTo>
                  <a:lnTo>
                    <a:pt x="1939" y="787"/>
                  </a:lnTo>
                  <a:lnTo>
                    <a:pt x="1950" y="788"/>
                  </a:lnTo>
                  <a:lnTo>
                    <a:pt x="1963" y="789"/>
                  </a:lnTo>
                  <a:lnTo>
                    <a:pt x="1974" y="790"/>
                  </a:lnTo>
                  <a:lnTo>
                    <a:pt x="1987" y="789"/>
                  </a:lnTo>
                  <a:lnTo>
                    <a:pt x="1987" y="797"/>
                  </a:lnTo>
                  <a:lnTo>
                    <a:pt x="1987" y="806"/>
                  </a:lnTo>
                  <a:lnTo>
                    <a:pt x="1987" y="815"/>
                  </a:lnTo>
                  <a:lnTo>
                    <a:pt x="1988" y="824"/>
                  </a:lnTo>
                  <a:lnTo>
                    <a:pt x="2002" y="824"/>
                  </a:lnTo>
                  <a:lnTo>
                    <a:pt x="2017" y="824"/>
                  </a:lnTo>
                  <a:lnTo>
                    <a:pt x="2017" y="830"/>
                  </a:lnTo>
                  <a:lnTo>
                    <a:pt x="2017" y="836"/>
                  </a:lnTo>
                  <a:lnTo>
                    <a:pt x="2034" y="841"/>
                  </a:lnTo>
                  <a:lnTo>
                    <a:pt x="2050" y="843"/>
                  </a:lnTo>
                  <a:lnTo>
                    <a:pt x="2071" y="844"/>
                  </a:lnTo>
                  <a:lnTo>
                    <a:pt x="2106" y="845"/>
                  </a:lnTo>
                  <a:lnTo>
                    <a:pt x="2110" y="835"/>
                  </a:lnTo>
                  <a:lnTo>
                    <a:pt x="2114" y="826"/>
                  </a:lnTo>
                  <a:lnTo>
                    <a:pt x="2123" y="825"/>
                  </a:lnTo>
                  <a:lnTo>
                    <a:pt x="2133" y="825"/>
                  </a:lnTo>
                  <a:lnTo>
                    <a:pt x="2135" y="832"/>
                  </a:lnTo>
                  <a:lnTo>
                    <a:pt x="2136" y="839"/>
                  </a:lnTo>
                  <a:lnTo>
                    <a:pt x="2138" y="844"/>
                  </a:lnTo>
                  <a:lnTo>
                    <a:pt x="2140" y="847"/>
                  </a:lnTo>
                  <a:lnTo>
                    <a:pt x="2143" y="850"/>
                  </a:lnTo>
                  <a:lnTo>
                    <a:pt x="2147" y="853"/>
                  </a:lnTo>
                  <a:lnTo>
                    <a:pt x="2152" y="854"/>
                  </a:lnTo>
                  <a:lnTo>
                    <a:pt x="2160" y="856"/>
                  </a:lnTo>
                  <a:lnTo>
                    <a:pt x="2161" y="870"/>
                  </a:lnTo>
                  <a:lnTo>
                    <a:pt x="2162" y="880"/>
                  </a:lnTo>
                  <a:lnTo>
                    <a:pt x="2164" y="888"/>
                  </a:lnTo>
                  <a:lnTo>
                    <a:pt x="2167" y="896"/>
                  </a:lnTo>
                  <a:lnTo>
                    <a:pt x="2169" y="898"/>
                  </a:lnTo>
                  <a:lnTo>
                    <a:pt x="2172" y="900"/>
                  </a:lnTo>
                  <a:lnTo>
                    <a:pt x="2175" y="902"/>
                  </a:lnTo>
                  <a:lnTo>
                    <a:pt x="2178" y="904"/>
                  </a:lnTo>
                  <a:lnTo>
                    <a:pt x="2189" y="907"/>
                  </a:lnTo>
                  <a:lnTo>
                    <a:pt x="2201" y="911"/>
                  </a:lnTo>
                  <a:lnTo>
                    <a:pt x="2186" y="917"/>
                  </a:lnTo>
                  <a:lnTo>
                    <a:pt x="2176" y="923"/>
                  </a:lnTo>
                  <a:lnTo>
                    <a:pt x="2170" y="927"/>
                  </a:lnTo>
                  <a:lnTo>
                    <a:pt x="2166" y="930"/>
                  </a:lnTo>
                  <a:lnTo>
                    <a:pt x="2165" y="937"/>
                  </a:lnTo>
                  <a:lnTo>
                    <a:pt x="2164" y="943"/>
                  </a:lnTo>
                  <a:lnTo>
                    <a:pt x="2163" y="950"/>
                  </a:lnTo>
                  <a:lnTo>
                    <a:pt x="2161" y="956"/>
                  </a:lnTo>
                  <a:lnTo>
                    <a:pt x="2158" y="961"/>
                  </a:lnTo>
                  <a:lnTo>
                    <a:pt x="2154" y="966"/>
                  </a:lnTo>
                  <a:lnTo>
                    <a:pt x="2151" y="970"/>
                  </a:lnTo>
                  <a:lnTo>
                    <a:pt x="2147" y="974"/>
                  </a:lnTo>
                  <a:lnTo>
                    <a:pt x="2142" y="979"/>
                  </a:lnTo>
                  <a:lnTo>
                    <a:pt x="2137" y="982"/>
                  </a:lnTo>
                  <a:lnTo>
                    <a:pt x="2132" y="985"/>
                  </a:lnTo>
                  <a:lnTo>
                    <a:pt x="2125" y="987"/>
                  </a:lnTo>
                  <a:lnTo>
                    <a:pt x="2119" y="989"/>
                  </a:lnTo>
                  <a:lnTo>
                    <a:pt x="2113" y="990"/>
                  </a:lnTo>
                  <a:lnTo>
                    <a:pt x="2106" y="991"/>
                  </a:lnTo>
                  <a:lnTo>
                    <a:pt x="2098" y="991"/>
                  </a:lnTo>
                  <a:lnTo>
                    <a:pt x="2088" y="998"/>
                  </a:lnTo>
                  <a:lnTo>
                    <a:pt x="2080" y="1006"/>
                  </a:lnTo>
                  <a:lnTo>
                    <a:pt x="2072" y="1013"/>
                  </a:lnTo>
                  <a:lnTo>
                    <a:pt x="2064" y="1020"/>
                  </a:lnTo>
                  <a:lnTo>
                    <a:pt x="2058" y="1028"/>
                  </a:lnTo>
                  <a:lnTo>
                    <a:pt x="2053" y="1037"/>
                  </a:lnTo>
                  <a:lnTo>
                    <a:pt x="2049" y="1048"/>
                  </a:lnTo>
                  <a:lnTo>
                    <a:pt x="2046" y="1060"/>
                  </a:lnTo>
                  <a:lnTo>
                    <a:pt x="2037" y="1063"/>
                  </a:lnTo>
                  <a:lnTo>
                    <a:pt x="2030" y="1065"/>
                  </a:lnTo>
                  <a:lnTo>
                    <a:pt x="2023" y="1069"/>
                  </a:lnTo>
                  <a:lnTo>
                    <a:pt x="2018" y="1074"/>
                  </a:lnTo>
                  <a:lnTo>
                    <a:pt x="2012" y="1079"/>
                  </a:lnTo>
                  <a:lnTo>
                    <a:pt x="2008" y="1085"/>
                  </a:lnTo>
                  <a:lnTo>
                    <a:pt x="2005" y="1092"/>
                  </a:lnTo>
                  <a:lnTo>
                    <a:pt x="2002" y="1099"/>
                  </a:lnTo>
                  <a:lnTo>
                    <a:pt x="2001" y="1106"/>
                  </a:lnTo>
                  <a:lnTo>
                    <a:pt x="2000" y="1113"/>
                  </a:lnTo>
                  <a:lnTo>
                    <a:pt x="2000" y="1121"/>
                  </a:lnTo>
                  <a:lnTo>
                    <a:pt x="2001" y="1129"/>
                  </a:lnTo>
                  <a:lnTo>
                    <a:pt x="2003" y="1136"/>
                  </a:lnTo>
                  <a:lnTo>
                    <a:pt x="2005" y="1145"/>
                  </a:lnTo>
                  <a:lnTo>
                    <a:pt x="2008" y="1152"/>
                  </a:lnTo>
                  <a:lnTo>
                    <a:pt x="2012" y="1158"/>
                  </a:lnTo>
                  <a:lnTo>
                    <a:pt x="2011" y="1176"/>
                  </a:lnTo>
                  <a:lnTo>
                    <a:pt x="2010" y="1192"/>
                  </a:lnTo>
                  <a:lnTo>
                    <a:pt x="2010" y="1210"/>
                  </a:lnTo>
                  <a:lnTo>
                    <a:pt x="2010" y="1227"/>
                  </a:lnTo>
                  <a:lnTo>
                    <a:pt x="1996" y="1241"/>
                  </a:lnTo>
                  <a:lnTo>
                    <a:pt x="1981" y="1254"/>
                  </a:lnTo>
                  <a:lnTo>
                    <a:pt x="1982" y="1264"/>
                  </a:lnTo>
                  <a:lnTo>
                    <a:pt x="1984" y="1273"/>
                  </a:lnTo>
                  <a:lnTo>
                    <a:pt x="1985" y="1283"/>
                  </a:lnTo>
                  <a:lnTo>
                    <a:pt x="1988" y="1293"/>
                  </a:lnTo>
                  <a:lnTo>
                    <a:pt x="1991" y="1293"/>
                  </a:lnTo>
                  <a:lnTo>
                    <a:pt x="1996" y="1293"/>
                  </a:lnTo>
                  <a:lnTo>
                    <a:pt x="1996" y="1299"/>
                  </a:lnTo>
                  <a:lnTo>
                    <a:pt x="1996" y="1305"/>
                  </a:lnTo>
                  <a:lnTo>
                    <a:pt x="1991" y="1305"/>
                  </a:lnTo>
                  <a:lnTo>
                    <a:pt x="1988" y="1305"/>
                  </a:lnTo>
                  <a:lnTo>
                    <a:pt x="1985" y="1317"/>
                  </a:lnTo>
                  <a:lnTo>
                    <a:pt x="1982" y="1326"/>
                  </a:lnTo>
                  <a:lnTo>
                    <a:pt x="1979" y="1334"/>
                  </a:lnTo>
                  <a:lnTo>
                    <a:pt x="1974" y="1342"/>
                  </a:lnTo>
                  <a:lnTo>
                    <a:pt x="1963" y="1356"/>
                  </a:lnTo>
                  <a:lnTo>
                    <a:pt x="1948" y="1371"/>
                  </a:lnTo>
                  <a:lnTo>
                    <a:pt x="1946" y="1385"/>
                  </a:lnTo>
                  <a:lnTo>
                    <a:pt x="1945" y="1401"/>
                  </a:lnTo>
                  <a:lnTo>
                    <a:pt x="1943" y="1415"/>
                  </a:lnTo>
                  <a:lnTo>
                    <a:pt x="1942" y="1431"/>
                  </a:lnTo>
                  <a:lnTo>
                    <a:pt x="1920" y="1438"/>
                  </a:lnTo>
                  <a:lnTo>
                    <a:pt x="1908" y="1443"/>
                  </a:lnTo>
                  <a:lnTo>
                    <a:pt x="1900" y="1447"/>
                  </a:lnTo>
                  <a:lnTo>
                    <a:pt x="1895" y="1453"/>
                  </a:lnTo>
                  <a:lnTo>
                    <a:pt x="1876" y="1453"/>
                  </a:lnTo>
                  <a:lnTo>
                    <a:pt x="1856" y="1454"/>
                  </a:lnTo>
                  <a:lnTo>
                    <a:pt x="1836" y="1456"/>
                  </a:lnTo>
                  <a:lnTo>
                    <a:pt x="1816" y="1458"/>
                  </a:lnTo>
                  <a:lnTo>
                    <a:pt x="1797" y="1460"/>
                  </a:lnTo>
                  <a:lnTo>
                    <a:pt x="1777" y="1462"/>
                  </a:lnTo>
                  <a:lnTo>
                    <a:pt x="1756" y="1464"/>
                  </a:lnTo>
                  <a:lnTo>
                    <a:pt x="1737" y="1464"/>
                  </a:lnTo>
                  <a:lnTo>
                    <a:pt x="1733" y="1468"/>
                  </a:lnTo>
                  <a:lnTo>
                    <a:pt x="1729" y="1472"/>
                  </a:lnTo>
                  <a:lnTo>
                    <a:pt x="1724" y="1475"/>
                  </a:lnTo>
                  <a:lnTo>
                    <a:pt x="1720" y="1477"/>
                  </a:lnTo>
                  <a:lnTo>
                    <a:pt x="1709" y="1481"/>
                  </a:lnTo>
                  <a:lnTo>
                    <a:pt x="1697" y="1485"/>
                  </a:lnTo>
                  <a:lnTo>
                    <a:pt x="1694" y="1493"/>
                  </a:lnTo>
                  <a:lnTo>
                    <a:pt x="1690" y="1500"/>
                  </a:lnTo>
                  <a:lnTo>
                    <a:pt x="1685" y="1508"/>
                  </a:lnTo>
                  <a:lnTo>
                    <a:pt x="1679" y="1514"/>
                  </a:lnTo>
                  <a:lnTo>
                    <a:pt x="1675" y="1527"/>
                  </a:lnTo>
                  <a:lnTo>
                    <a:pt x="1673" y="1540"/>
                  </a:lnTo>
                  <a:lnTo>
                    <a:pt x="1671" y="1552"/>
                  </a:lnTo>
                  <a:lnTo>
                    <a:pt x="1669" y="1565"/>
                  </a:lnTo>
                  <a:lnTo>
                    <a:pt x="1661" y="1564"/>
                  </a:lnTo>
                  <a:lnTo>
                    <a:pt x="1653" y="1560"/>
                  </a:lnTo>
                  <a:lnTo>
                    <a:pt x="1643" y="1555"/>
                  </a:lnTo>
                  <a:lnTo>
                    <a:pt x="1635" y="1550"/>
                  </a:lnTo>
                  <a:lnTo>
                    <a:pt x="1617" y="1539"/>
                  </a:lnTo>
                  <a:lnTo>
                    <a:pt x="1602" y="1528"/>
                  </a:lnTo>
                  <a:lnTo>
                    <a:pt x="1600" y="1521"/>
                  </a:lnTo>
                  <a:lnTo>
                    <a:pt x="1600" y="1514"/>
                  </a:lnTo>
                  <a:lnTo>
                    <a:pt x="1586" y="1514"/>
                  </a:lnTo>
                  <a:lnTo>
                    <a:pt x="1574" y="1513"/>
                  </a:lnTo>
                  <a:lnTo>
                    <a:pt x="1562" y="1513"/>
                  </a:lnTo>
                  <a:lnTo>
                    <a:pt x="1550" y="1513"/>
                  </a:lnTo>
                  <a:lnTo>
                    <a:pt x="1546" y="1504"/>
                  </a:lnTo>
                  <a:lnTo>
                    <a:pt x="1542" y="1495"/>
                  </a:lnTo>
                  <a:lnTo>
                    <a:pt x="1528" y="1499"/>
                  </a:lnTo>
                  <a:lnTo>
                    <a:pt x="1514" y="1503"/>
                  </a:lnTo>
                  <a:lnTo>
                    <a:pt x="1507" y="1498"/>
                  </a:lnTo>
                  <a:lnTo>
                    <a:pt x="1503" y="1495"/>
                  </a:lnTo>
                  <a:lnTo>
                    <a:pt x="1498" y="1494"/>
                  </a:lnTo>
                  <a:lnTo>
                    <a:pt x="1491" y="1493"/>
                  </a:lnTo>
                  <a:lnTo>
                    <a:pt x="1491" y="1488"/>
                  </a:lnTo>
                  <a:lnTo>
                    <a:pt x="1491" y="1485"/>
                  </a:lnTo>
                  <a:lnTo>
                    <a:pt x="1494" y="1485"/>
                  </a:lnTo>
                  <a:lnTo>
                    <a:pt x="1498" y="1485"/>
                  </a:lnTo>
                  <a:lnTo>
                    <a:pt x="1496" y="1475"/>
                  </a:lnTo>
                  <a:lnTo>
                    <a:pt x="1494" y="1468"/>
                  </a:lnTo>
                  <a:lnTo>
                    <a:pt x="1491" y="1462"/>
                  </a:lnTo>
                  <a:lnTo>
                    <a:pt x="1487" y="1456"/>
                  </a:lnTo>
                  <a:lnTo>
                    <a:pt x="1478" y="1444"/>
                  </a:lnTo>
                  <a:lnTo>
                    <a:pt x="1468" y="1431"/>
                  </a:lnTo>
                  <a:lnTo>
                    <a:pt x="1468" y="1427"/>
                  </a:lnTo>
                  <a:lnTo>
                    <a:pt x="1468" y="1424"/>
                  </a:lnTo>
                  <a:lnTo>
                    <a:pt x="1458" y="1424"/>
                  </a:lnTo>
                  <a:lnTo>
                    <a:pt x="1448" y="1424"/>
                  </a:lnTo>
                  <a:lnTo>
                    <a:pt x="1450" y="1417"/>
                  </a:lnTo>
                  <a:lnTo>
                    <a:pt x="1451" y="1413"/>
                  </a:lnTo>
                  <a:lnTo>
                    <a:pt x="1455" y="1409"/>
                  </a:lnTo>
                  <a:lnTo>
                    <a:pt x="1460" y="1404"/>
                  </a:lnTo>
                  <a:lnTo>
                    <a:pt x="1460" y="1386"/>
                  </a:lnTo>
                  <a:lnTo>
                    <a:pt x="1460" y="1368"/>
                  </a:lnTo>
                  <a:lnTo>
                    <a:pt x="1460" y="1350"/>
                  </a:lnTo>
                  <a:lnTo>
                    <a:pt x="1461" y="1331"/>
                  </a:lnTo>
                  <a:lnTo>
                    <a:pt x="1456" y="1331"/>
                  </a:lnTo>
                  <a:lnTo>
                    <a:pt x="1451" y="1332"/>
                  </a:lnTo>
                  <a:lnTo>
                    <a:pt x="1447" y="1334"/>
                  </a:lnTo>
                  <a:lnTo>
                    <a:pt x="1444" y="1335"/>
                  </a:lnTo>
                  <a:lnTo>
                    <a:pt x="1438" y="1341"/>
                  </a:lnTo>
                  <a:lnTo>
                    <a:pt x="1431" y="1347"/>
                  </a:lnTo>
                  <a:lnTo>
                    <a:pt x="1415" y="1346"/>
                  </a:lnTo>
                  <a:lnTo>
                    <a:pt x="1401" y="1344"/>
                  </a:lnTo>
                  <a:lnTo>
                    <a:pt x="1387" y="1341"/>
                  </a:lnTo>
                  <a:lnTo>
                    <a:pt x="1372" y="1338"/>
                  </a:lnTo>
                  <a:lnTo>
                    <a:pt x="1370" y="1341"/>
                  </a:lnTo>
                  <a:lnTo>
                    <a:pt x="1367" y="1343"/>
                  </a:lnTo>
                  <a:lnTo>
                    <a:pt x="1365" y="1345"/>
                  </a:lnTo>
                  <a:lnTo>
                    <a:pt x="1362" y="1346"/>
                  </a:lnTo>
                  <a:lnTo>
                    <a:pt x="1355" y="1348"/>
                  </a:lnTo>
                  <a:lnTo>
                    <a:pt x="1348" y="1349"/>
                  </a:lnTo>
                  <a:lnTo>
                    <a:pt x="1331" y="1350"/>
                  </a:lnTo>
                  <a:lnTo>
                    <a:pt x="1319" y="1349"/>
                  </a:lnTo>
                  <a:lnTo>
                    <a:pt x="1319" y="1343"/>
                  </a:lnTo>
                  <a:lnTo>
                    <a:pt x="1319" y="1337"/>
                  </a:lnTo>
                  <a:lnTo>
                    <a:pt x="1311" y="1333"/>
                  </a:lnTo>
                  <a:lnTo>
                    <a:pt x="1306" y="1330"/>
                  </a:lnTo>
                  <a:lnTo>
                    <a:pt x="1302" y="1325"/>
                  </a:lnTo>
                  <a:lnTo>
                    <a:pt x="1299" y="1320"/>
                  </a:lnTo>
                  <a:lnTo>
                    <a:pt x="1296" y="1315"/>
                  </a:lnTo>
                  <a:lnTo>
                    <a:pt x="1294" y="1308"/>
                  </a:lnTo>
                  <a:lnTo>
                    <a:pt x="1293" y="1301"/>
                  </a:lnTo>
                  <a:lnTo>
                    <a:pt x="1291" y="1293"/>
                  </a:lnTo>
                  <a:lnTo>
                    <a:pt x="1268" y="1288"/>
                  </a:lnTo>
                  <a:lnTo>
                    <a:pt x="1246" y="1280"/>
                  </a:lnTo>
                  <a:lnTo>
                    <a:pt x="1235" y="1277"/>
                  </a:lnTo>
                  <a:lnTo>
                    <a:pt x="1223" y="1275"/>
                  </a:lnTo>
                  <a:lnTo>
                    <a:pt x="1212" y="1273"/>
                  </a:lnTo>
                  <a:lnTo>
                    <a:pt x="1201" y="1273"/>
                  </a:lnTo>
                  <a:lnTo>
                    <a:pt x="1195" y="1279"/>
                  </a:lnTo>
                  <a:lnTo>
                    <a:pt x="1191" y="1283"/>
                  </a:lnTo>
                  <a:lnTo>
                    <a:pt x="1187" y="1288"/>
                  </a:lnTo>
                  <a:lnTo>
                    <a:pt x="1182" y="1291"/>
                  </a:lnTo>
                  <a:lnTo>
                    <a:pt x="1170" y="1295"/>
                  </a:lnTo>
                  <a:lnTo>
                    <a:pt x="1156" y="1299"/>
                  </a:lnTo>
                  <a:lnTo>
                    <a:pt x="1153" y="1312"/>
                  </a:lnTo>
                  <a:lnTo>
                    <a:pt x="1150" y="1321"/>
                  </a:lnTo>
                  <a:lnTo>
                    <a:pt x="1147" y="1329"/>
                  </a:lnTo>
                  <a:lnTo>
                    <a:pt x="1143" y="1336"/>
                  </a:lnTo>
                  <a:lnTo>
                    <a:pt x="1138" y="1344"/>
                  </a:lnTo>
                  <a:lnTo>
                    <a:pt x="1132" y="1350"/>
                  </a:lnTo>
                  <a:lnTo>
                    <a:pt x="1125" y="1356"/>
                  </a:lnTo>
                  <a:lnTo>
                    <a:pt x="1115" y="1363"/>
                  </a:lnTo>
                  <a:lnTo>
                    <a:pt x="1114" y="1375"/>
                  </a:lnTo>
                  <a:lnTo>
                    <a:pt x="1113" y="1386"/>
                  </a:lnTo>
                  <a:lnTo>
                    <a:pt x="1112" y="1398"/>
                  </a:lnTo>
                  <a:lnTo>
                    <a:pt x="1112" y="1409"/>
                  </a:lnTo>
                  <a:lnTo>
                    <a:pt x="1105" y="1410"/>
                  </a:lnTo>
                  <a:lnTo>
                    <a:pt x="1101" y="1411"/>
                  </a:lnTo>
                  <a:lnTo>
                    <a:pt x="1099" y="1413"/>
                  </a:lnTo>
                  <a:lnTo>
                    <a:pt x="1098" y="1416"/>
                  </a:lnTo>
                  <a:lnTo>
                    <a:pt x="1080" y="1411"/>
                  </a:lnTo>
                  <a:lnTo>
                    <a:pt x="1062" y="1409"/>
                  </a:lnTo>
                  <a:lnTo>
                    <a:pt x="1044" y="1407"/>
                  </a:lnTo>
                  <a:lnTo>
                    <a:pt x="1025" y="1406"/>
                  </a:lnTo>
                  <a:lnTo>
                    <a:pt x="988" y="1406"/>
                  </a:lnTo>
                  <a:lnTo>
                    <a:pt x="951" y="1404"/>
                  </a:lnTo>
                  <a:lnTo>
                    <a:pt x="949" y="1401"/>
                  </a:lnTo>
                  <a:lnTo>
                    <a:pt x="949" y="1399"/>
                  </a:lnTo>
                  <a:lnTo>
                    <a:pt x="934" y="1399"/>
                  </a:lnTo>
                  <a:lnTo>
                    <a:pt x="918" y="1399"/>
                  </a:lnTo>
                  <a:lnTo>
                    <a:pt x="904" y="1400"/>
                  </a:lnTo>
                  <a:lnTo>
                    <a:pt x="888" y="1402"/>
                  </a:lnTo>
                  <a:lnTo>
                    <a:pt x="882" y="1403"/>
                  </a:lnTo>
                  <a:lnTo>
                    <a:pt x="875" y="1405"/>
                  </a:lnTo>
                  <a:lnTo>
                    <a:pt x="868" y="1408"/>
                  </a:lnTo>
                  <a:lnTo>
                    <a:pt x="861" y="1411"/>
                  </a:lnTo>
                  <a:lnTo>
                    <a:pt x="856" y="1415"/>
                  </a:lnTo>
                  <a:lnTo>
                    <a:pt x="851" y="1419"/>
                  </a:lnTo>
                  <a:lnTo>
                    <a:pt x="846" y="1425"/>
                  </a:lnTo>
                  <a:lnTo>
                    <a:pt x="842" y="1431"/>
                  </a:lnTo>
                  <a:lnTo>
                    <a:pt x="830" y="1490"/>
                  </a:lnTo>
                  <a:lnTo>
                    <a:pt x="822" y="1538"/>
                  </a:lnTo>
                  <a:lnTo>
                    <a:pt x="815" y="1574"/>
                  </a:lnTo>
                  <a:lnTo>
                    <a:pt x="811" y="1602"/>
                  </a:lnTo>
                  <a:lnTo>
                    <a:pt x="806" y="1623"/>
                  </a:lnTo>
                  <a:lnTo>
                    <a:pt x="804" y="1637"/>
                  </a:lnTo>
                  <a:lnTo>
                    <a:pt x="802" y="1648"/>
                  </a:lnTo>
                  <a:lnTo>
                    <a:pt x="800" y="1655"/>
                  </a:lnTo>
                  <a:lnTo>
                    <a:pt x="798" y="1685"/>
                  </a:lnTo>
                  <a:lnTo>
                    <a:pt x="797" y="1711"/>
                  </a:lnTo>
                  <a:lnTo>
                    <a:pt x="796" y="1735"/>
                  </a:lnTo>
                  <a:lnTo>
                    <a:pt x="796" y="1755"/>
                  </a:lnTo>
                  <a:lnTo>
                    <a:pt x="795" y="1776"/>
                  </a:lnTo>
                  <a:lnTo>
                    <a:pt x="794" y="1795"/>
                  </a:lnTo>
                  <a:lnTo>
                    <a:pt x="793" y="1815"/>
                  </a:lnTo>
                  <a:lnTo>
                    <a:pt x="791" y="1833"/>
                  </a:lnTo>
                  <a:lnTo>
                    <a:pt x="776" y="1832"/>
                  </a:lnTo>
                  <a:lnTo>
                    <a:pt x="762" y="1832"/>
                  </a:lnTo>
                  <a:lnTo>
                    <a:pt x="748" y="1832"/>
                  </a:lnTo>
                  <a:lnTo>
                    <a:pt x="735" y="1832"/>
                  </a:lnTo>
                  <a:lnTo>
                    <a:pt x="730" y="1828"/>
                  </a:lnTo>
                  <a:lnTo>
                    <a:pt x="724" y="1825"/>
                  </a:lnTo>
                  <a:lnTo>
                    <a:pt x="717" y="1823"/>
                  </a:lnTo>
                  <a:lnTo>
                    <a:pt x="711" y="1821"/>
                  </a:lnTo>
                  <a:lnTo>
                    <a:pt x="696" y="1819"/>
                  </a:lnTo>
                  <a:lnTo>
                    <a:pt x="680" y="1819"/>
                  </a:lnTo>
                  <a:lnTo>
                    <a:pt x="663" y="1820"/>
                  </a:lnTo>
                  <a:lnTo>
                    <a:pt x="647" y="1820"/>
                  </a:lnTo>
                  <a:lnTo>
                    <a:pt x="630" y="1820"/>
                  </a:lnTo>
                  <a:lnTo>
                    <a:pt x="617" y="1819"/>
                  </a:lnTo>
                  <a:lnTo>
                    <a:pt x="615" y="1816"/>
                  </a:lnTo>
                  <a:lnTo>
                    <a:pt x="614" y="1812"/>
                  </a:lnTo>
                  <a:lnTo>
                    <a:pt x="586" y="1809"/>
                  </a:lnTo>
                  <a:lnTo>
                    <a:pt x="559" y="1806"/>
                  </a:lnTo>
                  <a:lnTo>
                    <a:pt x="531" y="1802"/>
                  </a:lnTo>
                  <a:lnTo>
                    <a:pt x="503" y="1799"/>
                  </a:lnTo>
                  <a:lnTo>
                    <a:pt x="499" y="1805"/>
                  </a:lnTo>
                  <a:lnTo>
                    <a:pt x="495" y="1812"/>
                  </a:lnTo>
                  <a:lnTo>
                    <a:pt x="492" y="1819"/>
                  </a:lnTo>
                  <a:lnTo>
                    <a:pt x="489" y="1827"/>
                  </a:lnTo>
                  <a:lnTo>
                    <a:pt x="486" y="1842"/>
                  </a:lnTo>
                  <a:lnTo>
                    <a:pt x="483" y="1857"/>
                  </a:lnTo>
                  <a:lnTo>
                    <a:pt x="481" y="1874"/>
                  </a:lnTo>
                  <a:lnTo>
                    <a:pt x="481" y="1889"/>
                  </a:lnTo>
                  <a:lnTo>
                    <a:pt x="480" y="1905"/>
                  </a:lnTo>
                  <a:lnTo>
                    <a:pt x="480" y="1920"/>
                  </a:lnTo>
                  <a:lnTo>
                    <a:pt x="477" y="1921"/>
                  </a:lnTo>
                  <a:lnTo>
                    <a:pt x="473" y="1922"/>
                  </a:lnTo>
                  <a:lnTo>
                    <a:pt x="473" y="1919"/>
                  </a:lnTo>
                  <a:lnTo>
                    <a:pt x="473" y="1915"/>
                  </a:lnTo>
                  <a:lnTo>
                    <a:pt x="461" y="1915"/>
                  </a:lnTo>
                  <a:lnTo>
                    <a:pt x="451" y="1914"/>
                  </a:lnTo>
                  <a:lnTo>
                    <a:pt x="439" y="1914"/>
                  </a:lnTo>
                  <a:lnTo>
                    <a:pt x="429" y="1914"/>
                  </a:lnTo>
                  <a:lnTo>
                    <a:pt x="427" y="1911"/>
                  </a:lnTo>
                  <a:lnTo>
                    <a:pt x="426" y="1909"/>
                  </a:lnTo>
                  <a:lnTo>
                    <a:pt x="384" y="1902"/>
                  </a:lnTo>
                  <a:lnTo>
                    <a:pt x="356" y="1898"/>
                  </a:lnTo>
                  <a:lnTo>
                    <a:pt x="332" y="1894"/>
                  </a:lnTo>
                  <a:lnTo>
                    <a:pt x="296" y="1891"/>
                  </a:lnTo>
                  <a:lnTo>
                    <a:pt x="283" y="1887"/>
                  </a:lnTo>
                  <a:lnTo>
                    <a:pt x="269" y="1884"/>
                  </a:lnTo>
                  <a:lnTo>
                    <a:pt x="263" y="1883"/>
                  </a:lnTo>
                  <a:lnTo>
                    <a:pt x="257" y="1883"/>
                  </a:lnTo>
                  <a:lnTo>
                    <a:pt x="251" y="1884"/>
                  </a:lnTo>
                  <a:lnTo>
                    <a:pt x="243" y="1887"/>
                  </a:lnTo>
                  <a:lnTo>
                    <a:pt x="247" y="1899"/>
                  </a:lnTo>
                  <a:lnTo>
                    <a:pt x="249" y="1910"/>
                  </a:lnTo>
                  <a:lnTo>
                    <a:pt x="252" y="1922"/>
                  </a:lnTo>
                  <a:lnTo>
                    <a:pt x="256" y="1935"/>
                  </a:lnTo>
                  <a:lnTo>
                    <a:pt x="251" y="1937"/>
                  </a:lnTo>
                  <a:lnTo>
                    <a:pt x="246" y="1938"/>
                  </a:lnTo>
                  <a:lnTo>
                    <a:pt x="240" y="1928"/>
                  </a:lnTo>
                  <a:lnTo>
                    <a:pt x="235" y="1915"/>
                  </a:lnTo>
                  <a:lnTo>
                    <a:pt x="232" y="1915"/>
                  </a:lnTo>
                  <a:lnTo>
                    <a:pt x="228" y="1915"/>
                  </a:lnTo>
                  <a:lnTo>
                    <a:pt x="225" y="1904"/>
                  </a:lnTo>
                  <a:lnTo>
                    <a:pt x="220" y="1893"/>
                  </a:lnTo>
                  <a:lnTo>
                    <a:pt x="215" y="1884"/>
                  </a:lnTo>
                  <a:lnTo>
                    <a:pt x="212" y="1873"/>
                  </a:lnTo>
                  <a:lnTo>
                    <a:pt x="225" y="1871"/>
                  </a:lnTo>
                  <a:lnTo>
                    <a:pt x="236" y="1870"/>
                  </a:lnTo>
                  <a:lnTo>
                    <a:pt x="249" y="1869"/>
                  </a:lnTo>
                  <a:lnTo>
                    <a:pt x="262" y="1867"/>
                  </a:lnTo>
                  <a:lnTo>
                    <a:pt x="275" y="1867"/>
                  </a:lnTo>
                  <a:lnTo>
                    <a:pt x="287" y="1866"/>
                  </a:lnTo>
                  <a:lnTo>
                    <a:pt x="299" y="1865"/>
                  </a:lnTo>
                  <a:lnTo>
                    <a:pt x="312" y="1863"/>
                  </a:lnTo>
                  <a:lnTo>
                    <a:pt x="309" y="1844"/>
                  </a:lnTo>
                  <a:lnTo>
                    <a:pt x="306" y="1828"/>
                  </a:lnTo>
                  <a:lnTo>
                    <a:pt x="300" y="1815"/>
                  </a:lnTo>
                  <a:lnTo>
                    <a:pt x="294" y="1797"/>
                  </a:lnTo>
                  <a:lnTo>
                    <a:pt x="281" y="1799"/>
                  </a:lnTo>
                  <a:lnTo>
                    <a:pt x="268" y="1800"/>
                  </a:lnTo>
                  <a:lnTo>
                    <a:pt x="256" y="1801"/>
                  </a:lnTo>
                  <a:lnTo>
                    <a:pt x="243" y="1803"/>
                  </a:lnTo>
                  <a:lnTo>
                    <a:pt x="246" y="1783"/>
                  </a:lnTo>
                  <a:lnTo>
                    <a:pt x="246" y="1764"/>
                  </a:lnTo>
                  <a:lnTo>
                    <a:pt x="246" y="1744"/>
                  </a:lnTo>
                  <a:lnTo>
                    <a:pt x="243" y="1724"/>
                  </a:lnTo>
                  <a:lnTo>
                    <a:pt x="239" y="1723"/>
                  </a:lnTo>
                  <a:lnTo>
                    <a:pt x="234" y="1721"/>
                  </a:lnTo>
                  <a:lnTo>
                    <a:pt x="231" y="1719"/>
                  </a:lnTo>
                  <a:lnTo>
                    <a:pt x="227" y="1717"/>
                  </a:lnTo>
                  <a:lnTo>
                    <a:pt x="220" y="1711"/>
                  </a:lnTo>
                  <a:lnTo>
                    <a:pt x="212" y="1705"/>
                  </a:lnTo>
                  <a:lnTo>
                    <a:pt x="201" y="1704"/>
                  </a:lnTo>
                  <a:lnTo>
                    <a:pt x="190" y="1704"/>
                  </a:lnTo>
                  <a:lnTo>
                    <a:pt x="179" y="1703"/>
                  </a:lnTo>
                  <a:lnTo>
                    <a:pt x="169" y="1703"/>
                  </a:lnTo>
                  <a:lnTo>
                    <a:pt x="162" y="1710"/>
                  </a:lnTo>
                  <a:lnTo>
                    <a:pt x="156" y="1715"/>
                  </a:lnTo>
                  <a:lnTo>
                    <a:pt x="150" y="1718"/>
                  </a:lnTo>
                  <a:lnTo>
                    <a:pt x="145" y="1721"/>
                  </a:lnTo>
                  <a:lnTo>
                    <a:pt x="139" y="1722"/>
                  </a:lnTo>
                  <a:lnTo>
                    <a:pt x="132" y="1723"/>
                  </a:lnTo>
                  <a:lnTo>
                    <a:pt x="125" y="1723"/>
                  </a:lnTo>
                  <a:lnTo>
                    <a:pt x="117" y="1722"/>
                  </a:lnTo>
                  <a:lnTo>
                    <a:pt x="110" y="1712"/>
                  </a:lnTo>
                  <a:lnTo>
                    <a:pt x="102" y="1702"/>
                  </a:lnTo>
                  <a:lnTo>
                    <a:pt x="96" y="1691"/>
                  </a:lnTo>
                  <a:lnTo>
                    <a:pt x="90" y="1682"/>
                  </a:lnTo>
                  <a:lnTo>
                    <a:pt x="96" y="1674"/>
                  </a:lnTo>
                  <a:lnTo>
                    <a:pt x="102" y="1667"/>
                  </a:lnTo>
                  <a:lnTo>
                    <a:pt x="110" y="1661"/>
                  </a:lnTo>
                  <a:lnTo>
                    <a:pt x="118" y="1656"/>
                  </a:lnTo>
                  <a:lnTo>
                    <a:pt x="136" y="1647"/>
                  </a:lnTo>
                  <a:lnTo>
                    <a:pt x="154" y="1638"/>
                  </a:lnTo>
                  <a:lnTo>
                    <a:pt x="152" y="1631"/>
                  </a:lnTo>
                  <a:lnTo>
                    <a:pt x="150" y="1625"/>
                  </a:lnTo>
                  <a:lnTo>
                    <a:pt x="148" y="1620"/>
                  </a:lnTo>
                  <a:lnTo>
                    <a:pt x="145" y="1615"/>
                  </a:lnTo>
                  <a:lnTo>
                    <a:pt x="141" y="1611"/>
                  </a:lnTo>
                  <a:lnTo>
                    <a:pt x="137" y="1608"/>
                  </a:lnTo>
                  <a:lnTo>
                    <a:pt x="132" y="1605"/>
                  </a:lnTo>
                  <a:lnTo>
                    <a:pt x="127" y="1603"/>
                  </a:lnTo>
                  <a:lnTo>
                    <a:pt x="117" y="1600"/>
                  </a:lnTo>
                  <a:lnTo>
                    <a:pt x="106" y="1599"/>
                  </a:lnTo>
                  <a:lnTo>
                    <a:pt x="93" y="1598"/>
                  </a:lnTo>
                  <a:lnTo>
                    <a:pt x="80" y="1597"/>
                  </a:lnTo>
                  <a:lnTo>
                    <a:pt x="79" y="1587"/>
                  </a:lnTo>
                  <a:lnTo>
                    <a:pt x="76" y="1579"/>
                  </a:lnTo>
                  <a:lnTo>
                    <a:pt x="74" y="1570"/>
                  </a:lnTo>
                  <a:lnTo>
                    <a:pt x="72" y="1560"/>
                  </a:lnTo>
                  <a:lnTo>
                    <a:pt x="59" y="1556"/>
                  </a:lnTo>
                  <a:lnTo>
                    <a:pt x="48" y="1552"/>
                  </a:lnTo>
                  <a:lnTo>
                    <a:pt x="38" y="1548"/>
                  </a:lnTo>
                  <a:lnTo>
                    <a:pt x="29" y="1545"/>
                  </a:lnTo>
                  <a:lnTo>
                    <a:pt x="31" y="1533"/>
                  </a:lnTo>
                  <a:lnTo>
                    <a:pt x="35" y="1520"/>
                  </a:lnTo>
                  <a:lnTo>
                    <a:pt x="39" y="1502"/>
                  </a:lnTo>
                  <a:lnTo>
                    <a:pt x="43" y="1481"/>
                  </a:lnTo>
                  <a:close/>
                </a:path>
              </a:pathLst>
            </a:custGeom>
            <a:solidFill>
              <a:srgbClr val="62E13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lt1"/>
                </a:solidFill>
              </a:endParaRPr>
            </a:p>
          </p:txBody>
        </p:sp>
        <p:sp>
          <p:nvSpPr>
            <p:cNvPr id="27" name="Freeform 304">
              <a:extLst>
                <a:ext uri="{FF2B5EF4-FFF2-40B4-BE49-F238E27FC236}">
                  <a16:creationId xmlns:a16="http://schemas.microsoft.com/office/drawing/2014/main" id="{89DE4DF6-9A43-4B99-AC75-9B0F6D3FF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837" y="3227003"/>
              <a:ext cx="534598" cy="912477"/>
            </a:xfrm>
            <a:custGeom>
              <a:avLst/>
              <a:gdLst>
                <a:gd name="T0" fmla="*/ 2147483646 w 1310"/>
                <a:gd name="T1" fmla="*/ 2147483646 h 2242"/>
                <a:gd name="T2" fmla="*/ 2147483646 w 1310"/>
                <a:gd name="T3" fmla="*/ 2147483646 h 2242"/>
                <a:gd name="T4" fmla="*/ 2147483646 w 1310"/>
                <a:gd name="T5" fmla="*/ 2147483646 h 2242"/>
                <a:gd name="T6" fmla="*/ 2147483646 w 1310"/>
                <a:gd name="T7" fmla="*/ 2147483646 h 2242"/>
                <a:gd name="T8" fmla="*/ 2147483646 w 1310"/>
                <a:gd name="T9" fmla="*/ 2147483646 h 2242"/>
                <a:gd name="T10" fmla="*/ 2147483646 w 1310"/>
                <a:gd name="T11" fmla="*/ 2147483646 h 2242"/>
                <a:gd name="T12" fmla="*/ 2147483646 w 1310"/>
                <a:gd name="T13" fmla="*/ 2147483646 h 2242"/>
                <a:gd name="T14" fmla="*/ 2147483646 w 1310"/>
                <a:gd name="T15" fmla="*/ 2147483646 h 2242"/>
                <a:gd name="T16" fmla="*/ 2147483646 w 1310"/>
                <a:gd name="T17" fmla="*/ 2147483646 h 2242"/>
                <a:gd name="T18" fmla="*/ 2147483646 w 1310"/>
                <a:gd name="T19" fmla="*/ 2147483646 h 2242"/>
                <a:gd name="T20" fmla="*/ 2147483646 w 1310"/>
                <a:gd name="T21" fmla="*/ 2147483646 h 2242"/>
                <a:gd name="T22" fmla="*/ 2147483646 w 1310"/>
                <a:gd name="T23" fmla="*/ 2147483646 h 2242"/>
                <a:gd name="T24" fmla="*/ 2147483646 w 1310"/>
                <a:gd name="T25" fmla="*/ 2147483646 h 2242"/>
                <a:gd name="T26" fmla="*/ 2147483646 w 1310"/>
                <a:gd name="T27" fmla="*/ 2147483646 h 2242"/>
                <a:gd name="T28" fmla="*/ 2147483646 w 1310"/>
                <a:gd name="T29" fmla="*/ 2147483646 h 2242"/>
                <a:gd name="T30" fmla="*/ 2147483646 w 1310"/>
                <a:gd name="T31" fmla="*/ 2147483646 h 2242"/>
                <a:gd name="T32" fmla="*/ 2147483646 w 1310"/>
                <a:gd name="T33" fmla="*/ 2147483646 h 2242"/>
                <a:gd name="T34" fmla="*/ 2147483646 w 1310"/>
                <a:gd name="T35" fmla="*/ 2147483646 h 2242"/>
                <a:gd name="T36" fmla="*/ 2147483646 w 1310"/>
                <a:gd name="T37" fmla="*/ 2147483646 h 2242"/>
                <a:gd name="T38" fmla="*/ 2147483646 w 1310"/>
                <a:gd name="T39" fmla="*/ 2147483646 h 2242"/>
                <a:gd name="T40" fmla="*/ 2147483646 w 1310"/>
                <a:gd name="T41" fmla="*/ 2147483646 h 2242"/>
                <a:gd name="T42" fmla="*/ 2147483646 w 1310"/>
                <a:gd name="T43" fmla="*/ 2147483646 h 2242"/>
                <a:gd name="T44" fmla="*/ 2147483646 w 1310"/>
                <a:gd name="T45" fmla="*/ 2147483646 h 2242"/>
                <a:gd name="T46" fmla="*/ 2147483646 w 1310"/>
                <a:gd name="T47" fmla="*/ 2147483646 h 2242"/>
                <a:gd name="T48" fmla="*/ 2147483646 w 1310"/>
                <a:gd name="T49" fmla="*/ 2147483646 h 2242"/>
                <a:gd name="T50" fmla="*/ 2147483646 w 1310"/>
                <a:gd name="T51" fmla="*/ 2147483646 h 2242"/>
                <a:gd name="T52" fmla="*/ 2147483646 w 1310"/>
                <a:gd name="T53" fmla="*/ 2147483646 h 2242"/>
                <a:gd name="T54" fmla="*/ 2147483646 w 1310"/>
                <a:gd name="T55" fmla="*/ 2147483646 h 2242"/>
                <a:gd name="T56" fmla="*/ 2147483646 w 1310"/>
                <a:gd name="T57" fmla="*/ 2147483646 h 2242"/>
                <a:gd name="T58" fmla="*/ 2147483646 w 1310"/>
                <a:gd name="T59" fmla="*/ 2147483646 h 2242"/>
                <a:gd name="T60" fmla="*/ 2147483646 w 1310"/>
                <a:gd name="T61" fmla="*/ 2147483646 h 2242"/>
                <a:gd name="T62" fmla="*/ 2147483646 w 1310"/>
                <a:gd name="T63" fmla="*/ 2147483646 h 2242"/>
                <a:gd name="T64" fmla="*/ 2147483646 w 1310"/>
                <a:gd name="T65" fmla="*/ 2147483646 h 2242"/>
                <a:gd name="T66" fmla="*/ 2147483646 w 1310"/>
                <a:gd name="T67" fmla="*/ 2147483646 h 2242"/>
                <a:gd name="T68" fmla="*/ 2147483646 w 1310"/>
                <a:gd name="T69" fmla="*/ 2147483646 h 2242"/>
                <a:gd name="T70" fmla="*/ 2147483646 w 1310"/>
                <a:gd name="T71" fmla="*/ 2147483646 h 2242"/>
                <a:gd name="T72" fmla="*/ 2147483646 w 1310"/>
                <a:gd name="T73" fmla="*/ 2147483646 h 2242"/>
                <a:gd name="T74" fmla="*/ 2147483646 w 1310"/>
                <a:gd name="T75" fmla="*/ 2147483646 h 2242"/>
                <a:gd name="T76" fmla="*/ 2147483646 w 1310"/>
                <a:gd name="T77" fmla="*/ 2147483646 h 2242"/>
                <a:gd name="T78" fmla="*/ 2147483646 w 1310"/>
                <a:gd name="T79" fmla="*/ 2147483646 h 2242"/>
                <a:gd name="T80" fmla="*/ 2147483646 w 1310"/>
                <a:gd name="T81" fmla="*/ 2147483646 h 2242"/>
                <a:gd name="T82" fmla="*/ 2147483646 w 1310"/>
                <a:gd name="T83" fmla="*/ 2147483646 h 2242"/>
                <a:gd name="T84" fmla="*/ 2147483646 w 1310"/>
                <a:gd name="T85" fmla="*/ 2147483646 h 2242"/>
                <a:gd name="T86" fmla="*/ 2147483646 w 1310"/>
                <a:gd name="T87" fmla="*/ 2147483646 h 2242"/>
                <a:gd name="T88" fmla="*/ 2147483646 w 1310"/>
                <a:gd name="T89" fmla="*/ 2147483646 h 2242"/>
                <a:gd name="T90" fmla="*/ 2147483646 w 1310"/>
                <a:gd name="T91" fmla="*/ 2147483646 h 2242"/>
                <a:gd name="T92" fmla="*/ 2147483646 w 1310"/>
                <a:gd name="T93" fmla="*/ 2147483646 h 2242"/>
                <a:gd name="T94" fmla="*/ 2147483646 w 1310"/>
                <a:gd name="T95" fmla="*/ 2147483646 h 2242"/>
                <a:gd name="T96" fmla="*/ 2147483646 w 1310"/>
                <a:gd name="T97" fmla="*/ 2147483646 h 2242"/>
                <a:gd name="T98" fmla="*/ 2147483646 w 1310"/>
                <a:gd name="T99" fmla="*/ 2147483646 h 2242"/>
                <a:gd name="T100" fmla="*/ 2147483646 w 1310"/>
                <a:gd name="T101" fmla="*/ 2147483646 h 2242"/>
                <a:gd name="T102" fmla="*/ 2147483646 w 1310"/>
                <a:gd name="T103" fmla="*/ 2147483646 h 2242"/>
                <a:gd name="T104" fmla="*/ 2147483646 w 1310"/>
                <a:gd name="T105" fmla="*/ 2147483646 h 2242"/>
                <a:gd name="T106" fmla="*/ 2147483646 w 1310"/>
                <a:gd name="T107" fmla="*/ 2147483646 h 2242"/>
                <a:gd name="T108" fmla="*/ 2147483646 w 1310"/>
                <a:gd name="T109" fmla="*/ 2147483646 h 2242"/>
                <a:gd name="T110" fmla="*/ 2147483646 w 1310"/>
                <a:gd name="T111" fmla="*/ 2147483646 h 2242"/>
                <a:gd name="T112" fmla="*/ 2147483646 w 1310"/>
                <a:gd name="T113" fmla="*/ 2147483646 h 2242"/>
                <a:gd name="T114" fmla="*/ 2147483646 w 1310"/>
                <a:gd name="T115" fmla="*/ 2147483646 h 2242"/>
                <a:gd name="T116" fmla="*/ 2147483646 w 1310"/>
                <a:gd name="T117" fmla="*/ 2147483646 h 2242"/>
                <a:gd name="T118" fmla="*/ 2147483646 w 1310"/>
                <a:gd name="T119" fmla="*/ 2147483646 h 2242"/>
                <a:gd name="T120" fmla="*/ 2147483646 w 1310"/>
                <a:gd name="T121" fmla="*/ 2147483646 h 2242"/>
                <a:gd name="T122" fmla="*/ 2147483646 w 1310"/>
                <a:gd name="T123" fmla="*/ 2147483646 h 2242"/>
                <a:gd name="T124" fmla="*/ 2147483646 w 1310"/>
                <a:gd name="T125" fmla="*/ 2147483646 h 224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310"/>
                <a:gd name="T190" fmla="*/ 0 h 2242"/>
                <a:gd name="T191" fmla="*/ 1310 w 1310"/>
                <a:gd name="T192" fmla="*/ 2242 h 224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310" h="2242">
                  <a:moveTo>
                    <a:pt x="410" y="2227"/>
                  </a:moveTo>
                  <a:lnTo>
                    <a:pt x="394" y="2222"/>
                  </a:lnTo>
                  <a:lnTo>
                    <a:pt x="379" y="2219"/>
                  </a:lnTo>
                  <a:lnTo>
                    <a:pt x="355" y="2216"/>
                  </a:lnTo>
                  <a:lnTo>
                    <a:pt x="314" y="2212"/>
                  </a:lnTo>
                  <a:lnTo>
                    <a:pt x="305" y="2209"/>
                  </a:lnTo>
                  <a:lnTo>
                    <a:pt x="297" y="2209"/>
                  </a:lnTo>
                  <a:lnTo>
                    <a:pt x="276" y="2177"/>
                  </a:lnTo>
                  <a:lnTo>
                    <a:pt x="256" y="2147"/>
                  </a:lnTo>
                  <a:lnTo>
                    <a:pt x="246" y="2132"/>
                  </a:lnTo>
                  <a:lnTo>
                    <a:pt x="238" y="2116"/>
                  </a:lnTo>
                  <a:lnTo>
                    <a:pt x="234" y="2107"/>
                  </a:lnTo>
                  <a:lnTo>
                    <a:pt x="230" y="2098"/>
                  </a:lnTo>
                  <a:lnTo>
                    <a:pt x="227" y="2089"/>
                  </a:lnTo>
                  <a:lnTo>
                    <a:pt x="225" y="2079"/>
                  </a:lnTo>
                  <a:lnTo>
                    <a:pt x="220" y="2070"/>
                  </a:lnTo>
                  <a:lnTo>
                    <a:pt x="216" y="2063"/>
                  </a:lnTo>
                  <a:lnTo>
                    <a:pt x="212" y="2055"/>
                  </a:lnTo>
                  <a:lnTo>
                    <a:pt x="207" y="2048"/>
                  </a:lnTo>
                  <a:lnTo>
                    <a:pt x="207" y="2031"/>
                  </a:lnTo>
                  <a:lnTo>
                    <a:pt x="207" y="2014"/>
                  </a:lnTo>
                  <a:lnTo>
                    <a:pt x="207" y="1998"/>
                  </a:lnTo>
                  <a:lnTo>
                    <a:pt x="207" y="1981"/>
                  </a:lnTo>
                  <a:lnTo>
                    <a:pt x="199" y="1979"/>
                  </a:lnTo>
                  <a:lnTo>
                    <a:pt x="191" y="1978"/>
                  </a:lnTo>
                  <a:lnTo>
                    <a:pt x="183" y="1977"/>
                  </a:lnTo>
                  <a:lnTo>
                    <a:pt x="174" y="1976"/>
                  </a:lnTo>
                  <a:lnTo>
                    <a:pt x="169" y="1971"/>
                  </a:lnTo>
                  <a:lnTo>
                    <a:pt x="163" y="1968"/>
                  </a:lnTo>
                  <a:lnTo>
                    <a:pt x="156" y="1966"/>
                  </a:lnTo>
                  <a:lnTo>
                    <a:pt x="148" y="1965"/>
                  </a:lnTo>
                  <a:lnTo>
                    <a:pt x="148" y="1961"/>
                  </a:lnTo>
                  <a:lnTo>
                    <a:pt x="148" y="1957"/>
                  </a:lnTo>
                  <a:lnTo>
                    <a:pt x="138" y="1957"/>
                  </a:lnTo>
                  <a:lnTo>
                    <a:pt x="130" y="1957"/>
                  </a:lnTo>
                  <a:lnTo>
                    <a:pt x="121" y="1957"/>
                  </a:lnTo>
                  <a:lnTo>
                    <a:pt x="111" y="1957"/>
                  </a:lnTo>
                  <a:lnTo>
                    <a:pt x="111" y="1948"/>
                  </a:lnTo>
                  <a:lnTo>
                    <a:pt x="111" y="1939"/>
                  </a:lnTo>
                  <a:lnTo>
                    <a:pt x="111" y="1930"/>
                  </a:lnTo>
                  <a:lnTo>
                    <a:pt x="111" y="1921"/>
                  </a:lnTo>
                  <a:lnTo>
                    <a:pt x="103" y="1921"/>
                  </a:lnTo>
                  <a:lnTo>
                    <a:pt x="96" y="1921"/>
                  </a:lnTo>
                  <a:lnTo>
                    <a:pt x="88" y="1916"/>
                  </a:lnTo>
                  <a:lnTo>
                    <a:pt x="82" y="1911"/>
                  </a:lnTo>
                  <a:lnTo>
                    <a:pt x="76" y="1905"/>
                  </a:lnTo>
                  <a:lnTo>
                    <a:pt x="71" y="1898"/>
                  </a:lnTo>
                  <a:lnTo>
                    <a:pt x="65" y="1893"/>
                  </a:lnTo>
                  <a:lnTo>
                    <a:pt x="58" y="1887"/>
                  </a:lnTo>
                  <a:lnTo>
                    <a:pt x="51" y="1882"/>
                  </a:lnTo>
                  <a:lnTo>
                    <a:pt x="44" y="1878"/>
                  </a:lnTo>
                  <a:lnTo>
                    <a:pt x="44" y="1872"/>
                  </a:lnTo>
                  <a:lnTo>
                    <a:pt x="44" y="1868"/>
                  </a:lnTo>
                  <a:lnTo>
                    <a:pt x="32" y="1868"/>
                  </a:lnTo>
                  <a:lnTo>
                    <a:pt x="22" y="1868"/>
                  </a:lnTo>
                  <a:lnTo>
                    <a:pt x="12" y="1868"/>
                  </a:lnTo>
                  <a:lnTo>
                    <a:pt x="0" y="1868"/>
                  </a:lnTo>
                  <a:lnTo>
                    <a:pt x="0" y="1858"/>
                  </a:lnTo>
                  <a:lnTo>
                    <a:pt x="0" y="1848"/>
                  </a:lnTo>
                  <a:lnTo>
                    <a:pt x="5" y="1846"/>
                  </a:lnTo>
                  <a:lnTo>
                    <a:pt x="13" y="1844"/>
                  </a:lnTo>
                  <a:lnTo>
                    <a:pt x="15" y="1842"/>
                  </a:lnTo>
                  <a:lnTo>
                    <a:pt x="20" y="1841"/>
                  </a:lnTo>
                  <a:lnTo>
                    <a:pt x="31" y="1839"/>
                  </a:lnTo>
                  <a:lnTo>
                    <a:pt x="55" y="1836"/>
                  </a:lnTo>
                  <a:lnTo>
                    <a:pt x="68" y="1836"/>
                  </a:lnTo>
                  <a:lnTo>
                    <a:pt x="81" y="1835"/>
                  </a:lnTo>
                  <a:lnTo>
                    <a:pt x="95" y="1834"/>
                  </a:lnTo>
                  <a:lnTo>
                    <a:pt x="108" y="1833"/>
                  </a:lnTo>
                  <a:lnTo>
                    <a:pt x="110" y="1820"/>
                  </a:lnTo>
                  <a:lnTo>
                    <a:pt x="111" y="1809"/>
                  </a:lnTo>
                  <a:lnTo>
                    <a:pt x="107" y="1809"/>
                  </a:lnTo>
                  <a:lnTo>
                    <a:pt x="103" y="1809"/>
                  </a:lnTo>
                  <a:lnTo>
                    <a:pt x="103" y="1801"/>
                  </a:lnTo>
                  <a:lnTo>
                    <a:pt x="103" y="1794"/>
                  </a:lnTo>
                  <a:lnTo>
                    <a:pt x="100" y="1794"/>
                  </a:lnTo>
                  <a:lnTo>
                    <a:pt x="96" y="1794"/>
                  </a:lnTo>
                  <a:lnTo>
                    <a:pt x="96" y="1785"/>
                  </a:lnTo>
                  <a:lnTo>
                    <a:pt x="96" y="1777"/>
                  </a:lnTo>
                  <a:lnTo>
                    <a:pt x="96" y="1770"/>
                  </a:lnTo>
                  <a:lnTo>
                    <a:pt x="96" y="1761"/>
                  </a:lnTo>
                  <a:lnTo>
                    <a:pt x="109" y="1759"/>
                  </a:lnTo>
                  <a:lnTo>
                    <a:pt x="124" y="1757"/>
                  </a:lnTo>
                  <a:lnTo>
                    <a:pt x="126" y="1751"/>
                  </a:lnTo>
                  <a:lnTo>
                    <a:pt x="127" y="1746"/>
                  </a:lnTo>
                  <a:lnTo>
                    <a:pt x="137" y="1746"/>
                  </a:lnTo>
                  <a:lnTo>
                    <a:pt x="146" y="1746"/>
                  </a:lnTo>
                  <a:lnTo>
                    <a:pt x="157" y="1746"/>
                  </a:lnTo>
                  <a:lnTo>
                    <a:pt x="167" y="1746"/>
                  </a:lnTo>
                  <a:lnTo>
                    <a:pt x="167" y="1743"/>
                  </a:lnTo>
                  <a:lnTo>
                    <a:pt x="167" y="1741"/>
                  </a:lnTo>
                  <a:lnTo>
                    <a:pt x="177" y="1729"/>
                  </a:lnTo>
                  <a:lnTo>
                    <a:pt x="184" y="1718"/>
                  </a:lnTo>
                  <a:lnTo>
                    <a:pt x="189" y="1705"/>
                  </a:lnTo>
                  <a:lnTo>
                    <a:pt x="194" y="1693"/>
                  </a:lnTo>
                  <a:lnTo>
                    <a:pt x="197" y="1679"/>
                  </a:lnTo>
                  <a:lnTo>
                    <a:pt x="200" y="1666"/>
                  </a:lnTo>
                  <a:lnTo>
                    <a:pt x="202" y="1652"/>
                  </a:lnTo>
                  <a:lnTo>
                    <a:pt x="205" y="1639"/>
                  </a:lnTo>
                  <a:lnTo>
                    <a:pt x="219" y="1639"/>
                  </a:lnTo>
                  <a:lnTo>
                    <a:pt x="235" y="1639"/>
                  </a:lnTo>
                  <a:lnTo>
                    <a:pt x="235" y="1636"/>
                  </a:lnTo>
                  <a:lnTo>
                    <a:pt x="235" y="1634"/>
                  </a:lnTo>
                  <a:lnTo>
                    <a:pt x="237" y="1629"/>
                  </a:lnTo>
                  <a:lnTo>
                    <a:pt x="239" y="1620"/>
                  </a:lnTo>
                  <a:lnTo>
                    <a:pt x="240" y="1600"/>
                  </a:lnTo>
                  <a:lnTo>
                    <a:pt x="243" y="1561"/>
                  </a:lnTo>
                  <a:lnTo>
                    <a:pt x="235" y="1561"/>
                  </a:lnTo>
                  <a:lnTo>
                    <a:pt x="227" y="1561"/>
                  </a:lnTo>
                  <a:lnTo>
                    <a:pt x="227" y="1554"/>
                  </a:lnTo>
                  <a:lnTo>
                    <a:pt x="227" y="1546"/>
                  </a:lnTo>
                  <a:lnTo>
                    <a:pt x="227" y="1537"/>
                  </a:lnTo>
                  <a:lnTo>
                    <a:pt x="227" y="1529"/>
                  </a:lnTo>
                  <a:lnTo>
                    <a:pt x="213" y="1526"/>
                  </a:lnTo>
                  <a:lnTo>
                    <a:pt x="198" y="1522"/>
                  </a:lnTo>
                  <a:lnTo>
                    <a:pt x="196" y="1523"/>
                  </a:lnTo>
                  <a:lnTo>
                    <a:pt x="194" y="1525"/>
                  </a:lnTo>
                  <a:lnTo>
                    <a:pt x="193" y="1504"/>
                  </a:lnTo>
                  <a:lnTo>
                    <a:pt x="193" y="1484"/>
                  </a:lnTo>
                  <a:lnTo>
                    <a:pt x="194" y="1475"/>
                  </a:lnTo>
                  <a:lnTo>
                    <a:pt x="196" y="1466"/>
                  </a:lnTo>
                  <a:lnTo>
                    <a:pt x="199" y="1456"/>
                  </a:lnTo>
                  <a:lnTo>
                    <a:pt x="203" y="1447"/>
                  </a:lnTo>
                  <a:lnTo>
                    <a:pt x="203" y="1440"/>
                  </a:lnTo>
                  <a:lnTo>
                    <a:pt x="205" y="1433"/>
                  </a:lnTo>
                  <a:lnTo>
                    <a:pt x="209" y="1433"/>
                  </a:lnTo>
                  <a:lnTo>
                    <a:pt x="213" y="1433"/>
                  </a:lnTo>
                  <a:lnTo>
                    <a:pt x="213" y="1421"/>
                  </a:lnTo>
                  <a:lnTo>
                    <a:pt x="214" y="1410"/>
                  </a:lnTo>
                  <a:lnTo>
                    <a:pt x="230" y="1411"/>
                  </a:lnTo>
                  <a:lnTo>
                    <a:pt x="246" y="1412"/>
                  </a:lnTo>
                  <a:lnTo>
                    <a:pt x="263" y="1413"/>
                  </a:lnTo>
                  <a:lnTo>
                    <a:pt x="279" y="1415"/>
                  </a:lnTo>
                  <a:lnTo>
                    <a:pt x="282" y="1405"/>
                  </a:lnTo>
                  <a:lnTo>
                    <a:pt x="287" y="1396"/>
                  </a:lnTo>
                  <a:lnTo>
                    <a:pt x="293" y="1389"/>
                  </a:lnTo>
                  <a:lnTo>
                    <a:pt x="298" y="1383"/>
                  </a:lnTo>
                  <a:lnTo>
                    <a:pt x="303" y="1377"/>
                  </a:lnTo>
                  <a:lnTo>
                    <a:pt x="308" y="1369"/>
                  </a:lnTo>
                  <a:lnTo>
                    <a:pt x="313" y="1361"/>
                  </a:lnTo>
                  <a:lnTo>
                    <a:pt x="317" y="1351"/>
                  </a:lnTo>
                  <a:lnTo>
                    <a:pt x="349" y="1350"/>
                  </a:lnTo>
                  <a:lnTo>
                    <a:pt x="377" y="1349"/>
                  </a:lnTo>
                  <a:lnTo>
                    <a:pt x="390" y="1346"/>
                  </a:lnTo>
                  <a:lnTo>
                    <a:pt x="405" y="1343"/>
                  </a:lnTo>
                  <a:lnTo>
                    <a:pt x="419" y="1339"/>
                  </a:lnTo>
                  <a:lnTo>
                    <a:pt x="435" y="1333"/>
                  </a:lnTo>
                  <a:lnTo>
                    <a:pt x="446" y="1312"/>
                  </a:lnTo>
                  <a:lnTo>
                    <a:pt x="454" y="1297"/>
                  </a:lnTo>
                  <a:lnTo>
                    <a:pt x="459" y="1290"/>
                  </a:lnTo>
                  <a:lnTo>
                    <a:pt x="465" y="1284"/>
                  </a:lnTo>
                  <a:lnTo>
                    <a:pt x="474" y="1279"/>
                  </a:lnTo>
                  <a:lnTo>
                    <a:pt x="486" y="1275"/>
                  </a:lnTo>
                  <a:lnTo>
                    <a:pt x="485" y="1263"/>
                  </a:lnTo>
                  <a:lnTo>
                    <a:pt x="483" y="1252"/>
                  </a:lnTo>
                  <a:lnTo>
                    <a:pt x="483" y="1242"/>
                  </a:lnTo>
                  <a:lnTo>
                    <a:pt x="483" y="1230"/>
                  </a:lnTo>
                  <a:lnTo>
                    <a:pt x="476" y="1225"/>
                  </a:lnTo>
                  <a:lnTo>
                    <a:pt x="471" y="1220"/>
                  </a:lnTo>
                  <a:lnTo>
                    <a:pt x="465" y="1213"/>
                  </a:lnTo>
                  <a:lnTo>
                    <a:pt x="461" y="1205"/>
                  </a:lnTo>
                  <a:lnTo>
                    <a:pt x="457" y="1198"/>
                  </a:lnTo>
                  <a:lnTo>
                    <a:pt x="452" y="1191"/>
                  </a:lnTo>
                  <a:lnTo>
                    <a:pt x="450" y="1184"/>
                  </a:lnTo>
                  <a:lnTo>
                    <a:pt x="448" y="1175"/>
                  </a:lnTo>
                  <a:lnTo>
                    <a:pt x="455" y="1174"/>
                  </a:lnTo>
                  <a:lnTo>
                    <a:pt x="464" y="1173"/>
                  </a:lnTo>
                  <a:lnTo>
                    <a:pt x="468" y="1158"/>
                  </a:lnTo>
                  <a:lnTo>
                    <a:pt x="473" y="1143"/>
                  </a:lnTo>
                  <a:lnTo>
                    <a:pt x="476" y="1142"/>
                  </a:lnTo>
                  <a:lnTo>
                    <a:pt x="479" y="1141"/>
                  </a:lnTo>
                  <a:lnTo>
                    <a:pt x="481" y="1138"/>
                  </a:lnTo>
                  <a:lnTo>
                    <a:pt x="483" y="1136"/>
                  </a:lnTo>
                  <a:lnTo>
                    <a:pt x="486" y="1129"/>
                  </a:lnTo>
                  <a:lnTo>
                    <a:pt x="486" y="1120"/>
                  </a:lnTo>
                  <a:lnTo>
                    <a:pt x="486" y="1104"/>
                  </a:lnTo>
                  <a:lnTo>
                    <a:pt x="485" y="1089"/>
                  </a:lnTo>
                  <a:lnTo>
                    <a:pt x="472" y="1083"/>
                  </a:lnTo>
                  <a:lnTo>
                    <a:pt x="462" y="1076"/>
                  </a:lnTo>
                  <a:lnTo>
                    <a:pt x="458" y="1071"/>
                  </a:lnTo>
                  <a:lnTo>
                    <a:pt x="454" y="1065"/>
                  </a:lnTo>
                  <a:lnTo>
                    <a:pt x="451" y="1060"/>
                  </a:lnTo>
                  <a:lnTo>
                    <a:pt x="449" y="1054"/>
                  </a:lnTo>
                  <a:lnTo>
                    <a:pt x="434" y="1054"/>
                  </a:lnTo>
                  <a:lnTo>
                    <a:pt x="419" y="1054"/>
                  </a:lnTo>
                  <a:lnTo>
                    <a:pt x="421" y="1048"/>
                  </a:lnTo>
                  <a:lnTo>
                    <a:pt x="424" y="1043"/>
                  </a:lnTo>
                  <a:lnTo>
                    <a:pt x="427" y="1037"/>
                  </a:lnTo>
                  <a:lnTo>
                    <a:pt x="431" y="1032"/>
                  </a:lnTo>
                  <a:lnTo>
                    <a:pt x="435" y="1028"/>
                  </a:lnTo>
                  <a:lnTo>
                    <a:pt x="439" y="1025"/>
                  </a:lnTo>
                  <a:lnTo>
                    <a:pt x="444" y="1022"/>
                  </a:lnTo>
                  <a:lnTo>
                    <a:pt x="449" y="1021"/>
                  </a:lnTo>
                  <a:lnTo>
                    <a:pt x="449" y="1012"/>
                  </a:lnTo>
                  <a:lnTo>
                    <a:pt x="448" y="1007"/>
                  </a:lnTo>
                  <a:lnTo>
                    <a:pt x="446" y="1003"/>
                  </a:lnTo>
                  <a:lnTo>
                    <a:pt x="445" y="1000"/>
                  </a:lnTo>
                  <a:lnTo>
                    <a:pt x="442" y="998"/>
                  </a:lnTo>
                  <a:lnTo>
                    <a:pt x="438" y="997"/>
                  </a:lnTo>
                  <a:lnTo>
                    <a:pt x="434" y="995"/>
                  </a:lnTo>
                  <a:lnTo>
                    <a:pt x="429" y="994"/>
                  </a:lnTo>
                  <a:lnTo>
                    <a:pt x="429" y="983"/>
                  </a:lnTo>
                  <a:lnTo>
                    <a:pt x="429" y="973"/>
                  </a:lnTo>
                  <a:lnTo>
                    <a:pt x="429" y="962"/>
                  </a:lnTo>
                  <a:lnTo>
                    <a:pt x="429" y="951"/>
                  </a:lnTo>
                  <a:lnTo>
                    <a:pt x="420" y="949"/>
                  </a:lnTo>
                  <a:lnTo>
                    <a:pt x="413" y="949"/>
                  </a:lnTo>
                  <a:lnTo>
                    <a:pt x="413" y="942"/>
                  </a:lnTo>
                  <a:lnTo>
                    <a:pt x="413" y="935"/>
                  </a:lnTo>
                  <a:lnTo>
                    <a:pt x="406" y="935"/>
                  </a:lnTo>
                  <a:lnTo>
                    <a:pt x="398" y="935"/>
                  </a:lnTo>
                  <a:lnTo>
                    <a:pt x="393" y="920"/>
                  </a:lnTo>
                  <a:lnTo>
                    <a:pt x="390" y="907"/>
                  </a:lnTo>
                  <a:lnTo>
                    <a:pt x="398" y="904"/>
                  </a:lnTo>
                  <a:lnTo>
                    <a:pt x="408" y="900"/>
                  </a:lnTo>
                  <a:lnTo>
                    <a:pt x="416" y="895"/>
                  </a:lnTo>
                  <a:lnTo>
                    <a:pt x="424" y="890"/>
                  </a:lnTo>
                  <a:lnTo>
                    <a:pt x="431" y="884"/>
                  </a:lnTo>
                  <a:lnTo>
                    <a:pt x="437" y="877"/>
                  </a:lnTo>
                  <a:lnTo>
                    <a:pt x="442" y="869"/>
                  </a:lnTo>
                  <a:lnTo>
                    <a:pt x="445" y="860"/>
                  </a:lnTo>
                  <a:lnTo>
                    <a:pt x="452" y="857"/>
                  </a:lnTo>
                  <a:lnTo>
                    <a:pt x="462" y="853"/>
                  </a:lnTo>
                  <a:lnTo>
                    <a:pt x="461" y="840"/>
                  </a:lnTo>
                  <a:lnTo>
                    <a:pt x="460" y="828"/>
                  </a:lnTo>
                  <a:lnTo>
                    <a:pt x="459" y="815"/>
                  </a:lnTo>
                  <a:lnTo>
                    <a:pt x="458" y="803"/>
                  </a:lnTo>
                  <a:lnTo>
                    <a:pt x="464" y="801"/>
                  </a:lnTo>
                  <a:lnTo>
                    <a:pt x="471" y="800"/>
                  </a:lnTo>
                  <a:lnTo>
                    <a:pt x="471" y="788"/>
                  </a:lnTo>
                  <a:lnTo>
                    <a:pt x="472" y="779"/>
                  </a:lnTo>
                  <a:lnTo>
                    <a:pt x="460" y="776"/>
                  </a:lnTo>
                  <a:lnTo>
                    <a:pt x="447" y="772"/>
                  </a:lnTo>
                  <a:lnTo>
                    <a:pt x="444" y="765"/>
                  </a:lnTo>
                  <a:lnTo>
                    <a:pt x="442" y="757"/>
                  </a:lnTo>
                  <a:lnTo>
                    <a:pt x="440" y="747"/>
                  </a:lnTo>
                  <a:lnTo>
                    <a:pt x="438" y="738"/>
                  </a:lnTo>
                  <a:lnTo>
                    <a:pt x="444" y="736"/>
                  </a:lnTo>
                  <a:lnTo>
                    <a:pt x="450" y="733"/>
                  </a:lnTo>
                  <a:lnTo>
                    <a:pt x="450" y="721"/>
                  </a:lnTo>
                  <a:lnTo>
                    <a:pt x="449" y="710"/>
                  </a:lnTo>
                  <a:lnTo>
                    <a:pt x="449" y="697"/>
                  </a:lnTo>
                  <a:lnTo>
                    <a:pt x="449" y="686"/>
                  </a:lnTo>
                  <a:lnTo>
                    <a:pt x="444" y="673"/>
                  </a:lnTo>
                  <a:lnTo>
                    <a:pt x="440" y="661"/>
                  </a:lnTo>
                  <a:lnTo>
                    <a:pt x="438" y="647"/>
                  </a:lnTo>
                  <a:lnTo>
                    <a:pt x="437" y="632"/>
                  </a:lnTo>
                  <a:lnTo>
                    <a:pt x="429" y="631"/>
                  </a:lnTo>
                  <a:lnTo>
                    <a:pt x="421" y="629"/>
                  </a:lnTo>
                  <a:lnTo>
                    <a:pt x="426" y="625"/>
                  </a:lnTo>
                  <a:lnTo>
                    <a:pt x="431" y="620"/>
                  </a:lnTo>
                  <a:lnTo>
                    <a:pt x="435" y="615"/>
                  </a:lnTo>
                  <a:lnTo>
                    <a:pt x="437" y="611"/>
                  </a:lnTo>
                  <a:lnTo>
                    <a:pt x="441" y="600"/>
                  </a:lnTo>
                  <a:lnTo>
                    <a:pt x="446" y="587"/>
                  </a:lnTo>
                  <a:lnTo>
                    <a:pt x="459" y="586"/>
                  </a:lnTo>
                  <a:lnTo>
                    <a:pt x="472" y="585"/>
                  </a:lnTo>
                  <a:lnTo>
                    <a:pt x="477" y="583"/>
                  </a:lnTo>
                  <a:lnTo>
                    <a:pt x="483" y="581"/>
                  </a:lnTo>
                  <a:lnTo>
                    <a:pt x="489" y="579"/>
                  </a:lnTo>
                  <a:lnTo>
                    <a:pt x="496" y="578"/>
                  </a:lnTo>
                  <a:lnTo>
                    <a:pt x="508" y="577"/>
                  </a:lnTo>
                  <a:lnTo>
                    <a:pt x="522" y="576"/>
                  </a:lnTo>
                  <a:lnTo>
                    <a:pt x="528" y="576"/>
                  </a:lnTo>
                  <a:lnTo>
                    <a:pt x="534" y="575"/>
                  </a:lnTo>
                  <a:lnTo>
                    <a:pt x="540" y="573"/>
                  </a:lnTo>
                  <a:lnTo>
                    <a:pt x="546" y="571"/>
                  </a:lnTo>
                  <a:lnTo>
                    <a:pt x="551" y="567"/>
                  </a:lnTo>
                  <a:lnTo>
                    <a:pt x="555" y="563"/>
                  </a:lnTo>
                  <a:lnTo>
                    <a:pt x="559" y="557"/>
                  </a:lnTo>
                  <a:lnTo>
                    <a:pt x="562" y="551"/>
                  </a:lnTo>
                  <a:lnTo>
                    <a:pt x="565" y="551"/>
                  </a:lnTo>
                  <a:lnTo>
                    <a:pt x="568" y="551"/>
                  </a:lnTo>
                  <a:lnTo>
                    <a:pt x="568" y="534"/>
                  </a:lnTo>
                  <a:lnTo>
                    <a:pt x="568" y="519"/>
                  </a:lnTo>
                  <a:lnTo>
                    <a:pt x="568" y="502"/>
                  </a:lnTo>
                  <a:lnTo>
                    <a:pt x="568" y="487"/>
                  </a:lnTo>
                  <a:lnTo>
                    <a:pt x="553" y="487"/>
                  </a:lnTo>
                  <a:lnTo>
                    <a:pt x="545" y="486"/>
                  </a:lnTo>
                  <a:lnTo>
                    <a:pt x="543" y="486"/>
                  </a:lnTo>
                  <a:lnTo>
                    <a:pt x="542" y="485"/>
                  </a:lnTo>
                  <a:lnTo>
                    <a:pt x="542" y="483"/>
                  </a:lnTo>
                  <a:lnTo>
                    <a:pt x="542" y="482"/>
                  </a:lnTo>
                  <a:lnTo>
                    <a:pt x="553" y="482"/>
                  </a:lnTo>
                  <a:lnTo>
                    <a:pt x="559" y="482"/>
                  </a:lnTo>
                  <a:lnTo>
                    <a:pt x="561" y="481"/>
                  </a:lnTo>
                  <a:lnTo>
                    <a:pt x="562" y="480"/>
                  </a:lnTo>
                  <a:lnTo>
                    <a:pt x="562" y="479"/>
                  </a:lnTo>
                  <a:lnTo>
                    <a:pt x="570" y="471"/>
                  </a:lnTo>
                  <a:lnTo>
                    <a:pt x="576" y="463"/>
                  </a:lnTo>
                  <a:lnTo>
                    <a:pt x="580" y="454"/>
                  </a:lnTo>
                  <a:lnTo>
                    <a:pt x="583" y="444"/>
                  </a:lnTo>
                  <a:lnTo>
                    <a:pt x="587" y="444"/>
                  </a:lnTo>
                  <a:lnTo>
                    <a:pt x="591" y="444"/>
                  </a:lnTo>
                  <a:lnTo>
                    <a:pt x="592" y="433"/>
                  </a:lnTo>
                  <a:lnTo>
                    <a:pt x="593" y="422"/>
                  </a:lnTo>
                  <a:lnTo>
                    <a:pt x="603" y="416"/>
                  </a:lnTo>
                  <a:lnTo>
                    <a:pt x="613" y="411"/>
                  </a:lnTo>
                  <a:lnTo>
                    <a:pt x="635" y="408"/>
                  </a:lnTo>
                  <a:lnTo>
                    <a:pt x="657" y="405"/>
                  </a:lnTo>
                  <a:lnTo>
                    <a:pt x="678" y="402"/>
                  </a:lnTo>
                  <a:lnTo>
                    <a:pt x="700" y="399"/>
                  </a:lnTo>
                  <a:lnTo>
                    <a:pt x="698" y="378"/>
                  </a:lnTo>
                  <a:lnTo>
                    <a:pt x="694" y="357"/>
                  </a:lnTo>
                  <a:lnTo>
                    <a:pt x="690" y="336"/>
                  </a:lnTo>
                  <a:lnTo>
                    <a:pt x="688" y="316"/>
                  </a:lnTo>
                  <a:lnTo>
                    <a:pt x="670" y="318"/>
                  </a:lnTo>
                  <a:lnTo>
                    <a:pt x="654" y="320"/>
                  </a:lnTo>
                  <a:lnTo>
                    <a:pt x="637" y="321"/>
                  </a:lnTo>
                  <a:lnTo>
                    <a:pt x="620" y="323"/>
                  </a:lnTo>
                  <a:lnTo>
                    <a:pt x="621" y="313"/>
                  </a:lnTo>
                  <a:lnTo>
                    <a:pt x="622" y="307"/>
                  </a:lnTo>
                  <a:lnTo>
                    <a:pt x="623" y="304"/>
                  </a:lnTo>
                  <a:lnTo>
                    <a:pt x="627" y="300"/>
                  </a:lnTo>
                  <a:lnTo>
                    <a:pt x="641" y="300"/>
                  </a:lnTo>
                  <a:lnTo>
                    <a:pt x="655" y="301"/>
                  </a:lnTo>
                  <a:lnTo>
                    <a:pt x="656" y="293"/>
                  </a:lnTo>
                  <a:lnTo>
                    <a:pt x="656" y="283"/>
                  </a:lnTo>
                  <a:lnTo>
                    <a:pt x="657" y="275"/>
                  </a:lnTo>
                  <a:lnTo>
                    <a:pt x="658" y="267"/>
                  </a:lnTo>
                  <a:lnTo>
                    <a:pt x="645" y="265"/>
                  </a:lnTo>
                  <a:lnTo>
                    <a:pt x="633" y="264"/>
                  </a:lnTo>
                  <a:lnTo>
                    <a:pt x="620" y="262"/>
                  </a:lnTo>
                  <a:lnTo>
                    <a:pt x="608" y="260"/>
                  </a:lnTo>
                  <a:lnTo>
                    <a:pt x="614" y="258"/>
                  </a:lnTo>
                  <a:lnTo>
                    <a:pt x="619" y="257"/>
                  </a:lnTo>
                  <a:lnTo>
                    <a:pt x="619" y="252"/>
                  </a:lnTo>
                  <a:lnTo>
                    <a:pt x="620" y="247"/>
                  </a:lnTo>
                  <a:lnTo>
                    <a:pt x="634" y="243"/>
                  </a:lnTo>
                  <a:lnTo>
                    <a:pt x="648" y="237"/>
                  </a:lnTo>
                  <a:lnTo>
                    <a:pt x="656" y="232"/>
                  </a:lnTo>
                  <a:lnTo>
                    <a:pt x="663" y="229"/>
                  </a:lnTo>
                  <a:lnTo>
                    <a:pt x="669" y="224"/>
                  </a:lnTo>
                  <a:lnTo>
                    <a:pt x="675" y="220"/>
                  </a:lnTo>
                  <a:lnTo>
                    <a:pt x="680" y="215"/>
                  </a:lnTo>
                  <a:lnTo>
                    <a:pt x="685" y="210"/>
                  </a:lnTo>
                  <a:lnTo>
                    <a:pt x="688" y="203"/>
                  </a:lnTo>
                  <a:lnTo>
                    <a:pt x="689" y="197"/>
                  </a:lnTo>
                  <a:lnTo>
                    <a:pt x="690" y="190"/>
                  </a:lnTo>
                  <a:lnTo>
                    <a:pt x="689" y="183"/>
                  </a:lnTo>
                  <a:lnTo>
                    <a:pt x="686" y="175"/>
                  </a:lnTo>
                  <a:lnTo>
                    <a:pt x="682" y="167"/>
                  </a:lnTo>
                  <a:lnTo>
                    <a:pt x="680" y="152"/>
                  </a:lnTo>
                  <a:lnTo>
                    <a:pt x="680" y="135"/>
                  </a:lnTo>
                  <a:lnTo>
                    <a:pt x="680" y="119"/>
                  </a:lnTo>
                  <a:lnTo>
                    <a:pt x="680" y="104"/>
                  </a:lnTo>
                  <a:lnTo>
                    <a:pt x="690" y="98"/>
                  </a:lnTo>
                  <a:lnTo>
                    <a:pt x="700" y="92"/>
                  </a:lnTo>
                  <a:lnTo>
                    <a:pt x="719" y="92"/>
                  </a:lnTo>
                  <a:lnTo>
                    <a:pt x="739" y="92"/>
                  </a:lnTo>
                  <a:lnTo>
                    <a:pt x="757" y="92"/>
                  </a:lnTo>
                  <a:lnTo>
                    <a:pt x="777" y="92"/>
                  </a:lnTo>
                  <a:lnTo>
                    <a:pt x="777" y="87"/>
                  </a:lnTo>
                  <a:lnTo>
                    <a:pt x="777" y="84"/>
                  </a:lnTo>
                  <a:lnTo>
                    <a:pt x="776" y="77"/>
                  </a:lnTo>
                  <a:lnTo>
                    <a:pt x="776" y="70"/>
                  </a:lnTo>
                  <a:lnTo>
                    <a:pt x="784" y="61"/>
                  </a:lnTo>
                  <a:lnTo>
                    <a:pt x="792" y="54"/>
                  </a:lnTo>
                  <a:lnTo>
                    <a:pt x="802" y="47"/>
                  </a:lnTo>
                  <a:lnTo>
                    <a:pt x="810" y="41"/>
                  </a:lnTo>
                  <a:lnTo>
                    <a:pt x="829" y="29"/>
                  </a:lnTo>
                  <a:lnTo>
                    <a:pt x="850" y="18"/>
                  </a:lnTo>
                  <a:lnTo>
                    <a:pt x="859" y="9"/>
                  </a:lnTo>
                  <a:lnTo>
                    <a:pt x="864" y="4"/>
                  </a:lnTo>
                  <a:lnTo>
                    <a:pt x="868" y="2"/>
                  </a:lnTo>
                  <a:lnTo>
                    <a:pt x="872" y="0"/>
                  </a:lnTo>
                  <a:lnTo>
                    <a:pt x="876" y="8"/>
                  </a:lnTo>
                  <a:lnTo>
                    <a:pt x="881" y="14"/>
                  </a:lnTo>
                  <a:lnTo>
                    <a:pt x="887" y="18"/>
                  </a:lnTo>
                  <a:lnTo>
                    <a:pt x="893" y="21"/>
                  </a:lnTo>
                  <a:lnTo>
                    <a:pt x="908" y="23"/>
                  </a:lnTo>
                  <a:lnTo>
                    <a:pt x="925" y="25"/>
                  </a:lnTo>
                  <a:lnTo>
                    <a:pt x="956" y="53"/>
                  </a:lnTo>
                  <a:lnTo>
                    <a:pt x="989" y="82"/>
                  </a:lnTo>
                  <a:lnTo>
                    <a:pt x="998" y="88"/>
                  </a:lnTo>
                  <a:lnTo>
                    <a:pt x="1007" y="96"/>
                  </a:lnTo>
                  <a:lnTo>
                    <a:pt x="1016" y="101"/>
                  </a:lnTo>
                  <a:lnTo>
                    <a:pt x="1026" y="106"/>
                  </a:lnTo>
                  <a:lnTo>
                    <a:pt x="1035" y="110"/>
                  </a:lnTo>
                  <a:lnTo>
                    <a:pt x="1044" y="114"/>
                  </a:lnTo>
                  <a:lnTo>
                    <a:pt x="1055" y="116"/>
                  </a:lnTo>
                  <a:lnTo>
                    <a:pt x="1065" y="118"/>
                  </a:lnTo>
                  <a:lnTo>
                    <a:pt x="1062" y="132"/>
                  </a:lnTo>
                  <a:lnTo>
                    <a:pt x="1059" y="142"/>
                  </a:lnTo>
                  <a:lnTo>
                    <a:pt x="1053" y="158"/>
                  </a:lnTo>
                  <a:lnTo>
                    <a:pt x="1040" y="183"/>
                  </a:lnTo>
                  <a:lnTo>
                    <a:pt x="1031" y="189"/>
                  </a:lnTo>
                  <a:lnTo>
                    <a:pt x="1022" y="195"/>
                  </a:lnTo>
                  <a:lnTo>
                    <a:pt x="1014" y="202"/>
                  </a:lnTo>
                  <a:lnTo>
                    <a:pt x="1008" y="210"/>
                  </a:lnTo>
                  <a:lnTo>
                    <a:pt x="1003" y="218"/>
                  </a:lnTo>
                  <a:lnTo>
                    <a:pt x="998" y="226"/>
                  </a:lnTo>
                  <a:lnTo>
                    <a:pt x="994" y="235"/>
                  </a:lnTo>
                  <a:lnTo>
                    <a:pt x="991" y="243"/>
                  </a:lnTo>
                  <a:lnTo>
                    <a:pt x="983" y="262"/>
                  </a:lnTo>
                  <a:lnTo>
                    <a:pt x="976" y="280"/>
                  </a:lnTo>
                  <a:lnTo>
                    <a:pt x="972" y="290"/>
                  </a:lnTo>
                  <a:lnTo>
                    <a:pt x="968" y="299"/>
                  </a:lnTo>
                  <a:lnTo>
                    <a:pt x="963" y="308"/>
                  </a:lnTo>
                  <a:lnTo>
                    <a:pt x="956" y="318"/>
                  </a:lnTo>
                  <a:lnTo>
                    <a:pt x="954" y="329"/>
                  </a:lnTo>
                  <a:lnTo>
                    <a:pt x="953" y="340"/>
                  </a:lnTo>
                  <a:lnTo>
                    <a:pt x="957" y="340"/>
                  </a:lnTo>
                  <a:lnTo>
                    <a:pt x="961" y="340"/>
                  </a:lnTo>
                  <a:lnTo>
                    <a:pt x="964" y="349"/>
                  </a:lnTo>
                  <a:lnTo>
                    <a:pt x="965" y="357"/>
                  </a:lnTo>
                  <a:lnTo>
                    <a:pt x="966" y="365"/>
                  </a:lnTo>
                  <a:lnTo>
                    <a:pt x="968" y="372"/>
                  </a:lnTo>
                  <a:lnTo>
                    <a:pt x="987" y="370"/>
                  </a:lnTo>
                  <a:lnTo>
                    <a:pt x="1007" y="367"/>
                  </a:lnTo>
                  <a:lnTo>
                    <a:pt x="1027" y="365"/>
                  </a:lnTo>
                  <a:lnTo>
                    <a:pt x="1047" y="363"/>
                  </a:lnTo>
                  <a:lnTo>
                    <a:pt x="1055" y="355"/>
                  </a:lnTo>
                  <a:lnTo>
                    <a:pt x="1063" y="348"/>
                  </a:lnTo>
                  <a:lnTo>
                    <a:pt x="1070" y="342"/>
                  </a:lnTo>
                  <a:lnTo>
                    <a:pt x="1077" y="339"/>
                  </a:lnTo>
                  <a:lnTo>
                    <a:pt x="1083" y="337"/>
                  </a:lnTo>
                  <a:lnTo>
                    <a:pt x="1089" y="337"/>
                  </a:lnTo>
                  <a:lnTo>
                    <a:pt x="1094" y="337"/>
                  </a:lnTo>
                  <a:lnTo>
                    <a:pt x="1099" y="339"/>
                  </a:lnTo>
                  <a:lnTo>
                    <a:pt x="1105" y="342"/>
                  </a:lnTo>
                  <a:lnTo>
                    <a:pt x="1110" y="347"/>
                  </a:lnTo>
                  <a:lnTo>
                    <a:pt x="1115" y="351"/>
                  </a:lnTo>
                  <a:lnTo>
                    <a:pt x="1120" y="356"/>
                  </a:lnTo>
                  <a:lnTo>
                    <a:pt x="1132" y="366"/>
                  </a:lnTo>
                  <a:lnTo>
                    <a:pt x="1144" y="378"/>
                  </a:lnTo>
                  <a:lnTo>
                    <a:pt x="1139" y="394"/>
                  </a:lnTo>
                  <a:lnTo>
                    <a:pt x="1137" y="407"/>
                  </a:lnTo>
                  <a:lnTo>
                    <a:pt x="1138" y="412"/>
                  </a:lnTo>
                  <a:lnTo>
                    <a:pt x="1141" y="417"/>
                  </a:lnTo>
                  <a:lnTo>
                    <a:pt x="1146" y="423"/>
                  </a:lnTo>
                  <a:lnTo>
                    <a:pt x="1153" y="429"/>
                  </a:lnTo>
                  <a:lnTo>
                    <a:pt x="1152" y="440"/>
                  </a:lnTo>
                  <a:lnTo>
                    <a:pt x="1151" y="449"/>
                  </a:lnTo>
                  <a:lnTo>
                    <a:pt x="1148" y="455"/>
                  </a:lnTo>
                  <a:lnTo>
                    <a:pt x="1145" y="461"/>
                  </a:lnTo>
                  <a:lnTo>
                    <a:pt x="1134" y="470"/>
                  </a:lnTo>
                  <a:lnTo>
                    <a:pt x="1118" y="481"/>
                  </a:lnTo>
                  <a:lnTo>
                    <a:pt x="1118" y="493"/>
                  </a:lnTo>
                  <a:lnTo>
                    <a:pt x="1118" y="503"/>
                  </a:lnTo>
                  <a:lnTo>
                    <a:pt x="1119" y="515"/>
                  </a:lnTo>
                  <a:lnTo>
                    <a:pt x="1119" y="526"/>
                  </a:lnTo>
                  <a:lnTo>
                    <a:pt x="1114" y="548"/>
                  </a:lnTo>
                  <a:lnTo>
                    <a:pt x="1107" y="572"/>
                  </a:lnTo>
                  <a:lnTo>
                    <a:pt x="1104" y="584"/>
                  </a:lnTo>
                  <a:lnTo>
                    <a:pt x="1101" y="596"/>
                  </a:lnTo>
                  <a:lnTo>
                    <a:pt x="1101" y="607"/>
                  </a:lnTo>
                  <a:lnTo>
                    <a:pt x="1103" y="617"/>
                  </a:lnTo>
                  <a:lnTo>
                    <a:pt x="1107" y="624"/>
                  </a:lnTo>
                  <a:lnTo>
                    <a:pt x="1110" y="631"/>
                  </a:lnTo>
                  <a:lnTo>
                    <a:pt x="1125" y="630"/>
                  </a:lnTo>
                  <a:lnTo>
                    <a:pt x="1141" y="628"/>
                  </a:lnTo>
                  <a:lnTo>
                    <a:pt x="1155" y="627"/>
                  </a:lnTo>
                  <a:lnTo>
                    <a:pt x="1171" y="627"/>
                  </a:lnTo>
                  <a:lnTo>
                    <a:pt x="1171" y="621"/>
                  </a:lnTo>
                  <a:lnTo>
                    <a:pt x="1171" y="617"/>
                  </a:lnTo>
                  <a:lnTo>
                    <a:pt x="1173" y="613"/>
                  </a:lnTo>
                  <a:lnTo>
                    <a:pt x="1177" y="609"/>
                  </a:lnTo>
                  <a:lnTo>
                    <a:pt x="1183" y="609"/>
                  </a:lnTo>
                  <a:lnTo>
                    <a:pt x="1190" y="609"/>
                  </a:lnTo>
                  <a:lnTo>
                    <a:pt x="1190" y="620"/>
                  </a:lnTo>
                  <a:lnTo>
                    <a:pt x="1189" y="631"/>
                  </a:lnTo>
                  <a:lnTo>
                    <a:pt x="1189" y="642"/>
                  </a:lnTo>
                  <a:lnTo>
                    <a:pt x="1189" y="654"/>
                  </a:lnTo>
                  <a:lnTo>
                    <a:pt x="1194" y="658"/>
                  </a:lnTo>
                  <a:lnTo>
                    <a:pt x="1197" y="662"/>
                  </a:lnTo>
                  <a:lnTo>
                    <a:pt x="1199" y="667"/>
                  </a:lnTo>
                  <a:lnTo>
                    <a:pt x="1201" y="676"/>
                  </a:lnTo>
                  <a:lnTo>
                    <a:pt x="1206" y="676"/>
                  </a:lnTo>
                  <a:lnTo>
                    <a:pt x="1212" y="676"/>
                  </a:lnTo>
                  <a:lnTo>
                    <a:pt x="1215" y="684"/>
                  </a:lnTo>
                  <a:lnTo>
                    <a:pt x="1218" y="690"/>
                  </a:lnTo>
                  <a:lnTo>
                    <a:pt x="1220" y="695"/>
                  </a:lnTo>
                  <a:lnTo>
                    <a:pt x="1223" y="700"/>
                  </a:lnTo>
                  <a:lnTo>
                    <a:pt x="1226" y="703"/>
                  </a:lnTo>
                  <a:lnTo>
                    <a:pt x="1230" y="706"/>
                  </a:lnTo>
                  <a:lnTo>
                    <a:pt x="1236" y="710"/>
                  </a:lnTo>
                  <a:lnTo>
                    <a:pt x="1243" y="714"/>
                  </a:lnTo>
                  <a:lnTo>
                    <a:pt x="1240" y="734"/>
                  </a:lnTo>
                  <a:lnTo>
                    <a:pt x="1240" y="747"/>
                  </a:lnTo>
                  <a:lnTo>
                    <a:pt x="1240" y="757"/>
                  </a:lnTo>
                  <a:lnTo>
                    <a:pt x="1243" y="770"/>
                  </a:lnTo>
                  <a:lnTo>
                    <a:pt x="1234" y="773"/>
                  </a:lnTo>
                  <a:lnTo>
                    <a:pt x="1227" y="776"/>
                  </a:lnTo>
                  <a:lnTo>
                    <a:pt x="1217" y="782"/>
                  </a:lnTo>
                  <a:lnTo>
                    <a:pt x="1201" y="794"/>
                  </a:lnTo>
                  <a:lnTo>
                    <a:pt x="1202" y="805"/>
                  </a:lnTo>
                  <a:lnTo>
                    <a:pt x="1204" y="815"/>
                  </a:lnTo>
                  <a:lnTo>
                    <a:pt x="1207" y="825"/>
                  </a:lnTo>
                  <a:lnTo>
                    <a:pt x="1210" y="834"/>
                  </a:lnTo>
                  <a:lnTo>
                    <a:pt x="1215" y="842"/>
                  </a:lnTo>
                  <a:lnTo>
                    <a:pt x="1219" y="850"/>
                  </a:lnTo>
                  <a:lnTo>
                    <a:pt x="1224" y="856"/>
                  </a:lnTo>
                  <a:lnTo>
                    <a:pt x="1229" y="862"/>
                  </a:lnTo>
                  <a:lnTo>
                    <a:pt x="1235" y="868"/>
                  </a:lnTo>
                  <a:lnTo>
                    <a:pt x="1243" y="873"/>
                  </a:lnTo>
                  <a:lnTo>
                    <a:pt x="1250" y="878"/>
                  </a:lnTo>
                  <a:lnTo>
                    <a:pt x="1258" y="882"/>
                  </a:lnTo>
                  <a:lnTo>
                    <a:pt x="1266" y="886"/>
                  </a:lnTo>
                  <a:lnTo>
                    <a:pt x="1276" y="889"/>
                  </a:lnTo>
                  <a:lnTo>
                    <a:pt x="1285" y="892"/>
                  </a:lnTo>
                  <a:lnTo>
                    <a:pt x="1295" y="895"/>
                  </a:lnTo>
                  <a:lnTo>
                    <a:pt x="1288" y="901"/>
                  </a:lnTo>
                  <a:lnTo>
                    <a:pt x="1284" y="906"/>
                  </a:lnTo>
                  <a:lnTo>
                    <a:pt x="1282" y="911"/>
                  </a:lnTo>
                  <a:lnTo>
                    <a:pt x="1280" y="919"/>
                  </a:lnTo>
                  <a:lnTo>
                    <a:pt x="1270" y="922"/>
                  </a:lnTo>
                  <a:lnTo>
                    <a:pt x="1264" y="925"/>
                  </a:lnTo>
                  <a:lnTo>
                    <a:pt x="1260" y="929"/>
                  </a:lnTo>
                  <a:lnTo>
                    <a:pt x="1257" y="935"/>
                  </a:lnTo>
                  <a:lnTo>
                    <a:pt x="1255" y="946"/>
                  </a:lnTo>
                  <a:lnTo>
                    <a:pt x="1254" y="963"/>
                  </a:lnTo>
                  <a:lnTo>
                    <a:pt x="1265" y="966"/>
                  </a:lnTo>
                  <a:lnTo>
                    <a:pt x="1277" y="970"/>
                  </a:lnTo>
                  <a:lnTo>
                    <a:pt x="1286" y="976"/>
                  </a:lnTo>
                  <a:lnTo>
                    <a:pt x="1293" y="983"/>
                  </a:lnTo>
                  <a:lnTo>
                    <a:pt x="1300" y="993"/>
                  </a:lnTo>
                  <a:lnTo>
                    <a:pt x="1305" y="1003"/>
                  </a:lnTo>
                  <a:lnTo>
                    <a:pt x="1308" y="1015"/>
                  </a:lnTo>
                  <a:lnTo>
                    <a:pt x="1310" y="1028"/>
                  </a:lnTo>
                  <a:lnTo>
                    <a:pt x="1293" y="1034"/>
                  </a:lnTo>
                  <a:lnTo>
                    <a:pt x="1280" y="1042"/>
                  </a:lnTo>
                  <a:lnTo>
                    <a:pt x="1274" y="1046"/>
                  </a:lnTo>
                  <a:lnTo>
                    <a:pt x="1268" y="1051"/>
                  </a:lnTo>
                  <a:lnTo>
                    <a:pt x="1264" y="1055"/>
                  </a:lnTo>
                  <a:lnTo>
                    <a:pt x="1261" y="1060"/>
                  </a:lnTo>
                  <a:lnTo>
                    <a:pt x="1259" y="1065"/>
                  </a:lnTo>
                  <a:lnTo>
                    <a:pt x="1257" y="1072"/>
                  </a:lnTo>
                  <a:lnTo>
                    <a:pt x="1256" y="1078"/>
                  </a:lnTo>
                  <a:lnTo>
                    <a:pt x="1257" y="1085"/>
                  </a:lnTo>
                  <a:lnTo>
                    <a:pt x="1258" y="1092"/>
                  </a:lnTo>
                  <a:lnTo>
                    <a:pt x="1260" y="1101"/>
                  </a:lnTo>
                  <a:lnTo>
                    <a:pt x="1263" y="1110"/>
                  </a:lnTo>
                  <a:lnTo>
                    <a:pt x="1267" y="1119"/>
                  </a:lnTo>
                  <a:lnTo>
                    <a:pt x="1278" y="1124"/>
                  </a:lnTo>
                  <a:lnTo>
                    <a:pt x="1288" y="1131"/>
                  </a:lnTo>
                  <a:lnTo>
                    <a:pt x="1291" y="1142"/>
                  </a:lnTo>
                  <a:lnTo>
                    <a:pt x="1292" y="1150"/>
                  </a:lnTo>
                  <a:lnTo>
                    <a:pt x="1292" y="1160"/>
                  </a:lnTo>
                  <a:lnTo>
                    <a:pt x="1293" y="1172"/>
                  </a:lnTo>
                  <a:lnTo>
                    <a:pt x="1278" y="1177"/>
                  </a:lnTo>
                  <a:lnTo>
                    <a:pt x="1269" y="1181"/>
                  </a:lnTo>
                  <a:lnTo>
                    <a:pt x="1264" y="1184"/>
                  </a:lnTo>
                  <a:lnTo>
                    <a:pt x="1259" y="1189"/>
                  </a:lnTo>
                  <a:lnTo>
                    <a:pt x="1260" y="1197"/>
                  </a:lnTo>
                  <a:lnTo>
                    <a:pt x="1261" y="1205"/>
                  </a:lnTo>
                  <a:lnTo>
                    <a:pt x="1262" y="1213"/>
                  </a:lnTo>
                  <a:lnTo>
                    <a:pt x="1264" y="1221"/>
                  </a:lnTo>
                  <a:lnTo>
                    <a:pt x="1260" y="1229"/>
                  </a:lnTo>
                  <a:lnTo>
                    <a:pt x="1258" y="1237"/>
                  </a:lnTo>
                  <a:lnTo>
                    <a:pt x="1258" y="1243"/>
                  </a:lnTo>
                  <a:lnTo>
                    <a:pt x="1260" y="1249"/>
                  </a:lnTo>
                  <a:lnTo>
                    <a:pt x="1264" y="1254"/>
                  </a:lnTo>
                  <a:lnTo>
                    <a:pt x="1268" y="1259"/>
                  </a:lnTo>
                  <a:lnTo>
                    <a:pt x="1274" y="1263"/>
                  </a:lnTo>
                  <a:lnTo>
                    <a:pt x="1279" y="1268"/>
                  </a:lnTo>
                  <a:lnTo>
                    <a:pt x="1285" y="1273"/>
                  </a:lnTo>
                  <a:lnTo>
                    <a:pt x="1289" y="1277"/>
                  </a:lnTo>
                  <a:lnTo>
                    <a:pt x="1293" y="1281"/>
                  </a:lnTo>
                  <a:lnTo>
                    <a:pt x="1295" y="1286"/>
                  </a:lnTo>
                  <a:lnTo>
                    <a:pt x="1296" y="1293"/>
                  </a:lnTo>
                  <a:lnTo>
                    <a:pt x="1295" y="1299"/>
                  </a:lnTo>
                  <a:lnTo>
                    <a:pt x="1291" y="1305"/>
                  </a:lnTo>
                  <a:lnTo>
                    <a:pt x="1284" y="1313"/>
                  </a:lnTo>
                  <a:lnTo>
                    <a:pt x="1279" y="1312"/>
                  </a:lnTo>
                  <a:lnTo>
                    <a:pt x="1275" y="1312"/>
                  </a:lnTo>
                  <a:lnTo>
                    <a:pt x="1273" y="1325"/>
                  </a:lnTo>
                  <a:lnTo>
                    <a:pt x="1269" y="1338"/>
                  </a:lnTo>
                  <a:lnTo>
                    <a:pt x="1267" y="1351"/>
                  </a:lnTo>
                  <a:lnTo>
                    <a:pt x="1265" y="1364"/>
                  </a:lnTo>
                  <a:lnTo>
                    <a:pt x="1270" y="1366"/>
                  </a:lnTo>
                  <a:lnTo>
                    <a:pt x="1278" y="1368"/>
                  </a:lnTo>
                  <a:lnTo>
                    <a:pt x="1278" y="1392"/>
                  </a:lnTo>
                  <a:lnTo>
                    <a:pt x="1280" y="1415"/>
                  </a:lnTo>
                  <a:lnTo>
                    <a:pt x="1283" y="1437"/>
                  </a:lnTo>
                  <a:lnTo>
                    <a:pt x="1288" y="1461"/>
                  </a:lnTo>
                  <a:lnTo>
                    <a:pt x="1278" y="1458"/>
                  </a:lnTo>
                  <a:lnTo>
                    <a:pt x="1266" y="1457"/>
                  </a:lnTo>
                  <a:lnTo>
                    <a:pt x="1256" y="1456"/>
                  </a:lnTo>
                  <a:lnTo>
                    <a:pt x="1245" y="1455"/>
                  </a:lnTo>
                  <a:lnTo>
                    <a:pt x="1234" y="1465"/>
                  </a:lnTo>
                  <a:lnTo>
                    <a:pt x="1227" y="1473"/>
                  </a:lnTo>
                  <a:lnTo>
                    <a:pt x="1221" y="1481"/>
                  </a:lnTo>
                  <a:lnTo>
                    <a:pt x="1217" y="1489"/>
                  </a:lnTo>
                  <a:lnTo>
                    <a:pt x="1213" y="1497"/>
                  </a:lnTo>
                  <a:lnTo>
                    <a:pt x="1211" y="1506"/>
                  </a:lnTo>
                  <a:lnTo>
                    <a:pt x="1209" y="1518"/>
                  </a:lnTo>
                  <a:lnTo>
                    <a:pt x="1207" y="1532"/>
                  </a:lnTo>
                  <a:lnTo>
                    <a:pt x="1218" y="1531"/>
                  </a:lnTo>
                  <a:lnTo>
                    <a:pt x="1228" y="1530"/>
                  </a:lnTo>
                  <a:lnTo>
                    <a:pt x="1239" y="1530"/>
                  </a:lnTo>
                  <a:lnTo>
                    <a:pt x="1250" y="1529"/>
                  </a:lnTo>
                  <a:lnTo>
                    <a:pt x="1250" y="1540"/>
                  </a:lnTo>
                  <a:lnTo>
                    <a:pt x="1251" y="1551"/>
                  </a:lnTo>
                  <a:lnTo>
                    <a:pt x="1252" y="1561"/>
                  </a:lnTo>
                  <a:lnTo>
                    <a:pt x="1252" y="1573"/>
                  </a:lnTo>
                  <a:lnTo>
                    <a:pt x="1248" y="1573"/>
                  </a:lnTo>
                  <a:lnTo>
                    <a:pt x="1244" y="1573"/>
                  </a:lnTo>
                  <a:lnTo>
                    <a:pt x="1238" y="1583"/>
                  </a:lnTo>
                  <a:lnTo>
                    <a:pt x="1234" y="1594"/>
                  </a:lnTo>
                  <a:lnTo>
                    <a:pt x="1210" y="1596"/>
                  </a:lnTo>
                  <a:lnTo>
                    <a:pt x="1184" y="1600"/>
                  </a:lnTo>
                  <a:lnTo>
                    <a:pt x="1172" y="1603"/>
                  </a:lnTo>
                  <a:lnTo>
                    <a:pt x="1161" y="1606"/>
                  </a:lnTo>
                  <a:lnTo>
                    <a:pt x="1154" y="1608"/>
                  </a:lnTo>
                  <a:lnTo>
                    <a:pt x="1150" y="1611"/>
                  </a:lnTo>
                  <a:lnTo>
                    <a:pt x="1145" y="1614"/>
                  </a:lnTo>
                  <a:lnTo>
                    <a:pt x="1141" y="1618"/>
                  </a:lnTo>
                  <a:lnTo>
                    <a:pt x="1138" y="1657"/>
                  </a:lnTo>
                  <a:lnTo>
                    <a:pt x="1136" y="1677"/>
                  </a:lnTo>
                  <a:lnTo>
                    <a:pt x="1135" y="1683"/>
                  </a:lnTo>
                  <a:lnTo>
                    <a:pt x="1134" y="1686"/>
                  </a:lnTo>
                  <a:lnTo>
                    <a:pt x="1132" y="1688"/>
                  </a:lnTo>
                  <a:lnTo>
                    <a:pt x="1131" y="1690"/>
                  </a:lnTo>
                  <a:lnTo>
                    <a:pt x="1126" y="1690"/>
                  </a:lnTo>
                  <a:lnTo>
                    <a:pt x="1123" y="1690"/>
                  </a:lnTo>
                  <a:lnTo>
                    <a:pt x="1123" y="1699"/>
                  </a:lnTo>
                  <a:lnTo>
                    <a:pt x="1123" y="1710"/>
                  </a:lnTo>
                  <a:lnTo>
                    <a:pt x="1126" y="1710"/>
                  </a:lnTo>
                  <a:lnTo>
                    <a:pt x="1131" y="1710"/>
                  </a:lnTo>
                  <a:lnTo>
                    <a:pt x="1131" y="1717"/>
                  </a:lnTo>
                  <a:lnTo>
                    <a:pt x="1131" y="1725"/>
                  </a:lnTo>
                  <a:lnTo>
                    <a:pt x="1131" y="1732"/>
                  </a:lnTo>
                  <a:lnTo>
                    <a:pt x="1131" y="1741"/>
                  </a:lnTo>
                  <a:lnTo>
                    <a:pt x="1126" y="1741"/>
                  </a:lnTo>
                  <a:lnTo>
                    <a:pt x="1123" y="1741"/>
                  </a:lnTo>
                  <a:lnTo>
                    <a:pt x="1121" y="1752"/>
                  </a:lnTo>
                  <a:lnTo>
                    <a:pt x="1120" y="1764"/>
                  </a:lnTo>
                  <a:lnTo>
                    <a:pt x="1119" y="1776"/>
                  </a:lnTo>
                  <a:lnTo>
                    <a:pt x="1118" y="1788"/>
                  </a:lnTo>
                  <a:lnTo>
                    <a:pt x="1117" y="1803"/>
                  </a:lnTo>
                  <a:lnTo>
                    <a:pt x="1117" y="1818"/>
                  </a:lnTo>
                  <a:lnTo>
                    <a:pt x="1109" y="1815"/>
                  </a:lnTo>
                  <a:lnTo>
                    <a:pt x="1101" y="1814"/>
                  </a:lnTo>
                  <a:lnTo>
                    <a:pt x="1089" y="1812"/>
                  </a:lnTo>
                  <a:lnTo>
                    <a:pt x="1067" y="1810"/>
                  </a:lnTo>
                  <a:lnTo>
                    <a:pt x="1065" y="1807"/>
                  </a:lnTo>
                  <a:lnTo>
                    <a:pt x="1065" y="1804"/>
                  </a:lnTo>
                  <a:lnTo>
                    <a:pt x="1053" y="1803"/>
                  </a:lnTo>
                  <a:lnTo>
                    <a:pt x="1042" y="1801"/>
                  </a:lnTo>
                  <a:lnTo>
                    <a:pt x="1031" y="1800"/>
                  </a:lnTo>
                  <a:lnTo>
                    <a:pt x="1021" y="1799"/>
                  </a:lnTo>
                  <a:lnTo>
                    <a:pt x="1015" y="1795"/>
                  </a:lnTo>
                  <a:lnTo>
                    <a:pt x="1009" y="1790"/>
                  </a:lnTo>
                  <a:lnTo>
                    <a:pt x="1001" y="1787"/>
                  </a:lnTo>
                  <a:lnTo>
                    <a:pt x="992" y="1785"/>
                  </a:lnTo>
                  <a:lnTo>
                    <a:pt x="971" y="1781"/>
                  </a:lnTo>
                  <a:lnTo>
                    <a:pt x="948" y="1779"/>
                  </a:lnTo>
                  <a:lnTo>
                    <a:pt x="924" y="1777"/>
                  </a:lnTo>
                  <a:lnTo>
                    <a:pt x="902" y="1777"/>
                  </a:lnTo>
                  <a:lnTo>
                    <a:pt x="882" y="1778"/>
                  </a:lnTo>
                  <a:lnTo>
                    <a:pt x="866" y="1780"/>
                  </a:lnTo>
                  <a:lnTo>
                    <a:pt x="864" y="1799"/>
                  </a:lnTo>
                  <a:lnTo>
                    <a:pt x="862" y="1817"/>
                  </a:lnTo>
                  <a:lnTo>
                    <a:pt x="860" y="1836"/>
                  </a:lnTo>
                  <a:lnTo>
                    <a:pt x="858" y="1855"/>
                  </a:lnTo>
                  <a:lnTo>
                    <a:pt x="854" y="1855"/>
                  </a:lnTo>
                  <a:lnTo>
                    <a:pt x="850" y="1855"/>
                  </a:lnTo>
                  <a:lnTo>
                    <a:pt x="847" y="1871"/>
                  </a:lnTo>
                  <a:lnTo>
                    <a:pt x="846" y="1888"/>
                  </a:lnTo>
                  <a:lnTo>
                    <a:pt x="844" y="1906"/>
                  </a:lnTo>
                  <a:lnTo>
                    <a:pt x="842" y="1922"/>
                  </a:lnTo>
                  <a:lnTo>
                    <a:pt x="823" y="1920"/>
                  </a:lnTo>
                  <a:lnTo>
                    <a:pt x="802" y="1917"/>
                  </a:lnTo>
                  <a:lnTo>
                    <a:pt x="782" y="1915"/>
                  </a:lnTo>
                  <a:lnTo>
                    <a:pt x="762" y="1913"/>
                  </a:lnTo>
                  <a:lnTo>
                    <a:pt x="760" y="1910"/>
                  </a:lnTo>
                  <a:lnTo>
                    <a:pt x="760" y="1907"/>
                  </a:lnTo>
                  <a:lnTo>
                    <a:pt x="746" y="1906"/>
                  </a:lnTo>
                  <a:lnTo>
                    <a:pt x="732" y="1906"/>
                  </a:lnTo>
                  <a:lnTo>
                    <a:pt x="731" y="1902"/>
                  </a:lnTo>
                  <a:lnTo>
                    <a:pt x="730" y="1899"/>
                  </a:lnTo>
                  <a:lnTo>
                    <a:pt x="695" y="1896"/>
                  </a:lnTo>
                  <a:lnTo>
                    <a:pt x="661" y="1893"/>
                  </a:lnTo>
                  <a:lnTo>
                    <a:pt x="627" y="1889"/>
                  </a:lnTo>
                  <a:lnTo>
                    <a:pt x="593" y="1886"/>
                  </a:lnTo>
                  <a:lnTo>
                    <a:pt x="592" y="1896"/>
                  </a:lnTo>
                  <a:lnTo>
                    <a:pt x="591" y="1907"/>
                  </a:lnTo>
                  <a:lnTo>
                    <a:pt x="587" y="1907"/>
                  </a:lnTo>
                  <a:lnTo>
                    <a:pt x="583" y="1907"/>
                  </a:lnTo>
                  <a:lnTo>
                    <a:pt x="579" y="1942"/>
                  </a:lnTo>
                  <a:lnTo>
                    <a:pt x="573" y="1977"/>
                  </a:lnTo>
                  <a:lnTo>
                    <a:pt x="566" y="2012"/>
                  </a:lnTo>
                  <a:lnTo>
                    <a:pt x="560" y="2048"/>
                  </a:lnTo>
                  <a:lnTo>
                    <a:pt x="554" y="2083"/>
                  </a:lnTo>
                  <a:lnTo>
                    <a:pt x="548" y="2118"/>
                  </a:lnTo>
                  <a:lnTo>
                    <a:pt x="543" y="2153"/>
                  </a:lnTo>
                  <a:lnTo>
                    <a:pt x="538" y="2188"/>
                  </a:lnTo>
                  <a:lnTo>
                    <a:pt x="522" y="2186"/>
                  </a:lnTo>
                  <a:lnTo>
                    <a:pt x="505" y="2182"/>
                  </a:lnTo>
                  <a:lnTo>
                    <a:pt x="497" y="2180"/>
                  </a:lnTo>
                  <a:lnTo>
                    <a:pt x="490" y="2179"/>
                  </a:lnTo>
                  <a:lnTo>
                    <a:pt x="482" y="2179"/>
                  </a:lnTo>
                  <a:lnTo>
                    <a:pt x="476" y="2180"/>
                  </a:lnTo>
                  <a:lnTo>
                    <a:pt x="472" y="2190"/>
                  </a:lnTo>
                  <a:lnTo>
                    <a:pt x="469" y="2200"/>
                  </a:lnTo>
                  <a:lnTo>
                    <a:pt x="467" y="2215"/>
                  </a:lnTo>
                  <a:lnTo>
                    <a:pt x="464" y="2242"/>
                  </a:lnTo>
                  <a:lnTo>
                    <a:pt x="450" y="2237"/>
                  </a:lnTo>
                  <a:lnTo>
                    <a:pt x="437" y="2234"/>
                  </a:lnTo>
                  <a:lnTo>
                    <a:pt x="423" y="2231"/>
                  </a:lnTo>
                  <a:lnTo>
                    <a:pt x="410" y="2227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>
                <a:solidFill>
                  <a:schemeClr val="tx1"/>
                </a:solidFill>
              </a:endParaRPr>
            </a:p>
          </p:txBody>
        </p:sp>
        <p:sp>
          <p:nvSpPr>
            <p:cNvPr id="28" name="Freeform 306">
              <a:extLst>
                <a:ext uri="{FF2B5EF4-FFF2-40B4-BE49-F238E27FC236}">
                  <a16:creationId xmlns:a16="http://schemas.microsoft.com/office/drawing/2014/main" id="{343D2D01-C309-4D01-B65C-17D4C0F31B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329" y="3096649"/>
              <a:ext cx="981316" cy="1028347"/>
            </a:xfrm>
            <a:custGeom>
              <a:avLst/>
              <a:gdLst>
                <a:gd name="T0" fmla="*/ 2147483646 w 2334"/>
                <a:gd name="T1" fmla="*/ 2147483646 h 2537"/>
                <a:gd name="T2" fmla="*/ 2147483646 w 2334"/>
                <a:gd name="T3" fmla="*/ 2147483646 h 2537"/>
                <a:gd name="T4" fmla="*/ 2147483646 w 2334"/>
                <a:gd name="T5" fmla="*/ 2147483646 h 2537"/>
                <a:gd name="T6" fmla="*/ 2147483646 w 2334"/>
                <a:gd name="T7" fmla="*/ 2147483646 h 2537"/>
                <a:gd name="T8" fmla="*/ 2147483646 w 2334"/>
                <a:gd name="T9" fmla="*/ 2147483646 h 2537"/>
                <a:gd name="T10" fmla="*/ 2147483646 w 2334"/>
                <a:gd name="T11" fmla="*/ 2147483646 h 2537"/>
                <a:gd name="T12" fmla="*/ 2147483646 w 2334"/>
                <a:gd name="T13" fmla="*/ 2147483646 h 2537"/>
                <a:gd name="T14" fmla="*/ 2147483646 w 2334"/>
                <a:gd name="T15" fmla="*/ 2147483646 h 2537"/>
                <a:gd name="T16" fmla="*/ 2147483646 w 2334"/>
                <a:gd name="T17" fmla="*/ 2147483646 h 2537"/>
                <a:gd name="T18" fmla="*/ 2147483646 w 2334"/>
                <a:gd name="T19" fmla="*/ 2147483646 h 2537"/>
                <a:gd name="T20" fmla="*/ 2147483646 w 2334"/>
                <a:gd name="T21" fmla="*/ 2147483646 h 2537"/>
                <a:gd name="T22" fmla="*/ 2147483646 w 2334"/>
                <a:gd name="T23" fmla="*/ 2147483646 h 2537"/>
                <a:gd name="T24" fmla="*/ 2147483646 w 2334"/>
                <a:gd name="T25" fmla="*/ 2147483646 h 2537"/>
                <a:gd name="T26" fmla="*/ 2147483646 w 2334"/>
                <a:gd name="T27" fmla="*/ 2147483646 h 2537"/>
                <a:gd name="T28" fmla="*/ 2147483646 w 2334"/>
                <a:gd name="T29" fmla="*/ 2147483646 h 2537"/>
                <a:gd name="T30" fmla="*/ 2147483646 w 2334"/>
                <a:gd name="T31" fmla="*/ 2147483646 h 2537"/>
                <a:gd name="T32" fmla="*/ 2147483646 w 2334"/>
                <a:gd name="T33" fmla="*/ 2147483646 h 2537"/>
                <a:gd name="T34" fmla="*/ 2147483646 w 2334"/>
                <a:gd name="T35" fmla="*/ 2147483646 h 2537"/>
                <a:gd name="T36" fmla="*/ 2147483646 w 2334"/>
                <a:gd name="T37" fmla="*/ 2147483646 h 2537"/>
                <a:gd name="T38" fmla="*/ 2147483646 w 2334"/>
                <a:gd name="T39" fmla="*/ 2147483646 h 2537"/>
                <a:gd name="T40" fmla="*/ 2147483646 w 2334"/>
                <a:gd name="T41" fmla="*/ 2147483646 h 2537"/>
                <a:gd name="T42" fmla="*/ 2147483646 w 2334"/>
                <a:gd name="T43" fmla="*/ 2147483646 h 2537"/>
                <a:gd name="T44" fmla="*/ 2147483646 w 2334"/>
                <a:gd name="T45" fmla="*/ 2147483646 h 2537"/>
                <a:gd name="T46" fmla="*/ 2147483646 w 2334"/>
                <a:gd name="T47" fmla="*/ 2147483646 h 2537"/>
                <a:gd name="T48" fmla="*/ 2147483646 w 2334"/>
                <a:gd name="T49" fmla="*/ 2147483646 h 2537"/>
                <a:gd name="T50" fmla="*/ 2147483646 w 2334"/>
                <a:gd name="T51" fmla="*/ 2147483646 h 2537"/>
                <a:gd name="T52" fmla="*/ 2147483646 w 2334"/>
                <a:gd name="T53" fmla="*/ 2147483646 h 2537"/>
                <a:gd name="T54" fmla="*/ 2147483646 w 2334"/>
                <a:gd name="T55" fmla="*/ 2147483646 h 2537"/>
                <a:gd name="T56" fmla="*/ 2147483646 w 2334"/>
                <a:gd name="T57" fmla="*/ 2147483646 h 2537"/>
                <a:gd name="T58" fmla="*/ 2147483646 w 2334"/>
                <a:gd name="T59" fmla="*/ 2147483646 h 2537"/>
                <a:gd name="T60" fmla="*/ 2147483646 w 2334"/>
                <a:gd name="T61" fmla="*/ 2147483646 h 2537"/>
                <a:gd name="T62" fmla="*/ 2147483646 w 2334"/>
                <a:gd name="T63" fmla="*/ 2147483646 h 2537"/>
                <a:gd name="T64" fmla="*/ 2147483646 w 2334"/>
                <a:gd name="T65" fmla="*/ 2147483646 h 2537"/>
                <a:gd name="T66" fmla="*/ 2147483646 w 2334"/>
                <a:gd name="T67" fmla="*/ 2147483646 h 2537"/>
                <a:gd name="T68" fmla="*/ 2147483646 w 2334"/>
                <a:gd name="T69" fmla="*/ 2147483646 h 2537"/>
                <a:gd name="T70" fmla="*/ 2147483646 w 2334"/>
                <a:gd name="T71" fmla="*/ 2147483646 h 2537"/>
                <a:gd name="T72" fmla="*/ 2147483646 w 2334"/>
                <a:gd name="T73" fmla="*/ 2147483646 h 2537"/>
                <a:gd name="T74" fmla="*/ 2147483646 w 2334"/>
                <a:gd name="T75" fmla="*/ 2147483646 h 2537"/>
                <a:gd name="T76" fmla="*/ 2147483646 w 2334"/>
                <a:gd name="T77" fmla="*/ 2147483646 h 2537"/>
                <a:gd name="T78" fmla="*/ 2147483646 w 2334"/>
                <a:gd name="T79" fmla="*/ 2147483646 h 2537"/>
                <a:gd name="T80" fmla="*/ 2147483646 w 2334"/>
                <a:gd name="T81" fmla="*/ 2147483646 h 2537"/>
                <a:gd name="T82" fmla="*/ 2147483646 w 2334"/>
                <a:gd name="T83" fmla="*/ 2147483646 h 2537"/>
                <a:gd name="T84" fmla="*/ 2147483646 w 2334"/>
                <a:gd name="T85" fmla="*/ 2147483646 h 2537"/>
                <a:gd name="T86" fmla="*/ 2147483646 w 2334"/>
                <a:gd name="T87" fmla="*/ 2147483646 h 2537"/>
                <a:gd name="T88" fmla="*/ 2147483646 w 2334"/>
                <a:gd name="T89" fmla="*/ 2147483646 h 2537"/>
                <a:gd name="T90" fmla="*/ 2147483646 w 2334"/>
                <a:gd name="T91" fmla="*/ 2147483646 h 2537"/>
                <a:gd name="T92" fmla="*/ 2147483646 w 2334"/>
                <a:gd name="T93" fmla="*/ 2147483646 h 2537"/>
                <a:gd name="T94" fmla="*/ 2147483646 w 2334"/>
                <a:gd name="T95" fmla="*/ 2147483646 h 2537"/>
                <a:gd name="T96" fmla="*/ 2147483646 w 2334"/>
                <a:gd name="T97" fmla="*/ 2147483646 h 2537"/>
                <a:gd name="T98" fmla="*/ 2147483646 w 2334"/>
                <a:gd name="T99" fmla="*/ 2147483646 h 2537"/>
                <a:gd name="T100" fmla="*/ 2147483646 w 2334"/>
                <a:gd name="T101" fmla="*/ 2147483646 h 2537"/>
                <a:gd name="T102" fmla="*/ 2147483646 w 2334"/>
                <a:gd name="T103" fmla="*/ 2147483646 h 2537"/>
                <a:gd name="T104" fmla="*/ 2147483646 w 2334"/>
                <a:gd name="T105" fmla="*/ 2147483646 h 2537"/>
                <a:gd name="T106" fmla="*/ 2147483646 w 2334"/>
                <a:gd name="T107" fmla="*/ 2147483646 h 2537"/>
                <a:gd name="T108" fmla="*/ 2147483646 w 2334"/>
                <a:gd name="T109" fmla="*/ 2147483646 h 2537"/>
                <a:gd name="T110" fmla="*/ 2147483646 w 2334"/>
                <a:gd name="T111" fmla="*/ 2147483646 h 2537"/>
                <a:gd name="T112" fmla="*/ 2147483646 w 2334"/>
                <a:gd name="T113" fmla="*/ 2147483646 h 2537"/>
                <a:gd name="T114" fmla="*/ 2147483646 w 2334"/>
                <a:gd name="T115" fmla="*/ 2147483646 h 2537"/>
                <a:gd name="T116" fmla="*/ 2147483646 w 2334"/>
                <a:gd name="T117" fmla="*/ 2147483646 h 2537"/>
                <a:gd name="T118" fmla="*/ 2147483646 w 2334"/>
                <a:gd name="T119" fmla="*/ 2147483646 h 2537"/>
                <a:gd name="T120" fmla="*/ 2147483646 w 2334"/>
                <a:gd name="T121" fmla="*/ 2147483646 h 253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34"/>
                <a:gd name="T184" fmla="*/ 0 h 2537"/>
                <a:gd name="T185" fmla="*/ 2334 w 2334"/>
                <a:gd name="T186" fmla="*/ 2537 h 253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34" h="2537">
                  <a:moveTo>
                    <a:pt x="1935" y="1433"/>
                  </a:moveTo>
                  <a:lnTo>
                    <a:pt x="1934" y="1434"/>
                  </a:lnTo>
                  <a:lnTo>
                    <a:pt x="1933" y="1437"/>
                  </a:lnTo>
                  <a:lnTo>
                    <a:pt x="1932" y="1442"/>
                  </a:lnTo>
                  <a:lnTo>
                    <a:pt x="1932" y="1447"/>
                  </a:lnTo>
                  <a:lnTo>
                    <a:pt x="1932" y="1451"/>
                  </a:lnTo>
                  <a:lnTo>
                    <a:pt x="1933" y="1457"/>
                  </a:lnTo>
                  <a:lnTo>
                    <a:pt x="1934" y="1460"/>
                  </a:lnTo>
                  <a:lnTo>
                    <a:pt x="1935" y="1461"/>
                  </a:lnTo>
                  <a:lnTo>
                    <a:pt x="1924" y="1474"/>
                  </a:lnTo>
                  <a:lnTo>
                    <a:pt x="1915" y="1487"/>
                  </a:lnTo>
                  <a:lnTo>
                    <a:pt x="1912" y="1494"/>
                  </a:lnTo>
                  <a:lnTo>
                    <a:pt x="1909" y="1500"/>
                  </a:lnTo>
                  <a:lnTo>
                    <a:pt x="1907" y="1508"/>
                  </a:lnTo>
                  <a:lnTo>
                    <a:pt x="1906" y="1517"/>
                  </a:lnTo>
                  <a:lnTo>
                    <a:pt x="1910" y="1519"/>
                  </a:lnTo>
                  <a:lnTo>
                    <a:pt x="1915" y="1520"/>
                  </a:lnTo>
                  <a:lnTo>
                    <a:pt x="1915" y="1528"/>
                  </a:lnTo>
                  <a:lnTo>
                    <a:pt x="1915" y="1536"/>
                  </a:lnTo>
                  <a:lnTo>
                    <a:pt x="1919" y="1536"/>
                  </a:lnTo>
                  <a:lnTo>
                    <a:pt x="1922" y="1536"/>
                  </a:lnTo>
                  <a:lnTo>
                    <a:pt x="1922" y="1541"/>
                  </a:lnTo>
                  <a:lnTo>
                    <a:pt x="1922" y="1544"/>
                  </a:lnTo>
                  <a:lnTo>
                    <a:pt x="1926" y="1544"/>
                  </a:lnTo>
                  <a:lnTo>
                    <a:pt x="1931" y="1544"/>
                  </a:lnTo>
                  <a:lnTo>
                    <a:pt x="1931" y="1548"/>
                  </a:lnTo>
                  <a:lnTo>
                    <a:pt x="1931" y="1552"/>
                  </a:lnTo>
                  <a:lnTo>
                    <a:pt x="1935" y="1552"/>
                  </a:lnTo>
                  <a:lnTo>
                    <a:pt x="1939" y="1552"/>
                  </a:lnTo>
                  <a:lnTo>
                    <a:pt x="1940" y="1561"/>
                  </a:lnTo>
                  <a:lnTo>
                    <a:pt x="1941" y="1571"/>
                  </a:lnTo>
                  <a:lnTo>
                    <a:pt x="1942" y="1579"/>
                  </a:lnTo>
                  <a:lnTo>
                    <a:pt x="1943" y="1588"/>
                  </a:lnTo>
                  <a:lnTo>
                    <a:pt x="1935" y="1594"/>
                  </a:lnTo>
                  <a:lnTo>
                    <a:pt x="1928" y="1600"/>
                  </a:lnTo>
                  <a:lnTo>
                    <a:pt x="1923" y="1605"/>
                  </a:lnTo>
                  <a:lnTo>
                    <a:pt x="1919" y="1610"/>
                  </a:lnTo>
                  <a:lnTo>
                    <a:pt x="1912" y="1624"/>
                  </a:lnTo>
                  <a:lnTo>
                    <a:pt x="1906" y="1642"/>
                  </a:lnTo>
                  <a:lnTo>
                    <a:pt x="1890" y="1652"/>
                  </a:lnTo>
                  <a:lnTo>
                    <a:pt x="1875" y="1658"/>
                  </a:lnTo>
                  <a:lnTo>
                    <a:pt x="1860" y="1663"/>
                  </a:lnTo>
                  <a:lnTo>
                    <a:pt x="1847" y="1665"/>
                  </a:lnTo>
                  <a:lnTo>
                    <a:pt x="1833" y="1667"/>
                  </a:lnTo>
                  <a:lnTo>
                    <a:pt x="1818" y="1666"/>
                  </a:lnTo>
                  <a:lnTo>
                    <a:pt x="1802" y="1664"/>
                  </a:lnTo>
                  <a:lnTo>
                    <a:pt x="1784" y="1661"/>
                  </a:lnTo>
                  <a:lnTo>
                    <a:pt x="1775" y="1666"/>
                  </a:lnTo>
                  <a:lnTo>
                    <a:pt x="1768" y="1672"/>
                  </a:lnTo>
                  <a:lnTo>
                    <a:pt x="1768" y="1680"/>
                  </a:lnTo>
                  <a:lnTo>
                    <a:pt x="1768" y="1688"/>
                  </a:lnTo>
                  <a:lnTo>
                    <a:pt x="1768" y="1696"/>
                  </a:lnTo>
                  <a:lnTo>
                    <a:pt x="1768" y="1705"/>
                  </a:lnTo>
                  <a:lnTo>
                    <a:pt x="1759" y="1705"/>
                  </a:lnTo>
                  <a:lnTo>
                    <a:pt x="1752" y="1705"/>
                  </a:lnTo>
                  <a:lnTo>
                    <a:pt x="1747" y="1717"/>
                  </a:lnTo>
                  <a:lnTo>
                    <a:pt x="1740" y="1731"/>
                  </a:lnTo>
                  <a:lnTo>
                    <a:pt x="1734" y="1731"/>
                  </a:lnTo>
                  <a:lnTo>
                    <a:pt x="1728" y="1731"/>
                  </a:lnTo>
                  <a:lnTo>
                    <a:pt x="1728" y="1727"/>
                  </a:lnTo>
                  <a:lnTo>
                    <a:pt x="1728" y="1723"/>
                  </a:lnTo>
                  <a:lnTo>
                    <a:pt x="1714" y="1723"/>
                  </a:lnTo>
                  <a:lnTo>
                    <a:pt x="1699" y="1723"/>
                  </a:lnTo>
                  <a:lnTo>
                    <a:pt x="1686" y="1723"/>
                  </a:lnTo>
                  <a:lnTo>
                    <a:pt x="1671" y="1723"/>
                  </a:lnTo>
                  <a:lnTo>
                    <a:pt x="1669" y="1746"/>
                  </a:lnTo>
                  <a:lnTo>
                    <a:pt x="1666" y="1761"/>
                  </a:lnTo>
                  <a:lnTo>
                    <a:pt x="1662" y="1774"/>
                  </a:lnTo>
                  <a:lnTo>
                    <a:pt x="1656" y="1792"/>
                  </a:lnTo>
                  <a:lnTo>
                    <a:pt x="1652" y="1792"/>
                  </a:lnTo>
                  <a:lnTo>
                    <a:pt x="1647" y="1792"/>
                  </a:lnTo>
                  <a:lnTo>
                    <a:pt x="1647" y="1811"/>
                  </a:lnTo>
                  <a:lnTo>
                    <a:pt x="1647" y="1831"/>
                  </a:lnTo>
                  <a:lnTo>
                    <a:pt x="1647" y="1851"/>
                  </a:lnTo>
                  <a:lnTo>
                    <a:pt x="1647" y="1872"/>
                  </a:lnTo>
                  <a:lnTo>
                    <a:pt x="1657" y="1872"/>
                  </a:lnTo>
                  <a:lnTo>
                    <a:pt x="1666" y="1873"/>
                  </a:lnTo>
                  <a:lnTo>
                    <a:pt x="1675" y="1873"/>
                  </a:lnTo>
                  <a:lnTo>
                    <a:pt x="1685" y="1874"/>
                  </a:lnTo>
                  <a:lnTo>
                    <a:pt x="1686" y="1882"/>
                  </a:lnTo>
                  <a:lnTo>
                    <a:pt x="1687" y="1890"/>
                  </a:lnTo>
                  <a:lnTo>
                    <a:pt x="1688" y="1898"/>
                  </a:lnTo>
                  <a:lnTo>
                    <a:pt x="1689" y="1908"/>
                  </a:lnTo>
                  <a:lnTo>
                    <a:pt x="1694" y="1908"/>
                  </a:lnTo>
                  <a:lnTo>
                    <a:pt x="1700" y="1908"/>
                  </a:lnTo>
                  <a:lnTo>
                    <a:pt x="1700" y="1919"/>
                  </a:lnTo>
                  <a:lnTo>
                    <a:pt x="1700" y="1931"/>
                  </a:lnTo>
                  <a:lnTo>
                    <a:pt x="1700" y="1943"/>
                  </a:lnTo>
                  <a:lnTo>
                    <a:pt x="1700" y="1956"/>
                  </a:lnTo>
                  <a:lnTo>
                    <a:pt x="1686" y="1956"/>
                  </a:lnTo>
                  <a:lnTo>
                    <a:pt x="1671" y="1956"/>
                  </a:lnTo>
                  <a:lnTo>
                    <a:pt x="1671" y="1959"/>
                  </a:lnTo>
                  <a:lnTo>
                    <a:pt x="1671" y="1963"/>
                  </a:lnTo>
                  <a:lnTo>
                    <a:pt x="1668" y="1963"/>
                  </a:lnTo>
                  <a:lnTo>
                    <a:pt x="1664" y="1963"/>
                  </a:lnTo>
                  <a:lnTo>
                    <a:pt x="1664" y="1975"/>
                  </a:lnTo>
                  <a:lnTo>
                    <a:pt x="1664" y="1988"/>
                  </a:lnTo>
                  <a:lnTo>
                    <a:pt x="1664" y="2001"/>
                  </a:lnTo>
                  <a:lnTo>
                    <a:pt x="1664" y="2015"/>
                  </a:lnTo>
                  <a:lnTo>
                    <a:pt x="1660" y="2015"/>
                  </a:lnTo>
                  <a:lnTo>
                    <a:pt x="1656" y="2015"/>
                  </a:lnTo>
                  <a:lnTo>
                    <a:pt x="1656" y="2022"/>
                  </a:lnTo>
                  <a:lnTo>
                    <a:pt x="1656" y="2030"/>
                  </a:lnTo>
                  <a:lnTo>
                    <a:pt x="1652" y="2030"/>
                  </a:lnTo>
                  <a:lnTo>
                    <a:pt x="1647" y="2030"/>
                  </a:lnTo>
                  <a:lnTo>
                    <a:pt x="1641" y="2042"/>
                  </a:lnTo>
                  <a:lnTo>
                    <a:pt x="1636" y="2052"/>
                  </a:lnTo>
                  <a:lnTo>
                    <a:pt x="1622" y="2051"/>
                  </a:lnTo>
                  <a:lnTo>
                    <a:pt x="1608" y="2051"/>
                  </a:lnTo>
                  <a:lnTo>
                    <a:pt x="1605" y="2039"/>
                  </a:lnTo>
                  <a:lnTo>
                    <a:pt x="1601" y="2026"/>
                  </a:lnTo>
                  <a:lnTo>
                    <a:pt x="1591" y="2026"/>
                  </a:lnTo>
                  <a:lnTo>
                    <a:pt x="1582" y="2026"/>
                  </a:lnTo>
                  <a:lnTo>
                    <a:pt x="1579" y="2039"/>
                  </a:lnTo>
                  <a:lnTo>
                    <a:pt x="1576" y="2051"/>
                  </a:lnTo>
                  <a:lnTo>
                    <a:pt x="1573" y="2051"/>
                  </a:lnTo>
                  <a:lnTo>
                    <a:pt x="1569" y="2051"/>
                  </a:lnTo>
                  <a:lnTo>
                    <a:pt x="1569" y="2062"/>
                  </a:lnTo>
                  <a:lnTo>
                    <a:pt x="1569" y="2075"/>
                  </a:lnTo>
                  <a:lnTo>
                    <a:pt x="1560" y="2075"/>
                  </a:lnTo>
                  <a:lnTo>
                    <a:pt x="1552" y="2075"/>
                  </a:lnTo>
                  <a:lnTo>
                    <a:pt x="1552" y="2078"/>
                  </a:lnTo>
                  <a:lnTo>
                    <a:pt x="1552" y="2082"/>
                  </a:lnTo>
                  <a:lnTo>
                    <a:pt x="1549" y="2082"/>
                  </a:lnTo>
                  <a:lnTo>
                    <a:pt x="1545" y="2082"/>
                  </a:lnTo>
                  <a:lnTo>
                    <a:pt x="1545" y="2087"/>
                  </a:lnTo>
                  <a:lnTo>
                    <a:pt x="1545" y="2093"/>
                  </a:lnTo>
                  <a:lnTo>
                    <a:pt x="1549" y="2093"/>
                  </a:lnTo>
                  <a:lnTo>
                    <a:pt x="1552" y="2093"/>
                  </a:lnTo>
                  <a:lnTo>
                    <a:pt x="1549" y="2100"/>
                  </a:lnTo>
                  <a:lnTo>
                    <a:pt x="1545" y="2107"/>
                  </a:lnTo>
                  <a:lnTo>
                    <a:pt x="1549" y="2109"/>
                  </a:lnTo>
                  <a:lnTo>
                    <a:pt x="1552" y="2112"/>
                  </a:lnTo>
                  <a:lnTo>
                    <a:pt x="1554" y="2116"/>
                  </a:lnTo>
                  <a:lnTo>
                    <a:pt x="1555" y="2120"/>
                  </a:lnTo>
                  <a:lnTo>
                    <a:pt x="1558" y="2129"/>
                  </a:lnTo>
                  <a:lnTo>
                    <a:pt x="1560" y="2138"/>
                  </a:lnTo>
                  <a:lnTo>
                    <a:pt x="1565" y="2138"/>
                  </a:lnTo>
                  <a:lnTo>
                    <a:pt x="1569" y="2138"/>
                  </a:lnTo>
                  <a:lnTo>
                    <a:pt x="1568" y="2141"/>
                  </a:lnTo>
                  <a:lnTo>
                    <a:pt x="1566" y="2146"/>
                  </a:lnTo>
                  <a:lnTo>
                    <a:pt x="1540" y="2148"/>
                  </a:lnTo>
                  <a:lnTo>
                    <a:pt x="1513" y="2152"/>
                  </a:lnTo>
                  <a:lnTo>
                    <a:pt x="1499" y="2154"/>
                  </a:lnTo>
                  <a:lnTo>
                    <a:pt x="1487" y="2157"/>
                  </a:lnTo>
                  <a:lnTo>
                    <a:pt x="1474" y="2161"/>
                  </a:lnTo>
                  <a:lnTo>
                    <a:pt x="1463" y="2165"/>
                  </a:lnTo>
                  <a:lnTo>
                    <a:pt x="1460" y="2175"/>
                  </a:lnTo>
                  <a:lnTo>
                    <a:pt x="1458" y="2186"/>
                  </a:lnTo>
                  <a:lnTo>
                    <a:pt x="1455" y="2196"/>
                  </a:lnTo>
                  <a:lnTo>
                    <a:pt x="1451" y="2208"/>
                  </a:lnTo>
                  <a:lnTo>
                    <a:pt x="1463" y="2209"/>
                  </a:lnTo>
                  <a:lnTo>
                    <a:pt x="1474" y="2211"/>
                  </a:lnTo>
                  <a:lnTo>
                    <a:pt x="1485" y="2214"/>
                  </a:lnTo>
                  <a:lnTo>
                    <a:pt x="1496" y="2217"/>
                  </a:lnTo>
                  <a:lnTo>
                    <a:pt x="1516" y="2224"/>
                  </a:lnTo>
                  <a:lnTo>
                    <a:pt x="1537" y="2234"/>
                  </a:lnTo>
                  <a:lnTo>
                    <a:pt x="1537" y="2242"/>
                  </a:lnTo>
                  <a:lnTo>
                    <a:pt x="1537" y="2250"/>
                  </a:lnTo>
                  <a:lnTo>
                    <a:pt x="1541" y="2250"/>
                  </a:lnTo>
                  <a:lnTo>
                    <a:pt x="1545" y="2250"/>
                  </a:lnTo>
                  <a:lnTo>
                    <a:pt x="1545" y="2254"/>
                  </a:lnTo>
                  <a:lnTo>
                    <a:pt x="1545" y="2257"/>
                  </a:lnTo>
                  <a:lnTo>
                    <a:pt x="1552" y="2257"/>
                  </a:lnTo>
                  <a:lnTo>
                    <a:pt x="1560" y="2257"/>
                  </a:lnTo>
                  <a:lnTo>
                    <a:pt x="1560" y="2262"/>
                  </a:lnTo>
                  <a:lnTo>
                    <a:pt x="1560" y="2266"/>
                  </a:lnTo>
                  <a:lnTo>
                    <a:pt x="1565" y="2266"/>
                  </a:lnTo>
                  <a:lnTo>
                    <a:pt x="1569" y="2266"/>
                  </a:lnTo>
                  <a:lnTo>
                    <a:pt x="1569" y="2270"/>
                  </a:lnTo>
                  <a:lnTo>
                    <a:pt x="1569" y="2274"/>
                  </a:lnTo>
                  <a:lnTo>
                    <a:pt x="1558" y="2275"/>
                  </a:lnTo>
                  <a:lnTo>
                    <a:pt x="1548" y="2276"/>
                  </a:lnTo>
                  <a:lnTo>
                    <a:pt x="1546" y="2284"/>
                  </a:lnTo>
                  <a:lnTo>
                    <a:pt x="1545" y="2294"/>
                  </a:lnTo>
                  <a:lnTo>
                    <a:pt x="1576" y="2300"/>
                  </a:lnTo>
                  <a:lnTo>
                    <a:pt x="1606" y="2308"/>
                  </a:lnTo>
                  <a:lnTo>
                    <a:pt x="1636" y="2318"/>
                  </a:lnTo>
                  <a:lnTo>
                    <a:pt x="1664" y="2326"/>
                  </a:lnTo>
                  <a:lnTo>
                    <a:pt x="1666" y="2359"/>
                  </a:lnTo>
                  <a:lnTo>
                    <a:pt x="1667" y="2379"/>
                  </a:lnTo>
                  <a:lnTo>
                    <a:pt x="1669" y="2391"/>
                  </a:lnTo>
                  <a:lnTo>
                    <a:pt x="1671" y="2406"/>
                  </a:lnTo>
                  <a:lnTo>
                    <a:pt x="1678" y="2407"/>
                  </a:lnTo>
                  <a:lnTo>
                    <a:pt x="1685" y="2408"/>
                  </a:lnTo>
                  <a:lnTo>
                    <a:pt x="1690" y="2433"/>
                  </a:lnTo>
                  <a:lnTo>
                    <a:pt x="1693" y="2447"/>
                  </a:lnTo>
                  <a:lnTo>
                    <a:pt x="1696" y="2457"/>
                  </a:lnTo>
                  <a:lnTo>
                    <a:pt x="1700" y="2465"/>
                  </a:lnTo>
                  <a:lnTo>
                    <a:pt x="1703" y="2465"/>
                  </a:lnTo>
                  <a:lnTo>
                    <a:pt x="1708" y="2465"/>
                  </a:lnTo>
                  <a:lnTo>
                    <a:pt x="1708" y="2469"/>
                  </a:lnTo>
                  <a:lnTo>
                    <a:pt x="1708" y="2472"/>
                  </a:lnTo>
                  <a:lnTo>
                    <a:pt x="1712" y="2472"/>
                  </a:lnTo>
                  <a:lnTo>
                    <a:pt x="1716" y="2472"/>
                  </a:lnTo>
                  <a:lnTo>
                    <a:pt x="1716" y="2480"/>
                  </a:lnTo>
                  <a:lnTo>
                    <a:pt x="1716" y="2490"/>
                  </a:lnTo>
                  <a:lnTo>
                    <a:pt x="1720" y="2490"/>
                  </a:lnTo>
                  <a:lnTo>
                    <a:pt x="1724" y="2490"/>
                  </a:lnTo>
                  <a:lnTo>
                    <a:pt x="1725" y="2496"/>
                  </a:lnTo>
                  <a:lnTo>
                    <a:pt x="1727" y="2502"/>
                  </a:lnTo>
                  <a:lnTo>
                    <a:pt x="1730" y="2506"/>
                  </a:lnTo>
                  <a:lnTo>
                    <a:pt x="1734" y="2511"/>
                  </a:lnTo>
                  <a:lnTo>
                    <a:pt x="1738" y="2517"/>
                  </a:lnTo>
                  <a:lnTo>
                    <a:pt x="1741" y="2522"/>
                  </a:lnTo>
                  <a:lnTo>
                    <a:pt x="1743" y="2528"/>
                  </a:lnTo>
                  <a:lnTo>
                    <a:pt x="1743" y="2537"/>
                  </a:lnTo>
                  <a:lnTo>
                    <a:pt x="1727" y="2534"/>
                  </a:lnTo>
                  <a:lnTo>
                    <a:pt x="1717" y="2531"/>
                  </a:lnTo>
                  <a:lnTo>
                    <a:pt x="1707" y="2527"/>
                  </a:lnTo>
                  <a:lnTo>
                    <a:pt x="1692" y="2520"/>
                  </a:lnTo>
                  <a:lnTo>
                    <a:pt x="1689" y="2522"/>
                  </a:lnTo>
                  <a:lnTo>
                    <a:pt x="1684" y="2522"/>
                  </a:lnTo>
                  <a:lnTo>
                    <a:pt x="1676" y="2522"/>
                  </a:lnTo>
                  <a:lnTo>
                    <a:pt x="1667" y="2522"/>
                  </a:lnTo>
                  <a:lnTo>
                    <a:pt x="1645" y="2521"/>
                  </a:lnTo>
                  <a:lnTo>
                    <a:pt x="1619" y="2520"/>
                  </a:lnTo>
                  <a:lnTo>
                    <a:pt x="1593" y="2518"/>
                  </a:lnTo>
                  <a:lnTo>
                    <a:pt x="1569" y="2516"/>
                  </a:lnTo>
                  <a:lnTo>
                    <a:pt x="1549" y="2514"/>
                  </a:lnTo>
                  <a:lnTo>
                    <a:pt x="1537" y="2514"/>
                  </a:lnTo>
                  <a:lnTo>
                    <a:pt x="1537" y="2508"/>
                  </a:lnTo>
                  <a:lnTo>
                    <a:pt x="1537" y="2505"/>
                  </a:lnTo>
                  <a:lnTo>
                    <a:pt x="1484" y="2500"/>
                  </a:lnTo>
                  <a:lnTo>
                    <a:pt x="1431" y="2496"/>
                  </a:lnTo>
                  <a:lnTo>
                    <a:pt x="1378" y="2492"/>
                  </a:lnTo>
                  <a:lnTo>
                    <a:pt x="1325" y="2488"/>
                  </a:lnTo>
                  <a:lnTo>
                    <a:pt x="1272" y="2483"/>
                  </a:lnTo>
                  <a:lnTo>
                    <a:pt x="1219" y="2481"/>
                  </a:lnTo>
                  <a:lnTo>
                    <a:pt x="1166" y="2478"/>
                  </a:lnTo>
                  <a:lnTo>
                    <a:pt x="1113" y="2477"/>
                  </a:lnTo>
                  <a:lnTo>
                    <a:pt x="1113" y="2473"/>
                  </a:lnTo>
                  <a:lnTo>
                    <a:pt x="1113" y="2469"/>
                  </a:lnTo>
                  <a:lnTo>
                    <a:pt x="1092" y="2466"/>
                  </a:lnTo>
                  <a:lnTo>
                    <a:pt x="1069" y="2464"/>
                  </a:lnTo>
                  <a:lnTo>
                    <a:pt x="1047" y="2461"/>
                  </a:lnTo>
                  <a:lnTo>
                    <a:pt x="1024" y="2459"/>
                  </a:lnTo>
                  <a:lnTo>
                    <a:pt x="1002" y="2457"/>
                  </a:lnTo>
                  <a:lnTo>
                    <a:pt x="980" y="2455"/>
                  </a:lnTo>
                  <a:lnTo>
                    <a:pt x="958" y="2454"/>
                  </a:lnTo>
                  <a:lnTo>
                    <a:pt x="935" y="2453"/>
                  </a:lnTo>
                  <a:lnTo>
                    <a:pt x="935" y="2449"/>
                  </a:lnTo>
                  <a:lnTo>
                    <a:pt x="935" y="2445"/>
                  </a:lnTo>
                  <a:lnTo>
                    <a:pt x="874" y="2442"/>
                  </a:lnTo>
                  <a:lnTo>
                    <a:pt x="813" y="2440"/>
                  </a:lnTo>
                  <a:lnTo>
                    <a:pt x="752" y="2437"/>
                  </a:lnTo>
                  <a:lnTo>
                    <a:pt x="689" y="2433"/>
                  </a:lnTo>
                  <a:lnTo>
                    <a:pt x="628" y="2429"/>
                  </a:lnTo>
                  <a:lnTo>
                    <a:pt x="566" y="2423"/>
                  </a:lnTo>
                  <a:lnTo>
                    <a:pt x="506" y="2417"/>
                  </a:lnTo>
                  <a:lnTo>
                    <a:pt x="445" y="2409"/>
                  </a:lnTo>
                  <a:lnTo>
                    <a:pt x="445" y="2405"/>
                  </a:lnTo>
                  <a:lnTo>
                    <a:pt x="445" y="2401"/>
                  </a:lnTo>
                  <a:lnTo>
                    <a:pt x="436" y="2401"/>
                  </a:lnTo>
                  <a:lnTo>
                    <a:pt x="429" y="2401"/>
                  </a:lnTo>
                  <a:lnTo>
                    <a:pt x="429" y="2397"/>
                  </a:lnTo>
                  <a:lnTo>
                    <a:pt x="429" y="2393"/>
                  </a:lnTo>
                  <a:lnTo>
                    <a:pt x="425" y="2393"/>
                  </a:lnTo>
                  <a:lnTo>
                    <a:pt x="421" y="2393"/>
                  </a:lnTo>
                  <a:lnTo>
                    <a:pt x="416" y="2386"/>
                  </a:lnTo>
                  <a:lnTo>
                    <a:pt x="408" y="2381"/>
                  </a:lnTo>
                  <a:lnTo>
                    <a:pt x="402" y="2378"/>
                  </a:lnTo>
                  <a:lnTo>
                    <a:pt x="394" y="2376"/>
                  </a:lnTo>
                  <a:lnTo>
                    <a:pt x="378" y="2371"/>
                  </a:lnTo>
                  <a:lnTo>
                    <a:pt x="361" y="2366"/>
                  </a:lnTo>
                  <a:lnTo>
                    <a:pt x="359" y="2361"/>
                  </a:lnTo>
                  <a:lnTo>
                    <a:pt x="358" y="2358"/>
                  </a:lnTo>
                  <a:lnTo>
                    <a:pt x="350" y="2358"/>
                  </a:lnTo>
                  <a:lnTo>
                    <a:pt x="342" y="2358"/>
                  </a:lnTo>
                  <a:lnTo>
                    <a:pt x="334" y="2358"/>
                  </a:lnTo>
                  <a:lnTo>
                    <a:pt x="325" y="2358"/>
                  </a:lnTo>
                  <a:lnTo>
                    <a:pt x="325" y="2353"/>
                  </a:lnTo>
                  <a:lnTo>
                    <a:pt x="325" y="2350"/>
                  </a:lnTo>
                  <a:lnTo>
                    <a:pt x="315" y="2348"/>
                  </a:lnTo>
                  <a:lnTo>
                    <a:pt x="305" y="2347"/>
                  </a:lnTo>
                  <a:lnTo>
                    <a:pt x="294" y="2346"/>
                  </a:lnTo>
                  <a:lnTo>
                    <a:pt x="284" y="2344"/>
                  </a:lnTo>
                  <a:lnTo>
                    <a:pt x="279" y="2351"/>
                  </a:lnTo>
                  <a:lnTo>
                    <a:pt x="275" y="2358"/>
                  </a:lnTo>
                  <a:lnTo>
                    <a:pt x="272" y="2364"/>
                  </a:lnTo>
                  <a:lnTo>
                    <a:pt x="270" y="2371"/>
                  </a:lnTo>
                  <a:lnTo>
                    <a:pt x="268" y="2379"/>
                  </a:lnTo>
                  <a:lnTo>
                    <a:pt x="266" y="2385"/>
                  </a:lnTo>
                  <a:lnTo>
                    <a:pt x="263" y="2392"/>
                  </a:lnTo>
                  <a:lnTo>
                    <a:pt x="258" y="2398"/>
                  </a:lnTo>
                  <a:lnTo>
                    <a:pt x="250" y="2420"/>
                  </a:lnTo>
                  <a:lnTo>
                    <a:pt x="243" y="2435"/>
                  </a:lnTo>
                  <a:lnTo>
                    <a:pt x="240" y="2445"/>
                  </a:lnTo>
                  <a:lnTo>
                    <a:pt x="238" y="2453"/>
                  </a:lnTo>
                  <a:lnTo>
                    <a:pt x="225" y="2455"/>
                  </a:lnTo>
                  <a:lnTo>
                    <a:pt x="212" y="2458"/>
                  </a:lnTo>
                  <a:lnTo>
                    <a:pt x="197" y="2462"/>
                  </a:lnTo>
                  <a:lnTo>
                    <a:pt x="170" y="2469"/>
                  </a:lnTo>
                  <a:lnTo>
                    <a:pt x="170" y="2464"/>
                  </a:lnTo>
                  <a:lnTo>
                    <a:pt x="170" y="2461"/>
                  </a:lnTo>
                  <a:lnTo>
                    <a:pt x="167" y="2461"/>
                  </a:lnTo>
                  <a:lnTo>
                    <a:pt x="164" y="2461"/>
                  </a:lnTo>
                  <a:lnTo>
                    <a:pt x="164" y="2457"/>
                  </a:lnTo>
                  <a:lnTo>
                    <a:pt x="164" y="2453"/>
                  </a:lnTo>
                  <a:lnTo>
                    <a:pt x="158" y="2453"/>
                  </a:lnTo>
                  <a:lnTo>
                    <a:pt x="154" y="2453"/>
                  </a:lnTo>
                  <a:lnTo>
                    <a:pt x="154" y="2449"/>
                  </a:lnTo>
                  <a:lnTo>
                    <a:pt x="154" y="2445"/>
                  </a:lnTo>
                  <a:lnTo>
                    <a:pt x="150" y="2445"/>
                  </a:lnTo>
                  <a:lnTo>
                    <a:pt x="146" y="2445"/>
                  </a:lnTo>
                  <a:lnTo>
                    <a:pt x="146" y="2440"/>
                  </a:lnTo>
                  <a:lnTo>
                    <a:pt x="146" y="2437"/>
                  </a:lnTo>
                  <a:lnTo>
                    <a:pt x="143" y="2437"/>
                  </a:lnTo>
                  <a:lnTo>
                    <a:pt x="140" y="2437"/>
                  </a:lnTo>
                  <a:lnTo>
                    <a:pt x="135" y="2414"/>
                  </a:lnTo>
                  <a:lnTo>
                    <a:pt x="133" y="2402"/>
                  </a:lnTo>
                  <a:lnTo>
                    <a:pt x="129" y="2392"/>
                  </a:lnTo>
                  <a:lnTo>
                    <a:pt x="125" y="2382"/>
                  </a:lnTo>
                  <a:lnTo>
                    <a:pt x="107" y="2364"/>
                  </a:lnTo>
                  <a:lnTo>
                    <a:pt x="87" y="2347"/>
                  </a:lnTo>
                  <a:lnTo>
                    <a:pt x="78" y="2336"/>
                  </a:lnTo>
                  <a:lnTo>
                    <a:pt x="69" y="2326"/>
                  </a:lnTo>
                  <a:lnTo>
                    <a:pt x="66" y="2321"/>
                  </a:lnTo>
                  <a:lnTo>
                    <a:pt x="63" y="2315"/>
                  </a:lnTo>
                  <a:lnTo>
                    <a:pt x="61" y="2310"/>
                  </a:lnTo>
                  <a:lnTo>
                    <a:pt x="59" y="2305"/>
                  </a:lnTo>
                  <a:lnTo>
                    <a:pt x="49" y="2303"/>
                  </a:lnTo>
                  <a:lnTo>
                    <a:pt x="38" y="2302"/>
                  </a:lnTo>
                  <a:lnTo>
                    <a:pt x="37" y="2291"/>
                  </a:lnTo>
                  <a:lnTo>
                    <a:pt x="36" y="2279"/>
                  </a:lnTo>
                  <a:lnTo>
                    <a:pt x="35" y="2268"/>
                  </a:lnTo>
                  <a:lnTo>
                    <a:pt x="35" y="2257"/>
                  </a:lnTo>
                  <a:lnTo>
                    <a:pt x="39" y="2257"/>
                  </a:lnTo>
                  <a:lnTo>
                    <a:pt x="43" y="2257"/>
                  </a:lnTo>
                  <a:lnTo>
                    <a:pt x="42" y="2248"/>
                  </a:lnTo>
                  <a:lnTo>
                    <a:pt x="41" y="2238"/>
                  </a:lnTo>
                  <a:lnTo>
                    <a:pt x="40" y="2228"/>
                  </a:lnTo>
                  <a:lnTo>
                    <a:pt x="39" y="2219"/>
                  </a:lnTo>
                  <a:lnTo>
                    <a:pt x="27" y="2216"/>
                  </a:lnTo>
                  <a:lnTo>
                    <a:pt x="15" y="2213"/>
                  </a:lnTo>
                  <a:lnTo>
                    <a:pt x="13" y="2192"/>
                  </a:lnTo>
                  <a:lnTo>
                    <a:pt x="10" y="2171"/>
                  </a:lnTo>
                  <a:lnTo>
                    <a:pt x="5" y="2151"/>
                  </a:lnTo>
                  <a:lnTo>
                    <a:pt x="0" y="2130"/>
                  </a:lnTo>
                  <a:lnTo>
                    <a:pt x="3" y="2130"/>
                  </a:lnTo>
                  <a:lnTo>
                    <a:pt x="8" y="2130"/>
                  </a:lnTo>
                  <a:lnTo>
                    <a:pt x="9" y="2111"/>
                  </a:lnTo>
                  <a:lnTo>
                    <a:pt x="11" y="2097"/>
                  </a:lnTo>
                  <a:lnTo>
                    <a:pt x="15" y="2077"/>
                  </a:lnTo>
                  <a:lnTo>
                    <a:pt x="23" y="2044"/>
                  </a:lnTo>
                  <a:lnTo>
                    <a:pt x="33" y="2039"/>
                  </a:lnTo>
                  <a:lnTo>
                    <a:pt x="43" y="2034"/>
                  </a:lnTo>
                  <a:lnTo>
                    <a:pt x="43" y="2012"/>
                  </a:lnTo>
                  <a:lnTo>
                    <a:pt x="43" y="1990"/>
                  </a:lnTo>
                  <a:lnTo>
                    <a:pt x="43" y="1968"/>
                  </a:lnTo>
                  <a:lnTo>
                    <a:pt x="43" y="1947"/>
                  </a:lnTo>
                  <a:lnTo>
                    <a:pt x="39" y="1947"/>
                  </a:lnTo>
                  <a:lnTo>
                    <a:pt x="35" y="1947"/>
                  </a:lnTo>
                  <a:lnTo>
                    <a:pt x="35" y="1942"/>
                  </a:lnTo>
                  <a:lnTo>
                    <a:pt x="35" y="1939"/>
                  </a:lnTo>
                  <a:lnTo>
                    <a:pt x="39" y="1939"/>
                  </a:lnTo>
                  <a:lnTo>
                    <a:pt x="43" y="1939"/>
                  </a:lnTo>
                  <a:lnTo>
                    <a:pt x="43" y="1935"/>
                  </a:lnTo>
                  <a:lnTo>
                    <a:pt x="43" y="1932"/>
                  </a:lnTo>
                  <a:lnTo>
                    <a:pt x="47" y="1932"/>
                  </a:lnTo>
                  <a:lnTo>
                    <a:pt x="51" y="1932"/>
                  </a:lnTo>
                  <a:lnTo>
                    <a:pt x="51" y="1922"/>
                  </a:lnTo>
                  <a:lnTo>
                    <a:pt x="51" y="1914"/>
                  </a:lnTo>
                  <a:lnTo>
                    <a:pt x="55" y="1914"/>
                  </a:lnTo>
                  <a:lnTo>
                    <a:pt x="59" y="1914"/>
                  </a:lnTo>
                  <a:lnTo>
                    <a:pt x="62" y="1905"/>
                  </a:lnTo>
                  <a:lnTo>
                    <a:pt x="66" y="1896"/>
                  </a:lnTo>
                  <a:lnTo>
                    <a:pt x="70" y="1888"/>
                  </a:lnTo>
                  <a:lnTo>
                    <a:pt x="75" y="1881"/>
                  </a:lnTo>
                  <a:lnTo>
                    <a:pt x="81" y="1875"/>
                  </a:lnTo>
                  <a:lnTo>
                    <a:pt x="87" y="1868"/>
                  </a:lnTo>
                  <a:lnTo>
                    <a:pt x="93" y="1863"/>
                  </a:lnTo>
                  <a:lnTo>
                    <a:pt x="100" y="1858"/>
                  </a:lnTo>
                  <a:lnTo>
                    <a:pt x="116" y="1851"/>
                  </a:lnTo>
                  <a:lnTo>
                    <a:pt x="133" y="1844"/>
                  </a:lnTo>
                  <a:lnTo>
                    <a:pt x="149" y="1837"/>
                  </a:lnTo>
                  <a:lnTo>
                    <a:pt x="167" y="1832"/>
                  </a:lnTo>
                  <a:lnTo>
                    <a:pt x="169" y="1822"/>
                  </a:lnTo>
                  <a:lnTo>
                    <a:pt x="170" y="1811"/>
                  </a:lnTo>
                  <a:lnTo>
                    <a:pt x="174" y="1811"/>
                  </a:lnTo>
                  <a:lnTo>
                    <a:pt x="179" y="1811"/>
                  </a:lnTo>
                  <a:lnTo>
                    <a:pt x="179" y="1807"/>
                  </a:lnTo>
                  <a:lnTo>
                    <a:pt x="179" y="1803"/>
                  </a:lnTo>
                  <a:lnTo>
                    <a:pt x="182" y="1803"/>
                  </a:lnTo>
                  <a:lnTo>
                    <a:pt x="187" y="1803"/>
                  </a:lnTo>
                  <a:lnTo>
                    <a:pt x="187" y="1778"/>
                  </a:lnTo>
                  <a:lnTo>
                    <a:pt x="187" y="1752"/>
                  </a:lnTo>
                  <a:lnTo>
                    <a:pt x="187" y="1727"/>
                  </a:lnTo>
                  <a:lnTo>
                    <a:pt x="187" y="1701"/>
                  </a:lnTo>
                  <a:lnTo>
                    <a:pt x="187" y="1677"/>
                  </a:lnTo>
                  <a:lnTo>
                    <a:pt x="187" y="1651"/>
                  </a:lnTo>
                  <a:lnTo>
                    <a:pt x="187" y="1626"/>
                  </a:lnTo>
                  <a:lnTo>
                    <a:pt x="188" y="1601"/>
                  </a:lnTo>
                  <a:lnTo>
                    <a:pt x="175" y="1573"/>
                  </a:lnTo>
                  <a:lnTo>
                    <a:pt x="168" y="1557"/>
                  </a:lnTo>
                  <a:lnTo>
                    <a:pt x="165" y="1548"/>
                  </a:lnTo>
                  <a:lnTo>
                    <a:pt x="164" y="1536"/>
                  </a:lnTo>
                  <a:lnTo>
                    <a:pt x="167" y="1536"/>
                  </a:lnTo>
                  <a:lnTo>
                    <a:pt x="170" y="1536"/>
                  </a:lnTo>
                  <a:lnTo>
                    <a:pt x="170" y="1524"/>
                  </a:lnTo>
                  <a:lnTo>
                    <a:pt x="170" y="1511"/>
                  </a:lnTo>
                  <a:lnTo>
                    <a:pt x="170" y="1497"/>
                  </a:lnTo>
                  <a:lnTo>
                    <a:pt x="170" y="1485"/>
                  </a:lnTo>
                  <a:lnTo>
                    <a:pt x="174" y="1485"/>
                  </a:lnTo>
                  <a:lnTo>
                    <a:pt x="179" y="1485"/>
                  </a:lnTo>
                  <a:lnTo>
                    <a:pt x="179" y="1467"/>
                  </a:lnTo>
                  <a:lnTo>
                    <a:pt x="179" y="1450"/>
                  </a:lnTo>
                  <a:lnTo>
                    <a:pt x="179" y="1434"/>
                  </a:lnTo>
                  <a:lnTo>
                    <a:pt x="179" y="1417"/>
                  </a:lnTo>
                  <a:lnTo>
                    <a:pt x="182" y="1417"/>
                  </a:lnTo>
                  <a:lnTo>
                    <a:pt x="187" y="1417"/>
                  </a:lnTo>
                  <a:lnTo>
                    <a:pt x="187" y="1421"/>
                  </a:lnTo>
                  <a:lnTo>
                    <a:pt x="187" y="1424"/>
                  </a:lnTo>
                  <a:lnTo>
                    <a:pt x="201" y="1424"/>
                  </a:lnTo>
                  <a:lnTo>
                    <a:pt x="214" y="1424"/>
                  </a:lnTo>
                  <a:lnTo>
                    <a:pt x="228" y="1424"/>
                  </a:lnTo>
                  <a:lnTo>
                    <a:pt x="242" y="1424"/>
                  </a:lnTo>
                  <a:lnTo>
                    <a:pt x="244" y="1405"/>
                  </a:lnTo>
                  <a:lnTo>
                    <a:pt x="247" y="1389"/>
                  </a:lnTo>
                  <a:lnTo>
                    <a:pt x="251" y="1369"/>
                  </a:lnTo>
                  <a:lnTo>
                    <a:pt x="259" y="1337"/>
                  </a:lnTo>
                  <a:lnTo>
                    <a:pt x="262" y="1337"/>
                  </a:lnTo>
                  <a:lnTo>
                    <a:pt x="266" y="1337"/>
                  </a:lnTo>
                  <a:lnTo>
                    <a:pt x="262" y="1325"/>
                  </a:lnTo>
                  <a:lnTo>
                    <a:pt x="259" y="1312"/>
                  </a:lnTo>
                  <a:lnTo>
                    <a:pt x="244" y="1310"/>
                  </a:lnTo>
                  <a:lnTo>
                    <a:pt x="230" y="1310"/>
                  </a:lnTo>
                  <a:lnTo>
                    <a:pt x="230" y="1313"/>
                  </a:lnTo>
                  <a:lnTo>
                    <a:pt x="230" y="1318"/>
                  </a:lnTo>
                  <a:lnTo>
                    <a:pt x="227" y="1318"/>
                  </a:lnTo>
                  <a:lnTo>
                    <a:pt x="223" y="1318"/>
                  </a:lnTo>
                  <a:lnTo>
                    <a:pt x="223" y="1325"/>
                  </a:lnTo>
                  <a:lnTo>
                    <a:pt x="223" y="1334"/>
                  </a:lnTo>
                  <a:lnTo>
                    <a:pt x="207" y="1332"/>
                  </a:lnTo>
                  <a:lnTo>
                    <a:pt x="193" y="1330"/>
                  </a:lnTo>
                  <a:lnTo>
                    <a:pt x="193" y="1316"/>
                  </a:lnTo>
                  <a:lnTo>
                    <a:pt x="193" y="1302"/>
                  </a:lnTo>
                  <a:lnTo>
                    <a:pt x="193" y="1288"/>
                  </a:lnTo>
                  <a:lnTo>
                    <a:pt x="193" y="1273"/>
                  </a:lnTo>
                  <a:lnTo>
                    <a:pt x="206" y="1268"/>
                  </a:lnTo>
                  <a:lnTo>
                    <a:pt x="220" y="1263"/>
                  </a:lnTo>
                  <a:lnTo>
                    <a:pt x="221" y="1253"/>
                  </a:lnTo>
                  <a:lnTo>
                    <a:pt x="221" y="1244"/>
                  </a:lnTo>
                  <a:lnTo>
                    <a:pt x="222" y="1236"/>
                  </a:lnTo>
                  <a:lnTo>
                    <a:pt x="223" y="1226"/>
                  </a:lnTo>
                  <a:lnTo>
                    <a:pt x="238" y="1221"/>
                  </a:lnTo>
                  <a:lnTo>
                    <a:pt x="252" y="1216"/>
                  </a:lnTo>
                  <a:lnTo>
                    <a:pt x="266" y="1212"/>
                  </a:lnTo>
                  <a:lnTo>
                    <a:pt x="283" y="1210"/>
                  </a:lnTo>
                  <a:lnTo>
                    <a:pt x="283" y="1206"/>
                  </a:lnTo>
                  <a:lnTo>
                    <a:pt x="283" y="1202"/>
                  </a:lnTo>
                  <a:lnTo>
                    <a:pt x="313" y="1202"/>
                  </a:lnTo>
                  <a:lnTo>
                    <a:pt x="344" y="1204"/>
                  </a:lnTo>
                  <a:lnTo>
                    <a:pt x="375" y="1204"/>
                  </a:lnTo>
                  <a:lnTo>
                    <a:pt x="407" y="1205"/>
                  </a:lnTo>
                  <a:lnTo>
                    <a:pt x="410" y="1201"/>
                  </a:lnTo>
                  <a:lnTo>
                    <a:pt x="416" y="1199"/>
                  </a:lnTo>
                  <a:lnTo>
                    <a:pt x="421" y="1197"/>
                  </a:lnTo>
                  <a:lnTo>
                    <a:pt x="427" y="1196"/>
                  </a:lnTo>
                  <a:lnTo>
                    <a:pt x="442" y="1195"/>
                  </a:lnTo>
                  <a:lnTo>
                    <a:pt x="456" y="1195"/>
                  </a:lnTo>
                  <a:lnTo>
                    <a:pt x="487" y="1198"/>
                  </a:lnTo>
                  <a:lnTo>
                    <a:pt x="513" y="1202"/>
                  </a:lnTo>
                  <a:lnTo>
                    <a:pt x="516" y="1178"/>
                  </a:lnTo>
                  <a:lnTo>
                    <a:pt x="519" y="1154"/>
                  </a:lnTo>
                  <a:lnTo>
                    <a:pt x="522" y="1131"/>
                  </a:lnTo>
                  <a:lnTo>
                    <a:pt x="526" y="1107"/>
                  </a:lnTo>
                  <a:lnTo>
                    <a:pt x="528" y="1083"/>
                  </a:lnTo>
                  <a:lnTo>
                    <a:pt x="531" y="1059"/>
                  </a:lnTo>
                  <a:lnTo>
                    <a:pt x="532" y="1035"/>
                  </a:lnTo>
                  <a:lnTo>
                    <a:pt x="534" y="1012"/>
                  </a:lnTo>
                  <a:lnTo>
                    <a:pt x="541" y="1012"/>
                  </a:lnTo>
                  <a:lnTo>
                    <a:pt x="549" y="1012"/>
                  </a:lnTo>
                  <a:lnTo>
                    <a:pt x="544" y="997"/>
                  </a:lnTo>
                  <a:lnTo>
                    <a:pt x="541" y="983"/>
                  </a:lnTo>
                  <a:lnTo>
                    <a:pt x="537" y="983"/>
                  </a:lnTo>
                  <a:lnTo>
                    <a:pt x="534" y="983"/>
                  </a:lnTo>
                  <a:lnTo>
                    <a:pt x="534" y="974"/>
                  </a:lnTo>
                  <a:lnTo>
                    <a:pt x="534" y="967"/>
                  </a:lnTo>
                  <a:lnTo>
                    <a:pt x="529" y="967"/>
                  </a:lnTo>
                  <a:lnTo>
                    <a:pt x="526" y="967"/>
                  </a:lnTo>
                  <a:lnTo>
                    <a:pt x="517" y="951"/>
                  </a:lnTo>
                  <a:lnTo>
                    <a:pt x="509" y="937"/>
                  </a:lnTo>
                  <a:lnTo>
                    <a:pt x="506" y="931"/>
                  </a:lnTo>
                  <a:lnTo>
                    <a:pt x="502" y="923"/>
                  </a:lnTo>
                  <a:lnTo>
                    <a:pt x="500" y="915"/>
                  </a:lnTo>
                  <a:lnTo>
                    <a:pt x="498" y="907"/>
                  </a:lnTo>
                  <a:lnTo>
                    <a:pt x="505" y="904"/>
                  </a:lnTo>
                  <a:lnTo>
                    <a:pt x="512" y="899"/>
                  </a:lnTo>
                  <a:lnTo>
                    <a:pt x="518" y="892"/>
                  </a:lnTo>
                  <a:lnTo>
                    <a:pt x="524" y="885"/>
                  </a:lnTo>
                  <a:lnTo>
                    <a:pt x="535" y="868"/>
                  </a:lnTo>
                  <a:lnTo>
                    <a:pt x="544" y="850"/>
                  </a:lnTo>
                  <a:lnTo>
                    <a:pt x="553" y="832"/>
                  </a:lnTo>
                  <a:lnTo>
                    <a:pt x="563" y="818"/>
                  </a:lnTo>
                  <a:lnTo>
                    <a:pt x="568" y="811"/>
                  </a:lnTo>
                  <a:lnTo>
                    <a:pt x="573" y="807"/>
                  </a:lnTo>
                  <a:lnTo>
                    <a:pt x="578" y="804"/>
                  </a:lnTo>
                  <a:lnTo>
                    <a:pt x="585" y="803"/>
                  </a:lnTo>
                  <a:lnTo>
                    <a:pt x="585" y="795"/>
                  </a:lnTo>
                  <a:lnTo>
                    <a:pt x="585" y="788"/>
                  </a:lnTo>
                  <a:lnTo>
                    <a:pt x="589" y="788"/>
                  </a:lnTo>
                  <a:lnTo>
                    <a:pt x="593" y="788"/>
                  </a:lnTo>
                  <a:lnTo>
                    <a:pt x="593" y="783"/>
                  </a:lnTo>
                  <a:lnTo>
                    <a:pt x="593" y="779"/>
                  </a:lnTo>
                  <a:lnTo>
                    <a:pt x="597" y="779"/>
                  </a:lnTo>
                  <a:lnTo>
                    <a:pt x="600" y="779"/>
                  </a:lnTo>
                  <a:lnTo>
                    <a:pt x="598" y="766"/>
                  </a:lnTo>
                  <a:lnTo>
                    <a:pt x="597" y="753"/>
                  </a:lnTo>
                  <a:lnTo>
                    <a:pt x="595" y="741"/>
                  </a:lnTo>
                  <a:lnTo>
                    <a:pt x="593" y="728"/>
                  </a:lnTo>
                  <a:lnTo>
                    <a:pt x="597" y="728"/>
                  </a:lnTo>
                  <a:lnTo>
                    <a:pt x="600" y="728"/>
                  </a:lnTo>
                  <a:lnTo>
                    <a:pt x="600" y="719"/>
                  </a:lnTo>
                  <a:lnTo>
                    <a:pt x="600" y="710"/>
                  </a:lnTo>
                  <a:lnTo>
                    <a:pt x="600" y="701"/>
                  </a:lnTo>
                  <a:lnTo>
                    <a:pt x="600" y="692"/>
                  </a:lnTo>
                  <a:lnTo>
                    <a:pt x="612" y="689"/>
                  </a:lnTo>
                  <a:lnTo>
                    <a:pt x="623" y="685"/>
                  </a:lnTo>
                  <a:lnTo>
                    <a:pt x="623" y="678"/>
                  </a:lnTo>
                  <a:lnTo>
                    <a:pt x="623" y="670"/>
                  </a:lnTo>
                  <a:lnTo>
                    <a:pt x="628" y="669"/>
                  </a:lnTo>
                  <a:lnTo>
                    <a:pt x="632" y="666"/>
                  </a:lnTo>
                  <a:lnTo>
                    <a:pt x="637" y="663"/>
                  </a:lnTo>
                  <a:lnTo>
                    <a:pt x="642" y="659"/>
                  </a:lnTo>
                  <a:lnTo>
                    <a:pt x="651" y="651"/>
                  </a:lnTo>
                  <a:lnTo>
                    <a:pt x="659" y="640"/>
                  </a:lnTo>
                  <a:lnTo>
                    <a:pt x="667" y="629"/>
                  </a:lnTo>
                  <a:lnTo>
                    <a:pt x="673" y="617"/>
                  </a:lnTo>
                  <a:lnTo>
                    <a:pt x="679" y="606"/>
                  </a:lnTo>
                  <a:lnTo>
                    <a:pt x="683" y="596"/>
                  </a:lnTo>
                  <a:lnTo>
                    <a:pt x="690" y="596"/>
                  </a:lnTo>
                  <a:lnTo>
                    <a:pt x="697" y="596"/>
                  </a:lnTo>
                  <a:lnTo>
                    <a:pt x="693" y="607"/>
                  </a:lnTo>
                  <a:lnTo>
                    <a:pt x="687" y="624"/>
                  </a:lnTo>
                  <a:lnTo>
                    <a:pt x="684" y="631"/>
                  </a:lnTo>
                  <a:lnTo>
                    <a:pt x="682" y="638"/>
                  </a:lnTo>
                  <a:lnTo>
                    <a:pt x="681" y="643"/>
                  </a:lnTo>
                  <a:lnTo>
                    <a:pt x="681" y="645"/>
                  </a:lnTo>
                  <a:lnTo>
                    <a:pt x="714" y="642"/>
                  </a:lnTo>
                  <a:lnTo>
                    <a:pt x="745" y="638"/>
                  </a:lnTo>
                  <a:lnTo>
                    <a:pt x="779" y="635"/>
                  </a:lnTo>
                  <a:lnTo>
                    <a:pt x="815" y="633"/>
                  </a:lnTo>
                  <a:lnTo>
                    <a:pt x="815" y="628"/>
                  </a:lnTo>
                  <a:lnTo>
                    <a:pt x="815" y="624"/>
                  </a:lnTo>
                  <a:lnTo>
                    <a:pt x="829" y="622"/>
                  </a:lnTo>
                  <a:lnTo>
                    <a:pt x="845" y="620"/>
                  </a:lnTo>
                  <a:lnTo>
                    <a:pt x="859" y="617"/>
                  </a:lnTo>
                  <a:lnTo>
                    <a:pt x="875" y="615"/>
                  </a:lnTo>
                  <a:lnTo>
                    <a:pt x="875" y="612"/>
                  </a:lnTo>
                  <a:lnTo>
                    <a:pt x="875" y="608"/>
                  </a:lnTo>
                  <a:lnTo>
                    <a:pt x="903" y="608"/>
                  </a:lnTo>
                  <a:lnTo>
                    <a:pt x="931" y="608"/>
                  </a:lnTo>
                  <a:lnTo>
                    <a:pt x="959" y="608"/>
                  </a:lnTo>
                  <a:lnTo>
                    <a:pt x="987" y="608"/>
                  </a:lnTo>
                  <a:lnTo>
                    <a:pt x="987" y="604"/>
                  </a:lnTo>
                  <a:lnTo>
                    <a:pt x="987" y="600"/>
                  </a:lnTo>
                  <a:lnTo>
                    <a:pt x="1001" y="594"/>
                  </a:lnTo>
                  <a:lnTo>
                    <a:pt x="1010" y="591"/>
                  </a:lnTo>
                  <a:lnTo>
                    <a:pt x="1016" y="589"/>
                  </a:lnTo>
                  <a:lnTo>
                    <a:pt x="1023" y="588"/>
                  </a:lnTo>
                  <a:lnTo>
                    <a:pt x="1023" y="583"/>
                  </a:lnTo>
                  <a:lnTo>
                    <a:pt x="1023" y="580"/>
                  </a:lnTo>
                  <a:lnTo>
                    <a:pt x="1026" y="580"/>
                  </a:lnTo>
                  <a:lnTo>
                    <a:pt x="1030" y="580"/>
                  </a:lnTo>
                  <a:lnTo>
                    <a:pt x="1030" y="572"/>
                  </a:lnTo>
                  <a:lnTo>
                    <a:pt x="1030" y="565"/>
                  </a:lnTo>
                  <a:lnTo>
                    <a:pt x="1034" y="565"/>
                  </a:lnTo>
                  <a:lnTo>
                    <a:pt x="1039" y="565"/>
                  </a:lnTo>
                  <a:lnTo>
                    <a:pt x="1039" y="559"/>
                  </a:lnTo>
                  <a:lnTo>
                    <a:pt x="1039" y="556"/>
                  </a:lnTo>
                  <a:lnTo>
                    <a:pt x="1046" y="556"/>
                  </a:lnTo>
                  <a:lnTo>
                    <a:pt x="1054" y="556"/>
                  </a:lnTo>
                  <a:lnTo>
                    <a:pt x="1055" y="553"/>
                  </a:lnTo>
                  <a:lnTo>
                    <a:pt x="1057" y="551"/>
                  </a:lnTo>
                  <a:lnTo>
                    <a:pt x="1061" y="549"/>
                  </a:lnTo>
                  <a:lnTo>
                    <a:pt x="1064" y="547"/>
                  </a:lnTo>
                  <a:lnTo>
                    <a:pt x="1071" y="544"/>
                  </a:lnTo>
                  <a:lnTo>
                    <a:pt x="1081" y="542"/>
                  </a:lnTo>
                  <a:lnTo>
                    <a:pt x="1093" y="540"/>
                  </a:lnTo>
                  <a:lnTo>
                    <a:pt x="1104" y="540"/>
                  </a:lnTo>
                  <a:lnTo>
                    <a:pt x="1118" y="539"/>
                  </a:lnTo>
                  <a:lnTo>
                    <a:pt x="1131" y="539"/>
                  </a:lnTo>
                  <a:lnTo>
                    <a:pt x="1179" y="542"/>
                  </a:lnTo>
                  <a:lnTo>
                    <a:pt x="1204" y="544"/>
                  </a:lnTo>
                  <a:lnTo>
                    <a:pt x="1229" y="541"/>
                  </a:lnTo>
                  <a:lnTo>
                    <a:pt x="1254" y="538"/>
                  </a:lnTo>
                  <a:lnTo>
                    <a:pt x="1280" y="534"/>
                  </a:lnTo>
                  <a:lnTo>
                    <a:pt x="1306" y="532"/>
                  </a:lnTo>
                  <a:lnTo>
                    <a:pt x="1305" y="501"/>
                  </a:lnTo>
                  <a:lnTo>
                    <a:pt x="1304" y="469"/>
                  </a:lnTo>
                  <a:lnTo>
                    <a:pt x="1302" y="438"/>
                  </a:lnTo>
                  <a:lnTo>
                    <a:pt x="1301" y="407"/>
                  </a:lnTo>
                  <a:lnTo>
                    <a:pt x="1300" y="376"/>
                  </a:lnTo>
                  <a:lnTo>
                    <a:pt x="1300" y="344"/>
                  </a:lnTo>
                  <a:lnTo>
                    <a:pt x="1299" y="313"/>
                  </a:lnTo>
                  <a:lnTo>
                    <a:pt x="1298" y="281"/>
                  </a:lnTo>
                  <a:lnTo>
                    <a:pt x="1301" y="281"/>
                  </a:lnTo>
                  <a:lnTo>
                    <a:pt x="1306" y="281"/>
                  </a:lnTo>
                  <a:lnTo>
                    <a:pt x="1306" y="265"/>
                  </a:lnTo>
                  <a:lnTo>
                    <a:pt x="1307" y="248"/>
                  </a:lnTo>
                  <a:lnTo>
                    <a:pt x="1307" y="232"/>
                  </a:lnTo>
                  <a:lnTo>
                    <a:pt x="1308" y="216"/>
                  </a:lnTo>
                  <a:lnTo>
                    <a:pt x="1315" y="212"/>
                  </a:lnTo>
                  <a:lnTo>
                    <a:pt x="1321" y="210"/>
                  </a:lnTo>
                  <a:lnTo>
                    <a:pt x="1328" y="209"/>
                  </a:lnTo>
                  <a:lnTo>
                    <a:pt x="1335" y="209"/>
                  </a:lnTo>
                  <a:lnTo>
                    <a:pt x="1351" y="212"/>
                  </a:lnTo>
                  <a:lnTo>
                    <a:pt x="1366" y="214"/>
                  </a:lnTo>
                  <a:lnTo>
                    <a:pt x="1366" y="218"/>
                  </a:lnTo>
                  <a:lnTo>
                    <a:pt x="1366" y="221"/>
                  </a:lnTo>
                  <a:lnTo>
                    <a:pt x="1376" y="220"/>
                  </a:lnTo>
                  <a:lnTo>
                    <a:pt x="1386" y="218"/>
                  </a:lnTo>
                  <a:lnTo>
                    <a:pt x="1395" y="216"/>
                  </a:lnTo>
                  <a:lnTo>
                    <a:pt x="1406" y="214"/>
                  </a:lnTo>
                  <a:lnTo>
                    <a:pt x="1407" y="204"/>
                  </a:lnTo>
                  <a:lnTo>
                    <a:pt x="1409" y="194"/>
                  </a:lnTo>
                  <a:lnTo>
                    <a:pt x="1413" y="194"/>
                  </a:lnTo>
                  <a:lnTo>
                    <a:pt x="1417" y="194"/>
                  </a:lnTo>
                  <a:lnTo>
                    <a:pt x="1419" y="177"/>
                  </a:lnTo>
                  <a:lnTo>
                    <a:pt x="1421" y="160"/>
                  </a:lnTo>
                  <a:lnTo>
                    <a:pt x="1423" y="143"/>
                  </a:lnTo>
                  <a:lnTo>
                    <a:pt x="1426" y="126"/>
                  </a:lnTo>
                  <a:lnTo>
                    <a:pt x="1430" y="126"/>
                  </a:lnTo>
                  <a:lnTo>
                    <a:pt x="1433" y="126"/>
                  </a:lnTo>
                  <a:lnTo>
                    <a:pt x="1433" y="118"/>
                  </a:lnTo>
                  <a:lnTo>
                    <a:pt x="1433" y="110"/>
                  </a:lnTo>
                  <a:lnTo>
                    <a:pt x="1437" y="110"/>
                  </a:lnTo>
                  <a:lnTo>
                    <a:pt x="1441" y="110"/>
                  </a:lnTo>
                  <a:lnTo>
                    <a:pt x="1440" y="97"/>
                  </a:lnTo>
                  <a:lnTo>
                    <a:pt x="1440" y="84"/>
                  </a:lnTo>
                  <a:lnTo>
                    <a:pt x="1445" y="80"/>
                  </a:lnTo>
                  <a:lnTo>
                    <a:pt x="1449" y="77"/>
                  </a:lnTo>
                  <a:lnTo>
                    <a:pt x="1457" y="76"/>
                  </a:lnTo>
                  <a:lnTo>
                    <a:pt x="1469" y="75"/>
                  </a:lnTo>
                  <a:lnTo>
                    <a:pt x="1470" y="68"/>
                  </a:lnTo>
                  <a:lnTo>
                    <a:pt x="1472" y="62"/>
                  </a:lnTo>
                  <a:lnTo>
                    <a:pt x="1485" y="57"/>
                  </a:lnTo>
                  <a:lnTo>
                    <a:pt x="1498" y="54"/>
                  </a:lnTo>
                  <a:lnTo>
                    <a:pt x="1501" y="42"/>
                  </a:lnTo>
                  <a:lnTo>
                    <a:pt x="1504" y="30"/>
                  </a:lnTo>
                  <a:lnTo>
                    <a:pt x="1501" y="30"/>
                  </a:lnTo>
                  <a:lnTo>
                    <a:pt x="1497" y="30"/>
                  </a:lnTo>
                  <a:lnTo>
                    <a:pt x="1498" y="21"/>
                  </a:lnTo>
                  <a:lnTo>
                    <a:pt x="1499" y="13"/>
                  </a:lnTo>
                  <a:lnTo>
                    <a:pt x="1503" y="7"/>
                  </a:lnTo>
                  <a:lnTo>
                    <a:pt x="1509" y="0"/>
                  </a:lnTo>
                  <a:lnTo>
                    <a:pt x="1517" y="1"/>
                  </a:lnTo>
                  <a:lnTo>
                    <a:pt x="1526" y="3"/>
                  </a:lnTo>
                  <a:lnTo>
                    <a:pt x="1535" y="4"/>
                  </a:lnTo>
                  <a:lnTo>
                    <a:pt x="1545" y="7"/>
                  </a:lnTo>
                  <a:lnTo>
                    <a:pt x="1545" y="11"/>
                  </a:lnTo>
                  <a:lnTo>
                    <a:pt x="1545" y="15"/>
                  </a:lnTo>
                  <a:lnTo>
                    <a:pt x="1553" y="17"/>
                  </a:lnTo>
                  <a:lnTo>
                    <a:pt x="1559" y="19"/>
                  </a:lnTo>
                  <a:lnTo>
                    <a:pt x="1565" y="21"/>
                  </a:lnTo>
                  <a:lnTo>
                    <a:pt x="1569" y="25"/>
                  </a:lnTo>
                  <a:lnTo>
                    <a:pt x="1573" y="28"/>
                  </a:lnTo>
                  <a:lnTo>
                    <a:pt x="1576" y="34"/>
                  </a:lnTo>
                  <a:lnTo>
                    <a:pt x="1578" y="40"/>
                  </a:lnTo>
                  <a:lnTo>
                    <a:pt x="1580" y="47"/>
                  </a:lnTo>
                  <a:lnTo>
                    <a:pt x="1611" y="46"/>
                  </a:lnTo>
                  <a:lnTo>
                    <a:pt x="1643" y="44"/>
                  </a:lnTo>
                  <a:lnTo>
                    <a:pt x="1675" y="43"/>
                  </a:lnTo>
                  <a:lnTo>
                    <a:pt x="1708" y="43"/>
                  </a:lnTo>
                  <a:lnTo>
                    <a:pt x="1712" y="34"/>
                  </a:lnTo>
                  <a:lnTo>
                    <a:pt x="1717" y="27"/>
                  </a:lnTo>
                  <a:lnTo>
                    <a:pt x="1722" y="22"/>
                  </a:lnTo>
                  <a:lnTo>
                    <a:pt x="1728" y="19"/>
                  </a:lnTo>
                  <a:lnTo>
                    <a:pt x="1736" y="17"/>
                  </a:lnTo>
                  <a:lnTo>
                    <a:pt x="1743" y="16"/>
                  </a:lnTo>
                  <a:lnTo>
                    <a:pt x="1751" y="16"/>
                  </a:lnTo>
                  <a:lnTo>
                    <a:pt x="1758" y="17"/>
                  </a:lnTo>
                  <a:lnTo>
                    <a:pt x="1776" y="19"/>
                  </a:lnTo>
                  <a:lnTo>
                    <a:pt x="1793" y="21"/>
                  </a:lnTo>
                  <a:lnTo>
                    <a:pt x="1802" y="21"/>
                  </a:lnTo>
                  <a:lnTo>
                    <a:pt x="1810" y="20"/>
                  </a:lnTo>
                  <a:lnTo>
                    <a:pt x="1819" y="18"/>
                  </a:lnTo>
                  <a:lnTo>
                    <a:pt x="1827" y="15"/>
                  </a:lnTo>
                  <a:lnTo>
                    <a:pt x="1827" y="26"/>
                  </a:lnTo>
                  <a:lnTo>
                    <a:pt x="1827" y="39"/>
                  </a:lnTo>
                  <a:lnTo>
                    <a:pt x="1835" y="39"/>
                  </a:lnTo>
                  <a:lnTo>
                    <a:pt x="1843" y="39"/>
                  </a:lnTo>
                  <a:lnTo>
                    <a:pt x="1847" y="50"/>
                  </a:lnTo>
                  <a:lnTo>
                    <a:pt x="1850" y="60"/>
                  </a:lnTo>
                  <a:lnTo>
                    <a:pt x="1851" y="72"/>
                  </a:lnTo>
                  <a:lnTo>
                    <a:pt x="1853" y="83"/>
                  </a:lnTo>
                  <a:lnTo>
                    <a:pt x="1854" y="95"/>
                  </a:lnTo>
                  <a:lnTo>
                    <a:pt x="1856" y="105"/>
                  </a:lnTo>
                  <a:lnTo>
                    <a:pt x="1859" y="115"/>
                  </a:lnTo>
                  <a:lnTo>
                    <a:pt x="1863" y="126"/>
                  </a:lnTo>
                  <a:lnTo>
                    <a:pt x="1875" y="126"/>
                  </a:lnTo>
                  <a:lnTo>
                    <a:pt x="1887" y="126"/>
                  </a:lnTo>
                  <a:lnTo>
                    <a:pt x="1887" y="134"/>
                  </a:lnTo>
                  <a:lnTo>
                    <a:pt x="1887" y="142"/>
                  </a:lnTo>
                  <a:lnTo>
                    <a:pt x="1890" y="142"/>
                  </a:lnTo>
                  <a:lnTo>
                    <a:pt x="1895" y="142"/>
                  </a:lnTo>
                  <a:lnTo>
                    <a:pt x="1895" y="147"/>
                  </a:lnTo>
                  <a:lnTo>
                    <a:pt x="1895" y="150"/>
                  </a:lnTo>
                  <a:lnTo>
                    <a:pt x="1913" y="151"/>
                  </a:lnTo>
                  <a:lnTo>
                    <a:pt x="1930" y="153"/>
                  </a:lnTo>
                  <a:lnTo>
                    <a:pt x="1937" y="155"/>
                  </a:lnTo>
                  <a:lnTo>
                    <a:pt x="1944" y="158"/>
                  </a:lnTo>
                  <a:lnTo>
                    <a:pt x="1952" y="161"/>
                  </a:lnTo>
                  <a:lnTo>
                    <a:pt x="1960" y="165"/>
                  </a:lnTo>
                  <a:lnTo>
                    <a:pt x="1961" y="186"/>
                  </a:lnTo>
                  <a:lnTo>
                    <a:pt x="1963" y="197"/>
                  </a:lnTo>
                  <a:lnTo>
                    <a:pt x="1964" y="206"/>
                  </a:lnTo>
                  <a:lnTo>
                    <a:pt x="1967" y="214"/>
                  </a:lnTo>
                  <a:lnTo>
                    <a:pt x="1979" y="212"/>
                  </a:lnTo>
                  <a:lnTo>
                    <a:pt x="1992" y="210"/>
                  </a:lnTo>
                  <a:lnTo>
                    <a:pt x="2005" y="208"/>
                  </a:lnTo>
                  <a:lnTo>
                    <a:pt x="2018" y="206"/>
                  </a:lnTo>
                  <a:lnTo>
                    <a:pt x="2015" y="192"/>
                  </a:lnTo>
                  <a:lnTo>
                    <a:pt x="2011" y="179"/>
                  </a:lnTo>
                  <a:lnTo>
                    <a:pt x="2015" y="179"/>
                  </a:lnTo>
                  <a:lnTo>
                    <a:pt x="2018" y="179"/>
                  </a:lnTo>
                  <a:lnTo>
                    <a:pt x="2020" y="171"/>
                  </a:lnTo>
                  <a:lnTo>
                    <a:pt x="2022" y="165"/>
                  </a:lnTo>
                  <a:lnTo>
                    <a:pt x="2050" y="160"/>
                  </a:lnTo>
                  <a:lnTo>
                    <a:pt x="2077" y="155"/>
                  </a:lnTo>
                  <a:lnTo>
                    <a:pt x="2083" y="154"/>
                  </a:lnTo>
                  <a:lnTo>
                    <a:pt x="2088" y="151"/>
                  </a:lnTo>
                  <a:lnTo>
                    <a:pt x="2092" y="149"/>
                  </a:lnTo>
                  <a:lnTo>
                    <a:pt x="2096" y="144"/>
                  </a:lnTo>
                  <a:lnTo>
                    <a:pt x="2100" y="140"/>
                  </a:lnTo>
                  <a:lnTo>
                    <a:pt x="2102" y="134"/>
                  </a:lnTo>
                  <a:lnTo>
                    <a:pt x="2103" y="128"/>
                  </a:lnTo>
                  <a:lnTo>
                    <a:pt x="2102" y="120"/>
                  </a:lnTo>
                  <a:lnTo>
                    <a:pt x="2095" y="106"/>
                  </a:lnTo>
                  <a:lnTo>
                    <a:pt x="2089" y="92"/>
                  </a:lnTo>
                  <a:lnTo>
                    <a:pt x="2083" y="77"/>
                  </a:lnTo>
                  <a:lnTo>
                    <a:pt x="2078" y="63"/>
                  </a:lnTo>
                  <a:lnTo>
                    <a:pt x="2075" y="63"/>
                  </a:lnTo>
                  <a:lnTo>
                    <a:pt x="2071" y="63"/>
                  </a:lnTo>
                  <a:lnTo>
                    <a:pt x="2071" y="58"/>
                  </a:lnTo>
                  <a:lnTo>
                    <a:pt x="2071" y="54"/>
                  </a:lnTo>
                  <a:lnTo>
                    <a:pt x="2066" y="54"/>
                  </a:lnTo>
                  <a:lnTo>
                    <a:pt x="2062" y="54"/>
                  </a:lnTo>
                  <a:lnTo>
                    <a:pt x="2062" y="45"/>
                  </a:lnTo>
                  <a:lnTo>
                    <a:pt x="2062" y="35"/>
                  </a:lnTo>
                  <a:lnTo>
                    <a:pt x="2062" y="25"/>
                  </a:lnTo>
                  <a:lnTo>
                    <a:pt x="2062" y="15"/>
                  </a:lnTo>
                  <a:lnTo>
                    <a:pt x="2069" y="15"/>
                  </a:lnTo>
                  <a:lnTo>
                    <a:pt x="2078" y="15"/>
                  </a:lnTo>
                  <a:lnTo>
                    <a:pt x="2078" y="11"/>
                  </a:lnTo>
                  <a:lnTo>
                    <a:pt x="2078" y="7"/>
                  </a:lnTo>
                  <a:lnTo>
                    <a:pt x="2086" y="7"/>
                  </a:lnTo>
                  <a:lnTo>
                    <a:pt x="2094" y="7"/>
                  </a:lnTo>
                  <a:lnTo>
                    <a:pt x="2094" y="11"/>
                  </a:lnTo>
                  <a:lnTo>
                    <a:pt x="2094" y="15"/>
                  </a:lnTo>
                  <a:lnTo>
                    <a:pt x="2099" y="15"/>
                  </a:lnTo>
                  <a:lnTo>
                    <a:pt x="2102" y="15"/>
                  </a:lnTo>
                  <a:lnTo>
                    <a:pt x="2102" y="19"/>
                  </a:lnTo>
                  <a:lnTo>
                    <a:pt x="2102" y="23"/>
                  </a:lnTo>
                  <a:lnTo>
                    <a:pt x="2106" y="23"/>
                  </a:lnTo>
                  <a:lnTo>
                    <a:pt x="2110" y="23"/>
                  </a:lnTo>
                  <a:lnTo>
                    <a:pt x="2118" y="34"/>
                  </a:lnTo>
                  <a:lnTo>
                    <a:pt x="2125" y="45"/>
                  </a:lnTo>
                  <a:lnTo>
                    <a:pt x="2128" y="50"/>
                  </a:lnTo>
                  <a:lnTo>
                    <a:pt x="2128" y="56"/>
                  </a:lnTo>
                  <a:lnTo>
                    <a:pt x="2127" y="63"/>
                  </a:lnTo>
                  <a:lnTo>
                    <a:pt x="2123" y="69"/>
                  </a:lnTo>
                  <a:lnTo>
                    <a:pt x="2140" y="87"/>
                  </a:lnTo>
                  <a:lnTo>
                    <a:pt x="2157" y="102"/>
                  </a:lnTo>
                  <a:lnTo>
                    <a:pt x="2165" y="108"/>
                  </a:lnTo>
                  <a:lnTo>
                    <a:pt x="2174" y="113"/>
                  </a:lnTo>
                  <a:lnTo>
                    <a:pt x="2185" y="116"/>
                  </a:lnTo>
                  <a:lnTo>
                    <a:pt x="2197" y="119"/>
                  </a:lnTo>
                  <a:lnTo>
                    <a:pt x="2197" y="114"/>
                  </a:lnTo>
                  <a:lnTo>
                    <a:pt x="2197" y="110"/>
                  </a:lnTo>
                  <a:lnTo>
                    <a:pt x="2201" y="110"/>
                  </a:lnTo>
                  <a:lnTo>
                    <a:pt x="2205" y="110"/>
                  </a:lnTo>
                  <a:lnTo>
                    <a:pt x="2205" y="101"/>
                  </a:lnTo>
                  <a:lnTo>
                    <a:pt x="2205" y="91"/>
                  </a:lnTo>
                  <a:lnTo>
                    <a:pt x="2205" y="81"/>
                  </a:lnTo>
                  <a:lnTo>
                    <a:pt x="2205" y="71"/>
                  </a:lnTo>
                  <a:lnTo>
                    <a:pt x="2201" y="71"/>
                  </a:lnTo>
                  <a:lnTo>
                    <a:pt x="2197" y="71"/>
                  </a:lnTo>
                  <a:lnTo>
                    <a:pt x="2197" y="64"/>
                  </a:lnTo>
                  <a:lnTo>
                    <a:pt x="2198" y="56"/>
                  </a:lnTo>
                  <a:lnTo>
                    <a:pt x="2199" y="51"/>
                  </a:lnTo>
                  <a:lnTo>
                    <a:pt x="2201" y="46"/>
                  </a:lnTo>
                  <a:lnTo>
                    <a:pt x="2204" y="42"/>
                  </a:lnTo>
                  <a:lnTo>
                    <a:pt x="2208" y="38"/>
                  </a:lnTo>
                  <a:lnTo>
                    <a:pt x="2215" y="34"/>
                  </a:lnTo>
                  <a:lnTo>
                    <a:pt x="2221" y="30"/>
                  </a:lnTo>
                  <a:lnTo>
                    <a:pt x="2221" y="35"/>
                  </a:lnTo>
                  <a:lnTo>
                    <a:pt x="2221" y="39"/>
                  </a:lnTo>
                  <a:lnTo>
                    <a:pt x="2225" y="39"/>
                  </a:lnTo>
                  <a:lnTo>
                    <a:pt x="2229" y="39"/>
                  </a:lnTo>
                  <a:lnTo>
                    <a:pt x="2227" y="57"/>
                  </a:lnTo>
                  <a:lnTo>
                    <a:pt x="2225" y="77"/>
                  </a:lnTo>
                  <a:lnTo>
                    <a:pt x="2225" y="108"/>
                  </a:lnTo>
                  <a:lnTo>
                    <a:pt x="2225" y="164"/>
                  </a:lnTo>
                  <a:lnTo>
                    <a:pt x="2232" y="166"/>
                  </a:lnTo>
                  <a:lnTo>
                    <a:pt x="2242" y="170"/>
                  </a:lnTo>
                  <a:lnTo>
                    <a:pt x="2242" y="181"/>
                  </a:lnTo>
                  <a:lnTo>
                    <a:pt x="2242" y="192"/>
                  </a:lnTo>
                  <a:lnTo>
                    <a:pt x="2242" y="203"/>
                  </a:lnTo>
                  <a:lnTo>
                    <a:pt x="2242" y="214"/>
                  </a:lnTo>
                  <a:lnTo>
                    <a:pt x="2245" y="214"/>
                  </a:lnTo>
                  <a:lnTo>
                    <a:pt x="2250" y="214"/>
                  </a:lnTo>
                  <a:lnTo>
                    <a:pt x="2250" y="225"/>
                  </a:lnTo>
                  <a:lnTo>
                    <a:pt x="2250" y="238"/>
                  </a:lnTo>
                  <a:lnTo>
                    <a:pt x="2253" y="238"/>
                  </a:lnTo>
                  <a:lnTo>
                    <a:pt x="2257" y="238"/>
                  </a:lnTo>
                  <a:lnTo>
                    <a:pt x="2257" y="242"/>
                  </a:lnTo>
                  <a:lnTo>
                    <a:pt x="2257" y="245"/>
                  </a:lnTo>
                  <a:lnTo>
                    <a:pt x="2273" y="249"/>
                  </a:lnTo>
                  <a:lnTo>
                    <a:pt x="2282" y="252"/>
                  </a:lnTo>
                  <a:lnTo>
                    <a:pt x="2289" y="257"/>
                  </a:lnTo>
                  <a:lnTo>
                    <a:pt x="2298" y="261"/>
                  </a:lnTo>
                  <a:lnTo>
                    <a:pt x="2300" y="275"/>
                  </a:lnTo>
                  <a:lnTo>
                    <a:pt x="2301" y="290"/>
                  </a:lnTo>
                  <a:lnTo>
                    <a:pt x="2308" y="290"/>
                  </a:lnTo>
                  <a:lnTo>
                    <a:pt x="2316" y="290"/>
                  </a:lnTo>
                  <a:lnTo>
                    <a:pt x="2316" y="294"/>
                  </a:lnTo>
                  <a:lnTo>
                    <a:pt x="2316" y="298"/>
                  </a:lnTo>
                  <a:lnTo>
                    <a:pt x="2320" y="298"/>
                  </a:lnTo>
                  <a:lnTo>
                    <a:pt x="2325" y="298"/>
                  </a:lnTo>
                  <a:lnTo>
                    <a:pt x="2325" y="301"/>
                  </a:lnTo>
                  <a:lnTo>
                    <a:pt x="2325" y="305"/>
                  </a:lnTo>
                  <a:lnTo>
                    <a:pt x="2329" y="305"/>
                  </a:lnTo>
                  <a:lnTo>
                    <a:pt x="2334" y="305"/>
                  </a:lnTo>
                  <a:lnTo>
                    <a:pt x="2334" y="314"/>
                  </a:lnTo>
                  <a:lnTo>
                    <a:pt x="2334" y="322"/>
                  </a:lnTo>
                  <a:lnTo>
                    <a:pt x="2326" y="325"/>
                  </a:lnTo>
                  <a:lnTo>
                    <a:pt x="2318" y="329"/>
                  </a:lnTo>
                  <a:lnTo>
                    <a:pt x="2310" y="333"/>
                  </a:lnTo>
                  <a:lnTo>
                    <a:pt x="2301" y="337"/>
                  </a:lnTo>
                  <a:lnTo>
                    <a:pt x="2301" y="342"/>
                  </a:lnTo>
                  <a:lnTo>
                    <a:pt x="2301" y="346"/>
                  </a:lnTo>
                  <a:lnTo>
                    <a:pt x="2296" y="347"/>
                  </a:lnTo>
                  <a:lnTo>
                    <a:pt x="2291" y="348"/>
                  </a:lnTo>
                  <a:lnTo>
                    <a:pt x="2290" y="353"/>
                  </a:lnTo>
                  <a:lnTo>
                    <a:pt x="2289" y="358"/>
                  </a:lnTo>
                  <a:lnTo>
                    <a:pt x="2283" y="357"/>
                  </a:lnTo>
                  <a:lnTo>
                    <a:pt x="2277" y="357"/>
                  </a:lnTo>
                  <a:lnTo>
                    <a:pt x="2272" y="357"/>
                  </a:lnTo>
                  <a:lnTo>
                    <a:pt x="2267" y="358"/>
                  </a:lnTo>
                  <a:lnTo>
                    <a:pt x="2262" y="360"/>
                  </a:lnTo>
                  <a:lnTo>
                    <a:pt x="2258" y="362"/>
                  </a:lnTo>
                  <a:lnTo>
                    <a:pt x="2255" y="364"/>
                  </a:lnTo>
                  <a:lnTo>
                    <a:pt x="2251" y="367"/>
                  </a:lnTo>
                  <a:lnTo>
                    <a:pt x="2246" y="375"/>
                  </a:lnTo>
                  <a:lnTo>
                    <a:pt x="2242" y="383"/>
                  </a:lnTo>
                  <a:lnTo>
                    <a:pt x="2237" y="392"/>
                  </a:lnTo>
                  <a:lnTo>
                    <a:pt x="2234" y="402"/>
                  </a:lnTo>
                  <a:lnTo>
                    <a:pt x="2202" y="405"/>
                  </a:lnTo>
                  <a:lnTo>
                    <a:pt x="2170" y="407"/>
                  </a:lnTo>
                  <a:lnTo>
                    <a:pt x="2163" y="409"/>
                  </a:lnTo>
                  <a:lnTo>
                    <a:pt x="2157" y="411"/>
                  </a:lnTo>
                  <a:lnTo>
                    <a:pt x="2150" y="414"/>
                  </a:lnTo>
                  <a:lnTo>
                    <a:pt x="2145" y="418"/>
                  </a:lnTo>
                  <a:lnTo>
                    <a:pt x="2140" y="424"/>
                  </a:lnTo>
                  <a:lnTo>
                    <a:pt x="2136" y="429"/>
                  </a:lnTo>
                  <a:lnTo>
                    <a:pt x="2133" y="436"/>
                  </a:lnTo>
                  <a:lnTo>
                    <a:pt x="2131" y="445"/>
                  </a:lnTo>
                  <a:lnTo>
                    <a:pt x="2134" y="445"/>
                  </a:lnTo>
                  <a:lnTo>
                    <a:pt x="2138" y="445"/>
                  </a:lnTo>
                  <a:lnTo>
                    <a:pt x="2136" y="460"/>
                  </a:lnTo>
                  <a:lnTo>
                    <a:pt x="2135" y="474"/>
                  </a:lnTo>
                  <a:lnTo>
                    <a:pt x="2135" y="489"/>
                  </a:lnTo>
                  <a:lnTo>
                    <a:pt x="2138" y="504"/>
                  </a:lnTo>
                  <a:lnTo>
                    <a:pt x="2141" y="504"/>
                  </a:lnTo>
                  <a:lnTo>
                    <a:pt x="2146" y="504"/>
                  </a:lnTo>
                  <a:lnTo>
                    <a:pt x="2143" y="516"/>
                  </a:lnTo>
                  <a:lnTo>
                    <a:pt x="2141" y="524"/>
                  </a:lnTo>
                  <a:lnTo>
                    <a:pt x="2137" y="531"/>
                  </a:lnTo>
                  <a:lnTo>
                    <a:pt x="2134" y="538"/>
                  </a:lnTo>
                  <a:lnTo>
                    <a:pt x="2130" y="542"/>
                  </a:lnTo>
                  <a:lnTo>
                    <a:pt x="2124" y="546"/>
                  </a:lnTo>
                  <a:lnTo>
                    <a:pt x="2120" y="549"/>
                  </a:lnTo>
                  <a:lnTo>
                    <a:pt x="2115" y="551"/>
                  </a:lnTo>
                  <a:lnTo>
                    <a:pt x="2104" y="555"/>
                  </a:lnTo>
                  <a:lnTo>
                    <a:pt x="2092" y="560"/>
                  </a:lnTo>
                  <a:lnTo>
                    <a:pt x="2087" y="564"/>
                  </a:lnTo>
                  <a:lnTo>
                    <a:pt x="2081" y="568"/>
                  </a:lnTo>
                  <a:lnTo>
                    <a:pt x="2075" y="573"/>
                  </a:lnTo>
                  <a:lnTo>
                    <a:pt x="2069" y="579"/>
                  </a:lnTo>
                  <a:lnTo>
                    <a:pt x="2067" y="594"/>
                  </a:lnTo>
                  <a:lnTo>
                    <a:pt x="2066" y="608"/>
                  </a:lnTo>
                  <a:lnTo>
                    <a:pt x="2080" y="608"/>
                  </a:lnTo>
                  <a:lnTo>
                    <a:pt x="2094" y="608"/>
                  </a:lnTo>
                  <a:lnTo>
                    <a:pt x="2094" y="614"/>
                  </a:lnTo>
                  <a:lnTo>
                    <a:pt x="2094" y="621"/>
                  </a:lnTo>
                  <a:lnTo>
                    <a:pt x="2087" y="623"/>
                  </a:lnTo>
                  <a:lnTo>
                    <a:pt x="2081" y="627"/>
                  </a:lnTo>
                  <a:lnTo>
                    <a:pt x="2081" y="636"/>
                  </a:lnTo>
                  <a:lnTo>
                    <a:pt x="2080" y="647"/>
                  </a:lnTo>
                  <a:lnTo>
                    <a:pt x="2079" y="658"/>
                  </a:lnTo>
                  <a:lnTo>
                    <a:pt x="2078" y="668"/>
                  </a:lnTo>
                  <a:lnTo>
                    <a:pt x="2092" y="668"/>
                  </a:lnTo>
                  <a:lnTo>
                    <a:pt x="2107" y="668"/>
                  </a:lnTo>
                  <a:lnTo>
                    <a:pt x="2122" y="668"/>
                  </a:lnTo>
                  <a:lnTo>
                    <a:pt x="2138" y="668"/>
                  </a:lnTo>
                  <a:lnTo>
                    <a:pt x="2138" y="664"/>
                  </a:lnTo>
                  <a:lnTo>
                    <a:pt x="2138" y="660"/>
                  </a:lnTo>
                  <a:lnTo>
                    <a:pt x="2145" y="660"/>
                  </a:lnTo>
                  <a:lnTo>
                    <a:pt x="2155" y="660"/>
                  </a:lnTo>
                  <a:lnTo>
                    <a:pt x="2155" y="668"/>
                  </a:lnTo>
                  <a:lnTo>
                    <a:pt x="2155" y="677"/>
                  </a:lnTo>
                  <a:lnTo>
                    <a:pt x="2155" y="684"/>
                  </a:lnTo>
                  <a:lnTo>
                    <a:pt x="2155" y="692"/>
                  </a:lnTo>
                  <a:lnTo>
                    <a:pt x="2158" y="692"/>
                  </a:lnTo>
                  <a:lnTo>
                    <a:pt x="2162" y="692"/>
                  </a:lnTo>
                  <a:lnTo>
                    <a:pt x="2162" y="704"/>
                  </a:lnTo>
                  <a:lnTo>
                    <a:pt x="2162" y="716"/>
                  </a:lnTo>
                  <a:lnTo>
                    <a:pt x="2138" y="718"/>
                  </a:lnTo>
                  <a:lnTo>
                    <a:pt x="2115" y="720"/>
                  </a:lnTo>
                  <a:lnTo>
                    <a:pt x="2093" y="722"/>
                  </a:lnTo>
                  <a:lnTo>
                    <a:pt x="2071" y="724"/>
                  </a:lnTo>
                  <a:lnTo>
                    <a:pt x="2063" y="735"/>
                  </a:lnTo>
                  <a:lnTo>
                    <a:pt x="2059" y="744"/>
                  </a:lnTo>
                  <a:lnTo>
                    <a:pt x="2054" y="744"/>
                  </a:lnTo>
                  <a:lnTo>
                    <a:pt x="2051" y="744"/>
                  </a:lnTo>
                  <a:lnTo>
                    <a:pt x="2051" y="755"/>
                  </a:lnTo>
                  <a:lnTo>
                    <a:pt x="2051" y="768"/>
                  </a:lnTo>
                  <a:lnTo>
                    <a:pt x="2046" y="768"/>
                  </a:lnTo>
                  <a:lnTo>
                    <a:pt x="2041" y="768"/>
                  </a:lnTo>
                  <a:lnTo>
                    <a:pt x="2039" y="775"/>
                  </a:lnTo>
                  <a:lnTo>
                    <a:pt x="2035" y="781"/>
                  </a:lnTo>
                  <a:lnTo>
                    <a:pt x="2031" y="787"/>
                  </a:lnTo>
                  <a:lnTo>
                    <a:pt x="2026" y="790"/>
                  </a:lnTo>
                  <a:lnTo>
                    <a:pt x="2021" y="793"/>
                  </a:lnTo>
                  <a:lnTo>
                    <a:pt x="2015" y="794"/>
                  </a:lnTo>
                  <a:lnTo>
                    <a:pt x="2007" y="795"/>
                  </a:lnTo>
                  <a:lnTo>
                    <a:pt x="1999" y="796"/>
                  </a:lnTo>
                  <a:lnTo>
                    <a:pt x="1999" y="800"/>
                  </a:lnTo>
                  <a:lnTo>
                    <a:pt x="1999" y="803"/>
                  </a:lnTo>
                  <a:lnTo>
                    <a:pt x="1995" y="803"/>
                  </a:lnTo>
                  <a:lnTo>
                    <a:pt x="1991" y="803"/>
                  </a:lnTo>
                  <a:lnTo>
                    <a:pt x="1991" y="814"/>
                  </a:lnTo>
                  <a:lnTo>
                    <a:pt x="1991" y="824"/>
                  </a:lnTo>
                  <a:lnTo>
                    <a:pt x="2000" y="826"/>
                  </a:lnTo>
                  <a:lnTo>
                    <a:pt x="2008" y="827"/>
                  </a:lnTo>
                  <a:lnTo>
                    <a:pt x="2018" y="830"/>
                  </a:lnTo>
                  <a:lnTo>
                    <a:pt x="2026" y="832"/>
                  </a:lnTo>
                  <a:lnTo>
                    <a:pt x="2025" y="844"/>
                  </a:lnTo>
                  <a:lnTo>
                    <a:pt x="2023" y="856"/>
                  </a:lnTo>
                  <a:lnTo>
                    <a:pt x="2022" y="868"/>
                  </a:lnTo>
                  <a:lnTo>
                    <a:pt x="2021" y="881"/>
                  </a:lnTo>
                  <a:lnTo>
                    <a:pt x="2003" y="885"/>
                  </a:lnTo>
                  <a:lnTo>
                    <a:pt x="1988" y="888"/>
                  </a:lnTo>
                  <a:lnTo>
                    <a:pt x="1971" y="890"/>
                  </a:lnTo>
                  <a:lnTo>
                    <a:pt x="1952" y="890"/>
                  </a:lnTo>
                  <a:lnTo>
                    <a:pt x="1948" y="893"/>
                  </a:lnTo>
                  <a:lnTo>
                    <a:pt x="1945" y="895"/>
                  </a:lnTo>
                  <a:lnTo>
                    <a:pt x="1940" y="898"/>
                  </a:lnTo>
                  <a:lnTo>
                    <a:pt x="1936" y="898"/>
                  </a:lnTo>
                  <a:lnTo>
                    <a:pt x="1925" y="898"/>
                  </a:lnTo>
                  <a:lnTo>
                    <a:pt x="1915" y="896"/>
                  </a:lnTo>
                  <a:lnTo>
                    <a:pt x="1911" y="901"/>
                  </a:lnTo>
                  <a:lnTo>
                    <a:pt x="1909" y="903"/>
                  </a:lnTo>
                  <a:lnTo>
                    <a:pt x="1909" y="906"/>
                  </a:lnTo>
                  <a:lnTo>
                    <a:pt x="1908" y="911"/>
                  </a:lnTo>
                  <a:lnTo>
                    <a:pt x="1902" y="913"/>
                  </a:lnTo>
                  <a:lnTo>
                    <a:pt x="1895" y="916"/>
                  </a:lnTo>
                  <a:lnTo>
                    <a:pt x="1893" y="923"/>
                  </a:lnTo>
                  <a:lnTo>
                    <a:pt x="1891" y="932"/>
                  </a:lnTo>
                  <a:lnTo>
                    <a:pt x="1889" y="936"/>
                  </a:lnTo>
                  <a:lnTo>
                    <a:pt x="1887" y="939"/>
                  </a:lnTo>
                  <a:lnTo>
                    <a:pt x="1885" y="942"/>
                  </a:lnTo>
                  <a:lnTo>
                    <a:pt x="1882" y="944"/>
                  </a:lnTo>
                  <a:lnTo>
                    <a:pt x="1882" y="956"/>
                  </a:lnTo>
                  <a:lnTo>
                    <a:pt x="1884" y="965"/>
                  </a:lnTo>
                  <a:lnTo>
                    <a:pt x="1888" y="973"/>
                  </a:lnTo>
                  <a:lnTo>
                    <a:pt x="1895" y="983"/>
                  </a:lnTo>
                  <a:lnTo>
                    <a:pt x="1891" y="985"/>
                  </a:lnTo>
                  <a:lnTo>
                    <a:pt x="1889" y="986"/>
                  </a:lnTo>
                  <a:lnTo>
                    <a:pt x="1895" y="994"/>
                  </a:lnTo>
                  <a:lnTo>
                    <a:pt x="1899" y="1001"/>
                  </a:lnTo>
                  <a:lnTo>
                    <a:pt x="1903" y="1007"/>
                  </a:lnTo>
                  <a:lnTo>
                    <a:pt x="1905" y="1015"/>
                  </a:lnTo>
                  <a:lnTo>
                    <a:pt x="1906" y="1030"/>
                  </a:lnTo>
                  <a:lnTo>
                    <a:pt x="1906" y="1048"/>
                  </a:lnTo>
                  <a:lnTo>
                    <a:pt x="1896" y="1055"/>
                  </a:lnTo>
                  <a:lnTo>
                    <a:pt x="1887" y="1062"/>
                  </a:lnTo>
                  <a:lnTo>
                    <a:pt x="1887" y="1067"/>
                  </a:lnTo>
                  <a:lnTo>
                    <a:pt x="1887" y="1071"/>
                  </a:lnTo>
                  <a:lnTo>
                    <a:pt x="1890" y="1071"/>
                  </a:lnTo>
                  <a:lnTo>
                    <a:pt x="1895" y="1071"/>
                  </a:lnTo>
                  <a:lnTo>
                    <a:pt x="1902" y="1094"/>
                  </a:lnTo>
                  <a:lnTo>
                    <a:pt x="1907" y="1114"/>
                  </a:lnTo>
                  <a:lnTo>
                    <a:pt x="1911" y="1135"/>
                  </a:lnTo>
                  <a:lnTo>
                    <a:pt x="1915" y="1158"/>
                  </a:lnTo>
                  <a:lnTo>
                    <a:pt x="1919" y="1158"/>
                  </a:lnTo>
                  <a:lnTo>
                    <a:pt x="1922" y="1158"/>
                  </a:lnTo>
                  <a:lnTo>
                    <a:pt x="1921" y="1166"/>
                  </a:lnTo>
                  <a:lnTo>
                    <a:pt x="1919" y="1174"/>
                  </a:lnTo>
                  <a:lnTo>
                    <a:pt x="1914" y="1177"/>
                  </a:lnTo>
                  <a:lnTo>
                    <a:pt x="1910" y="1180"/>
                  </a:lnTo>
                  <a:lnTo>
                    <a:pt x="1906" y="1183"/>
                  </a:lnTo>
                  <a:lnTo>
                    <a:pt x="1903" y="1186"/>
                  </a:lnTo>
                  <a:lnTo>
                    <a:pt x="1897" y="1194"/>
                  </a:lnTo>
                  <a:lnTo>
                    <a:pt x="1891" y="1202"/>
                  </a:lnTo>
                  <a:lnTo>
                    <a:pt x="1882" y="1208"/>
                  </a:lnTo>
                  <a:lnTo>
                    <a:pt x="1872" y="1213"/>
                  </a:lnTo>
                  <a:lnTo>
                    <a:pt x="1863" y="1219"/>
                  </a:lnTo>
                  <a:lnTo>
                    <a:pt x="1855" y="1225"/>
                  </a:lnTo>
                  <a:lnTo>
                    <a:pt x="1855" y="1237"/>
                  </a:lnTo>
                  <a:lnTo>
                    <a:pt x="1855" y="1248"/>
                  </a:lnTo>
                  <a:lnTo>
                    <a:pt x="1856" y="1261"/>
                  </a:lnTo>
                  <a:lnTo>
                    <a:pt x="1857" y="1272"/>
                  </a:lnTo>
                  <a:lnTo>
                    <a:pt x="1872" y="1283"/>
                  </a:lnTo>
                  <a:lnTo>
                    <a:pt x="1881" y="1291"/>
                  </a:lnTo>
                  <a:lnTo>
                    <a:pt x="1884" y="1296"/>
                  </a:lnTo>
                  <a:lnTo>
                    <a:pt x="1887" y="1302"/>
                  </a:lnTo>
                  <a:lnTo>
                    <a:pt x="1883" y="1303"/>
                  </a:lnTo>
                  <a:lnTo>
                    <a:pt x="1881" y="1305"/>
                  </a:lnTo>
                  <a:lnTo>
                    <a:pt x="1884" y="1317"/>
                  </a:lnTo>
                  <a:lnTo>
                    <a:pt x="1888" y="1325"/>
                  </a:lnTo>
                  <a:lnTo>
                    <a:pt x="1891" y="1329"/>
                  </a:lnTo>
                  <a:lnTo>
                    <a:pt x="1894" y="1332"/>
                  </a:lnTo>
                  <a:lnTo>
                    <a:pt x="1898" y="1335"/>
                  </a:lnTo>
                  <a:lnTo>
                    <a:pt x="1904" y="1337"/>
                  </a:lnTo>
                  <a:lnTo>
                    <a:pt x="1904" y="1341"/>
                  </a:lnTo>
                  <a:lnTo>
                    <a:pt x="1904" y="1346"/>
                  </a:lnTo>
                  <a:lnTo>
                    <a:pt x="1898" y="1346"/>
                  </a:lnTo>
                  <a:lnTo>
                    <a:pt x="1895" y="1346"/>
                  </a:lnTo>
                  <a:lnTo>
                    <a:pt x="1895" y="1353"/>
                  </a:lnTo>
                  <a:lnTo>
                    <a:pt x="1895" y="1361"/>
                  </a:lnTo>
                  <a:lnTo>
                    <a:pt x="1890" y="1361"/>
                  </a:lnTo>
                  <a:lnTo>
                    <a:pt x="1887" y="1361"/>
                  </a:lnTo>
                  <a:lnTo>
                    <a:pt x="1885" y="1371"/>
                  </a:lnTo>
                  <a:lnTo>
                    <a:pt x="1883" y="1379"/>
                  </a:lnTo>
                  <a:lnTo>
                    <a:pt x="1882" y="1388"/>
                  </a:lnTo>
                  <a:lnTo>
                    <a:pt x="1880" y="1397"/>
                  </a:lnTo>
                  <a:lnTo>
                    <a:pt x="1883" y="1397"/>
                  </a:lnTo>
                  <a:lnTo>
                    <a:pt x="1887" y="1397"/>
                  </a:lnTo>
                  <a:lnTo>
                    <a:pt x="1887" y="1401"/>
                  </a:lnTo>
                  <a:lnTo>
                    <a:pt x="1887" y="1406"/>
                  </a:lnTo>
                  <a:lnTo>
                    <a:pt x="1904" y="1409"/>
                  </a:lnTo>
                  <a:lnTo>
                    <a:pt x="1917" y="1412"/>
                  </a:lnTo>
                  <a:lnTo>
                    <a:pt x="1923" y="1415"/>
                  </a:lnTo>
                  <a:lnTo>
                    <a:pt x="1927" y="1419"/>
                  </a:lnTo>
                  <a:lnTo>
                    <a:pt x="1932" y="1425"/>
                  </a:lnTo>
                  <a:lnTo>
                    <a:pt x="1935" y="1433"/>
                  </a:lnTo>
                  <a:close/>
                </a:path>
              </a:pathLst>
            </a:custGeom>
            <a:solidFill>
              <a:srgbClr val="62E13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29" name="Freeform 309">
              <a:extLst>
                <a:ext uri="{FF2B5EF4-FFF2-40B4-BE49-F238E27FC236}">
                  <a16:creationId xmlns:a16="http://schemas.microsoft.com/office/drawing/2014/main" id="{E3763AED-FA52-4275-8475-27635908A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3456" y="3342873"/>
              <a:ext cx="1153413" cy="659011"/>
            </a:xfrm>
            <a:custGeom>
              <a:avLst/>
              <a:gdLst>
                <a:gd name="T0" fmla="*/ 2147483646 w 2820"/>
                <a:gd name="T1" fmla="*/ 2147483646 h 1634"/>
                <a:gd name="T2" fmla="*/ 2147483646 w 2820"/>
                <a:gd name="T3" fmla="*/ 2147483646 h 1634"/>
                <a:gd name="T4" fmla="*/ 2147483646 w 2820"/>
                <a:gd name="T5" fmla="*/ 2147483646 h 1634"/>
                <a:gd name="T6" fmla="*/ 2147483646 w 2820"/>
                <a:gd name="T7" fmla="*/ 2147483646 h 1634"/>
                <a:gd name="T8" fmla="*/ 2147483646 w 2820"/>
                <a:gd name="T9" fmla="*/ 2147483646 h 1634"/>
                <a:gd name="T10" fmla="*/ 2147483646 w 2820"/>
                <a:gd name="T11" fmla="*/ 2147483646 h 1634"/>
                <a:gd name="T12" fmla="*/ 2147483646 w 2820"/>
                <a:gd name="T13" fmla="*/ 2147483646 h 1634"/>
                <a:gd name="T14" fmla="*/ 2147483646 w 2820"/>
                <a:gd name="T15" fmla="*/ 2147483646 h 1634"/>
                <a:gd name="T16" fmla="*/ 2147483646 w 2820"/>
                <a:gd name="T17" fmla="*/ 2147483646 h 1634"/>
                <a:gd name="T18" fmla="*/ 2147483646 w 2820"/>
                <a:gd name="T19" fmla="*/ 2147483646 h 1634"/>
                <a:gd name="T20" fmla="*/ 2147483646 w 2820"/>
                <a:gd name="T21" fmla="*/ 2147483646 h 1634"/>
                <a:gd name="T22" fmla="*/ 2147483646 w 2820"/>
                <a:gd name="T23" fmla="*/ 2147483646 h 1634"/>
                <a:gd name="T24" fmla="*/ 2147483646 w 2820"/>
                <a:gd name="T25" fmla="*/ 2147483646 h 1634"/>
                <a:gd name="T26" fmla="*/ 2147483646 w 2820"/>
                <a:gd name="T27" fmla="*/ 2147483646 h 1634"/>
                <a:gd name="T28" fmla="*/ 2147483646 w 2820"/>
                <a:gd name="T29" fmla="*/ 2147483646 h 1634"/>
                <a:gd name="T30" fmla="*/ 2147483646 w 2820"/>
                <a:gd name="T31" fmla="*/ 2147483646 h 1634"/>
                <a:gd name="T32" fmla="*/ 2147483646 w 2820"/>
                <a:gd name="T33" fmla="*/ 2147483646 h 1634"/>
                <a:gd name="T34" fmla="*/ 2147483646 w 2820"/>
                <a:gd name="T35" fmla="*/ 2147483646 h 1634"/>
                <a:gd name="T36" fmla="*/ 2147483646 w 2820"/>
                <a:gd name="T37" fmla="*/ 2147483646 h 1634"/>
                <a:gd name="T38" fmla="*/ 2147483646 w 2820"/>
                <a:gd name="T39" fmla="*/ 2147483646 h 1634"/>
                <a:gd name="T40" fmla="*/ 2147483646 w 2820"/>
                <a:gd name="T41" fmla="*/ 2147483646 h 1634"/>
                <a:gd name="T42" fmla="*/ 2147483646 w 2820"/>
                <a:gd name="T43" fmla="*/ 2147483646 h 1634"/>
                <a:gd name="T44" fmla="*/ 2147483646 w 2820"/>
                <a:gd name="T45" fmla="*/ 2147483646 h 1634"/>
                <a:gd name="T46" fmla="*/ 2147483646 w 2820"/>
                <a:gd name="T47" fmla="*/ 2147483646 h 1634"/>
                <a:gd name="T48" fmla="*/ 2147483646 w 2820"/>
                <a:gd name="T49" fmla="*/ 2147483646 h 1634"/>
                <a:gd name="T50" fmla="*/ 2147483646 w 2820"/>
                <a:gd name="T51" fmla="*/ 2147483646 h 1634"/>
                <a:gd name="T52" fmla="*/ 2147483646 w 2820"/>
                <a:gd name="T53" fmla="*/ 2147483646 h 1634"/>
                <a:gd name="T54" fmla="*/ 2147483646 w 2820"/>
                <a:gd name="T55" fmla="*/ 2147483646 h 1634"/>
                <a:gd name="T56" fmla="*/ 2147483646 w 2820"/>
                <a:gd name="T57" fmla="*/ 2147483646 h 1634"/>
                <a:gd name="T58" fmla="*/ 2147483646 w 2820"/>
                <a:gd name="T59" fmla="*/ 2147483646 h 1634"/>
                <a:gd name="T60" fmla="*/ 2147483646 w 2820"/>
                <a:gd name="T61" fmla="*/ 2147483646 h 1634"/>
                <a:gd name="T62" fmla="*/ 2147483646 w 2820"/>
                <a:gd name="T63" fmla="*/ 2147483646 h 1634"/>
                <a:gd name="T64" fmla="*/ 2147483646 w 2820"/>
                <a:gd name="T65" fmla="*/ 2147483646 h 1634"/>
                <a:gd name="T66" fmla="*/ 2147483646 w 2820"/>
                <a:gd name="T67" fmla="*/ 2147483646 h 1634"/>
                <a:gd name="T68" fmla="*/ 2147483646 w 2820"/>
                <a:gd name="T69" fmla="*/ 2147483646 h 1634"/>
                <a:gd name="T70" fmla="*/ 2147483646 w 2820"/>
                <a:gd name="T71" fmla="*/ 2147483646 h 1634"/>
                <a:gd name="T72" fmla="*/ 2147483646 w 2820"/>
                <a:gd name="T73" fmla="*/ 2147483646 h 1634"/>
                <a:gd name="T74" fmla="*/ 2147483646 w 2820"/>
                <a:gd name="T75" fmla="*/ 2147483646 h 1634"/>
                <a:gd name="T76" fmla="*/ 2147483646 w 2820"/>
                <a:gd name="T77" fmla="*/ 2147483646 h 1634"/>
                <a:gd name="T78" fmla="*/ 2147483646 w 2820"/>
                <a:gd name="T79" fmla="*/ 2147483646 h 1634"/>
                <a:gd name="T80" fmla="*/ 2147483646 w 2820"/>
                <a:gd name="T81" fmla="*/ 2147483646 h 1634"/>
                <a:gd name="T82" fmla="*/ 2147483646 w 2820"/>
                <a:gd name="T83" fmla="*/ 2147483646 h 1634"/>
                <a:gd name="T84" fmla="*/ 2147483646 w 2820"/>
                <a:gd name="T85" fmla="*/ 2147483646 h 1634"/>
                <a:gd name="T86" fmla="*/ 2147483646 w 2820"/>
                <a:gd name="T87" fmla="*/ 2147483646 h 1634"/>
                <a:gd name="T88" fmla="*/ 2147483646 w 2820"/>
                <a:gd name="T89" fmla="*/ 2147483646 h 1634"/>
                <a:gd name="T90" fmla="*/ 2147483646 w 2820"/>
                <a:gd name="T91" fmla="*/ 2147483646 h 1634"/>
                <a:gd name="T92" fmla="*/ 2147483646 w 2820"/>
                <a:gd name="T93" fmla="*/ 2147483646 h 1634"/>
                <a:gd name="T94" fmla="*/ 2147483646 w 2820"/>
                <a:gd name="T95" fmla="*/ 2147483646 h 1634"/>
                <a:gd name="T96" fmla="*/ 2147483646 w 2820"/>
                <a:gd name="T97" fmla="*/ 2147483646 h 1634"/>
                <a:gd name="T98" fmla="*/ 2147483646 w 2820"/>
                <a:gd name="T99" fmla="*/ 2147483646 h 1634"/>
                <a:gd name="T100" fmla="*/ 2147483646 w 2820"/>
                <a:gd name="T101" fmla="*/ 2147483646 h 1634"/>
                <a:gd name="T102" fmla="*/ 2147483646 w 2820"/>
                <a:gd name="T103" fmla="*/ 2147483646 h 1634"/>
                <a:gd name="T104" fmla="*/ 2147483646 w 2820"/>
                <a:gd name="T105" fmla="*/ 2147483646 h 1634"/>
                <a:gd name="T106" fmla="*/ 2147483646 w 2820"/>
                <a:gd name="T107" fmla="*/ 2147483646 h 1634"/>
                <a:gd name="T108" fmla="*/ 2147483646 w 2820"/>
                <a:gd name="T109" fmla="*/ 2147483646 h 1634"/>
                <a:gd name="T110" fmla="*/ 2147483646 w 2820"/>
                <a:gd name="T111" fmla="*/ 2147483646 h 1634"/>
                <a:gd name="T112" fmla="*/ 2147483646 w 2820"/>
                <a:gd name="T113" fmla="*/ 2147483646 h 1634"/>
                <a:gd name="T114" fmla="*/ 2147483646 w 2820"/>
                <a:gd name="T115" fmla="*/ 2147483646 h 1634"/>
                <a:gd name="T116" fmla="*/ 2147483646 w 2820"/>
                <a:gd name="T117" fmla="*/ 2147483646 h 1634"/>
                <a:gd name="T118" fmla="*/ 2147483646 w 2820"/>
                <a:gd name="T119" fmla="*/ 2147483646 h 1634"/>
                <a:gd name="T120" fmla="*/ 2147483646 w 2820"/>
                <a:gd name="T121" fmla="*/ 2147483646 h 1634"/>
                <a:gd name="T122" fmla="*/ 2147483646 w 2820"/>
                <a:gd name="T123" fmla="*/ 2147483646 h 1634"/>
                <a:gd name="T124" fmla="*/ 2147483646 w 2820"/>
                <a:gd name="T125" fmla="*/ 2147483646 h 163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820"/>
                <a:gd name="T190" fmla="*/ 0 h 1634"/>
                <a:gd name="T191" fmla="*/ 2820 w 2820"/>
                <a:gd name="T192" fmla="*/ 1634 h 163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820" h="1634">
                  <a:moveTo>
                    <a:pt x="1841" y="1326"/>
                  </a:moveTo>
                  <a:lnTo>
                    <a:pt x="1819" y="1327"/>
                  </a:lnTo>
                  <a:lnTo>
                    <a:pt x="1797" y="1327"/>
                  </a:lnTo>
                  <a:lnTo>
                    <a:pt x="1775" y="1328"/>
                  </a:lnTo>
                  <a:lnTo>
                    <a:pt x="1753" y="1329"/>
                  </a:lnTo>
                  <a:lnTo>
                    <a:pt x="1732" y="1316"/>
                  </a:lnTo>
                  <a:lnTo>
                    <a:pt x="1707" y="1300"/>
                  </a:lnTo>
                  <a:lnTo>
                    <a:pt x="1693" y="1293"/>
                  </a:lnTo>
                  <a:lnTo>
                    <a:pt x="1680" y="1288"/>
                  </a:lnTo>
                  <a:lnTo>
                    <a:pt x="1674" y="1287"/>
                  </a:lnTo>
                  <a:lnTo>
                    <a:pt x="1668" y="1285"/>
                  </a:lnTo>
                  <a:lnTo>
                    <a:pt x="1662" y="1285"/>
                  </a:lnTo>
                  <a:lnTo>
                    <a:pt x="1657" y="1286"/>
                  </a:lnTo>
                  <a:lnTo>
                    <a:pt x="1656" y="1292"/>
                  </a:lnTo>
                  <a:lnTo>
                    <a:pt x="1655" y="1299"/>
                  </a:lnTo>
                  <a:lnTo>
                    <a:pt x="1638" y="1298"/>
                  </a:lnTo>
                  <a:lnTo>
                    <a:pt x="1622" y="1298"/>
                  </a:lnTo>
                  <a:lnTo>
                    <a:pt x="1605" y="1297"/>
                  </a:lnTo>
                  <a:lnTo>
                    <a:pt x="1589" y="1297"/>
                  </a:lnTo>
                  <a:lnTo>
                    <a:pt x="1588" y="1281"/>
                  </a:lnTo>
                  <a:lnTo>
                    <a:pt x="1587" y="1265"/>
                  </a:lnTo>
                  <a:lnTo>
                    <a:pt x="1585" y="1249"/>
                  </a:lnTo>
                  <a:lnTo>
                    <a:pt x="1585" y="1233"/>
                  </a:lnTo>
                  <a:lnTo>
                    <a:pt x="1573" y="1217"/>
                  </a:lnTo>
                  <a:lnTo>
                    <a:pt x="1563" y="1202"/>
                  </a:lnTo>
                  <a:lnTo>
                    <a:pt x="1553" y="1185"/>
                  </a:lnTo>
                  <a:lnTo>
                    <a:pt x="1544" y="1169"/>
                  </a:lnTo>
                  <a:lnTo>
                    <a:pt x="1537" y="1169"/>
                  </a:lnTo>
                  <a:lnTo>
                    <a:pt x="1531" y="1169"/>
                  </a:lnTo>
                  <a:lnTo>
                    <a:pt x="1531" y="1159"/>
                  </a:lnTo>
                  <a:lnTo>
                    <a:pt x="1531" y="1151"/>
                  </a:lnTo>
                  <a:lnTo>
                    <a:pt x="1531" y="1143"/>
                  </a:lnTo>
                  <a:lnTo>
                    <a:pt x="1531" y="1134"/>
                  </a:lnTo>
                  <a:lnTo>
                    <a:pt x="1531" y="1105"/>
                  </a:lnTo>
                  <a:lnTo>
                    <a:pt x="1532" y="1076"/>
                  </a:lnTo>
                  <a:lnTo>
                    <a:pt x="1533" y="1047"/>
                  </a:lnTo>
                  <a:lnTo>
                    <a:pt x="1534" y="1019"/>
                  </a:lnTo>
                  <a:lnTo>
                    <a:pt x="1525" y="1019"/>
                  </a:lnTo>
                  <a:lnTo>
                    <a:pt x="1518" y="1020"/>
                  </a:lnTo>
                  <a:lnTo>
                    <a:pt x="1512" y="1022"/>
                  </a:lnTo>
                  <a:lnTo>
                    <a:pt x="1507" y="1026"/>
                  </a:lnTo>
                  <a:lnTo>
                    <a:pt x="1501" y="1029"/>
                  </a:lnTo>
                  <a:lnTo>
                    <a:pt x="1497" y="1034"/>
                  </a:lnTo>
                  <a:lnTo>
                    <a:pt x="1494" y="1039"/>
                  </a:lnTo>
                  <a:lnTo>
                    <a:pt x="1491" y="1046"/>
                  </a:lnTo>
                  <a:lnTo>
                    <a:pt x="1456" y="1044"/>
                  </a:lnTo>
                  <a:lnTo>
                    <a:pt x="1421" y="1043"/>
                  </a:lnTo>
                  <a:lnTo>
                    <a:pt x="1385" y="1041"/>
                  </a:lnTo>
                  <a:lnTo>
                    <a:pt x="1351" y="1040"/>
                  </a:lnTo>
                  <a:lnTo>
                    <a:pt x="1344" y="1048"/>
                  </a:lnTo>
                  <a:lnTo>
                    <a:pt x="1339" y="1055"/>
                  </a:lnTo>
                  <a:lnTo>
                    <a:pt x="1336" y="1057"/>
                  </a:lnTo>
                  <a:lnTo>
                    <a:pt x="1332" y="1059"/>
                  </a:lnTo>
                  <a:lnTo>
                    <a:pt x="1327" y="1061"/>
                  </a:lnTo>
                  <a:lnTo>
                    <a:pt x="1322" y="1062"/>
                  </a:lnTo>
                  <a:lnTo>
                    <a:pt x="1321" y="1052"/>
                  </a:lnTo>
                  <a:lnTo>
                    <a:pt x="1321" y="1040"/>
                  </a:lnTo>
                  <a:lnTo>
                    <a:pt x="1311" y="1040"/>
                  </a:lnTo>
                  <a:lnTo>
                    <a:pt x="1299" y="1040"/>
                  </a:lnTo>
                  <a:lnTo>
                    <a:pt x="1299" y="1044"/>
                  </a:lnTo>
                  <a:lnTo>
                    <a:pt x="1299" y="1048"/>
                  </a:lnTo>
                  <a:lnTo>
                    <a:pt x="1296" y="1048"/>
                  </a:lnTo>
                  <a:lnTo>
                    <a:pt x="1293" y="1048"/>
                  </a:lnTo>
                  <a:lnTo>
                    <a:pt x="1292" y="1042"/>
                  </a:lnTo>
                  <a:lnTo>
                    <a:pt x="1291" y="1035"/>
                  </a:lnTo>
                  <a:lnTo>
                    <a:pt x="1276" y="1033"/>
                  </a:lnTo>
                  <a:lnTo>
                    <a:pt x="1263" y="1031"/>
                  </a:lnTo>
                  <a:lnTo>
                    <a:pt x="1257" y="1020"/>
                  </a:lnTo>
                  <a:lnTo>
                    <a:pt x="1251" y="1009"/>
                  </a:lnTo>
                  <a:lnTo>
                    <a:pt x="1245" y="999"/>
                  </a:lnTo>
                  <a:lnTo>
                    <a:pt x="1240" y="988"/>
                  </a:lnTo>
                  <a:lnTo>
                    <a:pt x="1243" y="983"/>
                  </a:lnTo>
                  <a:lnTo>
                    <a:pt x="1245" y="979"/>
                  </a:lnTo>
                  <a:lnTo>
                    <a:pt x="1245" y="973"/>
                  </a:lnTo>
                  <a:lnTo>
                    <a:pt x="1245" y="963"/>
                  </a:lnTo>
                  <a:lnTo>
                    <a:pt x="1239" y="959"/>
                  </a:lnTo>
                  <a:lnTo>
                    <a:pt x="1234" y="956"/>
                  </a:lnTo>
                  <a:lnTo>
                    <a:pt x="1229" y="956"/>
                  </a:lnTo>
                  <a:lnTo>
                    <a:pt x="1220" y="956"/>
                  </a:lnTo>
                  <a:lnTo>
                    <a:pt x="1217" y="964"/>
                  </a:lnTo>
                  <a:lnTo>
                    <a:pt x="1213" y="974"/>
                  </a:lnTo>
                  <a:lnTo>
                    <a:pt x="1206" y="965"/>
                  </a:lnTo>
                  <a:lnTo>
                    <a:pt x="1199" y="957"/>
                  </a:lnTo>
                  <a:lnTo>
                    <a:pt x="1195" y="954"/>
                  </a:lnTo>
                  <a:lnTo>
                    <a:pt x="1189" y="951"/>
                  </a:lnTo>
                  <a:lnTo>
                    <a:pt x="1184" y="949"/>
                  </a:lnTo>
                  <a:lnTo>
                    <a:pt x="1179" y="949"/>
                  </a:lnTo>
                  <a:lnTo>
                    <a:pt x="1172" y="954"/>
                  </a:lnTo>
                  <a:lnTo>
                    <a:pt x="1164" y="958"/>
                  </a:lnTo>
                  <a:lnTo>
                    <a:pt x="1157" y="962"/>
                  </a:lnTo>
                  <a:lnTo>
                    <a:pt x="1150" y="965"/>
                  </a:lnTo>
                  <a:lnTo>
                    <a:pt x="1143" y="969"/>
                  </a:lnTo>
                  <a:lnTo>
                    <a:pt x="1135" y="973"/>
                  </a:lnTo>
                  <a:lnTo>
                    <a:pt x="1127" y="978"/>
                  </a:lnTo>
                  <a:lnTo>
                    <a:pt x="1120" y="985"/>
                  </a:lnTo>
                  <a:lnTo>
                    <a:pt x="1100" y="987"/>
                  </a:lnTo>
                  <a:lnTo>
                    <a:pt x="1082" y="989"/>
                  </a:lnTo>
                  <a:lnTo>
                    <a:pt x="1072" y="990"/>
                  </a:lnTo>
                  <a:lnTo>
                    <a:pt x="1064" y="992"/>
                  </a:lnTo>
                  <a:lnTo>
                    <a:pt x="1057" y="996"/>
                  </a:lnTo>
                  <a:lnTo>
                    <a:pt x="1048" y="999"/>
                  </a:lnTo>
                  <a:lnTo>
                    <a:pt x="1042" y="1003"/>
                  </a:lnTo>
                  <a:lnTo>
                    <a:pt x="1035" y="1007"/>
                  </a:lnTo>
                  <a:lnTo>
                    <a:pt x="1030" y="1013"/>
                  </a:lnTo>
                  <a:lnTo>
                    <a:pt x="1023" y="1019"/>
                  </a:lnTo>
                  <a:lnTo>
                    <a:pt x="1018" y="1027"/>
                  </a:lnTo>
                  <a:lnTo>
                    <a:pt x="1014" y="1035"/>
                  </a:lnTo>
                  <a:lnTo>
                    <a:pt x="1010" y="1044"/>
                  </a:lnTo>
                  <a:lnTo>
                    <a:pt x="1007" y="1055"/>
                  </a:lnTo>
                  <a:lnTo>
                    <a:pt x="1003" y="1053"/>
                  </a:lnTo>
                  <a:lnTo>
                    <a:pt x="996" y="1052"/>
                  </a:lnTo>
                  <a:lnTo>
                    <a:pt x="985" y="1052"/>
                  </a:lnTo>
                  <a:lnTo>
                    <a:pt x="964" y="1053"/>
                  </a:lnTo>
                  <a:lnTo>
                    <a:pt x="959" y="1058"/>
                  </a:lnTo>
                  <a:lnTo>
                    <a:pt x="953" y="1063"/>
                  </a:lnTo>
                  <a:lnTo>
                    <a:pt x="947" y="1067"/>
                  </a:lnTo>
                  <a:lnTo>
                    <a:pt x="939" y="1070"/>
                  </a:lnTo>
                  <a:lnTo>
                    <a:pt x="924" y="1076"/>
                  </a:lnTo>
                  <a:lnTo>
                    <a:pt x="910" y="1084"/>
                  </a:lnTo>
                  <a:lnTo>
                    <a:pt x="908" y="1091"/>
                  </a:lnTo>
                  <a:lnTo>
                    <a:pt x="906" y="1098"/>
                  </a:lnTo>
                  <a:lnTo>
                    <a:pt x="904" y="1106"/>
                  </a:lnTo>
                  <a:lnTo>
                    <a:pt x="903" y="1115"/>
                  </a:lnTo>
                  <a:lnTo>
                    <a:pt x="896" y="1118"/>
                  </a:lnTo>
                  <a:lnTo>
                    <a:pt x="890" y="1119"/>
                  </a:lnTo>
                  <a:lnTo>
                    <a:pt x="883" y="1119"/>
                  </a:lnTo>
                  <a:lnTo>
                    <a:pt x="875" y="1118"/>
                  </a:lnTo>
                  <a:lnTo>
                    <a:pt x="875" y="1113"/>
                  </a:lnTo>
                  <a:lnTo>
                    <a:pt x="875" y="1109"/>
                  </a:lnTo>
                  <a:lnTo>
                    <a:pt x="865" y="1113"/>
                  </a:lnTo>
                  <a:lnTo>
                    <a:pt x="854" y="1116"/>
                  </a:lnTo>
                  <a:lnTo>
                    <a:pt x="845" y="1119"/>
                  </a:lnTo>
                  <a:lnTo>
                    <a:pt x="835" y="1123"/>
                  </a:lnTo>
                  <a:lnTo>
                    <a:pt x="835" y="1140"/>
                  </a:lnTo>
                  <a:lnTo>
                    <a:pt x="833" y="1156"/>
                  </a:lnTo>
                  <a:lnTo>
                    <a:pt x="831" y="1164"/>
                  </a:lnTo>
                  <a:lnTo>
                    <a:pt x="827" y="1171"/>
                  </a:lnTo>
                  <a:lnTo>
                    <a:pt x="823" y="1178"/>
                  </a:lnTo>
                  <a:lnTo>
                    <a:pt x="818" y="1185"/>
                  </a:lnTo>
                  <a:lnTo>
                    <a:pt x="806" y="1184"/>
                  </a:lnTo>
                  <a:lnTo>
                    <a:pt x="794" y="1184"/>
                  </a:lnTo>
                  <a:lnTo>
                    <a:pt x="790" y="1176"/>
                  </a:lnTo>
                  <a:lnTo>
                    <a:pt x="787" y="1169"/>
                  </a:lnTo>
                  <a:lnTo>
                    <a:pt x="779" y="1168"/>
                  </a:lnTo>
                  <a:lnTo>
                    <a:pt x="771" y="1166"/>
                  </a:lnTo>
                  <a:lnTo>
                    <a:pt x="766" y="1164"/>
                  </a:lnTo>
                  <a:lnTo>
                    <a:pt x="760" y="1161"/>
                  </a:lnTo>
                  <a:lnTo>
                    <a:pt x="750" y="1155"/>
                  </a:lnTo>
                  <a:lnTo>
                    <a:pt x="738" y="1146"/>
                  </a:lnTo>
                  <a:lnTo>
                    <a:pt x="734" y="1149"/>
                  </a:lnTo>
                  <a:lnTo>
                    <a:pt x="731" y="1153"/>
                  </a:lnTo>
                  <a:lnTo>
                    <a:pt x="729" y="1157"/>
                  </a:lnTo>
                  <a:lnTo>
                    <a:pt x="725" y="1166"/>
                  </a:lnTo>
                  <a:lnTo>
                    <a:pt x="714" y="1169"/>
                  </a:lnTo>
                  <a:lnTo>
                    <a:pt x="706" y="1172"/>
                  </a:lnTo>
                  <a:lnTo>
                    <a:pt x="699" y="1176"/>
                  </a:lnTo>
                  <a:lnTo>
                    <a:pt x="692" y="1179"/>
                  </a:lnTo>
                  <a:lnTo>
                    <a:pt x="684" y="1183"/>
                  </a:lnTo>
                  <a:lnTo>
                    <a:pt x="678" y="1188"/>
                  </a:lnTo>
                  <a:lnTo>
                    <a:pt x="671" y="1195"/>
                  </a:lnTo>
                  <a:lnTo>
                    <a:pt x="664" y="1202"/>
                  </a:lnTo>
                  <a:lnTo>
                    <a:pt x="653" y="1196"/>
                  </a:lnTo>
                  <a:lnTo>
                    <a:pt x="644" y="1191"/>
                  </a:lnTo>
                  <a:lnTo>
                    <a:pt x="635" y="1187"/>
                  </a:lnTo>
                  <a:lnTo>
                    <a:pt x="627" y="1185"/>
                  </a:lnTo>
                  <a:lnTo>
                    <a:pt x="623" y="1185"/>
                  </a:lnTo>
                  <a:lnTo>
                    <a:pt x="619" y="1185"/>
                  </a:lnTo>
                  <a:lnTo>
                    <a:pt x="615" y="1185"/>
                  </a:lnTo>
                  <a:lnTo>
                    <a:pt x="611" y="1186"/>
                  </a:lnTo>
                  <a:lnTo>
                    <a:pt x="602" y="1192"/>
                  </a:lnTo>
                  <a:lnTo>
                    <a:pt x="592" y="1198"/>
                  </a:lnTo>
                  <a:lnTo>
                    <a:pt x="592" y="1207"/>
                  </a:lnTo>
                  <a:lnTo>
                    <a:pt x="592" y="1216"/>
                  </a:lnTo>
                  <a:lnTo>
                    <a:pt x="579" y="1225"/>
                  </a:lnTo>
                  <a:lnTo>
                    <a:pt x="565" y="1234"/>
                  </a:lnTo>
                  <a:lnTo>
                    <a:pt x="564" y="1241"/>
                  </a:lnTo>
                  <a:lnTo>
                    <a:pt x="564" y="1249"/>
                  </a:lnTo>
                  <a:lnTo>
                    <a:pt x="557" y="1249"/>
                  </a:lnTo>
                  <a:lnTo>
                    <a:pt x="551" y="1249"/>
                  </a:lnTo>
                  <a:lnTo>
                    <a:pt x="549" y="1241"/>
                  </a:lnTo>
                  <a:lnTo>
                    <a:pt x="547" y="1235"/>
                  </a:lnTo>
                  <a:lnTo>
                    <a:pt x="541" y="1235"/>
                  </a:lnTo>
                  <a:lnTo>
                    <a:pt x="536" y="1235"/>
                  </a:lnTo>
                  <a:lnTo>
                    <a:pt x="529" y="1242"/>
                  </a:lnTo>
                  <a:lnTo>
                    <a:pt x="525" y="1248"/>
                  </a:lnTo>
                  <a:lnTo>
                    <a:pt x="522" y="1253"/>
                  </a:lnTo>
                  <a:lnTo>
                    <a:pt x="517" y="1261"/>
                  </a:lnTo>
                  <a:lnTo>
                    <a:pt x="504" y="1258"/>
                  </a:lnTo>
                  <a:lnTo>
                    <a:pt x="490" y="1256"/>
                  </a:lnTo>
                  <a:lnTo>
                    <a:pt x="490" y="1251"/>
                  </a:lnTo>
                  <a:lnTo>
                    <a:pt x="490" y="1247"/>
                  </a:lnTo>
                  <a:lnTo>
                    <a:pt x="490" y="1241"/>
                  </a:lnTo>
                  <a:lnTo>
                    <a:pt x="490" y="1237"/>
                  </a:lnTo>
                  <a:lnTo>
                    <a:pt x="482" y="1237"/>
                  </a:lnTo>
                  <a:lnTo>
                    <a:pt x="473" y="1237"/>
                  </a:lnTo>
                  <a:lnTo>
                    <a:pt x="464" y="1237"/>
                  </a:lnTo>
                  <a:lnTo>
                    <a:pt x="455" y="1237"/>
                  </a:lnTo>
                  <a:lnTo>
                    <a:pt x="455" y="1229"/>
                  </a:lnTo>
                  <a:lnTo>
                    <a:pt x="455" y="1220"/>
                  </a:lnTo>
                  <a:lnTo>
                    <a:pt x="455" y="1211"/>
                  </a:lnTo>
                  <a:lnTo>
                    <a:pt x="455" y="1202"/>
                  </a:lnTo>
                  <a:lnTo>
                    <a:pt x="450" y="1202"/>
                  </a:lnTo>
                  <a:lnTo>
                    <a:pt x="447" y="1202"/>
                  </a:lnTo>
                  <a:lnTo>
                    <a:pt x="442" y="1194"/>
                  </a:lnTo>
                  <a:lnTo>
                    <a:pt x="439" y="1186"/>
                  </a:lnTo>
                  <a:lnTo>
                    <a:pt x="441" y="1164"/>
                  </a:lnTo>
                  <a:lnTo>
                    <a:pt x="442" y="1151"/>
                  </a:lnTo>
                  <a:lnTo>
                    <a:pt x="444" y="1143"/>
                  </a:lnTo>
                  <a:lnTo>
                    <a:pt x="447" y="1134"/>
                  </a:lnTo>
                  <a:lnTo>
                    <a:pt x="461" y="1133"/>
                  </a:lnTo>
                  <a:lnTo>
                    <a:pt x="475" y="1131"/>
                  </a:lnTo>
                  <a:lnTo>
                    <a:pt x="477" y="1124"/>
                  </a:lnTo>
                  <a:lnTo>
                    <a:pt x="479" y="1118"/>
                  </a:lnTo>
                  <a:lnTo>
                    <a:pt x="484" y="1118"/>
                  </a:lnTo>
                  <a:lnTo>
                    <a:pt x="490" y="1118"/>
                  </a:lnTo>
                  <a:lnTo>
                    <a:pt x="490" y="1115"/>
                  </a:lnTo>
                  <a:lnTo>
                    <a:pt x="490" y="1111"/>
                  </a:lnTo>
                  <a:lnTo>
                    <a:pt x="490" y="1097"/>
                  </a:lnTo>
                  <a:lnTo>
                    <a:pt x="490" y="1083"/>
                  </a:lnTo>
                  <a:lnTo>
                    <a:pt x="500" y="1074"/>
                  </a:lnTo>
                  <a:lnTo>
                    <a:pt x="508" y="1069"/>
                  </a:lnTo>
                  <a:lnTo>
                    <a:pt x="515" y="1065"/>
                  </a:lnTo>
                  <a:lnTo>
                    <a:pt x="524" y="1062"/>
                  </a:lnTo>
                  <a:lnTo>
                    <a:pt x="541" y="1059"/>
                  </a:lnTo>
                  <a:lnTo>
                    <a:pt x="564" y="1058"/>
                  </a:lnTo>
                  <a:lnTo>
                    <a:pt x="564" y="1054"/>
                  </a:lnTo>
                  <a:lnTo>
                    <a:pt x="565" y="1049"/>
                  </a:lnTo>
                  <a:lnTo>
                    <a:pt x="566" y="1046"/>
                  </a:lnTo>
                  <a:lnTo>
                    <a:pt x="568" y="1043"/>
                  </a:lnTo>
                  <a:lnTo>
                    <a:pt x="572" y="1037"/>
                  </a:lnTo>
                  <a:lnTo>
                    <a:pt x="578" y="1032"/>
                  </a:lnTo>
                  <a:lnTo>
                    <a:pt x="591" y="1022"/>
                  </a:lnTo>
                  <a:lnTo>
                    <a:pt x="603" y="1013"/>
                  </a:lnTo>
                  <a:lnTo>
                    <a:pt x="603" y="999"/>
                  </a:lnTo>
                  <a:lnTo>
                    <a:pt x="603" y="984"/>
                  </a:lnTo>
                  <a:lnTo>
                    <a:pt x="612" y="979"/>
                  </a:lnTo>
                  <a:lnTo>
                    <a:pt x="621" y="976"/>
                  </a:lnTo>
                  <a:lnTo>
                    <a:pt x="629" y="975"/>
                  </a:lnTo>
                  <a:lnTo>
                    <a:pt x="640" y="974"/>
                  </a:lnTo>
                  <a:lnTo>
                    <a:pt x="640" y="964"/>
                  </a:lnTo>
                  <a:lnTo>
                    <a:pt x="639" y="956"/>
                  </a:lnTo>
                  <a:lnTo>
                    <a:pt x="638" y="947"/>
                  </a:lnTo>
                  <a:lnTo>
                    <a:pt x="638" y="938"/>
                  </a:lnTo>
                  <a:lnTo>
                    <a:pt x="623" y="937"/>
                  </a:lnTo>
                  <a:lnTo>
                    <a:pt x="611" y="936"/>
                  </a:lnTo>
                  <a:lnTo>
                    <a:pt x="609" y="933"/>
                  </a:lnTo>
                  <a:lnTo>
                    <a:pt x="608" y="930"/>
                  </a:lnTo>
                  <a:lnTo>
                    <a:pt x="600" y="929"/>
                  </a:lnTo>
                  <a:lnTo>
                    <a:pt x="593" y="929"/>
                  </a:lnTo>
                  <a:lnTo>
                    <a:pt x="594" y="908"/>
                  </a:lnTo>
                  <a:lnTo>
                    <a:pt x="593" y="894"/>
                  </a:lnTo>
                  <a:lnTo>
                    <a:pt x="591" y="888"/>
                  </a:lnTo>
                  <a:lnTo>
                    <a:pt x="587" y="883"/>
                  </a:lnTo>
                  <a:lnTo>
                    <a:pt x="581" y="880"/>
                  </a:lnTo>
                  <a:lnTo>
                    <a:pt x="572" y="878"/>
                  </a:lnTo>
                  <a:lnTo>
                    <a:pt x="570" y="871"/>
                  </a:lnTo>
                  <a:lnTo>
                    <a:pt x="568" y="866"/>
                  </a:lnTo>
                  <a:lnTo>
                    <a:pt x="565" y="862"/>
                  </a:lnTo>
                  <a:lnTo>
                    <a:pt x="562" y="859"/>
                  </a:lnTo>
                  <a:lnTo>
                    <a:pt x="558" y="855"/>
                  </a:lnTo>
                  <a:lnTo>
                    <a:pt x="554" y="854"/>
                  </a:lnTo>
                  <a:lnTo>
                    <a:pt x="550" y="853"/>
                  </a:lnTo>
                  <a:lnTo>
                    <a:pt x="545" y="854"/>
                  </a:lnTo>
                  <a:lnTo>
                    <a:pt x="540" y="854"/>
                  </a:lnTo>
                  <a:lnTo>
                    <a:pt x="536" y="857"/>
                  </a:lnTo>
                  <a:lnTo>
                    <a:pt x="531" y="859"/>
                  </a:lnTo>
                  <a:lnTo>
                    <a:pt x="527" y="861"/>
                  </a:lnTo>
                  <a:lnTo>
                    <a:pt x="517" y="868"/>
                  </a:lnTo>
                  <a:lnTo>
                    <a:pt x="510" y="875"/>
                  </a:lnTo>
                  <a:lnTo>
                    <a:pt x="501" y="876"/>
                  </a:lnTo>
                  <a:lnTo>
                    <a:pt x="493" y="876"/>
                  </a:lnTo>
                  <a:lnTo>
                    <a:pt x="484" y="877"/>
                  </a:lnTo>
                  <a:lnTo>
                    <a:pt x="477" y="878"/>
                  </a:lnTo>
                  <a:lnTo>
                    <a:pt x="475" y="871"/>
                  </a:lnTo>
                  <a:lnTo>
                    <a:pt x="474" y="864"/>
                  </a:lnTo>
                  <a:lnTo>
                    <a:pt x="464" y="866"/>
                  </a:lnTo>
                  <a:lnTo>
                    <a:pt x="453" y="870"/>
                  </a:lnTo>
                  <a:lnTo>
                    <a:pt x="451" y="863"/>
                  </a:lnTo>
                  <a:lnTo>
                    <a:pt x="450" y="855"/>
                  </a:lnTo>
                  <a:lnTo>
                    <a:pt x="438" y="854"/>
                  </a:lnTo>
                  <a:lnTo>
                    <a:pt x="425" y="854"/>
                  </a:lnTo>
                  <a:lnTo>
                    <a:pt x="424" y="842"/>
                  </a:lnTo>
                  <a:lnTo>
                    <a:pt x="422" y="832"/>
                  </a:lnTo>
                  <a:lnTo>
                    <a:pt x="420" y="821"/>
                  </a:lnTo>
                  <a:lnTo>
                    <a:pt x="415" y="811"/>
                  </a:lnTo>
                  <a:lnTo>
                    <a:pt x="401" y="814"/>
                  </a:lnTo>
                  <a:lnTo>
                    <a:pt x="391" y="817"/>
                  </a:lnTo>
                  <a:lnTo>
                    <a:pt x="384" y="820"/>
                  </a:lnTo>
                  <a:lnTo>
                    <a:pt x="377" y="822"/>
                  </a:lnTo>
                  <a:lnTo>
                    <a:pt x="368" y="815"/>
                  </a:lnTo>
                  <a:lnTo>
                    <a:pt x="361" y="810"/>
                  </a:lnTo>
                  <a:lnTo>
                    <a:pt x="357" y="808"/>
                  </a:lnTo>
                  <a:lnTo>
                    <a:pt x="353" y="807"/>
                  </a:lnTo>
                  <a:lnTo>
                    <a:pt x="347" y="806"/>
                  </a:lnTo>
                  <a:lnTo>
                    <a:pt x="341" y="805"/>
                  </a:lnTo>
                  <a:lnTo>
                    <a:pt x="338" y="809"/>
                  </a:lnTo>
                  <a:lnTo>
                    <a:pt x="334" y="814"/>
                  </a:lnTo>
                  <a:lnTo>
                    <a:pt x="326" y="814"/>
                  </a:lnTo>
                  <a:lnTo>
                    <a:pt x="317" y="814"/>
                  </a:lnTo>
                  <a:lnTo>
                    <a:pt x="312" y="809"/>
                  </a:lnTo>
                  <a:lnTo>
                    <a:pt x="306" y="806"/>
                  </a:lnTo>
                  <a:lnTo>
                    <a:pt x="300" y="803"/>
                  </a:lnTo>
                  <a:lnTo>
                    <a:pt x="292" y="800"/>
                  </a:lnTo>
                  <a:lnTo>
                    <a:pt x="277" y="797"/>
                  </a:lnTo>
                  <a:lnTo>
                    <a:pt x="262" y="794"/>
                  </a:lnTo>
                  <a:lnTo>
                    <a:pt x="258" y="782"/>
                  </a:lnTo>
                  <a:lnTo>
                    <a:pt x="253" y="769"/>
                  </a:lnTo>
                  <a:lnTo>
                    <a:pt x="246" y="756"/>
                  </a:lnTo>
                  <a:lnTo>
                    <a:pt x="237" y="738"/>
                  </a:lnTo>
                  <a:lnTo>
                    <a:pt x="225" y="735"/>
                  </a:lnTo>
                  <a:lnTo>
                    <a:pt x="214" y="731"/>
                  </a:lnTo>
                  <a:lnTo>
                    <a:pt x="209" y="721"/>
                  </a:lnTo>
                  <a:lnTo>
                    <a:pt x="207" y="710"/>
                  </a:lnTo>
                  <a:lnTo>
                    <a:pt x="207" y="700"/>
                  </a:lnTo>
                  <a:lnTo>
                    <a:pt x="207" y="688"/>
                  </a:lnTo>
                  <a:lnTo>
                    <a:pt x="195" y="688"/>
                  </a:lnTo>
                  <a:lnTo>
                    <a:pt x="186" y="690"/>
                  </a:lnTo>
                  <a:lnTo>
                    <a:pt x="174" y="692"/>
                  </a:lnTo>
                  <a:lnTo>
                    <a:pt x="157" y="698"/>
                  </a:lnTo>
                  <a:lnTo>
                    <a:pt x="150" y="682"/>
                  </a:lnTo>
                  <a:lnTo>
                    <a:pt x="144" y="668"/>
                  </a:lnTo>
                  <a:lnTo>
                    <a:pt x="135" y="666"/>
                  </a:lnTo>
                  <a:lnTo>
                    <a:pt x="128" y="664"/>
                  </a:lnTo>
                  <a:lnTo>
                    <a:pt x="122" y="660"/>
                  </a:lnTo>
                  <a:lnTo>
                    <a:pt x="118" y="656"/>
                  </a:lnTo>
                  <a:lnTo>
                    <a:pt x="113" y="647"/>
                  </a:lnTo>
                  <a:lnTo>
                    <a:pt x="106" y="634"/>
                  </a:lnTo>
                  <a:lnTo>
                    <a:pt x="100" y="637"/>
                  </a:lnTo>
                  <a:lnTo>
                    <a:pt x="92" y="641"/>
                  </a:lnTo>
                  <a:lnTo>
                    <a:pt x="89" y="650"/>
                  </a:lnTo>
                  <a:lnTo>
                    <a:pt x="87" y="660"/>
                  </a:lnTo>
                  <a:lnTo>
                    <a:pt x="83" y="647"/>
                  </a:lnTo>
                  <a:lnTo>
                    <a:pt x="79" y="635"/>
                  </a:lnTo>
                  <a:lnTo>
                    <a:pt x="74" y="632"/>
                  </a:lnTo>
                  <a:lnTo>
                    <a:pt x="69" y="630"/>
                  </a:lnTo>
                  <a:lnTo>
                    <a:pt x="68" y="619"/>
                  </a:lnTo>
                  <a:lnTo>
                    <a:pt x="68" y="611"/>
                  </a:lnTo>
                  <a:lnTo>
                    <a:pt x="71" y="602"/>
                  </a:lnTo>
                  <a:lnTo>
                    <a:pt x="73" y="589"/>
                  </a:lnTo>
                  <a:lnTo>
                    <a:pt x="65" y="589"/>
                  </a:lnTo>
                  <a:lnTo>
                    <a:pt x="58" y="590"/>
                  </a:lnTo>
                  <a:lnTo>
                    <a:pt x="51" y="592"/>
                  </a:lnTo>
                  <a:lnTo>
                    <a:pt x="45" y="594"/>
                  </a:lnTo>
                  <a:lnTo>
                    <a:pt x="31" y="598"/>
                  </a:lnTo>
                  <a:lnTo>
                    <a:pt x="17" y="602"/>
                  </a:lnTo>
                  <a:lnTo>
                    <a:pt x="15" y="597"/>
                  </a:lnTo>
                  <a:lnTo>
                    <a:pt x="10" y="592"/>
                  </a:lnTo>
                  <a:lnTo>
                    <a:pt x="5" y="583"/>
                  </a:lnTo>
                  <a:lnTo>
                    <a:pt x="0" y="568"/>
                  </a:lnTo>
                  <a:lnTo>
                    <a:pt x="12" y="566"/>
                  </a:lnTo>
                  <a:lnTo>
                    <a:pt x="24" y="563"/>
                  </a:lnTo>
                  <a:lnTo>
                    <a:pt x="35" y="561"/>
                  </a:lnTo>
                  <a:lnTo>
                    <a:pt x="53" y="559"/>
                  </a:lnTo>
                  <a:lnTo>
                    <a:pt x="53" y="552"/>
                  </a:lnTo>
                  <a:lnTo>
                    <a:pt x="54" y="546"/>
                  </a:lnTo>
                  <a:lnTo>
                    <a:pt x="110" y="516"/>
                  </a:lnTo>
                  <a:lnTo>
                    <a:pt x="143" y="499"/>
                  </a:lnTo>
                  <a:lnTo>
                    <a:pt x="167" y="487"/>
                  </a:lnTo>
                  <a:lnTo>
                    <a:pt x="196" y="476"/>
                  </a:lnTo>
                  <a:lnTo>
                    <a:pt x="198" y="468"/>
                  </a:lnTo>
                  <a:lnTo>
                    <a:pt x="202" y="461"/>
                  </a:lnTo>
                  <a:lnTo>
                    <a:pt x="207" y="454"/>
                  </a:lnTo>
                  <a:lnTo>
                    <a:pt x="215" y="448"/>
                  </a:lnTo>
                  <a:lnTo>
                    <a:pt x="222" y="442"/>
                  </a:lnTo>
                  <a:lnTo>
                    <a:pt x="231" y="435"/>
                  </a:lnTo>
                  <a:lnTo>
                    <a:pt x="241" y="430"/>
                  </a:lnTo>
                  <a:lnTo>
                    <a:pt x="251" y="424"/>
                  </a:lnTo>
                  <a:lnTo>
                    <a:pt x="292" y="405"/>
                  </a:lnTo>
                  <a:lnTo>
                    <a:pt x="326" y="391"/>
                  </a:lnTo>
                  <a:lnTo>
                    <a:pt x="333" y="385"/>
                  </a:lnTo>
                  <a:lnTo>
                    <a:pt x="339" y="379"/>
                  </a:lnTo>
                  <a:lnTo>
                    <a:pt x="346" y="376"/>
                  </a:lnTo>
                  <a:lnTo>
                    <a:pt x="354" y="373"/>
                  </a:lnTo>
                  <a:lnTo>
                    <a:pt x="361" y="371"/>
                  </a:lnTo>
                  <a:lnTo>
                    <a:pt x="369" y="370"/>
                  </a:lnTo>
                  <a:lnTo>
                    <a:pt x="376" y="369"/>
                  </a:lnTo>
                  <a:lnTo>
                    <a:pt x="385" y="369"/>
                  </a:lnTo>
                  <a:lnTo>
                    <a:pt x="418" y="371"/>
                  </a:lnTo>
                  <a:lnTo>
                    <a:pt x="451" y="375"/>
                  </a:lnTo>
                  <a:lnTo>
                    <a:pt x="459" y="380"/>
                  </a:lnTo>
                  <a:lnTo>
                    <a:pt x="469" y="386"/>
                  </a:lnTo>
                  <a:lnTo>
                    <a:pt x="478" y="391"/>
                  </a:lnTo>
                  <a:lnTo>
                    <a:pt x="482" y="395"/>
                  </a:lnTo>
                  <a:lnTo>
                    <a:pt x="478" y="407"/>
                  </a:lnTo>
                  <a:lnTo>
                    <a:pt x="474" y="419"/>
                  </a:lnTo>
                  <a:lnTo>
                    <a:pt x="471" y="431"/>
                  </a:lnTo>
                  <a:lnTo>
                    <a:pt x="467" y="443"/>
                  </a:lnTo>
                  <a:lnTo>
                    <a:pt x="481" y="445"/>
                  </a:lnTo>
                  <a:lnTo>
                    <a:pt x="497" y="448"/>
                  </a:lnTo>
                  <a:lnTo>
                    <a:pt x="496" y="462"/>
                  </a:lnTo>
                  <a:lnTo>
                    <a:pt x="496" y="477"/>
                  </a:lnTo>
                  <a:lnTo>
                    <a:pt x="495" y="491"/>
                  </a:lnTo>
                  <a:lnTo>
                    <a:pt x="495" y="505"/>
                  </a:lnTo>
                  <a:lnTo>
                    <a:pt x="484" y="507"/>
                  </a:lnTo>
                  <a:lnTo>
                    <a:pt x="474" y="509"/>
                  </a:lnTo>
                  <a:lnTo>
                    <a:pt x="465" y="512"/>
                  </a:lnTo>
                  <a:lnTo>
                    <a:pt x="456" y="516"/>
                  </a:lnTo>
                  <a:lnTo>
                    <a:pt x="452" y="518"/>
                  </a:lnTo>
                  <a:lnTo>
                    <a:pt x="449" y="521"/>
                  </a:lnTo>
                  <a:lnTo>
                    <a:pt x="446" y="525"/>
                  </a:lnTo>
                  <a:lnTo>
                    <a:pt x="443" y="529"/>
                  </a:lnTo>
                  <a:lnTo>
                    <a:pt x="441" y="533"/>
                  </a:lnTo>
                  <a:lnTo>
                    <a:pt x="440" y="538"/>
                  </a:lnTo>
                  <a:lnTo>
                    <a:pt x="439" y="543"/>
                  </a:lnTo>
                  <a:lnTo>
                    <a:pt x="439" y="549"/>
                  </a:lnTo>
                  <a:lnTo>
                    <a:pt x="443" y="554"/>
                  </a:lnTo>
                  <a:lnTo>
                    <a:pt x="446" y="559"/>
                  </a:lnTo>
                  <a:lnTo>
                    <a:pt x="449" y="565"/>
                  </a:lnTo>
                  <a:lnTo>
                    <a:pt x="451" y="570"/>
                  </a:lnTo>
                  <a:lnTo>
                    <a:pt x="455" y="583"/>
                  </a:lnTo>
                  <a:lnTo>
                    <a:pt x="456" y="595"/>
                  </a:lnTo>
                  <a:lnTo>
                    <a:pt x="456" y="608"/>
                  </a:lnTo>
                  <a:lnTo>
                    <a:pt x="454" y="620"/>
                  </a:lnTo>
                  <a:lnTo>
                    <a:pt x="450" y="632"/>
                  </a:lnTo>
                  <a:lnTo>
                    <a:pt x="446" y="644"/>
                  </a:lnTo>
                  <a:lnTo>
                    <a:pt x="449" y="648"/>
                  </a:lnTo>
                  <a:lnTo>
                    <a:pt x="453" y="650"/>
                  </a:lnTo>
                  <a:lnTo>
                    <a:pt x="459" y="652"/>
                  </a:lnTo>
                  <a:lnTo>
                    <a:pt x="466" y="653"/>
                  </a:lnTo>
                  <a:lnTo>
                    <a:pt x="479" y="654"/>
                  </a:lnTo>
                  <a:lnTo>
                    <a:pt x="490" y="654"/>
                  </a:lnTo>
                  <a:lnTo>
                    <a:pt x="493" y="647"/>
                  </a:lnTo>
                  <a:lnTo>
                    <a:pt x="495" y="641"/>
                  </a:lnTo>
                  <a:lnTo>
                    <a:pt x="497" y="635"/>
                  </a:lnTo>
                  <a:lnTo>
                    <a:pt x="500" y="629"/>
                  </a:lnTo>
                  <a:lnTo>
                    <a:pt x="503" y="625"/>
                  </a:lnTo>
                  <a:lnTo>
                    <a:pt x="507" y="621"/>
                  </a:lnTo>
                  <a:lnTo>
                    <a:pt x="511" y="618"/>
                  </a:lnTo>
                  <a:lnTo>
                    <a:pt x="515" y="616"/>
                  </a:lnTo>
                  <a:lnTo>
                    <a:pt x="526" y="612"/>
                  </a:lnTo>
                  <a:lnTo>
                    <a:pt x="537" y="609"/>
                  </a:lnTo>
                  <a:lnTo>
                    <a:pt x="550" y="605"/>
                  </a:lnTo>
                  <a:lnTo>
                    <a:pt x="564" y="603"/>
                  </a:lnTo>
                  <a:lnTo>
                    <a:pt x="564" y="589"/>
                  </a:lnTo>
                  <a:lnTo>
                    <a:pt x="564" y="574"/>
                  </a:lnTo>
                  <a:lnTo>
                    <a:pt x="553" y="570"/>
                  </a:lnTo>
                  <a:lnTo>
                    <a:pt x="542" y="566"/>
                  </a:lnTo>
                  <a:lnTo>
                    <a:pt x="532" y="563"/>
                  </a:lnTo>
                  <a:lnTo>
                    <a:pt x="521" y="559"/>
                  </a:lnTo>
                  <a:lnTo>
                    <a:pt x="527" y="551"/>
                  </a:lnTo>
                  <a:lnTo>
                    <a:pt x="534" y="543"/>
                  </a:lnTo>
                  <a:lnTo>
                    <a:pt x="541" y="535"/>
                  </a:lnTo>
                  <a:lnTo>
                    <a:pt x="549" y="527"/>
                  </a:lnTo>
                  <a:lnTo>
                    <a:pt x="550" y="511"/>
                  </a:lnTo>
                  <a:lnTo>
                    <a:pt x="552" y="498"/>
                  </a:lnTo>
                  <a:lnTo>
                    <a:pt x="553" y="492"/>
                  </a:lnTo>
                  <a:lnTo>
                    <a:pt x="554" y="487"/>
                  </a:lnTo>
                  <a:lnTo>
                    <a:pt x="556" y="483"/>
                  </a:lnTo>
                  <a:lnTo>
                    <a:pt x="558" y="479"/>
                  </a:lnTo>
                  <a:lnTo>
                    <a:pt x="561" y="475"/>
                  </a:lnTo>
                  <a:lnTo>
                    <a:pt x="564" y="472"/>
                  </a:lnTo>
                  <a:lnTo>
                    <a:pt x="568" y="470"/>
                  </a:lnTo>
                  <a:lnTo>
                    <a:pt x="573" y="467"/>
                  </a:lnTo>
                  <a:lnTo>
                    <a:pt x="585" y="462"/>
                  </a:lnTo>
                  <a:lnTo>
                    <a:pt x="600" y="458"/>
                  </a:lnTo>
                  <a:lnTo>
                    <a:pt x="603" y="448"/>
                  </a:lnTo>
                  <a:lnTo>
                    <a:pt x="607" y="437"/>
                  </a:lnTo>
                  <a:lnTo>
                    <a:pt x="610" y="427"/>
                  </a:lnTo>
                  <a:lnTo>
                    <a:pt x="613" y="417"/>
                  </a:lnTo>
                  <a:lnTo>
                    <a:pt x="623" y="417"/>
                  </a:lnTo>
                  <a:lnTo>
                    <a:pt x="635" y="417"/>
                  </a:lnTo>
                  <a:lnTo>
                    <a:pt x="646" y="417"/>
                  </a:lnTo>
                  <a:lnTo>
                    <a:pt x="658" y="417"/>
                  </a:lnTo>
                  <a:lnTo>
                    <a:pt x="659" y="410"/>
                  </a:lnTo>
                  <a:lnTo>
                    <a:pt x="662" y="405"/>
                  </a:lnTo>
                  <a:lnTo>
                    <a:pt x="666" y="414"/>
                  </a:lnTo>
                  <a:lnTo>
                    <a:pt x="670" y="422"/>
                  </a:lnTo>
                  <a:lnTo>
                    <a:pt x="671" y="426"/>
                  </a:lnTo>
                  <a:lnTo>
                    <a:pt x="671" y="430"/>
                  </a:lnTo>
                  <a:lnTo>
                    <a:pt x="670" y="435"/>
                  </a:lnTo>
                  <a:lnTo>
                    <a:pt x="668" y="440"/>
                  </a:lnTo>
                  <a:lnTo>
                    <a:pt x="678" y="440"/>
                  </a:lnTo>
                  <a:lnTo>
                    <a:pt x="690" y="441"/>
                  </a:lnTo>
                  <a:lnTo>
                    <a:pt x="689" y="446"/>
                  </a:lnTo>
                  <a:lnTo>
                    <a:pt x="687" y="451"/>
                  </a:lnTo>
                  <a:lnTo>
                    <a:pt x="685" y="456"/>
                  </a:lnTo>
                  <a:lnTo>
                    <a:pt x="683" y="461"/>
                  </a:lnTo>
                  <a:lnTo>
                    <a:pt x="678" y="473"/>
                  </a:lnTo>
                  <a:lnTo>
                    <a:pt x="676" y="484"/>
                  </a:lnTo>
                  <a:lnTo>
                    <a:pt x="691" y="482"/>
                  </a:lnTo>
                  <a:lnTo>
                    <a:pt x="705" y="480"/>
                  </a:lnTo>
                  <a:lnTo>
                    <a:pt x="721" y="479"/>
                  </a:lnTo>
                  <a:lnTo>
                    <a:pt x="736" y="478"/>
                  </a:lnTo>
                  <a:lnTo>
                    <a:pt x="740" y="482"/>
                  </a:lnTo>
                  <a:lnTo>
                    <a:pt x="746" y="486"/>
                  </a:lnTo>
                  <a:lnTo>
                    <a:pt x="751" y="488"/>
                  </a:lnTo>
                  <a:lnTo>
                    <a:pt x="755" y="490"/>
                  </a:lnTo>
                  <a:lnTo>
                    <a:pt x="765" y="493"/>
                  </a:lnTo>
                  <a:lnTo>
                    <a:pt x="775" y="496"/>
                  </a:lnTo>
                  <a:lnTo>
                    <a:pt x="785" y="497"/>
                  </a:lnTo>
                  <a:lnTo>
                    <a:pt x="795" y="500"/>
                  </a:lnTo>
                  <a:lnTo>
                    <a:pt x="799" y="502"/>
                  </a:lnTo>
                  <a:lnTo>
                    <a:pt x="805" y="504"/>
                  </a:lnTo>
                  <a:lnTo>
                    <a:pt x="811" y="507"/>
                  </a:lnTo>
                  <a:lnTo>
                    <a:pt x="816" y="511"/>
                  </a:lnTo>
                  <a:lnTo>
                    <a:pt x="831" y="511"/>
                  </a:lnTo>
                  <a:lnTo>
                    <a:pt x="845" y="511"/>
                  </a:lnTo>
                  <a:lnTo>
                    <a:pt x="851" y="506"/>
                  </a:lnTo>
                  <a:lnTo>
                    <a:pt x="855" y="501"/>
                  </a:lnTo>
                  <a:lnTo>
                    <a:pt x="860" y="496"/>
                  </a:lnTo>
                  <a:lnTo>
                    <a:pt x="862" y="490"/>
                  </a:lnTo>
                  <a:lnTo>
                    <a:pt x="865" y="486"/>
                  </a:lnTo>
                  <a:lnTo>
                    <a:pt x="866" y="481"/>
                  </a:lnTo>
                  <a:lnTo>
                    <a:pt x="867" y="476"/>
                  </a:lnTo>
                  <a:lnTo>
                    <a:pt x="867" y="471"/>
                  </a:lnTo>
                  <a:lnTo>
                    <a:pt x="866" y="460"/>
                  </a:lnTo>
                  <a:lnTo>
                    <a:pt x="863" y="450"/>
                  </a:lnTo>
                  <a:lnTo>
                    <a:pt x="859" y="438"/>
                  </a:lnTo>
                  <a:lnTo>
                    <a:pt x="852" y="425"/>
                  </a:lnTo>
                  <a:lnTo>
                    <a:pt x="846" y="424"/>
                  </a:lnTo>
                  <a:lnTo>
                    <a:pt x="840" y="423"/>
                  </a:lnTo>
                  <a:lnTo>
                    <a:pt x="833" y="423"/>
                  </a:lnTo>
                  <a:lnTo>
                    <a:pt x="825" y="423"/>
                  </a:lnTo>
                  <a:lnTo>
                    <a:pt x="811" y="424"/>
                  </a:lnTo>
                  <a:lnTo>
                    <a:pt x="797" y="425"/>
                  </a:lnTo>
                  <a:lnTo>
                    <a:pt x="790" y="424"/>
                  </a:lnTo>
                  <a:lnTo>
                    <a:pt x="784" y="423"/>
                  </a:lnTo>
                  <a:lnTo>
                    <a:pt x="779" y="421"/>
                  </a:lnTo>
                  <a:lnTo>
                    <a:pt x="774" y="418"/>
                  </a:lnTo>
                  <a:lnTo>
                    <a:pt x="769" y="413"/>
                  </a:lnTo>
                  <a:lnTo>
                    <a:pt x="767" y="406"/>
                  </a:lnTo>
                  <a:lnTo>
                    <a:pt x="765" y="397"/>
                  </a:lnTo>
                  <a:lnTo>
                    <a:pt x="764" y="387"/>
                  </a:lnTo>
                  <a:lnTo>
                    <a:pt x="759" y="373"/>
                  </a:lnTo>
                  <a:lnTo>
                    <a:pt x="754" y="360"/>
                  </a:lnTo>
                  <a:lnTo>
                    <a:pt x="750" y="347"/>
                  </a:lnTo>
                  <a:lnTo>
                    <a:pt x="747" y="334"/>
                  </a:lnTo>
                  <a:lnTo>
                    <a:pt x="740" y="307"/>
                  </a:lnTo>
                  <a:lnTo>
                    <a:pt x="736" y="278"/>
                  </a:lnTo>
                  <a:lnTo>
                    <a:pt x="743" y="279"/>
                  </a:lnTo>
                  <a:lnTo>
                    <a:pt x="751" y="280"/>
                  </a:lnTo>
                  <a:lnTo>
                    <a:pt x="759" y="282"/>
                  </a:lnTo>
                  <a:lnTo>
                    <a:pt x="766" y="283"/>
                  </a:lnTo>
                  <a:lnTo>
                    <a:pt x="774" y="297"/>
                  </a:lnTo>
                  <a:lnTo>
                    <a:pt x="781" y="312"/>
                  </a:lnTo>
                  <a:lnTo>
                    <a:pt x="795" y="313"/>
                  </a:lnTo>
                  <a:lnTo>
                    <a:pt x="810" y="313"/>
                  </a:lnTo>
                  <a:lnTo>
                    <a:pt x="824" y="314"/>
                  </a:lnTo>
                  <a:lnTo>
                    <a:pt x="839" y="315"/>
                  </a:lnTo>
                  <a:lnTo>
                    <a:pt x="835" y="320"/>
                  </a:lnTo>
                  <a:lnTo>
                    <a:pt x="831" y="324"/>
                  </a:lnTo>
                  <a:lnTo>
                    <a:pt x="829" y="331"/>
                  </a:lnTo>
                  <a:lnTo>
                    <a:pt x="826" y="336"/>
                  </a:lnTo>
                  <a:lnTo>
                    <a:pt x="823" y="347"/>
                  </a:lnTo>
                  <a:lnTo>
                    <a:pt x="822" y="360"/>
                  </a:lnTo>
                  <a:lnTo>
                    <a:pt x="823" y="385"/>
                  </a:lnTo>
                  <a:lnTo>
                    <a:pt x="824" y="409"/>
                  </a:lnTo>
                  <a:lnTo>
                    <a:pt x="833" y="409"/>
                  </a:lnTo>
                  <a:lnTo>
                    <a:pt x="842" y="409"/>
                  </a:lnTo>
                  <a:lnTo>
                    <a:pt x="851" y="409"/>
                  </a:lnTo>
                  <a:lnTo>
                    <a:pt x="861" y="409"/>
                  </a:lnTo>
                  <a:lnTo>
                    <a:pt x="864" y="400"/>
                  </a:lnTo>
                  <a:lnTo>
                    <a:pt x="867" y="392"/>
                  </a:lnTo>
                  <a:lnTo>
                    <a:pt x="871" y="385"/>
                  </a:lnTo>
                  <a:lnTo>
                    <a:pt x="875" y="380"/>
                  </a:lnTo>
                  <a:lnTo>
                    <a:pt x="877" y="378"/>
                  </a:lnTo>
                  <a:lnTo>
                    <a:pt x="880" y="377"/>
                  </a:lnTo>
                  <a:lnTo>
                    <a:pt x="883" y="376"/>
                  </a:lnTo>
                  <a:lnTo>
                    <a:pt x="888" y="376"/>
                  </a:lnTo>
                  <a:lnTo>
                    <a:pt x="896" y="378"/>
                  </a:lnTo>
                  <a:lnTo>
                    <a:pt x="905" y="384"/>
                  </a:lnTo>
                  <a:lnTo>
                    <a:pt x="922" y="384"/>
                  </a:lnTo>
                  <a:lnTo>
                    <a:pt x="938" y="385"/>
                  </a:lnTo>
                  <a:lnTo>
                    <a:pt x="955" y="385"/>
                  </a:lnTo>
                  <a:lnTo>
                    <a:pt x="973" y="386"/>
                  </a:lnTo>
                  <a:lnTo>
                    <a:pt x="979" y="373"/>
                  </a:lnTo>
                  <a:lnTo>
                    <a:pt x="985" y="360"/>
                  </a:lnTo>
                  <a:lnTo>
                    <a:pt x="990" y="346"/>
                  </a:lnTo>
                  <a:lnTo>
                    <a:pt x="994" y="338"/>
                  </a:lnTo>
                  <a:lnTo>
                    <a:pt x="1026" y="334"/>
                  </a:lnTo>
                  <a:lnTo>
                    <a:pt x="1046" y="332"/>
                  </a:lnTo>
                  <a:lnTo>
                    <a:pt x="1064" y="331"/>
                  </a:lnTo>
                  <a:lnTo>
                    <a:pt x="1089" y="331"/>
                  </a:lnTo>
                  <a:lnTo>
                    <a:pt x="1090" y="333"/>
                  </a:lnTo>
                  <a:lnTo>
                    <a:pt x="1092" y="335"/>
                  </a:lnTo>
                  <a:lnTo>
                    <a:pt x="1092" y="336"/>
                  </a:lnTo>
                  <a:lnTo>
                    <a:pt x="1092" y="337"/>
                  </a:lnTo>
                  <a:lnTo>
                    <a:pt x="1093" y="337"/>
                  </a:lnTo>
                  <a:lnTo>
                    <a:pt x="1095" y="338"/>
                  </a:lnTo>
                  <a:lnTo>
                    <a:pt x="1101" y="338"/>
                  </a:lnTo>
                  <a:lnTo>
                    <a:pt x="1116" y="338"/>
                  </a:lnTo>
                  <a:lnTo>
                    <a:pt x="1116" y="328"/>
                  </a:lnTo>
                  <a:lnTo>
                    <a:pt x="1116" y="318"/>
                  </a:lnTo>
                  <a:lnTo>
                    <a:pt x="1118" y="318"/>
                  </a:lnTo>
                  <a:lnTo>
                    <a:pt x="1120" y="318"/>
                  </a:lnTo>
                  <a:lnTo>
                    <a:pt x="1120" y="341"/>
                  </a:lnTo>
                  <a:lnTo>
                    <a:pt x="1121" y="353"/>
                  </a:lnTo>
                  <a:lnTo>
                    <a:pt x="1121" y="357"/>
                  </a:lnTo>
                  <a:lnTo>
                    <a:pt x="1122" y="358"/>
                  </a:lnTo>
                  <a:lnTo>
                    <a:pt x="1123" y="359"/>
                  </a:lnTo>
                  <a:lnTo>
                    <a:pt x="1124" y="359"/>
                  </a:lnTo>
                  <a:lnTo>
                    <a:pt x="1135" y="359"/>
                  </a:lnTo>
                  <a:lnTo>
                    <a:pt x="1148" y="359"/>
                  </a:lnTo>
                  <a:lnTo>
                    <a:pt x="1151" y="338"/>
                  </a:lnTo>
                  <a:lnTo>
                    <a:pt x="1153" y="318"/>
                  </a:lnTo>
                  <a:lnTo>
                    <a:pt x="1156" y="298"/>
                  </a:lnTo>
                  <a:lnTo>
                    <a:pt x="1159" y="278"/>
                  </a:lnTo>
                  <a:lnTo>
                    <a:pt x="1166" y="266"/>
                  </a:lnTo>
                  <a:lnTo>
                    <a:pt x="1171" y="258"/>
                  </a:lnTo>
                  <a:lnTo>
                    <a:pt x="1177" y="253"/>
                  </a:lnTo>
                  <a:lnTo>
                    <a:pt x="1187" y="246"/>
                  </a:lnTo>
                  <a:lnTo>
                    <a:pt x="1187" y="235"/>
                  </a:lnTo>
                  <a:lnTo>
                    <a:pt x="1187" y="226"/>
                  </a:lnTo>
                  <a:lnTo>
                    <a:pt x="1188" y="222"/>
                  </a:lnTo>
                  <a:lnTo>
                    <a:pt x="1189" y="218"/>
                  </a:lnTo>
                  <a:lnTo>
                    <a:pt x="1191" y="212"/>
                  </a:lnTo>
                  <a:lnTo>
                    <a:pt x="1195" y="208"/>
                  </a:lnTo>
                  <a:lnTo>
                    <a:pt x="1201" y="208"/>
                  </a:lnTo>
                  <a:lnTo>
                    <a:pt x="1208" y="210"/>
                  </a:lnTo>
                  <a:lnTo>
                    <a:pt x="1211" y="217"/>
                  </a:lnTo>
                  <a:lnTo>
                    <a:pt x="1217" y="223"/>
                  </a:lnTo>
                  <a:lnTo>
                    <a:pt x="1225" y="228"/>
                  </a:lnTo>
                  <a:lnTo>
                    <a:pt x="1235" y="233"/>
                  </a:lnTo>
                  <a:lnTo>
                    <a:pt x="1245" y="238"/>
                  </a:lnTo>
                  <a:lnTo>
                    <a:pt x="1258" y="242"/>
                  </a:lnTo>
                  <a:lnTo>
                    <a:pt x="1270" y="247"/>
                  </a:lnTo>
                  <a:lnTo>
                    <a:pt x="1284" y="250"/>
                  </a:lnTo>
                  <a:lnTo>
                    <a:pt x="1297" y="253"/>
                  </a:lnTo>
                  <a:lnTo>
                    <a:pt x="1311" y="255"/>
                  </a:lnTo>
                  <a:lnTo>
                    <a:pt x="1324" y="256"/>
                  </a:lnTo>
                  <a:lnTo>
                    <a:pt x="1337" y="256"/>
                  </a:lnTo>
                  <a:lnTo>
                    <a:pt x="1348" y="256"/>
                  </a:lnTo>
                  <a:lnTo>
                    <a:pt x="1358" y="255"/>
                  </a:lnTo>
                  <a:lnTo>
                    <a:pt x="1368" y="254"/>
                  </a:lnTo>
                  <a:lnTo>
                    <a:pt x="1375" y="251"/>
                  </a:lnTo>
                  <a:lnTo>
                    <a:pt x="1398" y="250"/>
                  </a:lnTo>
                  <a:lnTo>
                    <a:pt x="1421" y="249"/>
                  </a:lnTo>
                  <a:lnTo>
                    <a:pt x="1443" y="249"/>
                  </a:lnTo>
                  <a:lnTo>
                    <a:pt x="1466" y="248"/>
                  </a:lnTo>
                  <a:lnTo>
                    <a:pt x="1489" y="248"/>
                  </a:lnTo>
                  <a:lnTo>
                    <a:pt x="1512" y="247"/>
                  </a:lnTo>
                  <a:lnTo>
                    <a:pt x="1535" y="247"/>
                  </a:lnTo>
                  <a:lnTo>
                    <a:pt x="1557" y="246"/>
                  </a:lnTo>
                  <a:lnTo>
                    <a:pt x="1562" y="241"/>
                  </a:lnTo>
                  <a:lnTo>
                    <a:pt x="1566" y="235"/>
                  </a:lnTo>
                  <a:lnTo>
                    <a:pt x="1570" y="230"/>
                  </a:lnTo>
                  <a:lnTo>
                    <a:pt x="1573" y="225"/>
                  </a:lnTo>
                  <a:lnTo>
                    <a:pt x="1578" y="213"/>
                  </a:lnTo>
                  <a:lnTo>
                    <a:pt x="1581" y="201"/>
                  </a:lnTo>
                  <a:lnTo>
                    <a:pt x="1583" y="189"/>
                  </a:lnTo>
                  <a:lnTo>
                    <a:pt x="1584" y="176"/>
                  </a:lnTo>
                  <a:lnTo>
                    <a:pt x="1584" y="163"/>
                  </a:lnTo>
                  <a:lnTo>
                    <a:pt x="1585" y="150"/>
                  </a:lnTo>
                  <a:lnTo>
                    <a:pt x="1577" y="143"/>
                  </a:lnTo>
                  <a:lnTo>
                    <a:pt x="1571" y="137"/>
                  </a:lnTo>
                  <a:lnTo>
                    <a:pt x="1567" y="130"/>
                  </a:lnTo>
                  <a:lnTo>
                    <a:pt x="1565" y="125"/>
                  </a:lnTo>
                  <a:lnTo>
                    <a:pt x="1564" y="119"/>
                  </a:lnTo>
                  <a:lnTo>
                    <a:pt x="1565" y="113"/>
                  </a:lnTo>
                  <a:lnTo>
                    <a:pt x="1568" y="106"/>
                  </a:lnTo>
                  <a:lnTo>
                    <a:pt x="1573" y="95"/>
                  </a:lnTo>
                  <a:lnTo>
                    <a:pt x="1581" y="94"/>
                  </a:lnTo>
                  <a:lnTo>
                    <a:pt x="1591" y="92"/>
                  </a:lnTo>
                  <a:lnTo>
                    <a:pt x="1599" y="89"/>
                  </a:lnTo>
                  <a:lnTo>
                    <a:pt x="1607" y="87"/>
                  </a:lnTo>
                  <a:lnTo>
                    <a:pt x="1623" y="81"/>
                  </a:lnTo>
                  <a:lnTo>
                    <a:pt x="1640" y="78"/>
                  </a:lnTo>
                  <a:lnTo>
                    <a:pt x="1640" y="71"/>
                  </a:lnTo>
                  <a:lnTo>
                    <a:pt x="1641" y="66"/>
                  </a:lnTo>
                  <a:lnTo>
                    <a:pt x="1642" y="61"/>
                  </a:lnTo>
                  <a:lnTo>
                    <a:pt x="1645" y="56"/>
                  </a:lnTo>
                  <a:lnTo>
                    <a:pt x="1651" y="46"/>
                  </a:lnTo>
                  <a:lnTo>
                    <a:pt x="1657" y="37"/>
                  </a:lnTo>
                  <a:lnTo>
                    <a:pt x="1664" y="28"/>
                  </a:lnTo>
                  <a:lnTo>
                    <a:pt x="1672" y="18"/>
                  </a:lnTo>
                  <a:lnTo>
                    <a:pt x="1678" y="9"/>
                  </a:lnTo>
                  <a:lnTo>
                    <a:pt x="1683" y="0"/>
                  </a:lnTo>
                  <a:lnTo>
                    <a:pt x="1690" y="0"/>
                  </a:lnTo>
                  <a:lnTo>
                    <a:pt x="1698" y="1"/>
                  </a:lnTo>
                  <a:lnTo>
                    <a:pt x="1714" y="6"/>
                  </a:lnTo>
                  <a:lnTo>
                    <a:pt x="1743" y="16"/>
                  </a:lnTo>
                  <a:lnTo>
                    <a:pt x="1737" y="50"/>
                  </a:lnTo>
                  <a:lnTo>
                    <a:pt x="1730" y="83"/>
                  </a:lnTo>
                  <a:lnTo>
                    <a:pt x="1723" y="117"/>
                  </a:lnTo>
                  <a:lnTo>
                    <a:pt x="1717" y="150"/>
                  </a:lnTo>
                  <a:lnTo>
                    <a:pt x="1724" y="154"/>
                  </a:lnTo>
                  <a:lnTo>
                    <a:pt x="1733" y="159"/>
                  </a:lnTo>
                  <a:lnTo>
                    <a:pt x="1731" y="176"/>
                  </a:lnTo>
                  <a:lnTo>
                    <a:pt x="1729" y="186"/>
                  </a:lnTo>
                  <a:lnTo>
                    <a:pt x="1724" y="199"/>
                  </a:lnTo>
                  <a:lnTo>
                    <a:pt x="1716" y="217"/>
                  </a:lnTo>
                  <a:lnTo>
                    <a:pt x="1728" y="223"/>
                  </a:lnTo>
                  <a:lnTo>
                    <a:pt x="1740" y="228"/>
                  </a:lnTo>
                  <a:lnTo>
                    <a:pt x="1753" y="232"/>
                  </a:lnTo>
                  <a:lnTo>
                    <a:pt x="1765" y="234"/>
                  </a:lnTo>
                  <a:lnTo>
                    <a:pt x="1764" y="241"/>
                  </a:lnTo>
                  <a:lnTo>
                    <a:pt x="1761" y="249"/>
                  </a:lnTo>
                  <a:lnTo>
                    <a:pt x="1754" y="261"/>
                  </a:lnTo>
                  <a:lnTo>
                    <a:pt x="1744" y="282"/>
                  </a:lnTo>
                  <a:lnTo>
                    <a:pt x="1767" y="292"/>
                  </a:lnTo>
                  <a:lnTo>
                    <a:pt x="1791" y="303"/>
                  </a:lnTo>
                  <a:lnTo>
                    <a:pt x="1814" y="313"/>
                  </a:lnTo>
                  <a:lnTo>
                    <a:pt x="1837" y="323"/>
                  </a:lnTo>
                  <a:lnTo>
                    <a:pt x="1860" y="334"/>
                  </a:lnTo>
                  <a:lnTo>
                    <a:pt x="1884" y="344"/>
                  </a:lnTo>
                  <a:lnTo>
                    <a:pt x="1908" y="354"/>
                  </a:lnTo>
                  <a:lnTo>
                    <a:pt x="1932" y="364"/>
                  </a:lnTo>
                  <a:lnTo>
                    <a:pt x="1933" y="368"/>
                  </a:lnTo>
                  <a:lnTo>
                    <a:pt x="1933" y="373"/>
                  </a:lnTo>
                  <a:lnTo>
                    <a:pt x="1933" y="377"/>
                  </a:lnTo>
                  <a:lnTo>
                    <a:pt x="1932" y="381"/>
                  </a:lnTo>
                  <a:lnTo>
                    <a:pt x="1929" y="391"/>
                  </a:lnTo>
                  <a:lnTo>
                    <a:pt x="1926" y="400"/>
                  </a:lnTo>
                  <a:lnTo>
                    <a:pt x="1915" y="419"/>
                  </a:lnTo>
                  <a:lnTo>
                    <a:pt x="1906" y="436"/>
                  </a:lnTo>
                  <a:lnTo>
                    <a:pt x="1886" y="431"/>
                  </a:lnTo>
                  <a:lnTo>
                    <a:pt x="1868" y="424"/>
                  </a:lnTo>
                  <a:lnTo>
                    <a:pt x="1848" y="416"/>
                  </a:lnTo>
                  <a:lnTo>
                    <a:pt x="1829" y="406"/>
                  </a:lnTo>
                  <a:lnTo>
                    <a:pt x="1810" y="398"/>
                  </a:lnTo>
                  <a:lnTo>
                    <a:pt x="1792" y="389"/>
                  </a:lnTo>
                  <a:lnTo>
                    <a:pt x="1772" y="381"/>
                  </a:lnTo>
                  <a:lnTo>
                    <a:pt x="1752" y="376"/>
                  </a:lnTo>
                  <a:lnTo>
                    <a:pt x="1744" y="372"/>
                  </a:lnTo>
                  <a:lnTo>
                    <a:pt x="1738" y="367"/>
                  </a:lnTo>
                  <a:lnTo>
                    <a:pt x="1736" y="364"/>
                  </a:lnTo>
                  <a:lnTo>
                    <a:pt x="1734" y="361"/>
                  </a:lnTo>
                  <a:lnTo>
                    <a:pt x="1732" y="357"/>
                  </a:lnTo>
                  <a:lnTo>
                    <a:pt x="1731" y="352"/>
                  </a:lnTo>
                  <a:lnTo>
                    <a:pt x="1723" y="351"/>
                  </a:lnTo>
                  <a:lnTo>
                    <a:pt x="1717" y="351"/>
                  </a:lnTo>
                  <a:lnTo>
                    <a:pt x="1716" y="347"/>
                  </a:lnTo>
                  <a:lnTo>
                    <a:pt x="1715" y="345"/>
                  </a:lnTo>
                  <a:lnTo>
                    <a:pt x="1701" y="342"/>
                  </a:lnTo>
                  <a:lnTo>
                    <a:pt x="1686" y="340"/>
                  </a:lnTo>
                  <a:lnTo>
                    <a:pt x="1685" y="334"/>
                  </a:lnTo>
                  <a:lnTo>
                    <a:pt x="1685" y="329"/>
                  </a:lnTo>
                  <a:lnTo>
                    <a:pt x="1680" y="330"/>
                  </a:lnTo>
                  <a:lnTo>
                    <a:pt x="1675" y="332"/>
                  </a:lnTo>
                  <a:lnTo>
                    <a:pt x="1669" y="334"/>
                  </a:lnTo>
                  <a:lnTo>
                    <a:pt x="1665" y="337"/>
                  </a:lnTo>
                  <a:lnTo>
                    <a:pt x="1657" y="343"/>
                  </a:lnTo>
                  <a:lnTo>
                    <a:pt x="1649" y="351"/>
                  </a:lnTo>
                  <a:lnTo>
                    <a:pt x="1654" y="368"/>
                  </a:lnTo>
                  <a:lnTo>
                    <a:pt x="1658" y="384"/>
                  </a:lnTo>
                  <a:lnTo>
                    <a:pt x="1661" y="400"/>
                  </a:lnTo>
                  <a:lnTo>
                    <a:pt x="1664" y="417"/>
                  </a:lnTo>
                  <a:lnTo>
                    <a:pt x="1668" y="419"/>
                  </a:lnTo>
                  <a:lnTo>
                    <a:pt x="1673" y="420"/>
                  </a:lnTo>
                  <a:lnTo>
                    <a:pt x="1676" y="423"/>
                  </a:lnTo>
                  <a:lnTo>
                    <a:pt x="1679" y="426"/>
                  </a:lnTo>
                  <a:lnTo>
                    <a:pt x="1681" y="429"/>
                  </a:lnTo>
                  <a:lnTo>
                    <a:pt x="1682" y="433"/>
                  </a:lnTo>
                  <a:lnTo>
                    <a:pt x="1683" y="437"/>
                  </a:lnTo>
                  <a:lnTo>
                    <a:pt x="1684" y="442"/>
                  </a:lnTo>
                  <a:lnTo>
                    <a:pt x="1684" y="450"/>
                  </a:lnTo>
                  <a:lnTo>
                    <a:pt x="1683" y="459"/>
                  </a:lnTo>
                  <a:lnTo>
                    <a:pt x="1680" y="469"/>
                  </a:lnTo>
                  <a:lnTo>
                    <a:pt x="1676" y="477"/>
                  </a:lnTo>
                  <a:lnTo>
                    <a:pt x="1678" y="485"/>
                  </a:lnTo>
                  <a:lnTo>
                    <a:pt x="1681" y="492"/>
                  </a:lnTo>
                  <a:lnTo>
                    <a:pt x="1684" y="500"/>
                  </a:lnTo>
                  <a:lnTo>
                    <a:pt x="1688" y="505"/>
                  </a:lnTo>
                  <a:lnTo>
                    <a:pt x="1692" y="509"/>
                  </a:lnTo>
                  <a:lnTo>
                    <a:pt x="1697" y="512"/>
                  </a:lnTo>
                  <a:lnTo>
                    <a:pt x="1702" y="515"/>
                  </a:lnTo>
                  <a:lnTo>
                    <a:pt x="1708" y="517"/>
                  </a:lnTo>
                  <a:lnTo>
                    <a:pt x="1719" y="519"/>
                  </a:lnTo>
                  <a:lnTo>
                    <a:pt x="1734" y="520"/>
                  </a:lnTo>
                  <a:lnTo>
                    <a:pt x="1748" y="519"/>
                  </a:lnTo>
                  <a:lnTo>
                    <a:pt x="1765" y="519"/>
                  </a:lnTo>
                  <a:lnTo>
                    <a:pt x="1782" y="510"/>
                  </a:lnTo>
                  <a:lnTo>
                    <a:pt x="1793" y="505"/>
                  </a:lnTo>
                  <a:lnTo>
                    <a:pt x="1800" y="502"/>
                  </a:lnTo>
                  <a:lnTo>
                    <a:pt x="1808" y="501"/>
                  </a:lnTo>
                  <a:lnTo>
                    <a:pt x="1812" y="512"/>
                  </a:lnTo>
                  <a:lnTo>
                    <a:pt x="1817" y="532"/>
                  </a:lnTo>
                  <a:lnTo>
                    <a:pt x="1824" y="554"/>
                  </a:lnTo>
                  <a:lnTo>
                    <a:pt x="1833" y="575"/>
                  </a:lnTo>
                  <a:lnTo>
                    <a:pt x="1838" y="585"/>
                  </a:lnTo>
                  <a:lnTo>
                    <a:pt x="1844" y="593"/>
                  </a:lnTo>
                  <a:lnTo>
                    <a:pt x="1847" y="596"/>
                  </a:lnTo>
                  <a:lnTo>
                    <a:pt x="1850" y="599"/>
                  </a:lnTo>
                  <a:lnTo>
                    <a:pt x="1854" y="601"/>
                  </a:lnTo>
                  <a:lnTo>
                    <a:pt x="1857" y="603"/>
                  </a:lnTo>
                  <a:lnTo>
                    <a:pt x="1860" y="604"/>
                  </a:lnTo>
                  <a:lnTo>
                    <a:pt x="1864" y="604"/>
                  </a:lnTo>
                  <a:lnTo>
                    <a:pt x="1869" y="603"/>
                  </a:lnTo>
                  <a:lnTo>
                    <a:pt x="1873" y="602"/>
                  </a:lnTo>
                  <a:lnTo>
                    <a:pt x="1877" y="599"/>
                  </a:lnTo>
                  <a:lnTo>
                    <a:pt x="1881" y="596"/>
                  </a:lnTo>
                  <a:lnTo>
                    <a:pt x="1885" y="592"/>
                  </a:lnTo>
                  <a:lnTo>
                    <a:pt x="1889" y="587"/>
                  </a:lnTo>
                  <a:lnTo>
                    <a:pt x="1897" y="583"/>
                  </a:lnTo>
                  <a:lnTo>
                    <a:pt x="1905" y="580"/>
                  </a:lnTo>
                  <a:lnTo>
                    <a:pt x="1912" y="575"/>
                  </a:lnTo>
                  <a:lnTo>
                    <a:pt x="1920" y="572"/>
                  </a:lnTo>
                  <a:lnTo>
                    <a:pt x="1921" y="555"/>
                  </a:lnTo>
                  <a:lnTo>
                    <a:pt x="1921" y="536"/>
                  </a:lnTo>
                  <a:lnTo>
                    <a:pt x="1922" y="527"/>
                  </a:lnTo>
                  <a:lnTo>
                    <a:pt x="1924" y="517"/>
                  </a:lnTo>
                  <a:lnTo>
                    <a:pt x="1926" y="509"/>
                  </a:lnTo>
                  <a:lnTo>
                    <a:pt x="1929" y="501"/>
                  </a:lnTo>
                  <a:lnTo>
                    <a:pt x="1932" y="493"/>
                  </a:lnTo>
                  <a:lnTo>
                    <a:pt x="1935" y="486"/>
                  </a:lnTo>
                  <a:lnTo>
                    <a:pt x="1940" y="480"/>
                  </a:lnTo>
                  <a:lnTo>
                    <a:pt x="1946" y="475"/>
                  </a:lnTo>
                  <a:lnTo>
                    <a:pt x="1953" y="471"/>
                  </a:lnTo>
                  <a:lnTo>
                    <a:pt x="1961" y="468"/>
                  </a:lnTo>
                  <a:lnTo>
                    <a:pt x="1970" y="465"/>
                  </a:lnTo>
                  <a:lnTo>
                    <a:pt x="1982" y="464"/>
                  </a:lnTo>
                  <a:lnTo>
                    <a:pt x="1984" y="469"/>
                  </a:lnTo>
                  <a:lnTo>
                    <a:pt x="1987" y="473"/>
                  </a:lnTo>
                  <a:lnTo>
                    <a:pt x="1976" y="481"/>
                  </a:lnTo>
                  <a:lnTo>
                    <a:pt x="1968" y="488"/>
                  </a:lnTo>
                  <a:lnTo>
                    <a:pt x="1962" y="495"/>
                  </a:lnTo>
                  <a:lnTo>
                    <a:pt x="1957" y="501"/>
                  </a:lnTo>
                  <a:lnTo>
                    <a:pt x="1953" y="507"/>
                  </a:lnTo>
                  <a:lnTo>
                    <a:pt x="1949" y="515"/>
                  </a:lnTo>
                  <a:lnTo>
                    <a:pt x="1947" y="525"/>
                  </a:lnTo>
                  <a:lnTo>
                    <a:pt x="1944" y="537"/>
                  </a:lnTo>
                  <a:lnTo>
                    <a:pt x="1967" y="537"/>
                  </a:lnTo>
                  <a:lnTo>
                    <a:pt x="1988" y="536"/>
                  </a:lnTo>
                  <a:lnTo>
                    <a:pt x="2009" y="536"/>
                  </a:lnTo>
                  <a:lnTo>
                    <a:pt x="2031" y="536"/>
                  </a:lnTo>
                  <a:lnTo>
                    <a:pt x="2032" y="547"/>
                  </a:lnTo>
                  <a:lnTo>
                    <a:pt x="2032" y="558"/>
                  </a:lnTo>
                  <a:lnTo>
                    <a:pt x="2033" y="569"/>
                  </a:lnTo>
                  <a:lnTo>
                    <a:pt x="2034" y="581"/>
                  </a:lnTo>
                  <a:lnTo>
                    <a:pt x="2042" y="580"/>
                  </a:lnTo>
                  <a:lnTo>
                    <a:pt x="2050" y="580"/>
                  </a:lnTo>
                  <a:lnTo>
                    <a:pt x="2058" y="580"/>
                  </a:lnTo>
                  <a:lnTo>
                    <a:pt x="2068" y="580"/>
                  </a:lnTo>
                  <a:lnTo>
                    <a:pt x="2070" y="573"/>
                  </a:lnTo>
                  <a:lnTo>
                    <a:pt x="2071" y="567"/>
                  </a:lnTo>
                  <a:lnTo>
                    <a:pt x="2083" y="570"/>
                  </a:lnTo>
                  <a:lnTo>
                    <a:pt x="2093" y="574"/>
                  </a:lnTo>
                  <a:lnTo>
                    <a:pt x="2097" y="575"/>
                  </a:lnTo>
                  <a:lnTo>
                    <a:pt x="2102" y="576"/>
                  </a:lnTo>
                  <a:lnTo>
                    <a:pt x="2108" y="577"/>
                  </a:lnTo>
                  <a:lnTo>
                    <a:pt x="2115" y="579"/>
                  </a:lnTo>
                  <a:lnTo>
                    <a:pt x="2118" y="566"/>
                  </a:lnTo>
                  <a:lnTo>
                    <a:pt x="2124" y="551"/>
                  </a:lnTo>
                  <a:lnTo>
                    <a:pt x="2139" y="553"/>
                  </a:lnTo>
                  <a:lnTo>
                    <a:pt x="2154" y="555"/>
                  </a:lnTo>
                  <a:lnTo>
                    <a:pt x="2169" y="556"/>
                  </a:lnTo>
                  <a:lnTo>
                    <a:pt x="2185" y="558"/>
                  </a:lnTo>
                  <a:lnTo>
                    <a:pt x="2192" y="572"/>
                  </a:lnTo>
                  <a:lnTo>
                    <a:pt x="2199" y="587"/>
                  </a:lnTo>
                  <a:lnTo>
                    <a:pt x="2211" y="586"/>
                  </a:lnTo>
                  <a:lnTo>
                    <a:pt x="2222" y="583"/>
                  </a:lnTo>
                  <a:lnTo>
                    <a:pt x="2234" y="580"/>
                  </a:lnTo>
                  <a:lnTo>
                    <a:pt x="2244" y="575"/>
                  </a:lnTo>
                  <a:lnTo>
                    <a:pt x="2254" y="570"/>
                  </a:lnTo>
                  <a:lnTo>
                    <a:pt x="2265" y="566"/>
                  </a:lnTo>
                  <a:lnTo>
                    <a:pt x="2275" y="562"/>
                  </a:lnTo>
                  <a:lnTo>
                    <a:pt x="2285" y="559"/>
                  </a:lnTo>
                  <a:lnTo>
                    <a:pt x="2285" y="584"/>
                  </a:lnTo>
                  <a:lnTo>
                    <a:pt x="2286" y="598"/>
                  </a:lnTo>
                  <a:lnTo>
                    <a:pt x="2290" y="611"/>
                  </a:lnTo>
                  <a:lnTo>
                    <a:pt x="2294" y="625"/>
                  </a:lnTo>
                  <a:lnTo>
                    <a:pt x="2301" y="625"/>
                  </a:lnTo>
                  <a:lnTo>
                    <a:pt x="2309" y="627"/>
                  </a:lnTo>
                  <a:lnTo>
                    <a:pt x="2309" y="634"/>
                  </a:lnTo>
                  <a:lnTo>
                    <a:pt x="2310" y="641"/>
                  </a:lnTo>
                  <a:lnTo>
                    <a:pt x="2312" y="643"/>
                  </a:lnTo>
                  <a:lnTo>
                    <a:pt x="2314" y="647"/>
                  </a:lnTo>
                  <a:lnTo>
                    <a:pt x="2317" y="651"/>
                  </a:lnTo>
                  <a:lnTo>
                    <a:pt x="2318" y="655"/>
                  </a:lnTo>
                  <a:lnTo>
                    <a:pt x="2320" y="666"/>
                  </a:lnTo>
                  <a:lnTo>
                    <a:pt x="2321" y="676"/>
                  </a:lnTo>
                  <a:lnTo>
                    <a:pt x="2322" y="698"/>
                  </a:lnTo>
                  <a:lnTo>
                    <a:pt x="2322" y="716"/>
                  </a:lnTo>
                  <a:lnTo>
                    <a:pt x="2330" y="719"/>
                  </a:lnTo>
                  <a:lnTo>
                    <a:pt x="2338" y="721"/>
                  </a:lnTo>
                  <a:lnTo>
                    <a:pt x="2351" y="719"/>
                  </a:lnTo>
                  <a:lnTo>
                    <a:pt x="2364" y="716"/>
                  </a:lnTo>
                  <a:lnTo>
                    <a:pt x="2377" y="715"/>
                  </a:lnTo>
                  <a:lnTo>
                    <a:pt x="2389" y="714"/>
                  </a:lnTo>
                  <a:lnTo>
                    <a:pt x="2381" y="726"/>
                  </a:lnTo>
                  <a:lnTo>
                    <a:pt x="2375" y="735"/>
                  </a:lnTo>
                  <a:lnTo>
                    <a:pt x="2369" y="744"/>
                  </a:lnTo>
                  <a:lnTo>
                    <a:pt x="2366" y="752"/>
                  </a:lnTo>
                  <a:lnTo>
                    <a:pt x="2365" y="761"/>
                  </a:lnTo>
                  <a:lnTo>
                    <a:pt x="2365" y="770"/>
                  </a:lnTo>
                  <a:lnTo>
                    <a:pt x="2368" y="782"/>
                  </a:lnTo>
                  <a:lnTo>
                    <a:pt x="2374" y="795"/>
                  </a:lnTo>
                  <a:lnTo>
                    <a:pt x="2368" y="799"/>
                  </a:lnTo>
                  <a:lnTo>
                    <a:pt x="2362" y="803"/>
                  </a:lnTo>
                  <a:lnTo>
                    <a:pt x="2362" y="813"/>
                  </a:lnTo>
                  <a:lnTo>
                    <a:pt x="2362" y="822"/>
                  </a:lnTo>
                  <a:lnTo>
                    <a:pt x="2362" y="833"/>
                  </a:lnTo>
                  <a:lnTo>
                    <a:pt x="2362" y="842"/>
                  </a:lnTo>
                  <a:lnTo>
                    <a:pt x="2368" y="847"/>
                  </a:lnTo>
                  <a:lnTo>
                    <a:pt x="2375" y="855"/>
                  </a:lnTo>
                  <a:lnTo>
                    <a:pt x="2380" y="865"/>
                  </a:lnTo>
                  <a:lnTo>
                    <a:pt x="2386" y="875"/>
                  </a:lnTo>
                  <a:lnTo>
                    <a:pt x="2396" y="896"/>
                  </a:lnTo>
                  <a:lnTo>
                    <a:pt x="2407" y="914"/>
                  </a:lnTo>
                  <a:lnTo>
                    <a:pt x="2422" y="921"/>
                  </a:lnTo>
                  <a:lnTo>
                    <a:pt x="2433" y="925"/>
                  </a:lnTo>
                  <a:lnTo>
                    <a:pt x="2442" y="927"/>
                  </a:lnTo>
                  <a:lnTo>
                    <a:pt x="2455" y="929"/>
                  </a:lnTo>
                  <a:lnTo>
                    <a:pt x="2458" y="938"/>
                  </a:lnTo>
                  <a:lnTo>
                    <a:pt x="2462" y="946"/>
                  </a:lnTo>
                  <a:lnTo>
                    <a:pt x="2466" y="953"/>
                  </a:lnTo>
                  <a:lnTo>
                    <a:pt x="2470" y="960"/>
                  </a:lnTo>
                  <a:lnTo>
                    <a:pt x="2475" y="967"/>
                  </a:lnTo>
                  <a:lnTo>
                    <a:pt x="2480" y="974"/>
                  </a:lnTo>
                  <a:lnTo>
                    <a:pt x="2484" y="981"/>
                  </a:lnTo>
                  <a:lnTo>
                    <a:pt x="2488" y="989"/>
                  </a:lnTo>
                  <a:lnTo>
                    <a:pt x="2501" y="989"/>
                  </a:lnTo>
                  <a:lnTo>
                    <a:pt x="2516" y="989"/>
                  </a:lnTo>
                  <a:lnTo>
                    <a:pt x="2520" y="1004"/>
                  </a:lnTo>
                  <a:lnTo>
                    <a:pt x="2525" y="1019"/>
                  </a:lnTo>
                  <a:lnTo>
                    <a:pt x="2535" y="1020"/>
                  </a:lnTo>
                  <a:lnTo>
                    <a:pt x="2545" y="1022"/>
                  </a:lnTo>
                  <a:lnTo>
                    <a:pt x="2555" y="1025"/>
                  </a:lnTo>
                  <a:lnTo>
                    <a:pt x="2565" y="1027"/>
                  </a:lnTo>
                  <a:lnTo>
                    <a:pt x="2568" y="1033"/>
                  </a:lnTo>
                  <a:lnTo>
                    <a:pt x="2571" y="1039"/>
                  </a:lnTo>
                  <a:lnTo>
                    <a:pt x="2575" y="1045"/>
                  </a:lnTo>
                  <a:lnTo>
                    <a:pt x="2578" y="1050"/>
                  </a:lnTo>
                  <a:lnTo>
                    <a:pt x="2586" y="1060"/>
                  </a:lnTo>
                  <a:lnTo>
                    <a:pt x="2595" y="1069"/>
                  </a:lnTo>
                  <a:lnTo>
                    <a:pt x="2615" y="1086"/>
                  </a:lnTo>
                  <a:lnTo>
                    <a:pt x="2634" y="1103"/>
                  </a:lnTo>
                  <a:lnTo>
                    <a:pt x="2648" y="1104"/>
                  </a:lnTo>
                  <a:lnTo>
                    <a:pt x="2663" y="1106"/>
                  </a:lnTo>
                  <a:lnTo>
                    <a:pt x="2678" y="1108"/>
                  </a:lnTo>
                  <a:lnTo>
                    <a:pt x="2693" y="1110"/>
                  </a:lnTo>
                  <a:lnTo>
                    <a:pt x="2695" y="1116"/>
                  </a:lnTo>
                  <a:lnTo>
                    <a:pt x="2697" y="1123"/>
                  </a:lnTo>
                  <a:lnTo>
                    <a:pt x="2699" y="1134"/>
                  </a:lnTo>
                  <a:lnTo>
                    <a:pt x="2700" y="1147"/>
                  </a:lnTo>
                  <a:lnTo>
                    <a:pt x="2713" y="1147"/>
                  </a:lnTo>
                  <a:lnTo>
                    <a:pt x="2724" y="1147"/>
                  </a:lnTo>
                  <a:lnTo>
                    <a:pt x="2736" y="1147"/>
                  </a:lnTo>
                  <a:lnTo>
                    <a:pt x="2748" y="1147"/>
                  </a:lnTo>
                  <a:lnTo>
                    <a:pt x="2748" y="1136"/>
                  </a:lnTo>
                  <a:lnTo>
                    <a:pt x="2748" y="1124"/>
                  </a:lnTo>
                  <a:lnTo>
                    <a:pt x="2748" y="1114"/>
                  </a:lnTo>
                  <a:lnTo>
                    <a:pt x="2748" y="1102"/>
                  </a:lnTo>
                  <a:lnTo>
                    <a:pt x="2750" y="1102"/>
                  </a:lnTo>
                  <a:lnTo>
                    <a:pt x="2753" y="1102"/>
                  </a:lnTo>
                  <a:lnTo>
                    <a:pt x="2761" y="1108"/>
                  </a:lnTo>
                  <a:lnTo>
                    <a:pt x="2768" y="1113"/>
                  </a:lnTo>
                  <a:lnTo>
                    <a:pt x="2773" y="1117"/>
                  </a:lnTo>
                  <a:lnTo>
                    <a:pt x="2776" y="1122"/>
                  </a:lnTo>
                  <a:lnTo>
                    <a:pt x="2777" y="1128"/>
                  </a:lnTo>
                  <a:lnTo>
                    <a:pt x="2778" y="1134"/>
                  </a:lnTo>
                  <a:lnTo>
                    <a:pt x="2778" y="1143"/>
                  </a:lnTo>
                  <a:lnTo>
                    <a:pt x="2777" y="1153"/>
                  </a:lnTo>
                  <a:lnTo>
                    <a:pt x="2787" y="1153"/>
                  </a:lnTo>
                  <a:lnTo>
                    <a:pt x="2799" y="1153"/>
                  </a:lnTo>
                  <a:lnTo>
                    <a:pt x="2809" y="1153"/>
                  </a:lnTo>
                  <a:lnTo>
                    <a:pt x="2820" y="1153"/>
                  </a:lnTo>
                  <a:lnTo>
                    <a:pt x="2813" y="1164"/>
                  </a:lnTo>
                  <a:lnTo>
                    <a:pt x="2808" y="1174"/>
                  </a:lnTo>
                  <a:lnTo>
                    <a:pt x="2800" y="1176"/>
                  </a:lnTo>
                  <a:lnTo>
                    <a:pt x="2793" y="1179"/>
                  </a:lnTo>
                  <a:lnTo>
                    <a:pt x="2788" y="1183"/>
                  </a:lnTo>
                  <a:lnTo>
                    <a:pt x="2784" y="1189"/>
                  </a:lnTo>
                  <a:lnTo>
                    <a:pt x="2781" y="1196"/>
                  </a:lnTo>
                  <a:lnTo>
                    <a:pt x="2780" y="1204"/>
                  </a:lnTo>
                  <a:lnTo>
                    <a:pt x="2779" y="1212"/>
                  </a:lnTo>
                  <a:lnTo>
                    <a:pt x="2778" y="1222"/>
                  </a:lnTo>
                  <a:lnTo>
                    <a:pt x="2781" y="1261"/>
                  </a:lnTo>
                  <a:lnTo>
                    <a:pt x="2784" y="1295"/>
                  </a:lnTo>
                  <a:lnTo>
                    <a:pt x="2789" y="1298"/>
                  </a:lnTo>
                  <a:lnTo>
                    <a:pt x="2797" y="1303"/>
                  </a:lnTo>
                  <a:lnTo>
                    <a:pt x="2800" y="1317"/>
                  </a:lnTo>
                  <a:lnTo>
                    <a:pt x="2805" y="1332"/>
                  </a:lnTo>
                  <a:lnTo>
                    <a:pt x="2791" y="1331"/>
                  </a:lnTo>
                  <a:lnTo>
                    <a:pt x="2778" y="1328"/>
                  </a:lnTo>
                  <a:lnTo>
                    <a:pt x="2764" y="1327"/>
                  </a:lnTo>
                  <a:lnTo>
                    <a:pt x="2747" y="1327"/>
                  </a:lnTo>
                  <a:lnTo>
                    <a:pt x="2739" y="1323"/>
                  </a:lnTo>
                  <a:lnTo>
                    <a:pt x="2728" y="1321"/>
                  </a:lnTo>
                  <a:lnTo>
                    <a:pt x="2719" y="1320"/>
                  </a:lnTo>
                  <a:lnTo>
                    <a:pt x="2709" y="1321"/>
                  </a:lnTo>
                  <a:lnTo>
                    <a:pt x="2699" y="1322"/>
                  </a:lnTo>
                  <a:lnTo>
                    <a:pt x="2690" y="1324"/>
                  </a:lnTo>
                  <a:lnTo>
                    <a:pt x="2679" y="1328"/>
                  </a:lnTo>
                  <a:lnTo>
                    <a:pt x="2670" y="1332"/>
                  </a:lnTo>
                  <a:lnTo>
                    <a:pt x="2650" y="1341"/>
                  </a:lnTo>
                  <a:lnTo>
                    <a:pt x="2632" y="1351"/>
                  </a:lnTo>
                  <a:lnTo>
                    <a:pt x="2614" y="1362"/>
                  </a:lnTo>
                  <a:lnTo>
                    <a:pt x="2598" y="1371"/>
                  </a:lnTo>
                  <a:lnTo>
                    <a:pt x="2594" y="1370"/>
                  </a:lnTo>
                  <a:lnTo>
                    <a:pt x="2590" y="1368"/>
                  </a:lnTo>
                  <a:lnTo>
                    <a:pt x="2587" y="1365"/>
                  </a:lnTo>
                  <a:lnTo>
                    <a:pt x="2584" y="1362"/>
                  </a:lnTo>
                  <a:lnTo>
                    <a:pt x="2579" y="1354"/>
                  </a:lnTo>
                  <a:lnTo>
                    <a:pt x="2575" y="1345"/>
                  </a:lnTo>
                  <a:lnTo>
                    <a:pt x="2566" y="1327"/>
                  </a:lnTo>
                  <a:lnTo>
                    <a:pt x="2559" y="1311"/>
                  </a:lnTo>
                  <a:lnTo>
                    <a:pt x="2550" y="1312"/>
                  </a:lnTo>
                  <a:lnTo>
                    <a:pt x="2540" y="1316"/>
                  </a:lnTo>
                  <a:lnTo>
                    <a:pt x="2532" y="1320"/>
                  </a:lnTo>
                  <a:lnTo>
                    <a:pt x="2523" y="1326"/>
                  </a:lnTo>
                  <a:lnTo>
                    <a:pt x="2507" y="1339"/>
                  </a:lnTo>
                  <a:lnTo>
                    <a:pt x="2492" y="1350"/>
                  </a:lnTo>
                  <a:lnTo>
                    <a:pt x="2494" y="1365"/>
                  </a:lnTo>
                  <a:lnTo>
                    <a:pt x="2495" y="1380"/>
                  </a:lnTo>
                  <a:lnTo>
                    <a:pt x="2501" y="1381"/>
                  </a:lnTo>
                  <a:lnTo>
                    <a:pt x="2508" y="1383"/>
                  </a:lnTo>
                  <a:lnTo>
                    <a:pt x="2507" y="1392"/>
                  </a:lnTo>
                  <a:lnTo>
                    <a:pt x="2506" y="1399"/>
                  </a:lnTo>
                  <a:lnTo>
                    <a:pt x="2505" y="1406"/>
                  </a:lnTo>
                  <a:lnTo>
                    <a:pt x="2502" y="1412"/>
                  </a:lnTo>
                  <a:lnTo>
                    <a:pt x="2500" y="1419"/>
                  </a:lnTo>
                  <a:lnTo>
                    <a:pt x="2497" y="1425"/>
                  </a:lnTo>
                  <a:lnTo>
                    <a:pt x="2493" y="1431"/>
                  </a:lnTo>
                  <a:lnTo>
                    <a:pt x="2488" y="1437"/>
                  </a:lnTo>
                  <a:lnTo>
                    <a:pt x="2491" y="1454"/>
                  </a:lnTo>
                  <a:lnTo>
                    <a:pt x="2494" y="1473"/>
                  </a:lnTo>
                  <a:lnTo>
                    <a:pt x="2497" y="1491"/>
                  </a:lnTo>
                  <a:lnTo>
                    <a:pt x="2498" y="1511"/>
                  </a:lnTo>
                  <a:lnTo>
                    <a:pt x="2497" y="1520"/>
                  </a:lnTo>
                  <a:lnTo>
                    <a:pt x="2497" y="1530"/>
                  </a:lnTo>
                  <a:lnTo>
                    <a:pt x="2496" y="1539"/>
                  </a:lnTo>
                  <a:lnTo>
                    <a:pt x="2494" y="1547"/>
                  </a:lnTo>
                  <a:lnTo>
                    <a:pt x="2491" y="1557"/>
                  </a:lnTo>
                  <a:lnTo>
                    <a:pt x="2488" y="1564"/>
                  </a:lnTo>
                  <a:lnTo>
                    <a:pt x="2483" y="1572"/>
                  </a:lnTo>
                  <a:lnTo>
                    <a:pt x="2478" y="1579"/>
                  </a:lnTo>
                  <a:lnTo>
                    <a:pt x="2468" y="1581"/>
                  </a:lnTo>
                  <a:lnTo>
                    <a:pt x="2458" y="1582"/>
                  </a:lnTo>
                  <a:lnTo>
                    <a:pt x="2447" y="1582"/>
                  </a:lnTo>
                  <a:lnTo>
                    <a:pt x="2437" y="1583"/>
                  </a:lnTo>
                  <a:lnTo>
                    <a:pt x="2435" y="1575"/>
                  </a:lnTo>
                  <a:lnTo>
                    <a:pt x="2435" y="1569"/>
                  </a:lnTo>
                  <a:lnTo>
                    <a:pt x="2421" y="1561"/>
                  </a:lnTo>
                  <a:lnTo>
                    <a:pt x="2408" y="1554"/>
                  </a:lnTo>
                  <a:lnTo>
                    <a:pt x="2394" y="1546"/>
                  </a:lnTo>
                  <a:lnTo>
                    <a:pt x="2381" y="1539"/>
                  </a:lnTo>
                  <a:lnTo>
                    <a:pt x="2379" y="1527"/>
                  </a:lnTo>
                  <a:lnTo>
                    <a:pt x="2378" y="1516"/>
                  </a:lnTo>
                  <a:lnTo>
                    <a:pt x="2384" y="1511"/>
                  </a:lnTo>
                  <a:lnTo>
                    <a:pt x="2390" y="1507"/>
                  </a:lnTo>
                  <a:lnTo>
                    <a:pt x="2390" y="1498"/>
                  </a:lnTo>
                  <a:lnTo>
                    <a:pt x="2390" y="1488"/>
                  </a:lnTo>
                  <a:lnTo>
                    <a:pt x="2380" y="1484"/>
                  </a:lnTo>
                  <a:lnTo>
                    <a:pt x="2370" y="1480"/>
                  </a:lnTo>
                  <a:lnTo>
                    <a:pt x="2365" y="1485"/>
                  </a:lnTo>
                  <a:lnTo>
                    <a:pt x="2360" y="1488"/>
                  </a:lnTo>
                  <a:lnTo>
                    <a:pt x="2355" y="1490"/>
                  </a:lnTo>
                  <a:lnTo>
                    <a:pt x="2349" y="1492"/>
                  </a:lnTo>
                  <a:lnTo>
                    <a:pt x="2343" y="1493"/>
                  </a:lnTo>
                  <a:lnTo>
                    <a:pt x="2337" y="1494"/>
                  </a:lnTo>
                  <a:lnTo>
                    <a:pt x="2332" y="1494"/>
                  </a:lnTo>
                  <a:lnTo>
                    <a:pt x="2326" y="1494"/>
                  </a:lnTo>
                  <a:lnTo>
                    <a:pt x="2302" y="1489"/>
                  </a:lnTo>
                  <a:lnTo>
                    <a:pt x="2278" y="1483"/>
                  </a:lnTo>
                  <a:lnTo>
                    <a:pt x="2271" y="1487"/>
                  </a:lnTo>
                  <a:lnTo>
                    <a:pt x="2266" y="1491"/>
                  </a:lnTo>
                  <a:lnTo>
                    <a:pt x="2262" y="1494"/>
                  </a:lnTo>
                  <a:lnTo>
                    <a:pt x="2258" y="1499"/>
                  </a:lnTo>
                  <a:lnTo>
                    <a:pt x="2255" y="1504"/>
                  </a:lnTo>
                  <a:lnTo>
                    <a:pt x="2253" y="1509"/>
                  </a:lnTo>
                  <a:lnTo>
                    <a:pt x="2251" y="1515"/>
                  </a:lnTo>
                  <a:lnTo>
                    <a:pt x="2249" y="1523"/>
                  </a:lnTo>
                  <a:lnTo>
                    <a:pt x="2242" y="1523"/>
                  </a:lnTo>
                  <a:lnTo>
                    <a:pt x="2237" y="1526"/>
                  </a:lnTo>
                  <a:lnTo>
                    <a:pt x="2233" y="1528"/>
                  </a:lnTo>
                  <a:lnTo>
                    <a:pt x="2228" y="1532"/>
                  </a:lnTo>
                  <a:lnTo>
                    <a:pt x="2223" y="1540"/>
                  </a:lnTo>
                  <a:lnTo>
                    <a:pt x="2219" y="1550"/>
                  </a:lnTo>
                  <a:lnTo>
                    <a:pt x="2215" y="1561"/>
                  </a:lnTo>
                  <a:lnTo>
                    <a:pt x="2208" y="1570"/>
                  </a:lnTo>
                  <a:lnTo>
                    <a:pt x="2203" y="1574"/>
                  </a:lnTo>
                  <a:lnTo>
                    <a:pt x="2198" y="1578"/>
                  </a:lnTo>
                  <a:lnTo>
                    <a:pt x="2191" y="1582"/>
                  </a:lnTo>
                  <a:lnTo>
                    <a:pt x="2184" y="1583"/>
                  </a:lnTo>
                  <a:lnTo>
                    <a:pt x="2177" y="1589"/>
                  </a:lnTo>
                  <a:lnTo>
                    <a:pt x="2169" y="1596"/>
                  </a:lnTo>
                  <a:lnTo>
                    <a:pt x="2167" y="1585"/>
                  </a:lnTo>
                  <a:lnTo>
                    <a:pt x="2165" y="1573"/>
                  </a:lnTo>
                  <a:lnTo>
                    <a:pt x="2164" y="1563"/>
                  </a:lnTo>
                  <a:lnTo>
                    <a:pt x="2163" y="1551"/>
                  </a:lnTo>
                  <a:lnTo>
                    <a:pt x="2146" y="1553"/>
                  </a:lnTo>
                  <a:lnTo>
                    <a:pt x="2126" y="1555"/>
                  </a:lnTo>
                  <a:lnTo>
                    <a:pt x="2116" y="1555"/>
                  </a:lnTo>
                  <a:lnTo>
                    <a:pt x="2107" y="1555"/>
                  </a:lnTo>
                  <a:lnTo>
                    <a:pt x="2100" y="1554"/>
                  </a:lnTo>
                  <a:lnTo>
                    <a:pt x="2094" y="1551"/>
                  </a:lnTo>
                  <a:lnTo>
                    <a:pt x="2094" y="1545"/>
                  </a:lnTo>
                  <a:lnTo>
                    <a:pt x="2094" y="1539"/>
                  </a:lnTo>
                  <a:lnTo>
                    <a:pt x="2090" y="1539"/>
                  </a:lnTo>
                  <a:lnTo>
                    <a:pt x="2088" y="1540"/>
                  </a:lnTo>
                  <a:lnTo>
                    <a:pt x="2085" y="1542"/>
                  </a:lnTo>
                  <a:lnTo>
                    <a:pt x="2081" y="1544"/>
                  </a:lnTo>
                  <a:lnTo>
                    <a:pt x="2067" y="1556"/>
                  </a:lnTo>
                  <a:lnTo>
                    <a:pt x="2042" y="1578"/>
                  </a:lnTo>
                  <a:lnTo>
                    <a:pt x="2031" y="1579"/>
                  </a:lnTo>
                  <a:lnTo>
                    <a:pt x="2022" y="1582"/>
                  </a:lnTo>
                  <a:lnTo>
                    <a:pt x="2013" y="1584"/>
                  </a:lnTo>
                  <a:lnTo>
                    <a:pt x="2004" y="1587"/>
                  </a:lnTo>
                  <a:lnTo>
                    <a:pt x="2001" y="1593"/>
                  </a:lnTo>
                  <a:lnTo>
                    <a:pt x="1997" y="1598"/>
                  </a:lnTo>
                  <a:lnTo>
                    <a:pt x="1993" y="1602"/>
                  </a:lnTo>
                  <a:lnTo>
                    <a:pt x="1989" y="1606"/>
                  </a:lnTo>
                  <a:lnTo>
                    <a:pt x="1984" y="1611"/>
                  </a:lnTo>
                  <a:lnTo>
                    <a:pt x="1979" y="1616"/>
                  </a:lnTo>
                  <a:lnTo>
                    <a:pt x="1976" y="1621"/>
                  </a:lnTo>
                  <a:lnTo>
                    <a:pt x="1974" y="1627"/>
                  </a:lnTo>
                  <a:lnTo>
                    <a:pt x="1964" y="1624"/>
                  </a:lnTo>
                  <a:lnTo>
                    <a:pt x="1953" y="1621"/>
                  </a:lnTo>
                  <a:lnTo>
                    <a:pt x="1942" y="1618"/>
                  </a:lnTo>
                  <a:lnTo>
                    <a:pt x="1932" y="1615"/>
                  </a:lnTo>
                  <a:lnTo>
                    <a:pt x="1925" y="1622"/>
                  </a:lnTo>
                  <a:lnTo>
                    <a:pt x="1920" y="1626"/>
                  </a:lnTo>
                  <a:lnTo>
                    <a:pt x="1918" y="1629"/>
                  </a:lnTo>
                  <a:lnTo>
                    <a:pt x="1916" y="1634"/>
                  </a:lnTo>
                  <a:lnTo>
                    <a:pt x="1911" y="1632"/>
                  </a:lnTo>
                  <a:lnTo>
                    <a:pt x="1908" y="1632"/>
                  </a:lnTo>
                  <a:lnTo>
                    <a:pt x="1909" y="1620"/>
                  </a:lnTo>
                  <a:lnTo>
                    <a:pt x="1910" y="1605"/>
                  </a:lnTo>
                  <a:lnTo>
                    <a:pt x="1909" y="1581"/>
                  </a:lnTo>
                  <a:lnTo>
                    <a:pt x="1908" y="1535"/>
                  </a:lnTo>
                  <a:lnTo>
                    <a:pt x="1900" y="1524"/>
                  </a:lnTo>
                  <a:lnTo>
                    <a:pt x="1894" y="1516"/>
                  </a:lnTo>
                  <a:lnTo>
                    <a:pt x="1893" y="1513"/>
                  </a:lnTo>
                  <a:lnTo>
                    <a:pt x="1892" y="1510"/>
                  </a:lnTo>
                  <a:lnTo>
                    <a:pt x="1892" y="1507"/>
                  </a:lnTo>
                  <a:lnTo>
                    <a:pt x="1892" y="1505"/>
                  </a:lnTo>
                  <a:lnTo>
                    <a:pt x="1899" y="1492"/>
                  </a:lnTo>
                  <a:lnTo>
                    <a:pt x="1910" y="1473"/>
                  </a:lnTo>
                  <a:lnTo>
                    <a:pt x="1911" y="1463"/>
                  </a:lnTo>
                  <a:lnTo>
                    <a:pt x="1912" y="1454"/>
                  </a:lnTo>
                  <a:lnTo>
                    <a:pt x="1913" y="1444"/>
                  </a:lnTo>
                  <a:lnTo>
                    <a:pt x="1914" y="1435"/>
                  </a:lnTo>
                  <a:lnTo>
                    <a:pt x="1901" y="1430"/>
                  </a:lnTo>
                  <a:lnTo>
                    <a:pt x="1887" y="1425"/>
                  </a:lnTo>
                  <a:lnTo>
                    <a:pt x="1875" y="1419"/>
                  </a:lnTo>
                  <a:lnTo>
                    <a:pt x="1863" y="1410"/>
                  </a:lnTo>
                  <a:lnTo>
                    <a:pt x="1859" y="1406"/>
                  </a:lnTo>
                  <a:lnTo>
                    <a:pt x="1855" y="1401"/>
                  </a:lnTo>
                  <a:lnTo>
                    <a:pt x="1851" y="1396"/>
                  </a:lnTo>
                  <a:lnTo>
                    <a:pt x="1848" y="1390"/>
                  </a:lnTo>
                  <a:lnTo>
                    <a:pt x="1846" y="1383"/>
                  </a:lnTo>
                  <a:lnTo>
                    <a:pt x="1845" y="1376"/>
                  </a:lnTo>
                  <a:lnTo>
                    <a:pt x="1844" y="1369"/>
                  </a:lnTo>
                  <a:lnTo>
                    <a:pt x="1844" y="1361"/>
                  </a:lnTo>
                  <a:lnTo>
                    <a:pt x="1853" y="1348"/>
                  </a:lnTo>
                  <a:lnTo>
                    <a:pt x="1857" y="1340"/>
                  </a:lnTo>
                  <a:lnTo>
                    <a:pt x="1860" y="1333"/>
                  </a:lnTo>
                  <a:lnTo>
                    <a:pt x="1862" y="1323"/>
                  </a:lnTo>
                  <a:lnTo>
                    <a:pt x="1851" y="1324"/>
                  </a:lnTo>
                  <a:lnTo>
                    <a:pt x="1841" y="1326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0" name="Freeform 332">
              <a:extLst>
                <a:ext uri="{FF2B5EF4-FFF2-40B4-BE49-F238E27FC236}">
                  <a16:creationId xmlns:a16="http://schemas.microsoft.com/office/drawing/2014/main" id="{EA59E2F5-1FEC-4E5F-84BA-5E16E90D7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2754" y="2596959"/>
              <a:ext cx="1098488" cy="1071798"/>
            </a:xfrm>
            <a:custGeom>
              <a:avLst/>
              <a:gdLst>
                <a:gd name="T0" fmla="*/ 2147483646 w 2698"/>
                <a:gd name="T1" fmla="*/ 2147483646 h 2646"/>
                <a:gd name="T2" fmla="*/ 2147483646 w 2698"/>
                <a:gd name="T3" fmla="*/ 2147483646 h 2646"/>
                <a:gd name="T4" fmla="*/ 2147483646 w 2698"/>
                <a:gd name="T5" fmla="*/ 2147483646 h 2646"/>
                <a:gd name="T6" fmla="*/ 2147483646 w 2698"/>
                <a:gd name="T7" fmla="*/ 2147483646 h 2646"/>
                <a:gd name="T8" fmla="*/ 2147483646 w 2698"/>
                <a:gd name="T9" fmla="*/ 2147483646 h 2646"/>
                <a:gd name="T10" fmla="*/ 2147483646 w 2698"/>
                <a:gd name="T11" fmla="*/ 2147483646 h 2646"/>
                <a:gd name="T12" fmla="*/ 2147483646 w 2698"/>
                <a:gd name="T13" fmla="*/ 2147483646 h 2646"/>
                <a:gd name="T14" fmla="*/ 2147483646 w 2698"/>
                <a:gd name="T15" fmla="*/ 2147483646 h 2646"/>
                <a:gd name="T16" fmla="*/ 2147483646 w 2698"/>
                <a:gd name="T17" fmla="*/ 2147483646 h 2646"/>
                <a:gd name="T18" fmla="*/ 2147483646 w 2698"/>
                <a:gd name="T19" fmla="*/ 2147483646 h 2646"/>
                <a:gd name="T20" fmla="*/ 2147483646 w 2698"/>
                <a:gd name="T21" fmla="*/ 2147483646 h 2646"/>
                <a:gd name="T22" fmla="*/ 2147483646 w 2698"/>
                <a:gd name="T23" fmla="*/ 2147483646 h 2646"/>
                <a:gd name="T24" fmla="*/ 2147483646 w 2698"/>
                <a:gd name="T25" fmla="*/ 2147483646 h 2646"/>
                <a:gd name="T26" fmla="*/ 2147483646 w 2698"/>
                <a:gd name="T27" fmla="*/ 2147483646 h 2646"/>
                <a:gd name="T28" fmla="*/ 2147483646 w 2698"/>
                <a:gd name="T29" fmla="*/ 2147483646 h 2646"/>
                <a:gd name="T30" fmla="*/ 2147483646 w 2698"/>
                <a:gd name="T31" fmla="*/ 2147483646 h 2646"/>
                <a:gd name="T32" fmla="*/ 2147483646 w 2698"/>
                <a:gd name="T33" fmla="*/ 2147483646 h 2646"/>
                <a:gd name="T34" fmla="*/ 2147483646 w 2698"/>
                <a:gd name="T35" fmla="*/ 2147483646 h 2646"/>
                <a:gd name="T36" fmla="*/ 2147483646 w 2698"/>
                <a:gd name="T37" fmla="*/ 2147483646 h 2646"/>
                <a:gd name="T38" fmla="*/ 2147483646 w 2698"/>
                <a:gd name="T39" fmla="*/ 2147483646 h 2646"/>
                <a:gd name="T40" fmla="*/ 2147483646 w 2698"/>
                <a:gd name="T41" fmla="*/ 2147483646 h 2646"/>
                <a:gd name="T42" fmla="*/ 2147483646 w 2698"/>
                <a:gd name="T43" fmla="*/ 2147483646 h 2646"/>
                <a:gd name="T44" fmla="*/ 2147483646 w 2698"/>
                <a:gd name="T45" fmla="*/ 2147483646 h 2646"/>
                <a:gd name="T46" fmla="*/ 2147483646 w 2698"/>
                <a:gd name="T47" fmla="*/ 2147483646 h 2646"/>
                <a:gd name="T48" fmla="*/ 2147483646 w 2698"/>
                <a:gd name="T49" fmla="*/ 2147483646 h 2646"/>
                <a:gd name="T50" fmla="*/ 2147483646 w 2698"/>
                <a:gd name="T51" fmla="*/ 2147483646 h 2646"/>
                <a:gd name="T52" fmla="*/ 2147483646 w 2698"/>
                <a:gd name="T53" fmla="*/ 2147483646 h 2646"/>
                <a:gd name="T54" fmla="*/ 2147483646 w 2698"/>
                <a:gd name="T55" fmla="*/ 2147483646 h 2646"/>
                <a:gd name="T56" fmla="*/ 2147483646 w 2698"/>
                <a:gd name="T57" fmla="*/ 2147483646 h 2646"/>
                <a:gd name="T58" fmla="*/ 2147483646 w 2698"/>
                <a:gd name="T59" fmla="*/ 2147483646 h 2646"/>
                <a:gd name="T60" fmla="*/ 2147483646 w 2698"/>
                <a:gd name="T61" fmla="*/ 2147483646 h 2646"/>
                <a:gd name="T62" fmla="*/ 2147483646 w 2698"/>
                <a:gd name="T63" fmla="*/ 2147483646 h 2646"/>
                <a:gd name="T64" fmla="*/ 2147483646 w 2698"/>
                <a:gd name="T65" fmla="*/ 2147483646 h 2646"/>
                <a:gd name="T66" fmla="*/ 2147483646 w 2698"/>
                <a:gd name="T67" fmla="*/ 2147483646 h 2646"/>
                <a:gd name="T68" fmla="*/ 2147483646 w 2698"/>
                <a:gd name="T69" fmla="*/ 0 h 2646"/>
                <a:gd name="T70" fmla="*/ 2147483646 w 2698"/>
                <a:gd name="T71" fmla="*/ 2147483646 h 2646"/>
                <a:gd name="T72" fmla="*/ 2147483646 w 2698"/>
                <a:gd name="T73" fmla="*/ 2147483646 h 2646"/>
                <a:gd name="T74" fmla="*/ 2147483646 w 2698"/>
                <a:gd name="T75" fmla="*/ 2147483646 h 2646"/>
                <a:gd name="T76" fmla="*/ 2147483646 w 2698"/>
                <a:gd name="T77" fmla="*/ 2147483646 h 2646"/>
                <a:gd name="T78" fmla="*/ 2147483646 w 2698"/>
                <a:gd name="T79" fmla="*/ 2147483646 h 2646"/>
                <a:gd name="T80" fmla="*/ 2147483646 w 2698"/>
                <a:gd name="T81" fmla="*/ 2147483646 h 2646"/>
                <a:gd name="T82" fmla="*/ 2147483646 w 2698"/>
                <a:gd name="T83" fmla="*/ 2147483646 h 2646"/>
                <a:gd name="T84" fmla="*/ 2147483646 w 2698"/>
                <a:gd name="T85" fmla="*/ 2147483646 h 2646"/>
                <a:gd name="T86" fmla="*/ 2147483646 w 2698"/>
                <a:gd name="T87" fmla="*/ 2147483646 h 2646"/>
                <a:gd name="T88" fmla="*/ 2147483646 w 2698"/>
                <a:gd name="T89" fmla="*/ 2147483646 h 2646"/>
                <a:gd name="T90" fmla="*/ 2147483646 w 2698"/>
                <a:gd name="T91" fmla="*/ 2147483646 h 2646"/>
                <a:gd name="T92" fmla="*/ 2147483646 w 2698"/>
                <a:gd name="T93" fmla="*/ 2147483646 h 2646"/>
                <a:gd name="T94" fmla="*/ 2147483646 w 2698"/>
                <a:gd name="T95" fmla="*/ 2147483646 h 2646"/>
                <a:gd name="T96" fmla="*/ 2147483646 w 2698"/>
                <a:gd name="T97" fmla="*/ 2147483646 h 2646"/>
                <a:gd name="T98" fmla="*/ 2147483646 w 2698"/>
                <a:gd name="T99" fmla="*/ 2147483646 h 2646"/>
                <a:gd name="T100" fmla="*/ 2147483646 w 2698"/>
                <a:gd name="T101" fmla="*/ 2147483646 h 2646"/>
                <a:gd name="T102" fmla="*/ 2147483646 w 2698"/>
                <a:gd name="T103" fmla="*/ 2147483646 h 2646"/>
                <a:gd name="T104" fmla="*/ 2147483646 w 2698"/>
                <a:gd name="T105" fmla="*/ 2147483646 h 2646"/>
                <a:gd name="T106" fmla="*/ 2147483646 w 2698"/>
                <a:gd name="T107" fmla="*/ 2147483646 h 2646"/>
                <a:gd name="T108" fmla="*/ 2147483646 w 2698"/>
                <a:gd name="T109" fmla="*/ 2147483646 h 2646"/>
                <a:gd name="T110" fmla="*/ 2147483646 w 2698"/>
                <a:gd name="T111" fmla="*/ 2147483646 h 2646"/>
                <a:gd name="T112" fmla="*/ 2147483646 w 2698"/>
                <a:gd name="T113" fmla="*/ 2147483646 h 2646"/>
                <a:gd name="T114" fmla="*/ 2147483646 w 2698"/>
                <a:gd name="T115" fmla="*/ 2147483646 h 2646"/>
                <a:gd name="T116" fmla="*/ 2147483646 w 2698"/>
                <a:gd name="T117" fmla="*/ 2147483646 h 2646"/>
                <a:gd name="T118" fmla="*/ 2147483646 w 2698"/>
                <a:gd name="T119" fmla="*/ 2147483646 h 2646"/>
                <a:gd name="T120" fmla="*/ 2147483646 w 2698"/>
                <a:gd name="T121" fmla="*/ 2147483646 h 264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698"/>
                <a:gd name="T184" fmla="*/ 0 h 2646"/>
                <a:gd name="T185" fmla="*/ 2698 w 2698"/>
                <a:gd name="T186" fmla="*/ 2646 h 264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698" h="2646">
                  <a:moveTo>
                    <a:pt x="2311" y="2646"/>
                  </a:moveTo>
                  <a:lnTo>
                    <a:pt x="2311" y="2642"/>
                  </a:lnTo>
                  <a:lnTo>
                    <a:pt x="2311" y="2639"/>
                  </a:lnTo>
                  <a:lnTo>
                    <a:pt x="2278" y="2635"/>
                  </a:lnTo>
                  <a:lnTo>
                    <a:pt x="2243" y="2630"/>
                  </a:lnTo>
                  <a:lnTo>
                    <a:pt x="2208" y="2625"/>
                  </a:lnTo>
                  <a:lnTo>
                    <a:pt x="2173" y="2620"/>
                  </a:lnTo>
                  <a:lnTo>
                    <a:pt x="2137" y="2616"/>
                  </a:lnTo>
                  <a:lnTo>
                    <a:pt x="2101" y="2613"/>
                  </a:lnTo>
                  <a:lnTo>
                    <a:pt x="2085" y="2613"/>
                  </a:lnTo>
                  <a:lnTo>
                    <a:pt x="2067" y="2612"/>
                  </a:lnTo>
                  <a:lnTo>
                    <a:pt x="2050" y="2613"/>
                  </a:lnTo>
                  <a:lnTo>
                    <a:pt x="2034" y="2614"/>
                  </a:lnTo>
                  <a:lnTo>
                    <a:pt x="2031" y="2618"/>
                  </a:lnTo>
                  <a:lnTo>
                    <a:pt x="2030" y="2621"/>
                  </a:lnTo>
                  <a:lnTo>
                    <a:pt x="2031" y="2624"/>
                  </a:lnTo>
                  <a:lnTo>
                    <a:pt x="2032" y="2630"/>
                  </a:lnTo>
                  <a:lnTo>
                    <a:pt x="2026" y="2630"/>
                  </a:lnTo>
                  <a:lnTo>
                    <a:pt x="2020" y="2630"/>
                  </a:lnTo>
                  <a:lnTo>
                    <a:pt x="2016" y="2620"/>
                  </a:lnTo>
                  <a:lnTo>
                    <a:pt x="2011" y="2614"/>
                  </a:lnTo>
                  <a:lnTo>
                    <a:pt x="2006" y="2610"/>
                  </a:lnTo>
                  <a:lnTo>
                    <a:pt x="2001" y="2608"/>
                  </a:lnTo>
                  <a:lnTo>
                    <a:pt x="1996" y="2606"/>
                  </a:lnTo>
                  <a:lnTo>
                    <a:pt x="1989" y="2604"/>
                  </a:lnTo>
                  <a:lnTo>
                    <a:pt x="1983" y="2600"/>
                  </a:lnTo>
                  <a:lnTo>
                    <a:pt x="1976" y="2595"/>
                  </a:lnTo>
                  <a:lnTo>
                    <a:pt x="1833" y="2578"/>
                  </a:lnTo>
                  <a:lnTo>
                    <a:pt x="1724" y="2563"/>
                  </a:lnTo>
                  <a:lnTo>
                    <a:pt x="1643" y="2553"/>
                  </a:lnTo>
                  <a:lnTo>
                    <a:pt x="1586" y="2544"/>
                  </a:lnTo>
                  <a:lnTo>
                    <a:pt x="1547" y="2539"/>
                  </a:lnTo>
                  <a:lnTo>
                    <a:pt x="1517" y="2535"/>
                  </a:lnTo>
                  <a:lnTo>
                    <a:pt x="1495" y="2532"/>
                  </a:lnTo>
                  <a:lnTo>
                    <a:pt x="1472" y="2530"/>
                  </a:lnTo>
                  <a:lnTo>
                    <a:pt x="1469" y="2536"/>
                  </a:lnTo>
                  <a:lnTo>
                    <a:pt x="1466" y="2543"/>
                  </a:lnTo>
                  <a:lnTo>
                    <a:pt x="1463" y="2543"/>
                  </a:lnTo>
                  <a:lnTo>
                    <a:pt x="1459" y="2543"/>
                  </a:lnTo>
                  <a:lnTo>
                    <a:pt x="1455" y="2523"/>
                  </a:lnTo>
                  <a:lnTo>
                    <a:pt x="1450" y="2505"/>
                  </a:lnTo>
                  <a:lnTo>
                    <a:pt x="1446" y="2490"/>
                  </a:lnTo>
                  <a:lnTo>
                    <a:pt x="1442" y="2475"/>
                  </a:lnTo>
                  <a:lnTo>
                    <a:pt x="1439" y="2475"/>
                  </a:lnTo>
                  <a:lnTo>
                    <a:pt x="1436" y="2475"/>
                  </a:lnTo>
                  <a:lnTo>
                    <a:pt x="1436" y="2467"/>
                  </a:lnTo>
                  <a:lnTo>
                    <a:pt x="1436" y="2459"/>
                  </a:lnTo>
                  <a:lnTo>
                    <a:pt x="1430" y="2459"/>
                  </a:lnTo>
                  <a:lnTo>
                    <a:pt x="1426" y="2459"/>
                  </a:lnTo>
                  <a:lnTo>
                    <a:pt x="1423" y="2450"/>
                  </a:lnTo>
                  <a:lnTo>
                    <a:pt x="1420" y="2442"/>
                  </a:lnTo>
                  <a:lnTo>
                    <a:pt x="1413" y="2440"/>
                  </a:lnTo>
                  <a:lnTo>
                    <a:pt x="1407" y="2439"/>
                  </a:lnTo>
                  <a:lnTo>
                    <a:pt x="1407" y="2434"/>
                  </a:lnTo>
                  <a:lnTo>
                    <a:pt x="1407" y="2430"/>
                  </a:lnTo>
                  <a:lnTo>
                    <a:pt x="1402" y="2430"/>
                  </a:lnTo>
                  <a:lnTo>
                    <a:pt x="1399" y="2430"/>
                  </a:lnTo>
                  <a:lnTo>
                    <a:pt x="1399" y="2427"/>
                  </a:lnTo>
                  <a:lnTo>
                    <a:pt x="1399" y="2423"/>
                  </a:lnTo>
                  <a:lnTo>
                    <a:pt x="1390" y="2423"/>
                  </a:lnTo>
                  <a:lnTo>
                    <a:pt x="1383" y="2423"/>
                  </a:lnTo>
                  <a:lnTo>
                    <a:pt x="1383" y="2419"/>
                  </a:lnTo>
                  <a:lnTo>
                    <a:pt x="1383" y="2415"/>
                  </a:lnTo>
                  <a:lnTo>
                    <a:pt x="1365" y="2414"/>
                  </a:lnTo>
                  <a:lnTo>
                    <a:pt x="1345" y="2412"/>
                  </a:lnTo>
                  <a:lnTo>
                    <a:pt x="1323" y="2409"/>
                  </a:lnTo>
                  <a:lnTo>
                    <a:pt x="1300" y="2404"/>
                  </a:lnTo>
                  <a:lnTo>
                    <a:pt x="1288" y="2402"/>
                  </a:lnTo>
                  <a:lnTo>
                    <a:pt x="1278" y="2398"/>
                  </a:lnTo>
                  <a:lnTo>
                    <a:pt x="1268" y="2395"/>
                  </a:lnTo>
                  <a:lnTo>
                    <a:pt x="1259" y="2390"/>
                  </a:lnTo>
                  <a:lnTo>
                    <a:pt x="1251" y="2385"/>
                  </a:lnTo>
                  <a:lnTo>
                    <a:pt x="1245" y="2378"/>
                  </a:lnTo>
                  <a:lnTo>
                    <a:pt x="1240" y="2371"/>
                  </a:lnTo>
                  <a:lnTo>
                    <a:pt x="1235" y="2364"/>
                  </a:lnTo>
                  <a:lnTo>
                    <a:pt x="1231" y="2364"/>
                  </a:lnTo>
                  <a:lnTo>
                    <a:pt x="1227" y="2364"/>
                  </a:lnTo>
                  <a:lnTo>
                    <a:pt x="1227" y="2359"/>
                  </a:lnTo>
                  <a:lnTo>
                    <a:pt x="1227" y="2356"/>
                  </a:lnTo>
                  <a:lnTo>
                    <a:pt x="1219" y="2357"/>
                  </a:lnTo>
                  <a:lnTo>
                    <a:pt x="1212" y="2358"/>
                  </a:lnTo>
                  <a:lnTo>
                    <a:pt x="1205" y="2361"/>
                  </a:lnTo>
                  <a:lnTo>
                    <a:pt x="1200" y="2365"/>
                  </a:lnTo>
                  <a:lnTo>
                    <a:pt x="1189" y="2372"/>
                  </a:lnTo>
                  <a:lnTo>
                    <a:pt x="1176" y="2379"/>
                  </a:lnTo>
                  <a:lnTo>
                    <a:pt x="1176" y="2383"/>
                  </a:lnTo>
                  <a:lnTo>
                    <a:pt x="1176" y="2388"/>
                  </a:lnTo>
                  <a:lnTo>
                    <a:pt x="1169" y="2388"/>
                  </a:lnTo>
                  <a:lnTo>
                    <a:pt x="1162" y="2390"/>
                  </a:lnTo>
                  <a:lnTo>
                    <a:pt x="1156" y="2392"/>
                  </a:lnTo>
                  <a:lnTo>
                    <a:pt x="1149" y="2395"/>
                  </a:lnTo>
                  <a:lnTo>
                    <a:pt x="1137" y="2402"/>
                  </a:lnTo>
                  <a:lnTo>
                    <a:pt x="1126" y="2411"/>
                  </a:lnTo>
                  <a:lnTo>
                    <a:pt x="1111" y="2415"/>
                  </a:lnTo>
                  <a:lnTo>
                    <a:pt x="1095" y="2419"/>
                  </a:lnTo>
                  <a:lnTo>
                    <a:pt x="1088" y="2422"/>
                  </a:lnTo>
                  <a:lnTo>
                    <a:pt x="1082" y="2425"/>
                  </a:lnTo>
                  <a:lnTo>
                    <a:pt x="1076" y="2429"/>
                  </a:lnTo>
                  <a:lnTo>
                    <a:pt x="1070" y="2434"/>
                  </a:lnTo>
                  <a:lnTo>
                    <a:pt x="1055" y="2433"/>
                  </a:lnTo>
                  <a:lnTo>
                    <a:pt x="1041" y="2432"/>
                  </a:lnTo>
                  <a:lnTo>
                    <a:pt x="1027" y="2431"/>
                  </a:lnTo>
                  <a:lnTo>
                    <a:pt x="1013" y="2430"/>
                  </a:lnTo>
                  <a:lnTo>
                    <a:pt x="1013" y="2427"/>
                  </a:lnTo>
                  <a:lnTo>
                    <a:pt x="1013" y="2423"/>
                  </a:lnTo>
                  <a:lnTo>
                    <a:pt x="999" y="2422"/>
                  </a:lnTo>
                  <a:lnTo>
                    <a:pt x="987" y="2420"/>
                  </a:lnTo>
                  <a:lnTo>
                    <a:pt x="979" y="2420"/>
                  </a:lnTo>
                  <a:lnTo>
                    <a:pt x="973" y="2420"/>
                  </a:lnTo>
                  <a:lnTo>
                    <a:pt x="967" y="2421"/>
                  </a:lnTo>
                  <a:lnTo>
                    <a:pt x="961" y="2423"/>
                  </a:lnTo>
                  <a:lnTo>
                    <a:pt x="961" y="2427"/>
                  </a:lnTo>
                  <a:lnTo>
                    <a:pt x="961" y="2430"/>
                  </a:lnTo>
                  <a:lnTo>
                    <a:pt x="957" y="2430"/>
                  </a:lnTo>
                  <a:lnTo>
                    <a:pt x="952" y="2430"/>
                  </a:lnTo>
                  <a:lnTo>
                    <a:pt x="950" y="2437"/>
                  </a:lnTo>
                  <a:lnTo>
                    <a:pt x="949" y="2444"/>
                  </a:lnTo>
                  <a:lnTo>
                    <a:pt x="937" y="2446"/>
                  </a:lnTo>
                  <a:lnTo>
                    <a:pt x="924" y="2449"/>
                  </a:lnTo>
                  <a:lnTo>
                    <a:pt x="913" y="2453"/>
                  </a:lnTo>
                  <a:lnTo>
                    <a:pt x="902" y="2457"/>
                  </a:lnTo>
                  <a:lnTo>
                    <a:pt x="891" y="2463"/>
                  </a:lnTo>
                  <a:lnTo>
                    <a:pt x="881" y="2470"/>
                  </a:lnTo>
                  <a:lnTo>
                    <a:pt x="871" y="2478"/>
                  </a:lnTo>
                  <a:lnTo>
                    <a:pt x="861" y="2485"/>
                  </a:lnTo>
                  <a:lnTo>
                    <a:pt x="842" y="2502"/>
                  </a:lnTo>
                  <a:lnTo>
                    <a:pt x="825" y="2520"/>
                  </a:lnTo>
                  <a:lnTo>
                    <a:pt x="806" y="2537"/>
                  </a:lnTo>
                  <a:lnTo>
                    <a:pt x="787" y="2554"/>
                  </a:lnTo>
                  <a:lnTo>
                    <a:pt x="781" y="2553"/>
                  </a:lnTo>
                  <a:lnTo>
                    <a:pt x="776" y="2552"/>
                  </a:lnTo>
                  <a:lnTo>
                    <a:pt x="771" y="2549"/>
                  </a:lnTo>
                  <a:lnTo>
                    <a:pt x="767" y="2546"/>
                  </a:lnTo>
                  <a:lnTo>
                    <a:pt x="757" y="2539"/>
                  </a:lnTo>
                  <a:lnTo>
                    <a:pt x="746" y="2535"/>
                  </a:lnTo>
                  <a:lnTo>
                    <a:pt x="750" y="2517"/>
                  </a:lnTo>
                  <a:lnTo>
                    <a:pt x="758" y="2493"/>
                  </a:lnTo>
                  <a:lnTo>
                    <a:pt x="767" y="2465"/>
                  </a:lnTo>
                  <a:lnTo>
                    <a:pt x="773" y="2439"/>
                  </a:lnTo>
                  <a:lnTo>
                    <a:pt x="764" y="2434"/>
                  </a:lnTo>
                  <a:lnTo>
                    <a:pt x="755" y="2430"/>
                  </a:lnTo>
                  <a:lnTo>
                    <a:pt x="747" y="2426"/>
                  </a:lnTo>
                  <a:lnTo>
                    <a:pt x="738" y="2423"/>
                  </a:lnTo>
                  <a:lnTo>
                    <a:pt x="738" y="2419"/>
                  </a:lnTo>
                  <a:lnTo>
                    <a:pt x="738" y="2415"/>
                  </a:lnTo>
                  <a:lnTo>
                    <a:pt x="724" y="2413"/>
                  </a:lnTo>
                  <a:lnTo>
                    <a:pt x="712" y="2410"/>
                  </a:lnTo>
                  <a:lnTo>
                    <a:pt x="700" y="2405"/>
                  </a:lnTo>
                  <a:lnTo>
                    <a:pt x="689" y="2399"/>
                  </a:lnTo>
                  <a:lnTo>
                    <a:pt x="688" y="2391"/>
                  </a:lnTo>
                  <a:lnTo>
                    <a:pt x="687" y="2382"/>
                  </a:lnTo>
                  <a:lnTo>
                    <a:pt x="686" y="2372"/>
                  </a:lnTo>
                  <a:lnTo>
                    <a:pt x="686" y="2364"/>
                  </a:lnTo>
                  <a:lnTo>
                    <a:pt x="695" y="2360"/>
                  </a:lnTo>
                  <a:lnTo>
                    <a:pt x="704" y="2355"/>
                  </a:lnTo>
                  <a:lnTo>
                    <a:pt x="712" y="2350"/>
                  </a:lnTo>
                  <a:lnTo>
                    <a:pt x="722" y="2347"/>
                  </a:lnTo>
                  <a:lnTo>
                    <a:pt x="722" y="2336"/>
                  </a:lnTo>
                  <a:lnTo>
                    <a:pt x="722" y="2326"/>
                  </a:lnTo>
                  <a:lnTo>
                    <a:pt x="722" y="2315"/>
                  </a:lnTo>
                  <a:lnTo>
                    <a:pt x="722" y="2304"/>
                  </a:lnTo>
                  <a:lnTo>
                    <a:pt x="725" y="2304"/>
                  </a:lnTo>
                  <a:lnTo>
                    <a:pt x="730" y="2304"/>
                  </a:lnTo>
                  <a:lnTo>
                    <a:pt x="730" y="2300"/>
                  </a:lnTo>
                  <a:lnTo>
                    <a:pt x="730" y="2295"/>
                  </a:lnTo>
                  <a:lnTo>
                    <a:pt x="738" y="2295"/>
                  </a:lnTo>
                  <a:lnTo>
                    <a:pt x="746" y="2295"/>
                  </a:lnTo>
                  <a:lnTo>
                    <a:pt x="746" y="2291"/>
                  </a:lnTo>
                  <a:lnTo>
                    <a:pt x="746" y="2287"/>
                  </a:lnTo>
                  <a:lnTo>
                    <a:pt x="757" y="2286"/>
                  </a:lnTo>
                  <a:lnTo>
                    <a:pt x="769" y="2283"/>
                  </a:lnTo>
                  <a:lnTo>
                    <a:pt x="773" y="2281"/>
                  </a:lnTo>
                  <a:lnTo>
                    <a:pt x="778" y="2279"/>
                  </a:lnTo>
                  <a:lnTo>
                    <a:pt x="782" y="2276"/>
                  </a:lnTo>
                  <a:lnTo>
                    <a:pt x="786" y="2272"/>
                  </a:lnTo>
                  <a:lnTo>
                    <a:pt x="787" y="2285"/>
                  </a:lnTo>
                  <a:lnTo>
                    <a:pt x="789" y="2300"/>
                  </a:lnTo>
                  <a:lnTo>
                    <a:pt x="790" y="2314"/>
                  </a:lnTo>
                  <a:lnTo>
                    <a:pt x="790" y="2328"/>
                  </a:lnTo>
                  <a:lnTo>
                    <a:pt x="785" y="2328"/>
                  </a:lnTo>
                  <a:lnTo>
                    <a:pt x="781" y="2328"/>
                  </a:lnTo>
                  <a:lnTo>
                    <a:pt x="781" y="2334"/>
                  </a:lnTo>
                  <a:lnTo>
                    <a:pt x="781" y="2340"/>
                  </a:lnTo>
                  <a:lnTo>
                    <a:pt x="791" y="2340"/>
                  </a:lnTo>
                  <a:lnTo>
                    <a:pt x="800" y="2340"/>
                  </a:lnTo>
                  <a:lnTo>
                    <a:pt x="808" y="2340"/>
                  </a:lnTo>
                  <a:lnTo>
                    <a:pt x="818" y="2340"/>
                  </a:lnTo>
                  <a:lnTo>
                    <a:pt x="819" y="2333"/>
                  </a:lnTo>
                  <a:lnTo>
                    <a:pt x="820" y="2327"/>
                  </a:lnTo>
                  <a:lnTo>
                    <a:pt x="834" y="2324"/>
                  </a:lnTo>
                  <a:lnTo>
                    <a:pt x="850" y="2323"/>
                  </a:lnTo>
                  <a:lnTo>
                    <a:pt x="853" y="2311"/>
                  </a:lnTo>
                  <a:lnTo>
                    <a:pt x="855" y="2299"/>
                  </a:lnTo>
                  <a:lnTo>
                    <a:pt x="858" y="2286"/>
                  </a:lnTo>
                  <a:lnTo>
                    <a:pt x="860" y="2274"/>
                  </a:lnTo>
                  <a:lnTo>
                    <a:pt x="866" y="2271"/>
                  </a:lnTo>
                  <a:lnTo>
                    <a:pt x="874" y="2268"/>
                  </a:lnTo>
                  <a:lnTo>
                    <a:pt x="875" y="2260"/>
                  </a:lnTo>
                  <a:lnTo>
                    <a:pt x="876" y="2252"/>
                  </a:lnTo>
                  <a:lnTo>
                    <a:pt x="877" y="2244"/>
                  </a:lnTo>
                  <a:lnTo>
                    <a:pt x="878" y="2236"/>
                  </a:lnTo>
                  <a:lnTo>
                    <a:pt x="867" y="2233"/>
                  </a:lnTo>
                  <a:lnTo>
                    <a:pt x="858" y="2232"/>
                  </a:lnTo>
                  <a:lnTo>
                    <a:pt x="849" y="2232"/>
                  </a:lnTo>
                  <a:lnTo>
                    <a:pt x="840" y="2232"/>
                  </a:lnTo>
                  <a:lnTo>
                    <a:pt x="832" y="2232"/>
                  </a:lnTo>
                  <a:lnTo>
                    <a:pt x="824" y="2232"/>
                  </a:lnTo>
                  <a:lnTo>
                    <a:pt x="815" y="2231"/>
                  </a:lnTo>
                  <a:lnTo>
                    <a:pt x="808" y="2229"/>
                  </a:lnTo>
                  <a:lnTo>
                    <a:pt x="808" y="2219"/>
                  </a:lnTo>
                  <a:lnTo>
                    <a:pt x="809" y="2208"/>
                  </a:lnTo>
                  <a:lnTo>
                    <a:pt x="811" y="2198"/>
                  </a:lnTo>
                  <a:lnTo>
                    <a:pt x="814" y="2189"/>
                  </a:lnTo>
                  <a:lnTo>
                    <a:pt x="820" y="2169"/>
                  </a:lnTo>
                  <a:lnTo>
                    <a:pt x="826" y="2149"/>
                  </a:lnTo>
                  <a:lnTo>
                    <a:pt x="801" y="2149"/>
                  </a:lnTo>
                  <a:lnTo>
                    <a:pt x="776" y="2150"/>
                  </a:lnTo>
                  <a:lnTo>
                    <a:pt x="751" y="2151"/>
                  </a:lnTo>
                  <a:lnTo>
                    <a:pt x="725" y="2152"/>
                  </a:lnTo>
                  <a:lnTo>
                    <a:pt x="700" y="2153"/>
                  </a:lnTo>
                  <a:lnTo>
                    <a:pt x="676" y="2154"/>
                  </a:lnTo>
                  <a:lnTo>
                    <a:pt x="651" y="2155"/>
                  </a:lnTo>
                  <a:lnTo>
                    <a:pt x="627" y="2155"/>
                  </a:lnTo>
                  <a:lnTo>
                    <a:pt x="627" y="2160"/>
                  </a:lnTo>
                  <a:lnTo>
                    <a:pt x="627" y="2164"/>
                  </a:lnTo>
                  <a:lnTo>
                    <a:pt x="590" y="2166"/>
                  </a:lnTo>
                  <a:lnTo>
                    <a:pt x="556" y="2168"/>
                  </a:lnTo>
                  <a:lnTo>
                    <a:pt x="521" y="2171"/>
                  </a:lnTo>
                  <a:lnTo>
                    <a:pt x="487" y="2173"/>
                  </a:lnTo>
                  <a:lnTo>
                    <a:pt x="487" y="2168"/>
                  </a:lnTo>
                  <a:lnTo>
                    <a:pt x="487" y="2164"/>
                  </a:lnTo>
                  <a:lnTo>
                    <a:pt x="483" y="2164"/>
                  </a:lnTo>
                  <a:lnTo>
                    <a:pt x="480" y="2164"/>
                  </a:lnTo>
                  <a:lnTo>
                    <a:pt x="481" y="2123"/>
                  </a:lnTo>
                  <a:lnTo>
                    <a:pt x="483" y="2099"/>
                  </a:lnTo>
                  <a:lnTo>
                    <a:pt x="484" y="2084"/>
                  </a:lnTo>
                  <a:lnTo>
                    <a:pt x="487" y="2068"/>
                  </a:lnTo>
                  <a:lnTo>
                    <a:pt x="474" y="2070"/>
                  </a:lnTo>
                  <a:lnTo>
                    <a:pt x="463" y="2072"/>
                  </a:lnTo>
                  <a:lnTo>
                    <a:pt x="464" y="2061"/>
                  </a:lnTo>
                  <a:lnTo>
                    <a:pt x="465" y="2051"/>
                  </a:lnTo>
                  <a:lnTo>
                    <a:pt x="465" y="2040"/>
                  </a:lnTo>
                  <a:lnTo>
                    <a:pt x="466" y="2030"/>
                  </a:lnTo>
                  <a:lnTo>
                    <a:pt x="458" y="2020"/>
                  </a:lnTo>
                  <a:lnTo>
                    <a:pt x="447" y="2007"/>
                  </a:lnTo>
                  <a:lnTo>
                    <a:pt x="436" y="1994"/>
                  </a:lnTo>
                  <a:lnTo>
                    <a:pt x="422" y="1979"/>
                  </a:lnTo>
                  <a:lnTo>
                    <a:pt x="420" y="1981"/>
                  </a:lnTo>
                  <a:lnTo>
                    <a:pt x="419" y="1985"/>
                  </a:lnTo>
                  <a:lnTo>
                    <a:pt x="412" y="1981"/>
                  </a:lnTo>
                  <a:lnTo>
                    <a:pt x="408" y="1978"/>
                  </a:lnTo>
                  <a:lnTo>
                    <a:pt x="405" y="1975"/>
                  </a:lnTo>
                  <a:lnTo>
                    <a:pt x="403" y="1970"/>
                  </a:lnTo>
                  <a:lnTo>
                    <a:pt x="407" y="1970"/>
                  </a:lnTo>
                  <a:lnTo>
                    <a:pt x="411" y="1970"/>
                  </a:lnTo>
                  <a:lnTo>
                    <a:pt x="409" y="1936"/>
                  </a:lnTo>
                  <a:lnTo>
                    <a:pt x="407" y="1917"/>
                  </a:lnTo>
                  <a:lnTo>
                    <a:pt x="405" y="1908"/>
                  </a:lnTo>
                  <a:lnTo>
                    <a:pt x="403" y="1901"/>
                  </a:lnTo>
                  <a:lnTo>
                    <a:pt x="410" y="1898"/>
                  </a:lnTo>
                  <a:lnTo>
                    <a:pt x="419" y="1896"/>
                  </a:lnTo>
                  <a:lnTo>
                    <a:pt x="439" y="1892"/>
                  </a:lnTo>
                  <a:lnTo>
                    <a:pt x="476" y="1886"/>
                  </a:lnTo>
                  <a:lnTo>
                    <a:pt x="477" y="1866"/>
                  </a:lnTo>
                  <a:lnTo>
                    <a:pt x="480" y="1846"/>
                  </a:lnTo>
                  <a:lnTo>
                    <a:pt x="482" y="1828"/>
                  </a:lnTo>
                  <a:lnTo>
                    <a:pt x="483" y="1808"/>
                  </a:lnTo>
                  <a:lnTo>
                    <a:pt x="455" y="1805"/>
                  </a:lnTo>
                  <a:lnTo>
                    <a:pt x="427" y="1802"/>
                  </a:lnTo>
                  <a:lnTo>
                    <a:pt x="398" y="1797"/>
                  </a:lnTo>
                  <a:lnTo>
                    <a:pt x="370" y="1791"/>
                  </a:lnTo>
                  <a:lnTo>
                    <a:pt x="342" y="1787"/>
                  </a:lnTo>
                  <a:lnTo>
                    <a:pt x="314" y="1783"/>
                  </a:lnTo>
                  <a:lnTo>
                    <a:pt x="285" y="1779"/>
                  </a:lnTo>
                  <a:lnTo>
                    <a:pt x="257" y="1777"/>
                  </a:lnTo>
                  <a:lnTo>
                    <a:pt x="257" y="1774"/>
                  </a:lnTo>
                  <a:lnTo>
                    <a:pt x="257" y="1770"/>
                  </a:lnTo>
                  <a:lnTo>
                    <a:pt x="244" y="1770"/>
                  </a:lnTo>
                  <a:lnTo>
                    <a:pt x="233" y="1770"/>
                  </a:lnTo>
                  <a:lnTo>
                    <a:pt x="236" y="1753"/>
                  </a:lnTo>
                  <a:lnTo>
                    <a:pt x="240" y="1736"/>
                  </a:lnTo>
                  <a:lnTo>
                    <a:pt x="243" y="1719"/>
                  </a:lnTo>
                  <a:lnTo>
                    <a:pt x="248" y="1702"/>
                  </a:lnTo>
                  <a:lnTo>
                    <a:pt x="251" y="1702"/>
                  </a:lnTo>
                  <a:lnTo>
                    <a:pt x="257" y="1702"/>
                  </a:lnTo>
                  <a:lnTo>
                    <a:pt x="257" y="1664"/>
                  </a:lnTo>
                  <a:lnTo>
                    <a:pt x="258" y="1625"/>
                  </a:lnTo>
                  <a:lnTo>
                    <a:pt x="260" y="1587"/>
                  </a:lnTo>
                  <a:lnTo>
                    <a:pt x="261" y="1549"/>
                  </a:lnTo>
                  <a:lnTo>
                    <a:pt x="210" y="1540"/>
                  </a:lnTo>
                  <a:lnTo>
                    <a:pt x="183" y="1534"/>
                  </a:lnTo>
                  <a:lnTo>
                    <a:pt x="169" y="1531"/>
                  </a:lnTo>
                  <a:lnTo>
                    <a:pt x="159" y="1528"/>
                  </a:lnTo>
                  <a:lnTo>
                    <a:pt x="164" y="1500"/>
                  </a:lnTo>
                  <a:lnTo>
                    <a:pt x="168" y="1473"/>
                  </a:lnTo>
                  <a:lnTo>
                    <a:pt x="172" y="1445"/>
                  </a:lnTo>
                  <a:lnTo>
                    <a:pt x="175" y="1416"/>
                  </a:lnTo>
                  <a:lnTo>
                    <a:pt x="177" y="1388"/>
                  </a:lnTo>
                  <a:lnTo>
                    <a:pt x="179" y="1360"/>
                  </a:lnTo>
                  <a:lnTo>
                    <a:pt x="180" y="1332"/>
                  </a:lnTo>
                  <a:lnTo>
                    <a:pt x="181" y="1304"/>
                  </a:lnTo>
                  <a:lnTo>
                    <a:pt x="162" y="1303"/>
                  </a:lnTo>
                  <a:lnTo>
                    <a:pt x="144" y="1302"/>
                  </a:lnTo>
                  <a:lnTo>
                    <a:pt x="134" y="1301"/>
                  </a:lnTo>
                  <a:lnTo>
                    <a:pt x="125" y="1299"/>
                  </a:lnTo>
                  <a:lnTo>
                    <a:pt x="117" y="1296"/>
                  </a:lnTo>
                  <a:lnTo>
                    <a:pt x="108" y="1292"/>
                  </a:lnTo>
                  <a:lnTo>
                    <a:pt x="109" y="1274"/>
                  </a:lnTo>
                  <a:lnTo>
                    <a:pt x="110" y="1256"/>
                  </a:lnTo>
                  <a:lnTo>
                    <a:pt x="111" y="1238"/>
                  </a:lnTo>
                  <a:lnTo>
                    <a:pt x="112" y="1221"/>
                  </a:lnTo>
                  <a:lnTo>
                    <a:pt x="117" y="1221"/>
                  </a:lnTo>
                  <a:lnTo>
                    <a:pt x="121" y="1221"/>
                  </a:lnTo>
                  <a:lnTo>
                    <a:pt x="124" y="1197"/>
                  </a:lnTo>
                  <a:lnTo>
                    <a:pt x="127" y="1173"/>
                  </a:lnTo>
                  <a:lnTo>
                    <a:pt x="130" y="1149"/>
                  </a:lnTo>
                  <a:lnTo>
                    <a:pt x="133" y="1126"/>
                  </a:lnTo>
                  <a:lnTo>
                    <a:pt x="135" y="1103"/>
                  </a:lnTo>
                  <a:lnTo>
                    <a:pt x="138" y="1080"/>
                  </a:lnTo>
                  <a:lnTo>
                    <a:pt x="141" y="1056"/>
                  </a:lnTo>
                  <a:lnTo>
                    <a:pt x="145" y="1033"/>
                  </a:lnTo>
                  <a:lnTo>
                    <a:pt x="149" y="1033"/>
                  </a:lnTo>
                  <a:lnTo>
                    <a:pt x="152" y="1033"/>
                  </a:lnTo>
                  <a:lnTo>
                    <a:pt x="152" y="1023"/>
                  </a:lnTo>
                  <a:lnTo>
                    <a:pt x="151" y="1012"/>
                  </a:lnTo>
                  <a:lnTo>
                    <a:pt x="150" y="1002"/>
                  </a:lnTo>
                  <a:lnTo>
                    <a:pt x="149" y="993"/>
                  </a:lnTo>
                  <a:lnTo>
                    <a:pt x="112" y="987"/>
                  </a:lnTo>
                  <a:lnTo>
                    <a:pt x="76" y="982"/>
                  </a:lnTo>
                  <a:lnTo>
                    <a:pt x="40" y="977"/>
                  </a:lnTo>
                  <a:lnTo>
                    <a:pt x="5" y="973"/>
                  </a:lnTo>
                  <a:lnTo>
                    <a:pt x="3" y="967"/>
                  </a:lnTo>
                  <a:lnTo>
                    <a:pt x="0" y="962"/>
                  </a:lnTo>
                  <a:lnTo>
                    <a:pt x="5" y="962"/>
                  </a:lnTo>
                  <a:lnTo>
                    <a:pt x="9" y="962"/>
                  </a:lnTo>
                  <a:lnTo>
                    <a:pt x="9" y="946"/>
                  </a:lnTo>
                  <a:lnTo>
                    <a:pt x="9" y="930"/>
                  </a:lnTo>
                  <a:lnTo>
                    <a:pt x="9" y="916"/>
                  </a:lnTo>
                  <a:lnTo>
                    <a:pt x="9" y="901"/>
                  </a:lnTo>
                  <a:lnTo>
                    <a:pt x="13" y="901"/>
                  </a:lnTo>
                  <a:lnTo>
                    <a:pt x="17" y="901"/>
                  </a:lnTo>
                  <a:lnTo>
                    <a:pt x="19" y="880"/>
                  </a:lnTo>
                  <a:lnTo>
                    <a:pt x="21" y="859"/>
                  </a:lnTo>
                  <a:lnTo>
                    <a:pt x="22" y="838"/>
                  </a:lnTo>
                  <a:lnTo>
                    <a:pt x="24" y="817"/>
                  </a:lnTo>
                  <a:lnTo>
                    <a:pt x="28" y="817"/>
                  </a:lnTo>
                  <a:lnTo>
                    <a:pt x="33" y="817"/>
                  </a:lnTo>
                  <a:lnTo>
                    <a:pt x="35" y="801"/>
                  </a:lnTo>
                  <a:lnTo>
                    <a:pt x="37" y="788"/>
                  </a:lnTo>
                  <a:lnTo>
                    <a:pt x="39" y="775"/>
                  </a:lnTo>
                  <a:lnTo>
                    <a:pt x="41" y="758"/>
                  </a:lnTo>
                  <a:lnTo>
                    <a:pt x="45" y="758"/>
                  </a:lnTo>
                  <a:lnTo>
                    <a:pt x="48" y="758"/>
                  </a:lnTo>
                  <a:lnTo>
                    <a:pt x="48" y="761"/>
                  </a:lnTo>
                  <a:lnTo>
                    <a:pt x="48" y="767"/>
                  </a:lnTo>
                  <a:lnTo>
                    <a:pt x="57" y="767"/>
                  </a:lnTo>
                  <a:lnTo>
                    <a:pt x="66" y="767"/>
                  </a:lnTo>
                  <a:lnTo>
                    <a:pt x="75" y="767"/>
                  </a:lnTo>
                  <a:lnTo>
                    <a:pt x="84" y="767"/>
                  </a:lnTo>
                  <a:lnTo>
                    <a:pt x="84" y="770"/>
                  </a:lnTo>
                  <a:lnTo>
                    <a:pt x="84" y="774"/>
                  </a:lnTo>
                  <a:lnTo>
                    <a:pt x="112" y="778"/>
                  </a:lnTo>
                  <a:lnTo>
                    <a:pt x="140" y="783"/>
                  </a:lnTo>
                  <a:lnTo>
                    <a:pt x="168" y="788"/>
                  </a:lnTo>
                  <a:lnTo>
                    <a:pt x="196" y="795"/>
                  </a:lnTo>
                  <a:lnTo>
                    <a:pt x="224" y="801"/>
                  </a:lnTo>
                  <a:lnTo>
                    <a:pt x="252" y="807"/>
                  </a:lnTo>
                  <a:lnTo>
                    <a:pt x="279" y="813"/>
                  </a:lnTo>
                  <a:lnTo>
                    <a:pt x="307" y="817"/>
                  </a:lnTo>
                  <a:lnTo>
                    <a:pt x="307" y="822"/>
                  </a:lnTo>
                  <a:lnTo>
                    <a:pt x="307" y="826"/>
                  </a:lnTo>
                  <a:lnTo>
                    <a:pt x="340" y="828"/>
                  </a:lnTo>
                  <a:lnTo>
                    <a:pt x="371" y="830"/>
                  </a:lnTo>
                  <a:lnTo>
                    <a:pt x="403" y="832"/>
                  </a:lnTo>
                  <a:lnTo>
                    <a:pt x="435" y="833"/>
                  </a:lnTo>
                  <a:lnTo>
                    <a:pt x="435" y="837"/>
                  </a:lnTo>
                  <a:lnTo>
                    <a:pt x="435" y="841"/>
                  </a:lnTo>
                  <a:lnTo>
                    <a:pt x="459" y="844"/>
                  </a:lnTo>
                  <a:lnTo>
                    <a:pt x="483" y="846"/>
                  </a:lnTo>
                  <a:lnTo>
                    <a:pt x="506" y="848"/>
                  </a:lnTo>
                  <a:lnTo>
                    <a:pt x="530" y="852"/>
                  </a:lnTo>
                  <a:lnTo>
                    <a:pt x="554" y="854"/>
                  </a:lnTo>
                  <a:lnTo>
                    <a:pt x="578" y="857"/>
                  </a:lnTo>
                  <a:lnTo>
                    <a:pt x="602" y="859"/>
                  </a:lnTo>
                  <a:lnTo>
                    <a:pt x="627" y="862"/>
                  </a:lnTo>
                  <a:lnTo>
                    <a:pt x="627" y="865"/>
                  </a:lnTo>
                  <a:lnTo>
                    <a:pt x="627" y="869"/>
                  </a:lnTo>
                  <a:lnTo>
                    <a:pt x="660" y="873"/>
                  </a:lnTo>
                  <a:lnTo>
                    <a:pt x="693" y="878"/>
                  </a:lnTo>
                  <a:lnTo>
                    <a:pt x="727" y="882"/>
                  </a:lnTo>
                  <a:lnTo>
                    <a:pt x="762" y="886"/>
                  </a:lnTo>
                  <a:lnTo>
                    <a:pt x="762" y="889"/>
                  </a:lnTo>
                  <a:lnTo>
                    <a:pt x="762" y="893"/>
                  </a:lnTo>
                  <a:lnTo>
                    <a:pt x="779" y="895"/>
                  </a:lnTo>
                  <a:lnTo>
                    <a:pt x="797" y="897"/>
                  </a:lnTo>
                  <a:lnTo>
                    <a:pt x="815" y="899"/>
                  </a:lnTo>
                  <a:lnTo>
                    <a:pt x="833" y="901"/>
                  </a:lnTo>
                  <a:lnTo>
                    <a:pt x="833" y="897"/>
                  </a:lnTo>
                  <a:lnTo>
                    <a:pt x="833" y="893"/>
                  </a:lnTo>
                  <a:lnTo>
                    <a:pt x="837" y="893"/>
                  </a:lnTo>
                  <a:lnTo>
                    <a:pt x="841" y="893"/>
                  </a:lnTo>
                  <a:lnTo>
                    <a:pt x="841" y="876"/>
                  </a:lnTo>
                  <a:lnTo>
                    <a:pt x="841" y="859"/>
                  </a:lnTo>
                  <a:lnTo>
                    <a:pt x="841" y="842"/>
                  </a:lnTo>
                  <a:lnTo>
                    <a:pt x="841" y="826"/>
                  </a:lnTo>
                  <a:lnTo>
                    <a:pt x="846" y="826"/>
                  </a:lnTo>
                  <a:lnTo>
                    <a:pt x="850" y="826"/>
                  </a:lnTo>
                  <a:lnTo>
                    <a:pt x="851" y="799"/>
                  </a:lnTo>
                  <a:lnTo>
                    <a:pt x="853" y="784"/>
                  </a:lnTo>
                  <a:lnTo>
                    <a:pt x="854" y="775"/>
                  </a:lnTo>
                  <a:lnTo>
                    <a:pt x="857" y="767"/>
                  </a:lnTo>
                  <a:lnTo>
                    <a:pt x="861" y="767"/>
                  </a:lnTo>
                  <a:lnTo>
                    <a:pt x="865" y="767"/>
                  </a:lnTo>
                  <a:lnTo>
                    <a:pt x="868" y="731"/>
                  </a:lnTo>
                  <a:lnTo>
                    <a:pt x="870" y="696"/>
                  </a:lnTo>
                  <a:lnTo>
                    <a:pt x="874" y="662"/>
                  </a:lnTo>
                  <a:lnTo>
                    <a:pt x="878" y="627"/>
                  </a:lnTo>
                  <a:lnTo>
                    <a:pt x="881" y="627"/>
                  </a:lnTo>
                  <a:lnTo>
                    <a:pt x="886" y="627"/>
                  </a:lnTo>
                  <a:lnTo>
                    <a:pt x="886" y="622"/>
                  </a:lnTo>
                  <a:lnTo>
                    <a:pt x="886" y="618"/>
                  </a:lnTo>
                  <a:lnTo>
                    <a:pt x="889" y="618"/>
                  </a:lnTo>
                  <a:lnTo>
                    <a:pt x="893" y="618"/>
                  </a:lnTo>
                  <a:lnTo>
                    <a:pt x="896" y="584"/>
                  </a:lnTo>
                  <a:lnTo>
                    <a:pt x="901" y="550"/>
                  </a:lnTo>
                  <a:lnTo>
                    <a:pt x="905" y="517"/>
                  </a:lnTo>
                  <a:lnTo>
                    <a:pt x="910" y="483"/>
                  </a:lnTo>
                  <a:lnTo>
                    <a:pt x="913" y="483"/>
                  </a:lnTo>
                  <a:lnTo>
                    <a:pt x="917" y="483"/>
                  </a:lnTo>
                  <a:lnTo>
                    <a:pt x="920" y="448"/>
                  </a:lnTo>
                  <a:lnTo>
                    <a:pt x="923" y="423"/>
                  </a:lnTo>
                  <a:lnTo>
                    <a:pt x="929" y="395"/>
                  </a:lnTo>
                  <a:lnTo>
                    <a:pt x="937" y="352"/>
                  </a:lnTo>
                  <a:lnTo>
                    <a:pt x="941" y="352"/>
                  </a:lnTo>
                  <a:lnTo>
                    <a:pt x="945" y="352"/>
                  </a:lnTo>
                  <a:lnTo>
                    <a:pt x="947" y="332"/>
                  </a:lnTo>
                  <a:lnTo>
                    <a:pt x="949" y="313"/>
                  </a:lnTo>
                  <a:lnTo>
                    <a:pt x="950" y="295"/>
                  </a:lnTo>
                  <a:lnTo>
                    <a:pt x="952" y="275"/>
                  </a:lnTo>
                  <a:lnTo>
                    <a:pt x="957" y="275"/>
                  </a:lnTo>
                  <a:lnTo>
                    <a:pt x="961" y="275"/>
                  </a:lnTo>
                  <a:lnTo>
                    <a:pt x="966" y="245"/>
                  </a:lnTo>
                  <a:lnTo>
                    <a:pt x="970" y="215"/>
                  </a:lnTo>
                  <a:lnTo>
                    <a:pt x="974" y="186"/>
                  </a:lnTo>
                  <a:lnTo>
                    <a:pt x="978" y="156"/>
                  </a:lnTo>
                  <a:lnTo>
                    <a:pt x="977" y="120"/>
                  </a:lnTo>
                  <a:lnTo>
                    <a:pt x="975" y="89"/>
                  </a:lnTo>
                  <a:lnTo>
                    <a:pt x="972" y="60"/>
                  </a:lnTo>
                  <a:lnTo>
                    <a:pt x="969" y="33"/>
                  </a:lnTo>
                  <a:lnTo>
                    <a:pt x="965" y="33"/>
                  </a:lnTo>
                  <a:lnTo>
                    <a:pt x="961" y="33"/>
                  </a:lnTo>
                  <a:lnTo>
                    <a:pt x="961" y="25"/>
                  </a:lnTo>
                  <a:lnTo>
                    <a:pt x="961" y="17"/>
                  </a:lnTo>
                  <a:lnTo>
                    <a:pt x="961" y="8"/>
                  </a:lnTo>
                  <a:lnTo>
                    <a:pt x="961" y="0"/>
                  </a:lnTo>
                  <a:lnTo>
                    <a:pt x="973" y="0"/>
                  </a:lnTo>
                  <a:lnTo>
                    <a:pt x="987" y="0"/>
                  </a:lnTo>
                  <a:lnTo>
                    <a:pt x="999" y="0"/>
                  </a:lnTo>
                  <a:lnTo>
                    <a:pt x="1013" y="0"/>
                  </a:lnTo>
                  <a:lnTo>
                    <a:pt x="1013" y="4"/>
                  </a:lnTo>
                  <a:lnTo>
                    <a:pt x="1013" y="9"/>
                  </a:lnTo>
                  <a:lnTo>
                    <a:pt x="1029" y="9"/>
                  </a:lnTo>
                  <a:lnTo>
                    <a:pt x="1047" y="9"/>
                  </a:lnTo>
                  <a:lnTo>
                    <a:pt x="1063" y="9"/>
                  </a:lnTo>
                  <a:lnTo>
                    <a:pt x="1080" y="9"/>
                  </a:lnTo>
                  <a:lnTo>
                    <a:pt x="1080" y="12"/>
                  </a:lnTo>
                  <a:lnTo>
                    <a:pt x="1080" y="18"/>
                  </a:lnTo>
                  <a:lnTo>
                    <a:pt x="1118" y="21"/>
                  </a:lnTo>
                  <a:lnTo>
                    <a:pt x="1156" y="24"/>
                  </a:lnTo>
                  <a:lnTo>
                    <a:pt x="1174" y="27"/>
                  </a:lnTo>
                  <a:lnTo>
                    <a:pt x="1192" y="31"/>
                  </a:lnTo>
                  <a:lnTo>
                    <a:pt x="1210" y="37"/>
                  </a:lnTo>
                  <a:lnTo>
                    <a:pt x="1227" y="45"/>
                  </a:lnTo>
                  <a:lnTo>
                    <a:pt x="1227" y="49"/>
                  </a:lnTo>
                  <a:lnTo>
                    <a:pt x="1227" y="53"/>
                  </a:lnTo>
                  <a:lnTo>
                    <a:pt x="1231" y="53"/>
                  </a:lnTo>
                  <a:lnTo>
                    <a:pt x="1235" y="53"/>
                  </a:lnTo>
                  <a:lnTo>
                    <a:pt x="1235" y="57"/>
                  </a:lnTo>
                  <a:lnTo>
                    <a:pt x="1235" y="60"/>
                  </a:lnTo>
                  <a:lnTo>
                    <a:pt x="1247" y="62"/>
                  </a:lnTo>
                  <a:lnTo>
                    <a:pt x="1257" y="64"/>
                  </a:lnTo>
                  <a:lnTo>
                    <a:pt x="1269" y="66"/>
                  </a:lnTo>
                  <a:lnTo>
                    <a:pt x="1280" y="68"/>
                  </a:lnTo>
                  <a:lnTo>
                    <a:pt x="1280" y="64"/>
                  </a:lnTo>
                  <a:lnTo>
                    <a:pt x="1280" y="60"/>
                  </a:lnTo>
                  <a:lnTo>
                    <a:pt x="1283" y="60"/>
                  </a:lnTo>
                  <a:lnTo>
                    <a:pt x="1287" y="60"/>
                  </a:lnTo>
                  <a:lnTo>
                    <a:pt x="1287" y="57"/>
                  </a:lnTo>
                  <a:lnTo>
                    <a:pt x="1287" y="53"/>
                  </a:lnTo>
                  <a:lnTo>
                    <a:pt x="1291" y="53"/>
                  </a:lnTo>
                  <a:lnTo>
                    <a:pt x="1296" y="54"/>
                  </a:lnTo>
                  <a:lnTo>
                    <a:pt x="1299" y="55"/>
                  </a:lnTo>
                  <a:lnTo>
                    <a:pt x="1302" y="57"/>
                  </a:lnTo>
                  <a:lnTo>
                    <a:pt x="1308" y="61"/>
                  </a:lnTo>
                  <a:lnTo>
                    <a:pt x="1311" y="67"/>
                  </a:lnTo>
                  <a:lnTo>
                    <a:pt x="1314" y="74"/>
                  </a:lnTo>
                  <a:lnTo>
                    <a:pt x="1316" y="81"/>
                  </a:lnTo>
                  <a:lnTo>
                    <a:pt x="1318" y="88"/>
                  </a:lnTo>
                  <a:lnTo>
                    <a:pt x="1319" y="96"/>
                  </a:lnTo>
                  <a:lnTo>
                    <a:pt x="1314" y="96"/>
                  </a:lnTo>
                  <a:lnTo>
                    <a:pt x="1311" y="96"/>
                  </a:lnTo>
                  <a:lnTo>
                    <a:pt x="1319" y="117"/>
                  </a:lnTo>
                  <a:lnTo>
                    <a:pt x="1331" y="139"/>
                  </a:lnTo>
                  <a:lnTo>
                    <a:pt x="1338" y="149"/>
                  </a:lnTo>
                  <a:lnTo>
                    <a:pt x="1345" y="159"/>
                  </a:lnTo>
                  <a:lnTo>
                    <a:pt x="1354" y="167"/>
                  </a:lnTo>
                  <a:lnTo>
                    <a:pt x="1363" y="172"/>
                  </a:lnTo>
                  <a:lnTo>
                    <a:pt x="1364" y="181"/>
                  </a:lnTo>
                  <a:lnTo>
                    <a:pt x="1366" y="189"/>
                  </a:lnTo>
                  <a:lnTo>
                    <a:pt x="1372" y="193"/>
                  </a:lnTo>
                  <a:lnTo>
                    <a:pt x="1379" y="196"/>
                  </a:lnTo>
                  <a:lnTo>
                    <a:pt x="1379" y="202"/>
                  </a:lnTo>
                  <a:lnTo>
                    <a:pt x="1379" y="209"/>
                  </a:lnTo>
                  <a:lnTo>
                    <a:pt x="1391" y="205"/>
                  </a:lnTo>
                  <a:lnTo>
                    <a:pt x="1402" y="203"/>
                  </a:lnTo>
                  <a:lnTo>
                    <a:pt x="1415" y="202"/>
                  </a:lnTo>
                  <a:lnTo>
                    <a:pt x="1426" y="200"/>
                  </a:lnTo>
                  <a:lnTo>
                    <a:pt x="1425" y="192"/>
                  </a:lnTo>
                  <a:lnTo>
                    <a:pt x="1423" y="184"/>
                  </a:lnTo>
                  <a:lnTo>
                    <a:pt x="1422" y="179"/>
                  </a:lnTo>
                  <a:lnTo>
                    <a:pt x="1419" y="176"/>
                  </a:lnTo>
                  <a:lnTo>
                    <a:pt x="1417" y="173"/>
                  </a:lnTo>
                  <a:lnTo>
                    <a:pt x="1414" y="170"/>
                  </a:lnTo>
                  <a:lnTo>
                    <a:pt x="1414" y="160"/>
                  </a:lnTo>
                  <a:lnTo>
                    <a:pt x="1415" y="148"/>
                  </a:lnTo>
                  <a:lnTo>
                    <a:pt x="1453" y="148"/>
                  </a:lnTo>
                  <a:lnTo>
                    <a:pt x="1491" y="149"/>
                  </a:lnTo>
                  <a:lnTo>
                    <a:pt x="1529" y="149"/>
                  </a:lnTo>
                  <a:lnTo>
                    <a:pt x="1567" y="149"/>
                  </a:lnTo>
                  <a:lnTo>
                    <a:pt x="1605" y="149"/>
                  </a:lnTo>
                  <a:lnTo>
                    <a:pt x="1643" y="150"/>
                  </a:lnTo>
                  <a:lnTo>
                    <a:pt x="1681" y="150"/>
                  </a:lnTo>
                  <a:lnTo>
                    <a:pt x="1720" y="151"/>
                  </a:lnTo>
                  <a:lnTo>
                    <a:pt x="1721" y="137"/>
                  </a:lnTo>
                  <a:lnTo>
                    <a:pt x="1722" y="123"/>
                  </a:lnTo>
                  <a:lnTo>
                    <a:pt x="1724" y="110"/>
                  </a:lnTo>
                  <a:lnTo>
                    <a:pt x="1725" y="96"/>
                  </a:lnTo>
                  <a:lnTo>
                    <a:pt x="1734" y="96"/>
                  </a:lnTo>
                  <a:lnTo>
                    <a:pt x="1744" y="96"/>
                  </a:lnTo>
                  <a:lnTo>
                    <a:pt x="1752" y="96"/>
                  </a:lnTo>
                  <a:lnTo>
                    <a:pt x="1761" y="96"/>
                  </a:lnTo>
                  <a:lnTo>
                    <a:pt x="1761" y="100"/>
                  </a:lnTo>
                  <a:lnTo>
                    <a:pt x="1761" y="105"/>
                  </a:lnTo>
                  <a:lnTo>
                    <a:pt x="1785" y="106"/>
                  </a:lnTo>
                  <a:lnTo>
                    <a:pt x="1809" y="107"/>
                  </a:lnTo>
                  <a:lnTo>
                    <a:pt x="1833" y="109"/>
                  </a:lnTo>
                  <a:lnTo>
                    <a:pt x="1857" y="110"/>
                  </a:lnTo>
                  <a:lnTo>
                    <a:pt x="1860" y="106"/>
                  </a:lnTo>
                  <a:lnTo>
                    <a:pt x="1862" y="100"/>
                  </a:lnTo>
                  <a:lnTo>
                    <a:pt x="1864" y="84"/>
                  </a:lnTo>
                  <a:lnTo>
                    <a:pt x="1868" y="55"/>
                  </a:lnTo>
                  <a:lnTo>
                    <a:pt x="1886" y="55"/>
                  </a:lnTo>
                  <a:lnTo>
                    <a:pt x="1903" y="54"/>
                  </a:lnTo>
                  <a:lnTo>
                    <a:pt x="1922" y="53"/>
                  </a:lnTo>
                  <a:lnTo>
                    <a:pt x="1941" y="53"/>
                  </a:lnTo>
                  <a:lnTo>
                    <a:pt x="1941" y="57"/>
                  </a:lnTo>
                  <a:lnTo>
                    <a:pt x="1941" y="60"/>
                  </a:lnTo>
                  <a:lnTo>
                    <a:pt x="1982" y="62"/>
                  </a:lnTo>
                  <a:lnTo>
                    <a:pt x="2022" y="66"/>
                  </a:lnTo>
                  <a:lnTo>
                    <a:pt x="2064" y="71"/>
                  </a:lnTo>
                  <a:lnTo>
                    <a:pt x="2104" y="75"/>
                  </a:lnTo>
                  <a:lnTo>
                    <a:pt x="2145" y="80"/>
                  </a:lnTo>
                  <a:lnTo>
                    <a:pt x="2185" y="86"/>
                  </a:lnTo>
                  <a:lnTo>
                    <a:pt x="2227" y="91"/>
                  </a:lnTo>
                  <a:lnTo>
                    <a:pt x="2267" y="96"/>
                  </a:lnTo>
                  <a:lnTo>
                    <a:pt x="2267" y="100"/>
                  </a:lnTo>
                  <a:lnTo>
                    <a:pt x="2267" y="105"/>
                  </a:lnTo>
                  <a:lnTo>
                    <a:pt x="2290" y="106"/>
                  </a:lnTo>
                  <a:lnTo>
                    <a:pt x="2312" y="108"/>
                  </a:lnTo>
                  <a:lnTo>
                    <a:pt x="2335" y="111"/>
                  </a:lnTo>
                  <a:lnTo>
                    <a:pt x="2357" y="114"/>
                  </a:lnTo>
                  <a:lnTo>
                    <a:pt x="2380" y="118"/>
                  </a:lnTo>
                  <a:lnTo>
                    <a:pt x="2402" y="121"/>
                  </a:lnTo>
                  <a:lnTo>
                    <a:pt x="2425" y="126"/>
                  </a:lnTo>
                  <a:lnTo>
                    <a:pt x="2447" y="129"/>
                  </a:lnTo>
                  <a:lnTo>
                    <a:pt x="2447" y="132"/>
                  </a:lnTo>
                  <a:lnTo>
                    <a:pt x="2447" y="137"/>
                  </a:lnTo>
                  <a:lnTo>
                    <a:pt x="2470" y="139"/>
                  </a:lnTo>
                  <a:lnTo>
                    <a:pt x="2494" y="141"/>
                  </a:lnTo>
                  <a:lnTo>
                    <a:pt x="2518" y="143"/>
                  </a:lnTo>
                  <a:lnTo>
                    <a:pt x="2542" y="146"/>
                  </a:lnTo>
                  <a:lnTo>
                    <a:pt x="2566" y="148"/>
                  </a:lnTo>
                  <a:lnTo>
                    <a:pt x="2590" y="150"/>
                  </a:lnTo>
                  <a:lnTo>
                    <a:pt x="2614" y="154"/>
                  </a:lnTo>
                  <a:lnTo>
                    <a:pt x="2637" y="156"/>
                  </a:lnTo>
                  <a:lnTo>
                    <a:pt x="2637" y="160"/>
                  </a:lnTo>
                  <a:lnTo>
                    <a:pt x="2637" y="164"/>
                  </a:lnTo>
                  <a:lnTo>
                    <a:pt x="2652" y="166"/>
                  </a:lnTo>
                  <a:lnTo>
                    <a:pt x="2667" y="168"/>
                  </a:lnTo>
                  <a:lnTo>
                    <a:pt x="2682" y="170"/>
                  </a:lnTo>
                  <a:lnTo>
                    <a:pt x="2698" y="172"/>
                  </a:lnTo>
                  <a:lnTo>
                    <a:pt x="2698" y="179"/>
                  </a:lnTo>
                  <a:lnTo>
                    <a:pt x="2698" y="188"/>
                  </a:lnTo>
                  <a:lnTo>
                    <a:pt x="2698" y="196"/>
                  </a:lnTo>
                  <a:lnTo>
                    <a:pt x="2698" y="203"/>
                  </a:lnTo>
                  <a:lnTo>
                    <a:pt x="2693" y="203"/>
                  </a:lnTo>
                  <a:lnTo>
                    <a:pt x="2689" y="203"/>
                  </a:lnTo>
                  <a:lnTo>
                    <a:pt x="2686" y="224"/>
                  </a:lnTo>
                  <a:lnTo>
                    <a:pt x="2683" y="244"/>
                  </a:lnTo>
                  <a:lnTo>
                    <a:pt x="2681" y="275"/>
                  </a:lnTo>
                  <a:lnTo>
                    <a:pt x="2677" y="328"/>
                  </a:lnTo>
                  <a:lnTo>
                    <a:pt x="2673" y="328"/>
                  </a:lnTo>
                  <a:lnTo>
                    <a:pt x="2668" y="328"/>
                  </a:lnTo>
                  <a:lnTo>
                    <a:pt x="2668" y="335"/>
                  </a:lnTo>
                  <a:lnTo>
                    <a:pt x="2668" y="343"/>
                  </a:lnTo>
                  <a:lnTo>
                    <a:pt x="2665" y="343"/>
                  </a:lnTo>
                  <a:lnTo>
                    <a:pt x="2662" y="343"/>
                  </a:lnTo>
                  <a:lnTo>
                    <a:pt x="2659" y="360"/>
                  </a:lnTo>
                  <a:lnTo>
                    <a:pt x="2657" y="378"/>
                  </a:lnTo>
                  <a:lnTo>
                    <a:pt x="2655" y="394"/>
                  </a:lnTo>
                  <a:lnTo>
                    <a:pt x="2653" y="412"/>
                  </a:lnTo>
                  <a:lnTo>
                    <a:pt x="2630" y="406"/>
                  </a:lnTo>
                  <a:lnTo>
                    <a:pt x="2606" y="400"/>
                  </a:lnTo>
                  <a:lnTo>
                    <a:pt x="2582" y="395"/>
                  </a:lnTo>
                  <a:lnTo>
                    <a:pt x="2559" y="391"/>
                  </a:lnTo>
                  <a:lnTo>
                    <a:pt x="2535" y="388"/>
                  </a:lnTo>
                  <a:lnTo>
                    <a:pt x="2511" y="385"/>
                  </a:lnTo>
                  <a:lnTo>
                    <a:pt x="2486" y="382"/>
                  </a:lnTo>
                  <a:lnTo>
                    <a:pt x="2462" y="380"/>
                  </a:lnTo>
                  <a:lnTo>
                    <a:pt x="2460" y="398"/>
                  </a:lnTo>
                  <a:lnTo>
                    <a:pt x="2458" y="417"/>
                  </a:lnTo>
                  <a:lnTo>
                    <a:pt x="2456" y="437"/>
                  </a:lnTo>
                  <a:lnTo>
                    <a:pt x="2454" y="455"/>
                  </a:lnTo>
                  <a:lnTo>
                    <a:pt x="2451" y="455"/>
                  </a:lnTo>
                  <a:lnTo>
                    <a:pt x="2447" y="455"/>
                  </a:lnTo>
                  <a:lnTo>
                    <a:pt x="2439" y="499"/>
                  </a:lnTo>
                  <a:lnTo>
                    <a:pt x="2433" y="527"/>
                  </a:lnTo>
                  <a:lnTo>
                    <a:pt x="2427" y="553"/>
                  </a:lnTo>
                  <a:lnTo>
                    <a:pt x="2419" y="588"/>
                  </a:lnTo>
                  <a:lnTo>
                    <a:pt x="2406" y="585"/>
                  </a:lnTo>
                  <a:lnTo>
                    <a:pt x="2394" y="582"/>
                  </a:lnTo>
                  <a:lnTo>
                    <a:pt x="2393" y="617"/>
                  </a:lnTo>
                  <a:lnTo>
                    <a:pt x="2391" y="652"/>
                  </a:lnTo>
                  <a:lnTo>
                    <a:pt x="2389" y="688"/>
                  </a:lnTo>
                  <a:lnTo>
                    <a:pt x="2387" y="722"/>
                  </a:lnTo>
                  <a:lnTo>
                    <a:pt x="2391" y="722"/>
                  </a:lnTo>
                  <a:lnTo>
                    <a:pt x="2394" y="722"/>
                  </a:lnTo>
                  <a:lnTo>
                    <a:pt x="2396" y="740"/>
                  </a:lnTo>
                  <a:lnTo>
                    <a:pt x="2398" y="756"/>
                  </a:lnTo>
                  <a:lnTo>
                    <a:pt x="2400" y="773"/>
                  </a:lnTo>
                  <a:lnTo>
                    <a:pt x="2403" y="790"/>
                  </a:lnTo>
                  <a:lnTo>
                    <a:pt x="2406" y="790"/>
                  </a:lnTo>
                  <a:lnTo>
                    <a:pt x="2411" y="790"/>
                  </a:lnTo>
                  <a:lnTo>
                    <a:pt x="2409" y="800"/>
                  </a:lnTo>
                  <a:lnTo>
                    <a:pt x="2408" y="810"/>
                  </a:lnTo>
                  <a:lnTo>
                    <a:pt x="2407" y="820"/>
                  </a:lnTo>
                  <a:lnTo>
                    <a:pt x="2406" y="831"/>
                  </a:lnTo>
                  <a:lnTo>
                    <a:pt x="2396" y="841"/>
                  </a:lnTo>
                  <a:lnTo>
                    <a:pt x="2385" y="854"/>
                  </a:lnTo>
                  <a:lnTo>
                    <a:pt x="2374" y="866"/>
                  </a:lnTo>
                  <a:lnTo>
                    <a:pt x="2364" y="880"/>
                  </a:lnTo>
                  <a:lnTo>
                    <a:pt x="2354" y="894"/>
                  </a:lnTo>
                  <a:lnTo>
                    <a:pt x="2346" y="909"/>
                  </a:lnTo>
                  <a:lnTo>
                    <a:pt x="2339" y="923"/>
                  </a:lnTo>
                  <a:lnTo>
                    <a:pt x="2335" y="938"/>
                  </a:lnTo>
                  <a:lnTo>
                    <a:pt x="2326" y="940"/>
                  </a:lnTo>
                  <a:lnTo>
                    <a:pt x="2320" y="944"/>
                  </a:lnTo>
                  <a:lnTo>
                    <a:pt x="2314" y="949"/>
                  </a:lnTo>
                  <a:lnTo>
                    <a:pt x="2310" y="955"/>
                  </a:lnTo>
                  <a:lnTo>
                    <a:pt x="2306" y="962"/>
                  </a:lnTo>
                  <a:lnTo>
                    <a:pt x="2302" y="969"/>
                  </a:lnTo>
                  <a:lnTo>
                    <a:pt x="2300" y="977"/>
                  </a:lnTo>
                  <a:lnTo>
                    <a:pt x="2298" y="985"/>
                  </a:lnTo>
                  <a:lnTo>
                    <a:pt x="2295" y="1022"/>
                  </a:lnTo>
                  <a:lnTo>
                    <a:pt x="2294" y="1054"/>
                  </a:lnTo>
                  <a:lnTo>
                    <a:pt x="2284" y="1064"/>
                  </a:lnTo>
                  <a:lnTo>
                    <a:pt x="2274" y="1074"/>
                  </a:lnTo>
                  <a:lnTo>
                    <a:pt x="2264" y="1084"/>
                  </a:lnTo>
                  <a:lnTo>
                    <a:pt x="2255" y="1093"/>
                  </a:lnTo>
                  <a:lnTo>
                    <a:pt x="2250" y="1124"/>
                  </a:lnTo>
                  <a:lnTo>
                    <a:pt x="2242" y="1159"/>
                  </a:lnTo>
                  <a:lnTo>
                    <a:pt x="2236" y="1193"/>
                  </a:lnTo>
                  <a:lnTo>
                    <a:pt x="2232" y="1221"/>
                  </a:lnTo>
                  <a:lnTo>
                    <a:pt x="2227" y="1221"/>
                  </a:lnTo>
                  <a:lnTo>
                    <a:pt x="2224" y="1221"/>
                  </a:lnTo>
                  <a:lnTo>
                    <a:pt x="2221" y="1235"/>
                  </a:lnTo>
                  <a:lnTo>
                    <a:pt x="2218" y="1250"/>
                  </a:lnTo>
                  <a:lnTo>
                    <a:pt x="2216" y="1264"/>
                  </a:lnTo>
                  <a:lnTo>
                    <a:pt x="2215" y="1280"/>
                  </a:lnTo>
                  <a:lnTo>
                    <a:pt x="2211" y="1280"/>
                  </a:lnTo>
                  <a:lnTo>
                    <a:pt x="2208" y="1280"/>
                  </a:lnTo>
                  <a:lnTo>
                    <a:pt x="2203" y="1304"/>
                  </a:lnTo>
                  <a:lnTo>
                    <a:pt x="2199" y="1329"/>
                  </a:lnTo>
                  <a:lnTo>
                    <a:pt x="2195" y="1353"/>
                  </a:lnTo>
                  <a:lnTo>
                    <a:pt x="2192" y="1376"/>
                  </a:lnTo>
                  <a:lnTo>
                    <a:pt x="2198" y="1383"/>
                  </a:lnTo>
                  <a:lnTo>
                    <a:pt x="2202" y="1387"/>
                  </a:lnTo>
                  <a:lnTo>
                    <a:pt x="2207" y="1389"/>
                  </a:lnTo>
                  <a:lnTo>
                    <a:pt x="2215" y="1391"/>
                  </a:lnTo>
                  <a:lnTo>
                    <a:pt x="2208" y="1432"/>
                  </a:lnTo>
                  <a:lnTo>
                    <a:pt x="2203" y="1465"/>
                  </a:lnTo>
                  <a:lnTo>
                    <a:pt x="2199" y="1490"/>
                  </a:lnTo>
                  <a:lnTo>
                    <a:pt x="2196" y="1509"/>
                  </a:lnTo>
                  <a:lnTo>
                    <a:pt x="2194" y="1526"/>
                  </a:lnTo>
                  <a:lnTo>
                    <a:pt x="2192" y="1542"/>
                  </a:lnTo>
                  <a:lnTo>
                    <a:pt x="2189" y="1560"/>
                  </a:lnTo>
                  <a:lnTo>
                    <a:pt x="2187" y="1583"/>
                  </a:lnTo>
                  <a:lnTo>
                    <a:pt x="2183" y="1583"/>
                  </a:lnTo>
                  <a:lnTo>
                    <a:pt x="2179" y="1583"/>
                  </a:lnTo>
                  <a:lnTo>
                    <a:pt x="2177" y="1602"/>
                  </a:lnTo>
                  <a:lnTo>
                    <a:pt x="2176" y="1620"/>
                  </a:lnTo>
                  <a:lnTo>
                    <a:pt x="2174" y="1639"/>
                  </a:lnTo>
                  <a:lnTo>
                    <a:pt x="2172" y="1658"/>
                  </a:lnTo>
                  <a:lnTo>
                    <a:pt x="2168" y="1658"/>
                  </a:lnTo>
                  <a:lnTo>
                    <a:pt x="2164" y="1658"/>
                  </a:lnTo>
                  <a:lnTo>
                    <a:pt x="2159" y="1692"/>
                  </a:lnTo>
                  <a:lnTo>
                    <a:pt x="2155" y="1726"/>
                  </a:lnTo>
                  <a:lnTo>
                    <a:pt x="2152" y="1760"/>
                  </a:lnTo>
                  <a:lnTo>
                    <a:pt x="2148" y="1793"/>
                  </a:lnTo>
                  <a:lnTo>
                    <a:pt x="2144" y="1793"/>
                  </a:lnTo>
                  <a:lnTo>
                    <a:pt x="2140" y="1793"/>
                  </a:lnTo>
                  <a:lnTo>
                    <a:pt x="2142" y="1809"/>
                  </a:lnTo>
                  <a:lnTo>
                    <a:pt x="2145" y="1819"/>
                  </a:lnTo>
                  <a:lnTo>
                    <a:pt x="2148" y="1831"/>
                  </a:lnTo>
                  <a:lnTo>
                    <a:pt x="2155" y="1848"/>
                  </a:lnTo>
                  <a:lnTo>
                    <a:pt x="2159" y="1848"/>
                  </a:lnTo>
                  <a:lnTo>
                    <a:pt x="2164" y="1848"/>
                  </a:lnTo>
                  <a:lnTo>
                    <a:pt x="2164" y="1857"/>
                  </a:lnTo>
                  <a:lnTo>
                    <a:pt x="2164" y="1866"/>
                  </a:lnTo>
                  <a:lnTo>
                    <a:pt x="2168" y="1866"/>
                  </a:lnTo>
                  <a:lnTo>
                    <a:pt x="2172" y="1866"/>
                  </a:lnTo>
                  <a:lnTo>
                    <a:pt x="2172" y="1873"/>
                  </a:lnTo>
                  <a:lnTo>
                    <a:pt x="2172" y="1881"/>
                  </a:lnTo>
                  <a:lnTo>
                    <a:pt x="2176" y="1881"/>
                  </a:lnTo>
                  <a:lnTo>
                    <a:pt x="2179" y="1881"/>
                  </a:lnTo>
                  <a:lnTo>
                    <a:pt x="2185" y="1902"/>
                  </a:lnTo>
                  <a:lnTo>
                    <a:pt x="2194" y="1922"/>
                  </a:lnTo>
                  <a:lnTo>
                    <a:pt x="2201" y="1942"/>
                  </a:lnTo>
                  <a:lnTo>
                    <a:pt x="2208" y="1961"/>
                  </a:lnTo>
                  <a:lnTo>
                    <a:pt x="2211" y="1961"/>
                  </a:lnTo>
                  <a:lnTo>
                    <a:pt x="2215" y="1961"/>
                  </a:lnTo>
                  <a:lnTo>
                    <a:pt x="2215" y="1973"/>
                  </a:lnTo>
                  <a:lnTo>
                    <a:pt x="2215" y="1985"/>
                  </a:lnTo>
                  <a:lnTo>
                    <a:pt x="2221" y="1989"/>
                  </a:lnTo>
                  <a:lnTo>
                    <a:pt x="2226" y="1994"/>
                  </a:lnTo>
                  <a:lnTo>
                    <a:pt x="2230" y="1999"/>
                  </a:lnTo>
                  <a:lnTo>
                    <a:pt x="2234" y="2004"/>
                  </a:lnTo>
                  <a:lnTo>
                    <a:pt x="2241" y="2015"/>
                  </a:lnTo>
                  <a:lnTo>
                    <a:pt x="2246" y="2028"/>
                  </a:lnTo>
                  <a:lnTo>
                    <a:pt x="2251" y="2040"/>
                  </a:lnTo>
                  <a:lnTo>
                    <a:pt x="2254" y="2054"/>
                  </a:lnTo>
                  <a:lnTo>
                    <a:pt x="2257" y="2067"/>
                  </a:lnTo>
                  <a:lnTo>
                    <a:pt x="2259" y="2081"/>
                  </a:lnTo>
                  <a:lnTo>
                    <a:pt x="2263" y="2081"/>
                  </a:lnTo>
                  <a:lnTo>
                    <a:pt x="2267" y="2081"/>
                  </a:lnTo>
                  <a:lnTo>
                    <a:pt x="2278" y="2107"/>
                  </a:lnTo>
                  <a:lnTo>
                    <a:pt x="2289" y="2132"/>
                  </a:lnTo>
                  <a:lnTo>
                    <a:pt x="2295" y="2144"/>
                  </a:lnTo>
                  <a:lnTo>
                    <a:pt x="2299" y="2158"/>
                  </a:lnTo>
                  <a:lnTo>
                    <a:pt x="2303" y="2170"/>
                  </a:lnTo>
                  <a:lnTo>
                    <a:pt x="2306" y="2182"/>
                  </a:lnTo>
                  <a:lnTo>
                    <a:pt x="2312" y="2184"/>
                  </a:lnTo>
                  <a:lnTo>
                    <a:pt x="2318" y="2187"/>
                  </a:lnTo>
                  <a:lnTo>
                    <a:pt x="2325" y="2189"/>
                  </a:lnTo>
                  <a:lnTo>
                    <a:pt x="2333" y="2190"/>
                  </a:lnTo>
                  <a:lnTo>
                    <a:pt x="2348" y="2192"/>
                  </a:lnTo>
                  <a:lnTo>
                    <a:pt x="2366" y="2193"/>
                  </a:lnTo>
                  <a:lnTo>
                    <a:pt x="2400" y="2192"/>
                  </a:lnTo>
                  <a:lnTo>
                    <a:pt x="2430" y="2192"/>
                  </a:lnTo>
                  <a:lnTo>
                    <a:pt x="2432" y="2215"/>
                  </a:lnTo>
                  <a:lnTo>
                    <a:pt x="2433" y="2229"/>
                  </a:lnTo>
                  <a:lnTo>
                    <a:pt x="2432" y="2242"/>
                  </a:lnTo>
                  <a:lnTo>
                    <a:pt x="2430" y="2260"/>
                  </a:lnTo>
                  <a:lnTo>
                    <a:pt x="2427" y="2260"/>
                  </a:lnTo>
                  <a:lnTo>
                    <a:pt x="2423" y="2260"/>
                  </a:lnTo>
                  <a:lnTo>
                    <a:pt x="2422" y="2281"/>
                  </a:lnTo>
                  <a:lnTo>
                    <a:pt x="2422" y="2303"/>
                  </a:lnTo>
                  <a:lnTo>
                    <a:pt x="2421" y="2324"/>
                  </a:lnTo>
                  <a:lnTo>
                    <a:pt x="2421" y="2347"/>
                  </a:lnTo>
                  <a:lnTo>
                    <a:pt x="2418" y="2350"/>
                  </a:lnTo>
                  <a:lnTo>
                    <a:pt x="2415" y="2355"/>
                  </a:lnTo>
                  <a:lnTo>
                    <a:pt x="2414" y="2360"/>
                  </a:lnTo>
                  <a:lnTo>
                    <a:pt x="2413" y="2366"/>
                  </a:lnTo>
                  <a:lnTo>
                    <a:pt x="2411" y="2381"/>
                  </a:lnTo>
                  <a:lnTo>
                    <a:pt x="2410" y="2396"/>
                  </a:lnTo>
                  <a:lnTo>
                    <a:pt x="2411" y="2427"/>
                  </a:lnTo>
                  <a:lnTo>
                    <a:pt x="2411" y="2451"/>
                  </a:lnTo>
                  <a:lnTo>
                    <a:pt x="2406" y="2451"/>
                  </a:lnTo>
                  <a:lnTo>
                    <a:pt x="2403" y="2451"/>
                  </a:lnTo>
                  <a:lnTo>
                    <a:pt x="2403" y="2466"/>
                  </a:lnTo>
                  <a:lnTo>
                    <a:pt x="2403" y="2480"/>
                  </a:lnTo>
                  <a:lnTo>
                    <a:pt x="2403" y="2496"/>
                  </a:lnTo>
                  <a:lnTo>
                    <a:pt x="2403" y="2511"/>
                  </a:lnTo>
                  <a:lnTo>
                    <a:pt x="2398" y="2511"/>
                  </a:lnTo>
                  <a:lnTo>
                    <a:pt x="2394" y="2511"/>
                  </a:lnTo>
                  <a:lnTo>
                    <a:pt x="2390" y="2544"/>
                  </a:lnTo>
                  <a:lnTo>
                    <a:pt x="2386" y="2578"/>
                  </a:lnTo>
                  <a:lnTo>
                    <a:pt x="2382" y="2612"/>
                  </a:lnTo>
                  <a:lnTo>
                    <a:pt x="2379" y="2646"/>
                  </a:lnTo>
                  <a:lnTo>
                    <a:pt x="2362" y="2646"/>
                  </a:lnTo>
                  <a:lnTo>
                    <a:pt x="2345" y="2646"/>
                  </a:lnTo>
                  <a:lnTo>
                    <a:pt x="2327" y="2646"/>
                  </a:lnTo>
                  <a:lnTo>
                    <a:pt x="2311" y="2646"/>
                  </a:lnTo>
                  <a:close/>
                </a:path>
              </a:pathLst>
            </a:custGeom>
            <a:solidFill>
              <a:srgbClr val="62E13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lt1"/>
                </a:solidFill>
              </a:endParaRPr>
            </a:p>
          </p:txBody>
        </p:sp>
        <p:sp>
          <p:nvSpPr>
            <p:cNvPr id="31" name="Freeform 333">
              <a:extLst>
                <a:ext uri="{FF2B5EF4-FFF2-40B4-BE49-F238E27FC236}">
                  <a16:creationId xmlns:a16="http://schemas.microsoft.com/office/drawing/2014/main" id="{52F2A50A-6E58-4AC3-A3FC-DD73B2134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7049" y="2307284"/>
              <a:ext cx="937377" cy="1361474"/>
            </a:xfrm>
            <a:custGeom>
              <a:avLst/>
              <a:gdLst>
                <a:gd name="T0" fmla="*/ 2147483646 w 2328"/>
                <a:gd name="T1" fmla="*/ 2147483646 h 3367"/>
                <a:gd name="T2" fmla="*/ 2147483646 w 2328"/>
                <a:gd name="T3" fmla="*/ 2147483646 h 3367"/>
                <a:gd name="T4" fmla="*/ 2147483646 w 2328"/>
                <a:gd name="T5" fmla="*/ 2147483646 h 3367"/>
                <a:gd name="T6" fmla="*/ 2147483646 w 2328"/>
                <a:gd name="T7" fmla="*/ 2147483646 h 3367"/>
                <a:gd name="T8" fmla="*/ 2147483646 w 2328"/>
                <a:gd name="T9" fmla="*/ 2147483646 h 3367"/>
                <a:gd name="T10" fmla="*/ 2147483646 w 2328"/>
                <a:gd name="T11" fmla="*/ 2147483646 h 3367"/>
                <a:gd name="T12" fmla="*/ 2147483646 w 2328"/>
                <a:gd name="T13" fmla="*/ 2147483646 h 3367"/>
                <a:gd name="T14" fmla="*/ 2147483646 w 2328"/>
                <a:gd name="T15" fmla="*/ 2147483646 h 3367"/>
                <a:gd name="T16" fmla="*/ 2147483646 w 2328"/>
                <a:gd name="T17" fmla="*/ 2147483646 h 3367"/>
                <a:gd name="T18" fmla="*/ 2147483646 w 2328"/>
                <a:gd name="T19" fmla="*/ 2147483646 h 3367"/>
                <a:gd name="T20" fmla="*/ 2147483646 w 2328"/>
                <a:gd name="T21" fmla="*/ 2147483646 h 3367"/>
                <a:gd name="T22" fmla="*/ 2147483646 w 2328"/>
                <a:gd name="T23" fmla="*/ 2147483646 h 3367"/>
                <a:gd name="T24" fmla="*/ 2147483646 w 2328"/>
                <a:gd name="T25" fmla="*/ 2147483646 h 3367"/>
                <a:gd name="T26" fmla="*/ 2147483646 w 2328"/>
                <a:gd name="T27" fmla="*/ 2147483646 h 3367"/>
                <a:gd name="T28" fmla="*/ 2147483646 w 2328"/>
                <a:gd name="T29" fmla="*/ 2147483646 h 3367"/>
                <a:gd name="T30" fmla="*/ 2147483646 w 2328"/>
                <a:gd name="T31" fmla="*/ 2147483646 h 3367"/>
                <a:gd name="T32" fmla="*/ 2147483646 w 2328"/>
                <a:gd name="T33" fmla="*/ 2147483646 h 3367"/>
                <a:gd name="T34" fmla="*/ 2147483646 w 2328"/>
                <a:gd name="T35" fmla="*/ 2147483646 h 3367"/>
                <a:gd name="T36" fmla="*/ 2147483646 w 2328"/>
                <a:gd name="T37" fmla="*/ 2147483646 h 3367"/>
                <a:gd name="T38" fmla="*/ 2147483646 w 2328"/>
                <a:gd name="T39" fmla="*/ 2147483646 h 3367"/>
                <a:gd name="T40" fmla="*/ 2147483646 w 2328"/>
                <a:gd name="T41" fmla="*/ 2147483646 h 3367"/>
                <a:gd name="T42" fmla="*/ 2147483646 w 2328"/>
                <a:gd name="T43" fmla="*/ 2147483646 h 3367"/>
                <a:gd name="T44" fmla="*/ 2147483646 w 2328"/>
                <a:gd name="T45" fmla="*/ 2147483646 h 3367"/>
                <a:gd name="T46" fmla="*/ 2147483646 w 2328"/>
                <a:gd name="T47" fmla="*/ 2147483646 h 3367"/>
                <a:gd name="T48" fmla="*/ 2147483646 w 2328"/>
                <a:gd name="T49" fmla="*/ 2147483646 h 3367"/>
                <a:gd name="T50" fmla="*/ 2147483646 w 2328"/>
                <a:gd name="T51" fmla="*/ 2147483646 h 3367"/>
                <a:gd name="T52" fmla="*/ 2147483646 w 2328"/>
                <a:gd name="T53" fmla="*/ 2147483646 h 3367"/>
                <a:gd name="T54" fmla="*/ 2147483646 w 2328"/>
                <a:gd name="T55" fmla="*/ 2147483646 h 3367"/>
                <a:gd name="T56" fmla="*/ 2147483646 w 2328"/>
                <a:gd name="T57" fmla="*/ 2147483646 h 3367"/>
                <a:gd name="T58" fmla="*/ 2147483646 w 2328"/>
                <a:gd name="T59" fmla="*/ 2147483646 h 3367"/>
                <a:gd name="T60" fmla="*/ 2147483646 w 2328"/>
                <a:gd name="T61" fmla="*/ 2147483646 h 3367"/>
                <a:gd name="T62" fmla="*/ 2147483646 w 2328"/>
                <a:gd name="T63" fmla="*/ 2147483646 h 3367"/>
                <a:gd name="T64" fmla="*/ 2147483646 w 2328"/>
                <a:gd name="T65" fmla="*/ 2147483646 h 3367"/>
                <a:gd name="T66" fmla="*/ 2147483646 w 2328"/>
                <a:gd name="T67" fmla="*/ 2147483646 h 3367"/>
                <a:gd name="T68" fmla="*/ 2147483646 w 2328"/>
                <a:gd name="T69" fmla="*/ 2147483646 h 3367"/>
                <a:gd name="T70" fmla="*/ 2147483646 w 2328"/>
                <a:gd name="T71" fmla="*/ 2147483646 h 3367"/>
                <a:gd name="T72" fmla="*/ 2147483646 w 2328"/>
                <a:gd name="T73" fmla="*/ 2147483646 h 3367"/>
                <a:gd name="T74" fmla="*/ 2147483646 w 2328"/>
                <a:gd name="T75" fmla="*/ 2147483646 h 3367"/>
                <a:gd name="T76" fmla="*/ 2147483646 w 2328"/>
                <a:gd name="T77" fmla="*/ 2147483646 h 3367"/>
                <a:gd name="T78" fmla="*/ 2147483646 w 2328"/>
                <a:gd name="T79" fmla="*/ 2147483646 h 3367"/>
                <a:gd name="T80" fmla="*/ 2147483646 w 2328"/>
                <a:gd name="T81" fmla="*/ 2147483646 h 3367"/>
                <a:gd name="T82" fmla="*/ 2147483646 w 2328"/>
                <a:gd name="T83" fmla="*/ 2147483646 h 3367"/>
                <a:gd name="T84" fmla="*/ 2147483646 w 2328"/>
                <a:gd name="T85" fmla="*/ 2147483646 h 3367"/>
                <a:gd name="T86" fmla="*/ 2147483646 w 2328"/>
                <a:gd name="T87" fmla="*/ 2147483646 h 3367"/>
                <a:gd name="T88" fmla="*/ 2147483646 w 2328"/>
                <a:gd name="T89" fmla="*/ 2147483646 h 3367"/>
                <a:gd name="T90" fmla="*/ 2147483646 w 2328"/>
                <a:gd name="T91" fmla="*/ 2147483646 h 3367"/>
                <a:gd name="T92" fmla="*/ 2147483646 w 2328"/>
                <a:gd name="T93" fmla="*/ 2147483646 h 3367"/>
                <a:gd name="T94" fmla="*/ 2147483646 w 2328"/>
                <a:gd name="T95" fmla="*/ 2147483646 h 3367"/>
                <a:gd name="T96" fmla="*/ 2147483646 w 2328"/>
                <a:gd name="T97" fmla="*/ 2147483646 h 3367"/>
                <a:gd name="T98" fmla="*/ 2147483646 w 2328"/>
                <a:gd name="T99" fmla="*/ 2147483646 h 3367"/>
                <a:gd name="T100" fmla="*/ 2147483646 w 2328"/>
                <a:gd name="T101" fmla="*/ 2147483646 h 3367"/>
                <a:gd name="T102" fmla="*/ 2147483646 w 2328"/>
                <a:gd name="T103" fmla="*/ 2147483646 h 3367"/>
                <a:gd name="T104" fmla="*/ 2147483646 w 2328"/>
                <a:gd name="T105" fmla="*/ 2147483646 h 3367"/>
                <a:gd name="T106" fmla="*/ 2147483646 w 2328"/>
                <a:gd name="T107" fmla="*/ 2147483646 h 3367"/>
                <a:gd name="T108" fmla="*/ 2147483646 w 2328"/>
                <a:gd name="T109" fmla="*/ 2147483646 h 3367"/>
                <a:gd name="T110" fmla="*/ 2147483646 w 2328"/>
                <a:gd name="T111" fmla="*/ 2147483646 h 3367"/>
                <a:gd name="T112" fmla="*/ 2147483646 w 2328"/>
                <a:gd name="T113" fmla="*/ 2147483646 h 3367"/>
                <a:gd name="T114" fmla="*/ 2147483646 w 2328"/>
                <a:gd name="T115" fmla="*/ 2147483646 h 3367"/>
                <a:gd name="T116" fmla="*/ 2147483646 w 2328"/>
                <a:gd name="T117" fmla="*/ 2147483646 h 3367"/>
                <a:gd name="T118" fmla="*/ 2147483646 w 2328"/>
                <a:gd name="T119" fmla="*/ 2147483646 h 336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28"/>
                <a:gd name="T181" fmla="*/ 0 h 3367"/>
                <a:gd name="T182" fmla="*/ 2328 w 2328"/>
                <a:gd name="T183" fmla="*/ 3367 h 336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28" h="3367">
                  <a:moveTo>
                    <a:pt x="728" y="117"/>
                  </a:moveTo>
                  <a:lnTo>
                    <a:pt x="749" y="118"/>
                  </a:lnTo>
                  <a:lnTo>
                    <a:pt x="770" y="119"/>
                  </a:lnTo>
                  <a:lnTo>
                    <a:pt x="791" y="120"/>
                  </a:lnTo>
                  <a:lnTo>
                    <a:pt x="812" y="122"/>
                  </a:lnTo>
                  <a:lnTo>
                    <a:pt x="843" y="128"/>
                  </a:lnTo>
                  <a:lnTo>
                    <a:pt x="874" y="133"/>
                  </a:lnTo>
                  <a:lnTo>
                    <a:pt x="905" y="139"/>
                  </a:lnTo>
                  <a:lnTo>
                    <a:pt x="935" y="145"/>
                  </a:lnTo>
                  <a:lnTo>
                    <a:pt x="965" y="151"/>
                  </a:lnTo>
                  <a:lnTo>
                    <a:pt x="996" y="157"/>
                  </a:lnTo>
                  <a:lnTo>
                    <a:pt x="1026" y="162"/>
                  </a:lnTo>
                  <a:lnTo>
                    <a:pt x="1057" y="165"/>
                  </a:lnTo>
                  <a:lnTo>
                    <a:pt x="1064" y="170"/>
                  </a:lnTo>
                  <a:lnTo>
                    <a:pt x="1073" y="175"/>
                  </a:lnTo>
                  <a:lnTo>
                    <a:pt x="1064" y="183"/>
                  </a:lnTo>
                  <a:lnTo>
                    <a:pt x="1057" y="190"/>
                  </a:lnTo>
                  <a:lnTo>
                    <a:pt x="1058" y="217"/>
                  </a:lnTo>
                  <a:lnTo>
                    <a:pt x="1059" y="243"/>
                  </a:lnTo>
                  <a:lnTo>
                    <a:pt x="1060" y="270"/>
                  </a:lnTo>
                  <a:lnTo>
                    <a:pt x="1062" y="297"/>
                  </a:lnTo>
                  <a:lnTo>
                    <a:pt x="1075" y="316"/>
                  </a:lnTo>
                  <a:lnTo>
                    <a:pt x="1089" y="340"/>
                  </a:lnTo>
                  <a:lnTo>
                    <a:pt x="1104" y="365"/>
                  </a:lnTo>
                  <a:lnTo>
                    <a:pt x="1118" y="392"/>
                  </a:lnTo>
                  <a:lnTo>
                    <a:pt x="1131" y="419"/>
                  </a:lnTo>
                  <a:lnTo>
                    <a:pt x="1142" y="445"/>
                  </a:lnTo>
                  <a:lnTo>
                    <a:pt x="1146" y="456"/>
                  </a:lnTo>
                  <a:lnTo>
                    <a:pt x="1150" y="469"/>
                  </a:lnTo>
                  <a:lnTo>
                    <a:pt x="1154" y="479"/>
                  </a:lnTo>
                  <a:lnTo>
                    <a:pt x="1156" y="490"/>
                  </a:lnTo>
                  <a:lnTo>
                    <a:pt x="1161" y="491"/>
                  </a:lnTo>
                  <a:lnTo>
                    <a:pt x="1168" y="492"/>
                  </a:lnTo>
                  <a:lnTo>
                    <a:pt x="1174" y="511"/>
                  </a:lnTo>
                  <a:lnTo>
                    <a:pt x="1182" y="531"/>
                  </a:lnTo>
                  <a:lnTo>
                    <a:pt x="1189" y="550"/>
                  </a:lnTo>
                  <a:lnTo>
                    <a:pt x="1196" y="569"/>
                  </a:lnTo>
                  <a:lnTo>
                    <a:pt x="1205" y="588"/>
                  </a:lnTo>
                  <a:lnTo>
                    <a:pt x="1215" y="606"/>
                  </a:lnTo>
                  <a:lnTo>
                    <a:pt x="1225" y="624"/>
                  </a:lnTo>
                  <a:lnTo>
                    <a:pt x="1236" y="642"/>
                  </a:lnTo>
                  <a:lnTo>
                    <a:pt x="1247" y="669"/>
                  </a:lnTo>
                  <a:lnTo>
                    <a:pt x="1258" y="695"/>
                  </a:lnTo>
                  <a:lnTo>
                    <a:pt x="1272" y="720"/>
                  </a:lnTo>
                  <a:lnTo>
                    <a:pt x="1285" y="745"/>
                  </a:lnTo>
                  <a:lnTo>
                    <a:pt x="1299" y="770"/>
                  </a:lnTo>
                  <a:lnTo>
                    <a:pt x="1312" y="794"/>
                  </a:lnTo>
                  <a:lnTo>
                    <a:pt x="1324" y="820"/>
                  </a:lnTo>
                  <a:lnTo>
                    <a:pt x="1334" y="846"/>
                  </a:lnTo>
                  <a:lnTo>
                    <a:pt x="1342" y="845"/>
                  </a:lnTo>
                  <a:lnTo>
                    <a:pt x="1351" y="844"/>
                  </a:lnTo>
                  <a:lnTo>
                    <a:pt x="1359" y="843"/>
                  </a:lnTo>
                  <a:lnTo>
                    <a:pt x="1366" y="842"/>
                  </a:lnTo>
                  <a:lnTo>
                    <a:pt x="1368" y="850"/>
                  </a:lnTo>
                  <a:lnTo>
                    <a:pt x="1372" y="859"/>
                  </a:lnTo>
                  <a:lnTo>
                    <a:pt x="1376" y="868"/>
                  </a:lnTo>
                  <a:lnTo>
                    <a:pt x="1381" y="881"/>
                  </a:lnTo>
                  <a:lnTo>
                    <a:pt x="1397" y="882"/>
                  </a:lnTo>
                  <a:lnTo>
                    <a:pt x="1413" y="883"/>
                  </a:lnTo>
                  <a:lnTo>
                    <a:pt x="1428" y="886"/>
                  </a:lnTo>
                  <a:lnTo>
                    <a:pt x="1444" y="888"/>
                  </a:lnTo>
                  <a:lnTo>
                    <a:pt x="1474" y="894"/>
                  </a:lnTo>
                  <a:lnTo>
                    <a:pt x="1505" y="898"/>
                  </a:lnTo>
                  <a:lnTo>
                    <a:pt x="1506" y="893"/>
                  </a:lnTo>
                  <a:lnTo>
                    <a:pt x="1508" y="889"/>
                  </a:lnTo>
                  <a:lnTo>
                    <a:pt x="1509" y="885"/>
                  </a:lnTo>
                  <a:lnTo>
                    <a:pt x="1512" y="881"/>
                  </a:lnTo>
                  <a:lnTo>
                    <a:pt x="1514" y="877"/>
                  </a:lnTo>
                  <a:lnTo>
                    <a:pt x="1517" y="875"/>
                  </a:lnTo>
                  <a:lnTo>
                    <a:pt x="1521" y="873"/>
                  </a:lnTo>
                  <a:lnTo>
                    <a:pt x="1524" y="872"/>
                  </a:lnTo>
                  <a:lnTo>
                    <a:pt x="1532" y="870"/>
                  </a:lnTo>
                  <a:lnTo>
                    <a:pt x="1540" y="870"/>
                  </a:lnTo>
                  <a:lnTo>
                    <a:pt x="1550" y="871"/>
                  </a:lnTo>
                  <a:lnTo>
                    <a:pt x="1559" y="873"/>
                  </a:lnTo>
                  <a:lnTo>
                    <a:pt x="1600" y="887"/>
                  </a:lnTo>
                  <a:lnTo>
                    <a:pt x="1636" y="897"/>
                  </a:lnTo>
                  <a:lnTo>
                    <a:pt x="1639" y="896"/>
                  </a:lnTo>
                  <a:lnTo>
                    <a:pt x="1643" y="895"/>
                  </a:lnTo>
                  <a:lnTo>
                    <a:pt x="1648" y="895"/>
                  </a:lnTo>
                  <a:lnTo>
                    <a:pt x="1653" y="896"/>
                  </a:lnTo>
                  <a:lnTo>
                    <a:pt x="1667" y="898"/>
                  </a:lnTo>
                  <a:lnTo>
                    <a:pt x="1681" y="901"/>
                  </a:lnTo>
                  <a:lnTo>
                    <a:pt x="1695" y="907"/>
                  </a:lnTo>
                  <a:lnTo>
                    <a:pt x="1708" y="912"/>
                  </a:lnTo>
                  <a:lnTo>
                    <a:pt x="1719" y="917"/>
                  </a:lnTo>
                  <a:lnTo>
                    <a:pt x="1725" y="921"/>
                  </a:lnTo>
                  <a:lnTo>
                    <a:pt x="1744" y="922"/>
                  </a:lnTo>
                  <a:lnTo>
                    <a:pt x="1762" y="924"/>
                  </a:lnTo>
                  <a:lnTo>
                    <a:pt x="1781" y="926"/>
                  </a:lnTo>
                  <a:lnTo>
                    <a:pt x="1801" y="929"/>
                  </a:lnTo>
                  <a:lnTo>
                    <a:pt x="1838" y="937"/>
                  </a:lnTo>
                  <a:lnTo>
                    <a:pt x="1875" y="944"/>
                  </a:lnTo>
                  <a:lnTo>
                    <a:pt x="1877" y="949"/>
                  </a:lnTo>
                  <a:lnTo>
                    <a:pt x="1879" y="956"/>
                  </a:lnTo>
                  <a:lnTo>
                    <a:pt x="1893" y="956"/>
                  </a:lnTo>
                  <a:lnTo>
                    <a:pt x="1906" y="956"/>
                  </a:lnTo>
                  <a:lnTo>
                    <a:pt x="1921" y="957"/>
                  </a:lnTo>
                  <a:lnTo>
                    <a:pt x="1935" y="958"/>
                  </a:lnTo>
                  <a:lnTo>
                    <a:pt x="1933" y="949"/>
                  </a:lnTo>
                  <a:lnTo>
                    <a:pt x="1931" y="941"/>
                  </a:lnTo>
                  <a:lnTo>
                    <a:pt x="1928" y="932"/>
                  </a:lnTo>
                  <a:lnTo>
                    <a:pt x="1925" y="924"/>
                  </a:lnTo>
                  <a:lnTo>
                    <a:pt x="1916" y="909"/>
                  </a:lnTo>
                  <a:lnTo>
                    <a:pt x="1906" y="894"/>
                  </a:lnTo>
                  <a:lnTo>
                    <a:pt x="1896" y="881"/>
                  </a:lnTo>
                  <a:lnTo>
                    <a:pt x="1888" y="867"/>
                  </a:lnTo>
                  <a:lnTo>
                    <a:pt x="1885" y="860"/>
                  </a:lnTo>
                  <a:lnTo>
                    <a:pt x="1882" y="853"/>
                  </a:lnTo>
                  <a:lnTo>
                    <a:pt x="1880" y="846"/>
                  </a:lnTo>
                  <a:lnTo>
                    <a:pt x="1880" y="839"/>
                  </a:lnTo>
                  <a:lnTo>
                    <a:pt x="1891" y="819"/>
                  </a:lnTo>
                  <a:lnTo>
                    <a:pt x="1901" y="800"/>
                  </a:lnTo>
                  <a:lnTo>
                    <a:pt x="1913" y="780"/>
                  </a:lnTo>
                  <a:lnTo>
                    <a:pt x="1923" y="760"/>
                  </a:lnTo>
                  <a:lnTo>
                    <a:pt x="1929" y="761"/>
                  </a:lnTo>
                  <a:lnTo>
                    <a:pt x="1934" y="764"/>
                  </a:lnTo>
                  <a:lnTo>
                    <a:pt x="1942" y="770"/>
                  </a:lnTo>
                  <a:lnTo>
                    <a:pt x="1948" y="777"/>
                  </a:lnTo>
                  <a:lnTo>
                    <a:pt x="1963" y="793"/>
                  </a:lnTo>
                  <a:lnTo>
                    <a:pt x="1978" y="815"/>
                  </a:lnTo>
                  <a:lnTo>
                    <a:pt x="1991" y="837"/>
                  </a:lnTo>
                  <a:lnTo>
                    <a:pt x="2004" y="858"/>
                  </a:lnTo>
                  <a:lnTo>
                    <a:pt x="2013" y="876"/>
                  </a:lnTo>
                  <a:lnTo>
                    <a:pt x="2018" y="890"/>
                  </a:lnTo>
                  <a:lnTo>
                    <a:pt x="2038" y="908"/>
                  </a:lnTo>
                  <a:lnTo>
                    <a:pt x="2059" y="927"/>
                  </a:lnTo>
                  <a:lnTo>
                    <a:pt x="2068" y="938"/>
                  </a:lnTo>
                  <a:lnTo>
                    <a:pt x="2075" y="948"/>
                  </a:lnTo>
                  <a:lnTo>
                    <a:pt x="2078" y="954"/>
                  </a:lnTo>
                  <a:lnTo>
                    <a:pt x="2082" y="959"/>
                  </a:lnTo>
                  <a:lnTo>
                    <a:pt x="2084" y="966"/>
                  </a:lnTo>
                  <a:lnTo>
                    <a:pt x="2086" y="972"/>
                  </a:lnTo>
                  <a:lnTo>
                    <a:pt x="2097" y="971"/>
                  </a:lnTo>
                  <a:lnTo>
                    <a:pt x="2109" y="969"/>
                  </a:lnTo>
                  <a:lnTo>
                    <a:pt x="2121" y="966"/>
                  </a:lnTo>
                  <a:lnTo>
                    <a:pt x="2132" y="961"/>
                  </a:lnTo>
                  <a:lnTo>
                    <a:pt x="2155" y="953"/>
                  </a:lnTo>
                  <a:lnTo>
                    <a:pt x="2179" y="945"/>
                  </a:lnTo>
                  <a:lnTo>
                    <a:pt x="2181" y="963"/>
                  </a:lnTo>
                  <a:lnTo>
                    <a:pt x="2184" y="980"/>
                  </a:lnTo>
                  <a:lnTo>
                    <a:pt x="2187" y="998"/>
                  </a:lnTo>
                  <a:lnTo>
                    <a:pt x="2189" y="1015"/>
                  </a:lnTo>
                  <a:lnTo>
                    <a:pt x="2202" y="1019"/>
                  </a:lnTo>
                  <a:lnTo>
                    <a:pt x="2211" y="1023"/>
                  </a:lnTo>
                  <a:lnTo>
                    <a:pt x="2218" y="1028"/>
                  </a:lnTo>
                  <a:lnTo>
                    <a:pt x="2223" y="1033"/>
                  </a:lnTo>
                  <a:lnTo>
                    <a:pt x="2225" y="1038"/>
                  </a:lnTo>
                  <a:lnTo>
                    <a:pt x="2226" y="1045"/>
                  </a:lnTo>
                  <a:lnTo>
                    <a:pt x="2225" y="1052"/>
                  </a:lnTo>
                  <a:lnTo>
                    <a:pt x="2222" y="1059"/>
                  </a:lnTo>
                  <a:lnTo>
                    <a:pt x="2205" y="1090"/>
                  </a:lnTo>
                  <a:lnTo>
                    <a:pt x="2190" y="1121"/>
                  </a:lnTo>
                  <a:lnTo>
                    <a:pt x="2190" y="1136"/>
                  </a:lnTo>
                  <a:lnTo>
                    <a:pt x="2190" y="1151"/>
                  </a:lnTo>
                  <a:lnTo>
                    <a:pt x="2190" y="1167"/>
                  </a:lnTo>
                  <a:lnTo>
                    <a:pt x="2190" y="1181"/>
                  </a:lnTo>
                  <a:lnTo>
                    <a:pt x="2183" y="1192"/>
                  </a:lnTo>
                  <a:lnTo>
                    <a:pt x="2175" y="1204"/>
                  </a:lnTo>
                  <a:lnTo>
                    <a:pt x="2169" y="1218"/>
                  </a:lnTo>
                  <a:lnTo>
                    <a:pt x="2165" y="1231"/>
                  </a:lnTo>
                  <a:lnTo>
                    <a:pt x="2151" y="1238"/>
                  </a:lnTo>
                  <a:lnTo>
                    <a:pt x="2138" y="1245"/>
                  </a:lnTo>
                  <a:lnTo>
                    <a:pt x="2125" y="1251"/>
                  </a:lnTo>
                  <a:lnTo>
                    <a:pt x="2112" y="1255"/>
                  </a:lnTo>
                  <a:lnTo>
                    <a:pt x="2086" y="1264"/>
                  </a:lnTo>
                  <a:lnTo>
                    <a:pt x="2057" y="1272"/>
                  </a:lnTo>
                  <a:lnTo>
                    <a:pt x="2047" y="1282"/>
                  </a:lnTo>
                  <a:lnTo>
                    <a:pt x="2039" y="1293"/>
                  </a:lnTo>
                  <a:lnTo>
                    <a:pt x="2032" y="1306"/>
                  </a:lnTo>
                  <a:lnTo>
                    <a:pt x="2025" y="1319"/>
                  </a:lnTo>
                  <a:lnTo>
                    <a:pt x="2019" y="1333"/>
                  </a:lnTo>
                  <a:lnTo>
                    <a:pt x="2014" y="1347"/>
                  </a:lnTo>
                  <a:lnTo>
                    <a:pt x="2010" y="1363"/>
                  </a:lnTo>
                  <a:lnTo>
                    <a:pt x="2007" y="1378"/>
                  </a:lnTo>
                  <a:lnTo>
                    <a:pt x="2004" y="1394"/>
                  </a:lnTo>
                  <a:lnTo>
                    <a:pt x="2002" y="1410"/>
                  </a:lnTo>
                  <a:lnTo>
                    <a:pt x="2001" y="1425"/>
                  </a:lnTo>
                  <a:lnTo>
                    <a:pt x="2000" y="1441"/>
                  </a:lnTo>
                  <a:lnTo>
                    <a:pt x="2000" y="1456"/>
                  </a:lnTo>
                  <a:lnTo>
                    <a:pt x="2001" y="1472"/>
                  </a:lnTo>
                  <a:lnTo>
                    <a:pt x="2002" y="1485"/>
                  </a:lnTo>
                  <a:lnTo>
                    <a:pt x="2003" y="1500"/>
                  </a:lnTo>
                  <a:lnTo>
                    <a:pt x="2009" y="1500"/>
                  </a:lnTo>
                  <a:lnTo>
                    <a:pt x="2015" y="1501"/>
                  </a:lnTo>
                  <a:lnTo>
                    <a:pt x="2018" y="1526"/>
                  </a:lnTo>
                  <a:lnTo>
                    <a:pt x="2024" y="1551"/>
                  </a:lnTo>
                  <a:lnTo>
                    <a:pt x="2030" y="1573"/>
                  </a:lnTo>
                  <a:lnTo>
                    <a:pt x="2037" y="1596"/>
                  </a:lnTo>
                  <a:lnTo>
                    <a:pt x="2045" y="1618"/>
                  </a:lnTo>
                  <a:lnTo>
                    <a:pt x="2055" y="1640"/>
                  </a:lnTo>
                  <a:lnTo>
                    <a:pt x="2066" y="1663"/>
                  </a:lnTo>
                  <a:lnTo>
                    <a:pt x="2077" y="1684"/>
                  </a:lnTo>
                  <a:lnTo>
                    <a:pt x="2080" y="1688"/>
                  </a:lnTo>
                  <a:lnTo>
                    <a:pt x="2082" y="1691"/>
                  </a:lnTo>
                  <a:lnTo>
                    <a:pt x="2083" y="1694"/>
                  </a:lnTo>
                  <a:lnTo>
                    <a:pt x="2084" y="1698"/>
                  </a:lnTo>
                  <a:lnTo>
                    <a:pt x="2085" y="1706"/>
                  </a:lnTo>
                  <a:lnTo>
                    <a:pt x="2085" y="1716"/>
                  </a:lnTo>
                  <a:lnTo>
                    <a:pt x="2083" y="1736"/>
                  </a:lnTo>
                  <a:lnTo>
                    <a:pt x="2080" y="1757"/>
                  </a:lnTo>
                  <a:lnTo>
                    <a:pt x="2078" y="1768"/>
                  </a:lnTo>
                  <a:lnTo>
                    <a:pt x="2077" y="1778"/>
                  </a:lnTo>
                  <a:lnTo>
                    <a:pt x="2078" y="1788"/>
                  </a:lnTo>
                  <a:lnTo>
                    <a:pt x="2081" y="1796"/>
                  </a:lnTo>
                  <a:lnTo>
                    <a:pt x="2082" y="1801"/>
                  </a:lnTo>
                  <a:lnTo>
                    <a:pt x="2084" y="1805"/>
                  </a:lnTo>
                  <a:lnTo>
                    <a:pt x="2086" y="1809"/>
                  </a:lnTo>
                  <a:lnTo>
                    <a:pt x="2089" y="1812"/>
                  </a:lnTo>
                  <a:lnTo>
                    <a:pt x="2093" y="1815"/>
                  </a:lnTo>
                  <a:lnTo>
                    <a:pt x="2097" y="1817"/>
                  </a:lnTo>
                  <a:lnTo>
                    <a:pt x="2101" y="1819"/>
                  </a:lnTo>
                  <a:lnTo>
                    <a:pt x="2108" y="1821"/>
                  </a:lnTo>
                  <a:lnTo>
                    <a:pt x="2108" y="1833"/>
                  </a:lnTo>
                  <a:lnTo>
                    <a:pt x="2111" y="1844"/>
                  </a:lnTo>
                  <a:lnTo>
                    <a:pt x="2115" y="1855"/>
                  </a:lnTo>
                  <a:lnTo>
                    <a:pt x="2120" y="1865"/>
                  </a:lnTo>
                  <a:lnTo>
                    <a:pt x="2126" y="1874"/>
                  </a:lnTo>
                  <a:lnTo>
                    <a:pt x="2133" y="1884"/>
                  </a:lnTo>
                  <a:lnTo>
                    <a:pt x="2142" y="1893"/>
                  </a:lnTo>
                  <a:lnTo>
                    <a:pt x="2151" y="1901"/>
                  </a:lnTo>
                  <a:lnTo>
                    <a:pt x="2160" y="1908"/>
                  </a:lnTo>
                  <a:lnTo>
                    <a:pt x="2171" y="1916"/>
                  </a:lnTo>
                  <a:lnTo>
                    <a:pt x="2181" y="1922"/>
                  </a:lnTo>
                  <a:lnTo>
                    <a:pt x="2191" y="1928"/>
                  </a:lnTo>
                  <a:lnTo>
                    <a:pt x="2212" y="1940"/>
                  </a:lnTo>
                  <a:lnTo>
                    <a:pt x="2231" y="1948"/>
                  </a:lnTo>
                  <a:lnTo>
                    <a:pt x="2240" y="1956"/>
                  </a:lnTo>
                  <a:lnTo>
                    <a:pt x="2251" y="1963"/>
                  </a:lnTo>
                  <a:lnTo>
                    <a:pt x="2261" y="1970"/>
                  </a:lnTo>
                  <a:lnTo>
                    <a:pt x="2271" y="1976"/>
                  </a:lnTo>
                  <a:lnTo>
                    <a:pt x="2282" y="1982"/>
                  </a:lnTo>
                  <a:lnTo>
                    <a:pt x="2291" y="1989"/>
                  </a:lnTo>
                  <a:lnTo>
                    <a:pt x="2300" y="1997"/>
                  </a:lnTo>
                  <a:lnTo>
                    <a:pt x="2308" y="2005"/>
                  </a:lnTo>
                  <a:lnTo>
                    <a:pt x="2305" y="2010"/>
                  </a:lnTo>
                  <a:lnTo>
                    <a:pt x="2301" y="2015"/>
                  </a:lnTo>
                  <a:lnTo>
                    <a:pt x="2300" y="2022"/>
                  </a:lnTo>
                  <a:lnTo>
                    <a:pt x="2300" y="2029"/>
                  </a:lnTo>
                  <a:lnTo>
                    <a:pt x="2300" y="2043"/>
                  </a:lnTo>
                  <a:lnTo>
                    <a:pt x="2301" y="2056"/>
                  </a:lnTo>
                  <a:lnTo>
                    <a:pt x="2316" y="2066"/>
                  </a:lnTo>
                  <a:lnTo>
                    <a:pt x="2328" y="2077"/>
                  </a:lnTo>
                  <a:lnTo>
                    <a:pt x="2324" y="2079"/>
                  </a:lnTo>
                  <a:lnTo>
                    <a:pt x="2321" y="2083"/>
                  </a:lnTo>
                  <a:lnTo>
                    <a:pt x="2318" y="2089"/>
                  </a:lnTo>
                  <a:lnTo>
                    <a:pt x="2315" y="2096"/>
                  </a:lnTo>
                  <a:lnTo>
                    <a:pt x="2310" y="2110"/>
                  </a:lnTo>
                  <a:lnTo>
                    <a:pt x="2307" y="2120"/>
                  </a:lnTo>
                  <a:lnTo>
                    <a:pt x="2290" y="2124"/>
                  </a:lnTo>
                  <a:lnTo>
                    <a:pt x="2273" y="2130"/>
                  </a:lnTo>
                  <a:lnTo>
                    <a:pt x="2257" y="2138"/>
                  </a:lnTo>
                  <a:lnTo>
                    <a:pt x="2240" y="2147"/>
                  </a:lnTo>
                  <a:lnTo>
                    <a:pt x="2224" y="2158"/>
                  </a:lnTo>
                  <a:lnTo>
                    <a:pt x="2208" y="2169"/>
                  </a:lnTo>
                  <a:lnTo>
                    <a:pt x="2194" y="2181"/>
                  </a:lnTo>
                  <a:lnTo>
                    <a:pt x="2181" y="2193"/>
                  </a:lnTo>
                  <a:lnTo>
                    <a:pt x="2179" y="2198"/>
                  </a:lnTo>
                  <a:lnTo>
                    <a:pt x="2175" y="2202"/>
                  </a:lnTo>
                  <a:lnTo>
                    <a:pt x="2171" y="2206"/>
                  </a:lnTo>
                  <a:lnTo>
                    <a:pt x="2166" y="2210"/>
                  </a:lnTo>
                  <a:lnTo>
                    <a:pt x="2153" y="2217"/>
                  </a:lnTo>
                  <a:lnTo>
                    <a:pt x="2139" y="2222"/>
                  </a:lnTo>
                  <a:lnTo>
                    <a:pt x="2124" y="2226"/>
                  </a:lnTo>
                  <a:lnTo>
                    <a:pt x="2110" y="2229"/>
                  </a:lnTo>
                  <a:lnTo>
                    <a:pt x="2096" y="2230"/>
                  </a:lnTo>
                  <a:lnTo>
                    <a:pt x="2085" y="2230"/>
                  </a:lnTo>
                  <a:lnTo>
                    <a:pt x="2076" y="2237"/>
                  </a:lnTo>
                  <a:lnTo>
                    <a:pt x="2071" y="2245"/>
                  </a:lnTo>
                  <a:lnTo>
                    <a:pt x="2071" y="2249"/>
                  </a:lnTo>
                  <a:lnTo>
                    <a:pt x="2071" y="2254"/>
                  </a:lnTo>
                  <a:lnTo>
                    <a:pt x="2073" y="2258"/>
                  </a:lnTo>
                  <a:lnTo>
                    <a:pt x="2076" y="2264"/>
                  </a:lnTo>
                  <a:lnTo>
                    <a:pt x="2069" y="2277"/>
                  </a:lnTo>
                  <a:lnTo>
                    <a:pt x="2062" y="2288"/>
                  </a:lnTo>
                  <a:lnTo>
                    <a:pt x="2054" y="2300"/>
                  </a:lnTo>
                  <a:lnTo>
                    <a:pt x="2045" y="2311"/>
                  </a:lnTo>
                  <a:lnTo>
                    <a:pt x="2027" y="2331"/>
                  </a:lnTo>
                  <a:lnTo>
                    <a:pt x="2007" y="2351"/>
                  </a:lnTo>
                  <a:lnTo>
                    <a:pt x="2006" y="2361"/>
                  </a:lnTo>
                  <a:lnTo>
                    <a:pt x="2005" y="2370"/>
                  </a:lnTo>
                  <a:lnTo>
                    <a:pt x="2005" y="2379"/>
                  </a:lnTo>
                  <a:lnTo>
                    <a:pt x="2005" y="2390"/>
                  </a:lnTo>
                  <a:lnTo>
                    <a:pt x="2013" y="2399"/>
                  </a:lnTo>
                  <a:lnTo>
                    <a:pt x="2019" y="2409"/>
                  </a:lnTo>
                  <a:lnTo>
                    <a:pt x="2027" y="2421"/>
                  </a:lnTo>
                  <a:lnTo>
                    <a:pt x="2032" y="2431"/>
                  </a:lnTo>
                  <a:lnTo>
                    <a:pt x="2038" y="2443"/>
                  </a:lnTo>
                  <a:lnTo>
                    <a:pt x="2044" y="2453"/>
                  </a:lnTo>
                  <a:lnTo>
                    <a:pt x="2050" y="2463"/>
                  </a:lnTo>
                  <a:lnTo>
                    <a:pt x="2058" y="2472"/>
                  </a:lnTo>
                  <a:lnTo>
                    <a:pt x="2057" y="2486"/>
                  </a:lnTo>
                  <a:lnTo>
                    <a:pt x="2055" y="2500"/>
                  </a:lnTo>
                  <a:lnTo>
                    <a:pt x="2049" y="2512"/>
                  </a:lnTo>
                  <a:lnTo>
                    <a:pt x="2044" y="2524"/>
                  </a:lnTo>
                  <a:lnTo>
                    <a:pt x="2037" y="2535"/>
                  </a:lnTo>
                  <a:lnTo>
                    <a:pt x="2030" y="2546"/>
                  </a:lnTo>
                  <a:lnTo>
                    <a:pt x="2021" y="2557"/>
                  </a:lnTo>
                  <a:lnTo>
                    <a:pt x="2013" y="2567"/>
                  </a:lnTo>
                  <a:lnTo>
                    <a:pt x="2004" y="2578"/>
                  </a:lnTo>
                  <a:lnTo>
                    <a:pt x="1997" y="2588"/>
                  </a:lnTo>
                  <a:lnTo>
                    <a:pt x="1988" y="2598"/>
                  </a:lnTo>
                  <a:lnTo>
                    <a:pt x="1982" y="2610"/>
                  </a:lnTo>
                  <a:lnTo>
                    <a:pt x="1976" y="2621"/>
                  </a:lnTo>
                  <a:lnTo>
                    <a:pt x="1972" y="2632"/>
                  </a:lnTo>
                  <a:lnTo>
                    <a:pt x="1969" y="2645"/>
                  </a:lnTo>
                  <a:lnTo>
                    <a:pt x="1968" y="2658"/>
                  </a:lnTo>
                  <a:lnTo>
                    <a:pt x="1975" y="2672"/>
                  </a:lnTo>
                  <a:lnTo>
                    <a:pt x="1982" y="2686"/>
                  </a:lnTo>
                  <a:lnTo>
                    <a:pt x="1987" y="2701"/>
                  </a:lnTo>
                  <a:lnTo>
                    <a:pt x="1993" y="2714"/>
                  </a:lnTo>
                  <a:lnTo>
                    <a:pt x="2000" y="2729"/>
                  </a:lnTo>
                  <a:lnTo>
                    <a:pt x="2006" y="2742"/>
                  </a:lnTo>
                  <a:lnTo>
                    <a:pt x="2010" y="2750"/>
                  </a:lnTo>
                  <a:lnTo>
                    <a:pt x="2015" y="2756"/>
                  </a:lnTo>
                  <a:lnTo>
                    <a:pt x="2020" y="2762"/>
                  </a:lnTo>
                  <a:lnTo>
                    <a:pt x="2026" y="2768"/>
                  </a:lnTo>
                  <a:lnTo>
                    <a:pt x="2030" y="2785"/>
                  </a:lnTo>
                  <a:lnTo>
                    <a:pt x="2033" y="2803"/>
                  </a:lnTo>
                  <a:lnTo>
                    <a:pt x="2037" y="2819"/>
                  </a:lnTo>
                  <a:lnTo>
                    <a:pt x="2040" y="2837"/>
                  </a:lnTo>
                  <a:lnTo>
                    <a:pt x="2043" y="2837"/>
                  </a:lnTo>
                  <a:lnTo>
                    <a:pt x="2046" y="2839"/>
                  </a:lnTo>
                  <a:lnTo>
                    <a:pt x="2049" y="2861"/>
                  </a:lnTo>
                  <a:lnTo>
                    <a:pt x="2055" y="2882"/>
                  </a:lnTo>
                  <a:lnTo>
                    <a:pt x="2061" y="2903"/>
                  </a:lnTo>
                  <a:lnTo>
                    <a:pt x="2068" y="2924"/>
                  </a:lnTo>
                  <a:lnTo>
                    <a:pt x="2075" y="2946"/>
                  </a:lnTo>
                  <a:lnTo>
                    <a:pt x="2084" y="2966"/>
                  </a:lnTo>
                  <a:lnTo>
                    <a:pt x="2092" y="2987"/>
                  </a:lnTo>
                  <a:lnTo>
                    <a:pt x="2100" y="3007"/>
                  </a:lnTo>
                  <a:lnTo>
                    <a:pt x="2104" y="3010"/>
                  </a:lnTo>
                  <a:lnTo>
                    <a:pt x="2109" y="3014"/>
                  </a:lnTo>
                  <a:lnTo>
                    <a:pt x="2113" y="3019"/>
                  </a:lnTo>
                  <a:lnTo>
                    <a:pt x="2116" y="3025"/>
                  </a:lnTo>
                  <a:lnTo>
                    <a:pt x="2120" y="3037"/>
                  </a:lnTo>
                  <a:lnTo>
                    <a:pt x="2123" y="3052"/>
                  </a:lnTo>
                  <a:lnTo>
                    <a:pt x="2125" y="3083"/>
                  </a:lnTo>
                  <a:lnTo>
                    <a:pt x="2126" y="3109"/>
                  </a:lnTo>
                  <a:lnTo>
                    <a:pt x="2097" y="3104"/>
                  </a:lnTo>
                  <a:lnTo>
                    <a:pt x="2068" y="3100"/>
                  </a:lnTo>
                  <a:lnTo>
                    <a:pt x="2039" y="3095"/>
                  </a:lnTo>
                  <a:lnTo>
                    <a:pt x="2010" y="3091"/>
                  </a:lnTo>
                  <a:lnTo>
                    <a:pt x="1981" y="3087"/>
                  </a:lnTo>
                  <a:lnTo>
                    <a:pt x="1952" y="3083"/>
                  </a:lnTo>
                  <a:lnTo>
                    <a:pt x="1923" y="3079"/>
                  </a:lnTo>
                  <a:lnTo>
                    <a:pt x="1893" y="3074"/>
                  </a:lnTo>
                  <a:lnTo>
                    <a:pt x="1885" y="3084"/>
                  </a:lnTo>
                  <a:lnTo>
                    <a:pt x="1880" y="3090"/>
                  </a:lnTo>
                  <a:lnTo>
                    <a:pt x="1877" y="3095"/>
                  </a:lnTo>
                  <a:lnTo>
                    <a:pt x="1875" y="3103"/>
                  </a:lnTo>
                  <a:lnTo>
                    <a:pt x="1872" y="3103"/>
                  </a:lnTo>
                  <a:lnTo>
                    <a:pt x="1868" y="3103"/>
                  </a:lnTo>
                  <a:lnTo>
                    <a:pt x="1868" y="3094"/>
                  </a:lnTo>
                  <a:lnTo>
                    <a:pt x="1867" y="3085"/>
                  </a:lnTo>
                  <a:lnTo>
                    <a:pt x="1867" y="3076"/>
                  </a:lnTo>
                  <a:lnTo>
                    <a:pt x="1867" y="3068"/>
                  </a:lnTo>
                  <a:lnTo>
                    <a:pt x="1854" y="3067"/>
                  </a:lnTo>
                  <a:lnTo>
                    <a:pt x="1843" y="3066"/>
                  </a:lnTo>
                  <a:lnTo>
                    <a:pt x="1836" y="3092"/>
                  </a:lnTo>
                  <a:lnTo>
                    <a:pt x="1829" y="3118"/>
                  </a:lnTo>
                  <a:lnTo>
                    <a:pt x="1822" y="3144"/>
                  </a:lnTo>
                  <a:lnTo>
                    <a:pt x="1816" y="3171"/>
                  </a:lnTo>
                  <a:lnTo>
                    <a:pt x="1806" y="3171"/>
                  </a:lnTo>
                  <a:lnTo>
                    <a:pt x="1796" y="3171"/>
                  </a:lnTo>
                  <a:lnTo>
                    <a:pt x="1796" y="3167"/>
                  </a:lnTo>
                  <a:lnTo>
                    <a:pt x="1796" y="3163"/>
                  </a:lnTo>
                  <a:lnTo>
                    <a:pt x="1758" y="3170"/>
                  </a:lnTo>
                  <a:lnTo>
                    <a:pt x="1736" y="3174"/>
                  </a:lnTo>
                  <a:lnTo>
                    <a:pt x="1723" y="3175"/>
                  </a:lnTo>
                  <a:lnTo>
                    <a:pt x="1708" y="3175"/>
                  </a:lnTo>
                  <a:lnTo>
                    <a:pt x="1706" y="3168"/>
                  </a:lnTo>
                  <a:lnTo>
                    <a:pt x="1704" y="3163"/>
                  </a:lnTo>
                  <a:lnTo>
                    <a:pt x="1702" y="3157"/>
                  </a:lnTo>
                  <a:lnTo>
                    <a:pt x="1699" y="3153"/>
                  </a:lnTo>
                  <a:lnTo>
                    <a:pt x="1696" y="3150"/>
                  </a:lnTo>
                  <a:lnTo>
                    <a:pt x="1693" y="3147"/>
                  </a:lnTo>
                  <a:lnTo>
                    <a:pt x="1689" y="3145"/>
                  </a:lnTo>
                  <a:lnTo>
                    <a:pt x="1683" y="3144"/>
                  </a:lnTo>
                  <a:lnTo>
                    <a:pt x="1674" y="3142"/>
                  </a:lnTo>
                  <a:lnTo>
                    <a:pt x="1664" y="3142"/>
                  </a:lnTo>
                  <a:lnTo>
                    <a:pt x="1651" y="3143"/>
                  </a:lnTo>
                  <a:lnTo>
                    <a:pt x="1639" y="3144"/>
                  </a:lnTo>
                  <a:lnTo>
                    <a:pt x="1636" y="3148"/>
                  </a:lnTo>
                  <a:lnTo>
                    <a:pt x="1632" y="3154"/>
                  </a:lnTo>
                  <a:lnTo>
                    <a:pt x="1627" y="3167"/>
                  </a:lnTo>
                  <a:lnTo>
                    <a:pt x="1618" y="3192"/>
                  </a:lnTo>
                  <a:lnTo>
                    <a:pt x="1607" y="3198"/>
                  </a:lnTo>
                  <a:lnTo>
                    <a:pt x="1595" y="3202"/>
                  </a:lnTo>
                  <a:lnTo>
                    <a:pt x="1585" y="3206"/>
                  </a:lnTo>
                  <a:lnTo>
                    <a:pt x="1575" y="3208"/>
                  </a:lnTo>
                  <a:lnTo>
                    <a:pt x="1564" y="3210"/>
                  </a:lnTo>
                  <a:lnTo>
                    <a:pt x="1553" y="3211"/>
                  </a:lnTo>
                  <a:lnTo>
                    <a:pt x="1540" y="3211"/>
                  </a:lnTo>
                  <a:lnTo>
                    <a:pt x="1527" y="3210"/>
                  </a:lnTo>
                  <a:lnTo>
                    <a:pt x="1516" y="3223"/>
                  </a:lnTo>
                  <a:lnTo>
                    <a:pt x="1506" y="3235"/>
                  </a:lnTo>
                  <a:lnTo>
                    <a:pt x="1509" y="3238"/>
                  </a:lnTo>
                  <a:lnTo>
                    <a:pt x="1511" y="3244"/>
                  </a:lnTo>
                  <a:lnTo>
                    <a:pt x="1513" y="3253"/>
                  </a:lnTo>
                  <a:lnTo>
                    <a:pt x="1516" y="3262"/>
                  </a:lnTo>
                  <a:lnTo>
                    <a:pt x="1517" y="3271"/>
                  </a:lnTo>
                  <a:lnTo>
                    <a:pt x="1520" y="3281"/>
                  </a:lnTo>
                  <a:lnTo>
                    <a:pt x="1520" y="3288"/>
                  </a:lnTo>
                  <a:lnTo>
                    <a:pt x="1520" y="3294"/>
                  </a:lnTo>
                  <a:lnTo>
                    <a:pt x="1494" y="3310"/>
                  </a:lnTo>
                  <a:lnTo>
                    <a:pt x="1468" y="3325"/>
                  </a:lnTo>
                  <a:lnTo>
                    <a:pt x="1455" y="3334"/>
                  </a:lnTo>
                  <a:lnTo>
                    <a:pt x="1445" y="3343"/>
                  </a:lnTo>
                  <a:lnTo>
                    <a:pt x="1440" y="3349"/>
                  </a:lnTo>
                  <a:lnTo>
                    <a:pt x="1437" y="3354"/>
                  </a:lnTo>
                  <a:lnTo>
                    <a:pt x="1432" y="3361"/>
                  </a:lnTo>
                  <a:lnTo>
                    <a:pt x="1429" y="3367"/>
                  </a:lnTo>
                  <a:lnTo>
                    <a:pt x="1407" y="3367"/>
                  </a:lnTo>
                  <a:lnTo>
                    <a:pt x="1384" y="3365"/>
                  </a:lnTo>
                  <a:lnTo>
                    <a:pt x="1360" y="3362"/>
                  </a:lnTo>
                  <a:lnTo>
                    <a:pt x="1337" y="3359"/>
                  </a:lnTo>
                  <a:lnTo>
                    <a:pt x="1313" y="3355"/>
                  </a:lnTo>
                  <a:lnTo>
                    <a:pt x="1290" y="3351"/>
                  </a:lnTo>
                  <a:lnTo>
                    <a:pt x="1267" y="3346"/>
                  </a:lnTo>
                  <a:lnTo>
                    <a:pt x="1244" y="3342"/>
                  </a:lnTo>
                  <a:lnTo>
                    <a:pt x="1206" y="3339"/>
                  </a:lnTo>
                  <a:lnTo>
                    <a:pt x="1186" y="3337"/>
                  </a:lnTo>
                  <a:lnTo>
                    <a:pt x="1174" y="3335"/>
                  </a:lnTo>
                  <a:lnTo>
                    <a:pt x="1166" y="3332"/>
                  </a:lnTo>
                  <a:lnTo>
                    <a:pt x="1167" y="3322"/>
                  </a:lnTo>
                  <a:lnTo>
                    <a:pt x="1171" y="3311"/>
                  </a:lnTo>
                  <a:lnTo>
                    <a:pt x="1175" y="3297"/>
                  </a:lnTo>
                  <a:lnTo>
                    <a:pt x="1179" y="3282"/>
                  </a:lnTo>
                  <a:lnTo>
                    <a:pt x="1183" y="3282"/>
                  </a:lnTo>
                  <a:lnTo>
                    <a:pt x="1187" y="3282"/>
                  </a:lnTo>
                  <a:lnTo>
                    <a:pt x="1195" y="3258"/>
                  </a:lnTo>
                  <a:lnTo>
                    <a:pt x="1202" y="3235"/>
                  </a:lnTo>
                  <a:lnTo>
                    <a:pt x="1206" y="3224"/>
                  </a:lnTo>
                  <a:lnTo>
                    <a:pt x="1210" y="3212"/>
                  </a:lnTo>
                  <a:lnTo>
                    <a:pt x="1213" y="3200"/>
                  </a:lnTo>
                  <a:lnTo>
                    <a:pt x="1215" y="3187"/>
                  </a:lnTo>
                  <a:lnTo>
                    <a:pt x="1177" y="3185"/>
                  </a:lnTo>
                  <a:lnTo>
                    <a:pt x="1140" y="3182"/>
                  </a:lnTo>
                  <a:lnTo>
                    <a:pt x="1104" y="3180"/>
                  </a:lnTo>
                  <a:lnTo>
                    <a:pt x="1066" y="3177"/>
                  </a:lnTo>
                  <a:lnTo>
                    <a:pt x="1070" y="3155"/>
                  </a:lnTo>
                  <a:lnTo>
                    <a:pt x="1074" y="3135"/>
                  </a:lnTo>
                  <a:lnTo>
                    <a:pt x="1077" y="3113"/>
                  </a:lnTo>
                  <a:lnTo>
                    <a:pt x="1081" y="3092"/>
                  </a:lnTo>
                  <a:lnTo>
                    <a:pt x="1084" y="3071"/>
                  </a:lnTo>
                  <a:lnTo>
                    <a:pt x="1086" y="3049"/>
                  </a:lnTo>
                  <a:lnTo>
                    <a:pt x="1089" y="3029"/>
                  </a:lnTo>
                  <a:lnTo>
                    <a:pt x="1090" y="3007"/>
                  </a:lnTo>
                  <a:lnTo>
                    <a:pt x="1077" y="3005"/>
                  </a:lnTo>
                  <a:lnTo>
                    <a:pt x="1064" y="3002"/>
                  </a:lnTo>
                  <a:lnTo>
                    <a:pt x="1051" y="3000"/>
                  </a:lnTo>
                  <a:lnTo>
                    <a:pt x="1038" y="2998"/>
                  </a:lnTo>
                  <a:lnTo>
                    <a:pt x="1043" y="2969"/>
                  </a:lnTo>
                  <a:lnTo>
                    <a:pt x="1047" y="2940"/>
                  </a:lnTo>
                  <a:lnTo>
                    <a:pt x="1049" y="2925"/>
                  </a:lnTo>
                  <a:lnTo>
                    <a:pt x="1050" y="2910"/>
                  </a:lnTo>
                  <a:lnTo>
                    <a:pt x="1051" y="2896"/>
                  </a:lnTo>
                  <a:lnTo>
                    <a:pt x="1050" y="2881"/>
                  </a:lnTo>
                  <a:lnTo>
                    <a:pt x="1046" y="2878"/>
                  </a:lnTo>
                  <a:lnTo>
                    <a:pt x="1039" y="2875"/>
                  </a:lnTo>
                  <a:lnTo>
                    <a:pt x="1033" y="2873"/>
                  </a:lnTo>
                  <a:lnTo>
                    <a:pt x="1025" y="2870"/>
                  </a:lnTo>
                  <a:lnTo>
                    <a:pt x="1007" y="2867"/>
                  </a:lnTo>
                  <a:lnTo>
                    <a:pt x="988" y="2865"/>
                  </a:lnTo>
                  <a:lnTo>
                    <a:pt x="968" y="2865"/>
                  </a:lnTo>
                  <a:lnTo>
                    <a:pt x="950" y="2866"/>
                  </a:lnTo>
                  <a:lnTo>
                    <a:pt x="943" y="2868"/>
                  </a:lnTo>
                  <a:lnTo>
                    <a:pt x="937" y="2869"/>
                  </a:lnTo>
                  <a:lnTo>
                    <a:pt x="931" y="2872"/>
                  </a:lnTo>
                  <a:lnTo>
                    <a:pt x="927" y="2875"/>
                  </a:lnTo>
                  <a:lnTo>
                    <a:pt x="926" y="2890"/>
                  </a:lnTo>
                  <a:lnTo>
                    <a:pt x="925" y="2906"/>
                  </a:lnTo>
                  <a:lnTo>
                    <a:pt x="924" y="2922"/>
                  </a:lnTo>
                  <a:lnTo>
                    <a:pt x="923" y="2938"/>
                  </a:lnTo>
                  <a:lnTo>
                    <a:pt x="902" y="2936"/>
                  </a:lnTo>
                  <a:lnTo>
                    <a:pt x="881" y="2934"/>
                  </a:lnTo>
                  <a:lnTo>
                    <a:pt x="859" y="2933"/>
                  </a:lnTo>
                  <a:lnTo>
                    <a:pt x="838" y="2932"/>
                  </a:lnTo>
                  <a:lnTo>
                    <a:pt x="837" y="2927"/>
                  </a:lnTo>
                  <a:lnTo>
                    <a:pt x="836" y="2921"/>
                  </a:lnTo>
                  <a:lnTo>
                    <a:pt x="808" y="2917"/>
                  </a:lnTo>
                  <a:lnTo>
                    <a:pt x="779" y="2914"/>
                  </a:lnTo>
                  <a:lnTo>
                    <a:pt x="751" y="2913"/>
                  </a:lnTo>
                  <a:lnTo>
                    <a:pt x="722" y="2912"/>
                  </a:lnTo>
                  <a:lnTo>
                    <a:pt x="693" y="2912"/>
                  </a:lnTo>
                  <a:lnTo>
                    <a:pt x="664" y="2912"/>
                  </a:lnTo>
                  <a:lnTo>
                    <a:pt x="636" y="2913"/>
                  </a:lnTo>
                  <a:lnTo>
                    <a:pt x="607" y="2913"/>
                  </a:lnTo>
                  <a:lnTo>
                    <a:pt x="600" y="2915"/>
                  </a:lnTo>
                  <a:lnTo>
                    <a:pt x="594" y="2918"/>
                  </a:lnTo>
                  <a:lnTo>
                    <a:pt x="590" y="2910"/>
                  </a:lnTo>
                  <a:lnTo>
                    <a:pt x="589" y="2903"/>
                  </a:lnTo>
                  <a:lnTo>
                    <a:pt x="558" y="2901"/>
                  </a:lnTo>
                  <a:lnTo>
                    <a:pt x="536" y="2900"/>
                  </a:lnTo>
                  <a:lnTo>
                    <a:pt x="509" y="2900"/>
                  </a:lnTo>
                  <a:lnTo>
                    <a:pt x="466" y="2902"/>
                  </a:lnTo>
                  <a:lnTo>
                    <a:pt x="463" y="2886"/>
                  </a:lnTo>
                  <a:lnTo>
                    <a:pt x="459" y="2868"/>
                  </a:lnTo>
                  <a:lnTo>
                    <a:pt x="455" y="2860"/>
                  </a:lnTo>
                  <a:lnTo>
                    <a:pt x="450" y="2851"/>
                  </a:lnTo>
                  <a:lnTo>
                    <a:pt x="446" y="2844"/>
                  </a:lnTo>
                  <a:lnTo>
                    <a:pt x="441" y="2838"/>
                  </a:lnTo>
                  <a:lnTo>
                    <a:pt x="432" y="2817"/>
                  </a:lnTo>
                  <a:lnTo>
                    <a:pt x="422" y="2797"/>
                  </a:lnTo>
                  <a:lnTo>
                    <a:pt x="414" y="2778"/>
                  </a:lnTo>
                  <a:lnTo>
                    <a:pt x="405" y="2757"/>
                  </a:lnTo>
                  <a:lnTo>
                    <a:pt x="397" y="2737"/>
                  </a:lnTo>
                  <a:lnTo>
                    <a:pt x="387" y="2717"/>
                  </a:lnTo>
                  <a:lnTo>
                    <a:pt x="379" y="2697"/>
                  </a:lnTo>
                  <a:lnTo>
                    <a:pt x="371" y="2676"/>
                  </a:lnTo>
                  <a:lnTo>
                    <a:pt x="366" y="2674"/>
                  </a:lnTo>
                  <a:lnTo>
                    <a:pt x="362" y="2669"/>
                  </a:lnTo>
                  <a:lnTo>
                    <a:pt x="358" y="2663"/>
                  </a:lnTo>
                  <a:lnTo>
                    <a:pt x="354" y="2655"/>
                  </a:lnTo>
                  <a:lnTo>
                    <a:pt x="345" y="2638"/>
                  </a:lnTo>
                  <a:lnTo>
                    <a:pt x="336" y="2618"/>
                  </a:lnTo>
                  <a:lnTo>
                    <a:pt x="321" y="2578"/>
                  </a:lnTo>
                  <a:lnTo>
                    <a:pt x="307" y="2546"/>
                  </a:lnTo>
                  <a:lnTo>
                    <a:pt x="306" y="2525"/>
                  </a:lnTo>
                  <a:lnTo>
                    <a:pt x="307" y="2503"/>
                  </a:lnTo>
                  <a:lnTo>
                    <a:pt x="309" y="2481"/>
                  </a:lnTo>
                  <a:lnTo>
                    <a:pt x="312" y="2458"/>
                  </a:lnTo>
                  <a:lnTo>
                    <a:pt x="319" y="2414"/>
                  </a:lnTo>
                  <a:lnTo>
                    <a:pt x="327" y="2368"/>
                  </a:lnTo>
                  <a:lnTo>
                    <a:pt x="337" y="2323"/>
                  </a:lnTo>
                  <a:lnTo>
                    <a:pt x="347" y="2279"/>
                  </a:lnTo>
                  <a:lnTo>
                    <a:pt x="355" y="2234"/>
                  </a:lnTo>
                  <a:lnTo>
                    <a:pt x="362" y="2192"/>
                  </a:lnTo>
                  <a:lnTo>
                    <a:pt x="365" y="2192"/>
                  </a:lnTo>
                  <a:lnTo>
                    <a:pt x="371" y="2192"/>
                  </a:lnTo>
                  <a:lnTo>
                    <a:pt x="372" y="2169"/>
                  </a:lnTo>
                  <a:lnTo>
                    <a:pt x="374" y="2152"/>
                  </a:lnTo>
                  <a:lnTo>
                    <a:pt x="375" y="2135"/>
                  </a:lnTo>
                  <a:lnTo>
                    <a:pt x="374" y="2109"/>
                  </a:lnTo>
                  <a:lnTo>
                    <a:pt x="365" y="2103"/>
                  </a:lnTo>
                  <a:lnTo>
                    <a:pt x="356" y="2099"/>
                  </a:lnTo>
                  <a:lnTo>
                    <a:pt x="356" y="2083"/>
                  </a:lnTo>
                  <a:lnTo>
                    <a:pt x="358" y="2066"/>
                  </a:lnTo>
                  <a:lnTo>
                    <a:pt x="360" y="2050"/>
                  </a:lnTo>
                  <a:lnTo>
                    <a:pt x="362" y="2032"/>
                  </a:lnTo>
                  <a:lnTo>
                    <a:pt x="370" y="1997"/>
                  </a:lnTo>
                  <a:lnTo>
                    <a:pt x="379" y="1962"/>
                  </a:lnTo>
                  <a:lnTo>
                    <a:pt x="389" y="1927"/>
                  </a:lnTo>
                  <a:lnTo>
                    <a:pt x="400" y="1893"/>
                  </a:lnTo>
                  <a:lnTo>
                    <a:pt x="409" y="1860"/>
                  </a:lnTo>
                  <a:lnTo>
                    <a:pt x="418" y="1827"/>
                  </a:lnTo>
                  <a:lnTo>
                    <a:pt x="433" y="1811"/>
                  </a:lnTo>
                  <a:lnTo>
                    <a:pt x="443" y="1798"/>
                  </a:lnTo>
                  <a:lnTo>
                    <a:pt x="447" y="1790"/>
                  </a:lnTo>
                  <a:lnTo>
                    <a:pt x="450" y="1784"/>
                  </a:lnTo>
                  <a:lnTo>
                    <a:pt x="454" y="1778"/>
                  </a:lnTo>
                  <a:lnTo>
                    <a:pt x="456" y="1771"/>
                  </a:lnTo>
                  <a:lnTo>
                    <a:pt x="458" y="1757"/>
                  </a:lnTo>
                  <a:lnTo>
                    <a:pt x="460" y="1741"/>
                  </a:lnTo>
                  <a:lnTo>
                    <a:pt x="461" y="1723"/>
                  </a:lnTo>
                  <a:lnTo>
                    <a:pt x="461" y="1701"/>
                  </a:lnTo>
                  <a:lnTo>
                    <a:pt x="467" y="1693"/>
                  </a:lnTo>
                  <a:lnTo>
                    <a:pt x="474" y="1684"/>
                  </a:lnTo>
                  <a:lnTo>
                    <a:pt x="482" y="1677"/>
                  </a:lnTo>
                  <a:lnTo>
                    <a:pt x="489" y="1670"/>
                  </a:lnTo>
                  <a:lnTo>
                    <a:pt x="496" y="1662"/>
                  </a:lnTo>
                  <a:lnTo>
                    <a:pt x="502" y="1653"/>
                  </a:lnTo>
                  <a:lnTo>
                    <a:pt x="504" y="1649"/>
                  </a:lnTo>
                  <a:lnTo>
                    <a:pt x="506" y="1644"/>
                  </a:lnTo>
                  <a:lnTo>
                    <a:pt x="509" y="1638"/>
                  </a:lnTo>
                  <a:lnTo>
                    <a:pt x="511" y="1633"/>
                  </a:lnTo>
                  <a:lnTo>
                    <a:pt x="525" y="1614"/>
                  </a:lnTo>
                  <a:lnTo>
                    <a:pt x="540" y="1595"/>
                  </a:lnTo>
                  <a:lnTo>
                    <a:pt x="554" y="1578"/>
                  </a:lnTo>
                  <a:lnTo>
                    <a:pt x="570" y="1559"/>
                  </a:lnTo>
                  <a:lnTo>
                    <a:pt x="570" y="1545"/>
                  </a:lnTo>
                  <a:lnTo>
                    <a:pt x="569" y="1532"/>
                  </a:lnTo>
                  <a:lnTo>
                    <a:pt x="567" y="1517"/>
                  </a:lnTo>
                  <a:lnTo>
                    <a:pt x="565" y="1504"/>
                  </a:lnTo>
                  <a:lnTo>
                    <a:pt x="558" y="1476"/>
                  </a:lnTo>
                  <a:lnTo>
                    <a:pt x="552" y="1449"/>
                  </a:lnTo>
                  <a:lnTo>
                    <a:pt x="550" y="1413"/>
                  </a:lnTo>
                  <a:lnTo>
                    <a:pt x="549" y="1377"/>
                  </a:lnTo>
                  <a:lnTo>
                    <a:pt x="550" y="1369"/>
                  </a:lnTo>
                  <a:lnTo>
                    <a:pt x="551" y="1362"/>
                  </a:lnTo>
                  <a:lnTo>
                    <a:pt x="553" y="1355"/>
                  </a:lnTo>
                  <a:lnTo>
                    <a:pt x="557" y="1348"/>
                  </a:lnTo>
                  <a:lnTo>
                    <a:pt x="561" y="1342"/>
                  </a:lnTo>
                  <a:lnTo>
                    <a:pt x="568" y="1337"/>
                  </a:lnTo>
                  <a:lnTo>
                    <a:pt x="574" y="1332"/>
                  </a:lnTo>
                  <a:lnTo>
                    <a:pt x="583" y="1329"/>
                  </a:lnTo>
                  <a:lnTo>
                    <a:pt x="585" y="1310"/>
                  </a:lnTo>
                  <a:lnTo>
                    <a:pt x="588" y="1291"/>
                  </a:lnTo>
                  <a:lnTo>
                    <a:pt x="592" y="1273"/>
                  </a:lnTo>
                  <a:lnTo>
                    <a:pt x="594" y="1255"/>
                  </a:lnTo>
                  <a:lnTo>
                    <a:pt x="598" y="1255"/>
                  </a:lnTo>
                  <a:lnTo>
                    <a:pt x="601" y="1255"/>
                  </a:lnTo>
                  <a:lnTo>
                    <a:pt x="602" y="1237"/>
                  </a:lnTo>
                  <a:lnTo>
                    <a:pt x="604" y="1221"/>
                  </a:lnTo>
                  <a:lnTo>
                    <a:pt x="606" y="1204"/>
                  </a:lnTo>
                  <a:lnTo>
                    <a:pt x="609" y="1188"/>
                  </a:lnTo>
                  <a:lnTo>
                    <a:pt x="617" y="1155"/>
                  </a:lnTo>
                  <a:lnTo>
                    <a:pt x="624" y="1122"/>
                  </a:lnTo>
                  <a:lnTo>
                    <a:pt x="645" y="1125"/>
                  </a:lnTo>
                  <a:lnTo>
                    <a:pt x="668" y="1131"/>
                  </a:lnTo>
                  <a:lnTo>
                    <a:pt x="693" y="1136"/>
                  </a:lnTo>
                  <a:lnTo>
                    <a:pt x="718" y="1140"/>
                  </a:lnTo>
                  <a:lnTo>
                    <a:pt x="743" y="1144"/>
                  </a:lnTo>
                  <a:lnTo>
                    <a:pt x="768" y="1146"/>
                  </a:lnTo>
                  <a:lnTo>
                    <a:pt x="779" y="1146"/>
                  </a:lnTo>
                  <a:lnTo>
                    <a:pt x="791" y="1146"/>
                  </a:lnTo>
                  <a:lnTo>
                    <a:pt x="802" y="1145"/>
                  </a:lnTo>
                  <a:lnTo>
                    <a:pt x="812" y="1143"/>
                  </a:lnTo>
                  <a:lnTo>
                    <a:pt x="812" y="1132"/>
                  </a:lnTo>
                  <a:lnTo>
                    <a:pt x="813" y="1120"/>
                  </a:lnTo>
                  <a:lnTo>
                    <a:pt x="815" y="1108"/>
                  </a:lnTo>
                  <a:lnTo>
                    <a:pt x="818" y="1097"/>
                  </a:lnTo>
                  <a:lnTo>
                    <a:pt x="821" y="1086"/>
                  </a:lnTo>
                  <a:lnTo>
                    <a:pt x="825" y="1075"/>
                  </a:lnTo>
                  <a:lnTo>
                    <a:pt x="830" y="1064"/>
                  </a:lnTo>
                  <a:lnTo>
                    <a:pt x="835" y="1054"/>
                  </a:lnTo>
                  <a:lnTo>
                    <a:pt x="838" y="1025"/>
                  </a:lnTo>
                  <a:lnTo>
                    <a:pt x="842" y="995"/>
                  </a:lnTo>
                  <a:lnTo>
                    <a:pt x="848" y="966"/>
                  </a:lnTo>
                  <a:lnTo>
                    <a:pt x="852" y="936"/>
                  </a:lnTo>
                  <a:lnTo>
                    <a:pt x="856" y="936"/>
                  </a:lnTo>
                  <a:lnTo>
                    <a:pt x="860" y="936"/>
                  </a:lnTo>
                  <a:lnTo>
                    <a:pt x="859" y="924"/>
                  </a:lnTo>
                  <a:lnTo>
                    <a:pt x="857" y="913"/>
                  </a:lnTo>
                  <a:lnTo>
                    <a:pt x="856" y="902"/>
                  </a:lnTo>
                  <a:lnTo>
                    <a:pt x="855" y="891"/>
                  </a:lnTo>
                  <a:lnTo>
                    <a:pt x="847" y="885"/>
                  </a:lnTo>
                  <a:lnTo>
                    <a:pt x="837" y="880"/>
                  </a:lnTo>
                  <a:lnTo>
                    <a:pt x="792" y="871"/>
                  </a:lnTo>
                  <a:lnTo>
                    <a:pt x="745" y="864"/>
                  </a:lnTo>
                  <a:lnTo>
                    <a:pt x="699" y="856"/>
                  </a:lnTo>
                  <a:lnTo>
                    <a:pt x="653" y="848"/>
                  </a:lnTo>
                  <a:lnTo>
                    <a:pt x="606" y="841"/>
                  </a:lnTo>
                  <a:lnTo>
                    <a:pt x="559" y="834"/>
                  </a:lnTo>
                  <a:lnTo>
                    <a:pt x="514" y="828"/>
                  </a:lnTo>
                  <a:lnTo>
                    <a:pt x="467" y="820"/>
                  </a:lnTo>
                  <a:lnTo>
                    <a:pt x="410" y="810"/>
                  </a:lnTo>
                  <a:lnTo>
                    <a:pt x="354" y="801"/>
                  </a:lnTo>
                  <a:lnTo>
                    <a:pt x="298" y="792"/>
                  </a:lnTo>
                  <a:lnTo>
                    <a:pt x="243" y="785"/>
                  </a:lnTo>
                  <a:lnTo>
                    <a:pt x="187" y="778"/>
                  </a:lnTo>
                  <a:lnTo>
                    <a:pt x="130" y="773"/>
                  </a:lnTo>
                  <a:lnTo>
                    <a:pt x="73" y="768"/>
                  </a:lnTo>
                  <a:lnTo>
                    <a:pt x="15" y="762"/>
                  </a:lnTo>
                  <a:lnTo>
                    <a:pt x="15" y="752"/>
                  </a:lnTo>
                  <a:lnTo>
                    <a:pt x="16" y="741"/>
                  </a:lnTo>
                  <a:lnTo>
                    <a:pt x="18" y="729"/>
                  </a:lnTo>
                  <a:lnTo>
                    <a:pt x="20" y="718"/>
                  </a:lnTo>
                  <a:lnTo>
                    <a:pt x="26" y="694"/>
                  </a:lnTo>
                  <a:lnTo>
                    <a:pt x="35" y="670"/>
                  </a:lnTo>
                  <a:lnTo>
                    <a:pt x="43" y="646"/>
                  </a:lnTo>
                  <a:lnTo>
                    <a:pt x="53" y="623"/>
                  </a:lnTo>
                  <a:lnTo>
                    <a:pt x="64" y="602"/>
                  </a:lnTo>
                  <a:lnTo>
                    <a:pt x="73" y="582"/>
                  </a:lnTo>
                  <a:lnTo>
                    <a:pt x="78" y="561"/>
                  </a:lnTo>
                  <a:lnTo>
                    <a:pt x="84" y="539"/>
                  </a:lnTo>
                  <a:lnTo>
                    <a:pt x="91" y="519"/>
                  </a:lnTo>
                  <a:lnTo>
                    <a:pt x="97" y="498"/>
                  </a:lnTo>
                  <a:lnTo>
                    <a:pt x="99" y="497"/>
                  </a:lnTo>
                  <a:lnTo>
                    <a:pt x="103" y="496"/>
                  </a:lnTo>
                  <a:lnTo>
                    <a:pt x="108" y="467"/>
                  </a:lnTo>
                  <a:lnTo>
                    <a:pt x="115" y="437"/>
                  </a:lnTo>
                  <a:lnTo>
                    <a:pt x="119" y="422"/>
                  </a:lnTo>
                  <a:lnTo>
                    <a:pt x="124" y="408"/>
                  </a:lnTo>
                  <a:lnTo>
                    <a:pt x="129" y="394"/>
                  </a:lnTo>
                  <a:lnTo>
                    <a:pt x="135" y="380"/>
                  </a:lnTo>
                  <a:lnTo>
                    <a:pt x="140" y="357"/>
                  </a:lnTo>
                  <a:lnTo>
                    <a:pt x="149" y="328"/>
                  </a:lnTo>
                  <a:lnTo>
                    <a:pt x="158" y="296"/>
                  </a:lnTo>
                  <a:lnTo>
                    <a:pt x="167" y="261"/>
                  </a:lnTo>
                  <a:lnTo>
                    <a:pt x="171" y="244"/>
                  </a:lnTo>
                  <a:lnTo>
                    <a:pt x="173" y="227"/>
                  </a:lnTo>
                  <a:lnTo>
                    <a:pt x="175" y="212"/>
                  </a:lnTo>
                  <a:lnTo>
                    <a:pt x="175" y="196"/>
                  </a:lnTo>
                  <a:lnTo>
                    <a:pt x="173" y="181"/>
                  </a:lnTo>
                  <a:lnTo>
                    <a:pt x="169" y="168"/>
                  </a:lnTo>
                  <a:lnTo>
                    <a:pt x="167" y="163"/>
                  </a:lnTo>
                  <a:lnTo>
                    <a:pt x="164" y="157"/>
                  </a:lnTo>
                  <a:lnTo>
                    <a:pt x="160" y="151"/>
                  </a:lnTo>
                  <a:lnTo>
                    <a:pt x="157" y="147"/>
                  </a:lnTo>
                  <a:lnTo>
                    <a:pt x="149" y="117"/>
                  </a:lnTo>
                  <a:lnTo>
                    <a:pt x="144" y="100"/>
                  </a:lnTo>
                  <a:lnTo>
                    <a:pt x="138" y="86"/>
                  </a:lnTo>
                  <a:lnTo>
                    <a:pt x="131" y="68"/>
                  </a:lnTo>
                  <a:lnTo>
                    <a:pt x="104" y="55"/>
                  </a:lnTo>
                  <a:lnTo>
                    <a:pt x="81" y="45"/>
                  </a:lnTo>
                  <a:lnTo>
                    <a:pt x="52" y="33"/>
                  </a:lnTo>
                  <a:lnTo>
                    <a:pt x="5" y="14"/>
                  </a:lnTo>
                  <a:lnTo>
                    <a:pt x="3" y="7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26" y="22"/>
                  </a:lnTo>
                  <a:lnTo>
                    <a:pt x="189" y="32"/>
                  </a:lnTo>
                  <a:lnTo>
                    <a:pt x="253" y="41"/>
                  </a:lnTo>
                  <a:lnTo>
                    <a:pt x="318" y="50"/>
                  </a:lnTo>
                  <a:lnTo>
                    <a:pt x="381" y="58"/>
                  </a:lnTo>
                  <a:lnTo>
                    <a:pt x="444" y="65"/>
                  </a:lnTo>
                  <a:lnTo>
                    <a:pt x="508" y="73"/>
                  </a:lnTo>
                  <a:lnTo>
                    <a:pt x="511" y="70"/>
                  </a:lnTo>
                  <a:lnTo>
                    <a:pt x="514" y="68"/>
                  </a:lnTo>
                  <a:lnTo>
                    <a:pt x="519" y="75"/>
                  </a:lnTo>
                  <a:lnTo>
                    <a:pt x="525" y="79"/>
                  </a:lnTo>
                  <a:lnTo>
                    <a:pt x="531" y="82"/>
                  </a:lnTo>
                  <a:lnTo>
                    <a:pt x="538" y="84"/>
                  </a:lnTo>
                  <a:lnTo>
                    <a:pt x="544" y="85"/>
                  </a:lnTo>
                  <a:lnTo>
                    <a:pt x="550" y="85"/>
                  </a:lnTo>
                  <a:lnTo>
                    <a:pt x="557" y="85"/>
                  </a:lnTo>
                  <a:lnTo>
                    <a:pt x="564" y="84"/>
                  </a:lnTo>
                  <a:lnTo>
                    <a:pt x="577" y="83"/>
                  </a:lnTo>
                  <a:lnTo>
                    <a:pt x="590" y="83"/>
                  </a:lnTo>
                  <a:lnTo>
                    <a:pt x="598" y="84"/>
                  </a:lnTo>
                  <a:lnTo>
                    <a:pt x="604" y="87"/>
                  </a:lnTo>
                  <a:lnTo>
                    <a:pt x="611" y="91"/>
                  </a:lnTo>
                  <a:lnTo>
                    <a:pt x="617" y="96"/>
                  </a:lnTo>
                  <a:lnTo>
                    <a:pt x="645" y="98"/>
                  </a:lnTo>
                  <a:lnTo>
                    <a:pt x="674" y="102"/>
                  </a:lnTo>
                  <a:lnTo>
                    <a:pt x="689" y="104"/>
                  </a:lnTo>
                  <a:lnTo>
                    <a:pt x="702" y="107"/>
                  </a:lnTo>
                  <a:lnTo>
                    <a:pt x="716" y="112"/>
                  </a:lnTo>
                  <a:lnTo>
                    <a:pt x="728" y="117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>
                <a:solidFill>
                  <a:schemeClr val="tx1"/>
                </a:solidFill>
              </a:endParaRPr>
            </a:p>
          </p:txBody>
        </p:sp>
        <p:sp>
          <p:nvSpPr>
            <p:cNvPr id="32" name="Freeform 336">
              <a:extLst>
                <a:ext uri="{FF2B5EF4-FFF2-40B4-BE49-F238E27FC236}">
                  <a16:creationId xmlns:a16="http://schemas.microsoft.com/office/drawing/2014/main" id="{6F8BFB73-4AB5-4D4A-94F9-4C13B28DF7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932" y="3219760"/>
              <a:ext cx="485776" cy="380199"/>
            </a:xfrm>
            <a:custGeom>
              <a:avLst/>
              <a:gdLst>
                <a:gd name="T0" fmla="*/ 2147483646 w 1190"/>
                <a:gd name="T1" fmla="*/ 2147483646 h 960"/>
                <a:gd name="T2" fmla="*/ 2147483646 w 1190"/>
                <a:gd name="T3" fmla="*/ 2147483646 h 960"/>
                <a:gd name="T4" fmla="*/ 2147483646 w 1190"/>
                <a:gd name="T5" fmla="*/ 2147483646 h 960"/>
                <a:gd name="T6" fmla="*/ 2147483646 w 1190"/>
                <a:gd name="T7" fmla="*/ 2147483646 h 960"/>
                <a:gd name="T8" fmla="*/ 2147483646 w 1190"/>
                <a:gd name="T9" fmla="*/ 2147483646 h 960"/>
                <a:gd name="T10" fmla="*/ 2147483646 w 1190"/>
                <a:gd name="T11" fmla="*/ 2147483646 h 960"/>
                <a:gd name="T12" fmla="*/ 2147483646 w 1190"/>
                <a:gd name="T13" fmla="*/ 2147483646 h 960"/>
                <a:gd name="T14" fmla="*/ 2147483646 w 1190"/>
                <a:gd name="T15" fmla="*/ 2147483646 h 960"/>
                <a:gd name="T16" fmla="*/ 2147483646 w 1190"/>
                <a:gd name="T17" fmla="*/ 2147483646 h 960"/>
                <a:gd name="T18" fmla="*/ 2147483646 w 1190"/>
                <a:gd name="T19" fmla="*/ 2147483646 h 960"/>
                <a:gd name="T20" fmla="*/ 2147483646 w 1190"/>
                <a:gd name="T21" fmla="*/ 2147483646 h 960"/>
                <a:gd name="T22" fmla="*/ 2147483646 w 1190"/>
                <a:gd name="T23" fmla="*/ 2147483646 h 960"/>
                <a:gd name="T24" fmla="*/ 2147483646 w 1190"/>
                <a:gd name="T25" fmla="*/ 2147483646 h 960"/>
                <a:gd name="T26" fmla="*/ 2147483646 w 1190"/>
                <a:gd name="T27" fmla="*/ 2147483646 h 960"/>
                <a:gd name="T28" fmla="*/ 2147483646 w 1190"/>
                <a:gd name="T29" fmla="*/ 2147483646 h 960"/>
                <a:gd name="T30" fmla="*/ 2147483646 w 1190"/>
                <a:gd name="T31" fmla="*/ 2147483646 h 960"/>
                <a:gd name="T32" fmla="*/ 2147483646 w 1190"/>
                <a:gd name="T33" fmla="*/ 2147483646 h 960"/>
                <a:gd name="T34" fmla="*/ 2147483646 w 1190"/>
                <a:gd name="T35" fmla="*/ 2147483646 h 960"/>
                <a:gd name="T36" fmla="*/ 2147483646 w 1190"/>
                <a:gd name="T37" fmla="*/ 2147483646 h 960"/>
                <a:gd name="T38" fmla="*/ 2147483646 w 1190"/>
                <a:gd name="T39" fmla="*/ 2147483646 h 960"/>
                <a:gd name="T40" fmla="*/ 2147483646 w 1190"/>
                <a:gd name="T41" fmla="*/ 2147483646 h 960"/>
                <a:gd name="T42" fmla="*/ 2147483646 w 1190"/>
                <a:gd name="T43" fmla="*/ 2147483646 h 960"/>
                <a:gd name="T44" fmla="*/ 2147483646 w 1190"/>
                <a:gd name="T45" fmla="*/ 2147483646 h 960"/>
                <a:gd name="T46" fmla="*/ 2147483646 w 1190"/>
                <a:gd name="T47" fmla="*/ 2147483646 h 960"/>
                <a:gd name="T48" fmla="*/ 2147483646 w 1190"/>
                <a:gd name="T49" fmla="*/ 2147483646 h 960"/>
                <a:gd name="T50" fmla="*/ 2147483646 w 1190"/>
                <a:gd name="T51" fmla="*/ 2147483646 h 960"/>
                <a:gd name="T52" fmla="*/ 2147483646 w 1190"/>
                <a:gd name="T53" fmla="*/ 2147483646 h 960"/>
                <a:gd name="T54" fmla="*/ 2147483646 w 1190"/>
                <a:gd name="T55" fmla="*/ 0 h 960"/>
                <a:gd name="T56" fmla="*/ 2147483646 w 1190"/>
                <a:gd name="T57" fmla="*/ 2147483646 h 960"/>
                <a:gd name="T58" fmla="*/ 2147483646 w 1190"/>
                <a:gd name="T59" fmla="*/ 2147483646 h 960"/>
                <a:gd name="T60" fmla="*/ 2147483646 w 1190"/>
                <a:gd name="T61" fmla="*/ 2147483646 h 960"/>
                <a:gd name="T62" fmla="*/ 2147483646 w 1190"/>
                <a:gd name="T63" fmla="*/ 2147483646 h 960"/>
                <a:gd name="T64" fmla="*/ 2147483646 w 1190"/>
                <a:gd name="T65" fmla="*/ 2147483646 h 960"/>
                <a:gd name="T66" fmla="*/ 2147483646 w 1190"/>
                <a:gd name="T67" fmla="*/ 2147483646 h 960"/>
                <a:gd name="T68" fmla="*/ 2147483646 w 1190"/>
                <a:gd name="T69" fmla="*/ 2147483646 h 960"/>
                <a:gd name="T70" fmla="*/ 2147483646 w 1190"/>
                <a:gd name="T71" fmla="*/ 2147483646 h 960"/>
                <a:gd name="T72" fmla="*/ 2147483646 w 1190"/>
                <a:gd name="T73" fmla="*/ 2147483646 h 960"/>
                <a:gd name="T74" fmla="*/ 2147483646 w 1190"/>
                <a:gd name="T75" fmla="*/ 2147483646 h 960"/>
                <a:gd name="T76" fmla="*/ 2147483646 w 1190"/>
                <a:gd name="T77" fmla="*/ 2147483646 h 960"/>
                <a:gd name="T78" fmla="*/ 2147483646 w 1190"/>
                <a:gd name="T79" fmla="*/ 2147483646 h 960"/>
                <a:gd name="T80" fmla="*/ 2147483646 w 1190"/>
                <a:gd name="T81" fmla="*/ 2147483646 h 960"/>
                <a:gd name="T82" fmla="*/ 2147483646 w 1190"/>
                <a:gd name="T83" fmla="*/ 2147483646 h 960"/>
                <a:gd name="T84" fmla="*/ 2147483646 w 1190"/>
                <a:gd name="T85" fmla="*/ 2147483646 h 960"/>
                <a:gd name="T86" fmla="*/ 2147483646 w 1190"/>
                <a:gd name="T87" fmla="*/ 2147483646 h 960"/>
                <a:gd name="T88" fmla="*/ 2147483646 w 1190"/>
                <a:gd name="T89" fmla="*/ 2147483646 h 960"/>
                <a:gd name="T90" fmla="*/ 2147483646 w 1190"/>
                <a:gd name="T91" fmla="*/ 2147483646 h 960"/>
                <a:gd name="T92" fmla="*/ 2147483646 w 1190"/>
                <a:gd name="T93" fmla="*/ 2147483646 h 960"/>
                <a:gd name="T94" fmla="*/ 2147483646 w 1190"/>
                <a:gd name="T95" fmla="*/ 2147483646 h 960"/>
                <a:gd name="T96" fmla="*/ 2147483646 w 1190"/>
                <a:gd name="T97" fmla="*/ 2147483646 h 960"/>
                <a:gd name="T98" fmla="*/ 2147483646 w 1190"/>
                <a:gd name="T99" fmla="*/ 2147483646 h 960"/>
                <a:gd name="T100" fmla="*/ 2147483646 w 1190"/>
                <a:gd name="T101" fmla="*/ 2147483646 h 960"/>
                <a:gd name="T102" fmla="*/ 2147483646 w 1190"/>
                <a:gd name="T103" fmla="*/ 2147483646 h 960"/>
                <a:gd name="T104" fmla="*/ 2147483646 w 1190"/>
                <a:gd name="T105" fmla="*/ 2147483646 h 960"/>
                <a:gd name="T106" fmla="*/ 2147483646 w 1190"/>
                <a:gd name="T107" fmla="*/ 2147483646 h 960"/>
                <a:gd name="T108" fmla="*/ 2147483646 w 1190"/>
                <a:gd name="T109" fmla="*/ 2147483646 h 960"/>
                <a:gd name="T110" fmla="*/ 2147483646 w 1190"/>
                <a:gd name="T111" fmla="*/ 2147483646 h 960"/>
                <a:gd name="T112" fmla="*/ 2147483646 w 1190"/>
                <a:gd name="T113" fmla="*/ 2147483646 h 960"/>
                <a:gd name="T114" fmla="*/ 2147483646 w 1190"/>
                <a:gd name="T115" fmla="*/ 2147483646 h 960"/>
                <a:gd name="T116" fmla="*/ 2147483646 w 1190"/>
                <a:gd name="T117" fmla="*/ 2147483646 h 960"/>
                <a:gd name="T118" fmla="*/ 2147483646 w 1190"/>
                <a:gd name="T119" fmla="*/ 2147483646 h 9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90"/>
                <a:gd name="T181" fmla="*/ 0 h 960"/>
                <a:gd name="T182" fmla="*/ 1190 w 1190"/>
                <a:gd name="T183" fmla="*/ 960 h 96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90" h="960">
                  <a:moveTo>
                    <a:pt x="721" y="960"/>
                  </a:moveTo>
                  <a:lnTo>
                    <a:pt x="721" y="931"/>
                  </a:lnTo>
                  <a:lnTo>
                    <a:pt x="718" y="902"/>
                  </a:lnTo>
                  <a:lnTo>
                    <a:pt x="716" y="886"/>
                  </a:lnTo>
                  <a:lnTo>
                    <a:pt x="715" y="873"/>
                  </a:lnTo>
                  <a:lnTo>
                    <a:pt x="715" y="859"/>
                  </a:lnTo>
                  <a:lnTo>
                    <a:pt x="716" y="846"/>
                  </a:lnTo>
                  <a:lnTo>
                    <a:pt x="728" y="843"/>
                  </a:lnTo>
                  <a:lnTo>
                    <a:pt x="739" y="838"/>
                  </a:lnTo>
                  <a:lnTo>
                    <a:pt x="752" y="835"/>
                  </a:lnTo>
                  <a:lnTo>
                    <a:pt x="764" y="832"/>
                  </a:lnTo>
                  <a:lnTo>
                    <a:pt x="764" y="822"/>
                  </a:lnTo>
                  <a:lnTo>
                    <a:pt x="764" y="811"/>
                  </a:lnTo>
                  <a:lnTo>
                    <a:pt x="764" y="802"/>
                  </a:lnTo>
                  <a:lnTo>
                    <a:pt x="764" y="792"/>
                  </a:lnTo>
                  <a:lnTo>
                    <a:pt x="767" y="792"/>
                  </a:lnTo>
                  <a:lnTo>
                    <a:pt x="772" y="792"/>
                  </a:lnTo>
                  <a:lnTo>
                    <a:pt x="772" y="783"/>
                  </a:lnTo>
                  <a:lnTo>
                    <a:pt x="772" y="776"/>
                  </a:lnTo>
                  <a:lnTo>
                    <a:pt x="767" y="776"/>
                  </a:lnTo>
                  <a:lnTo>
                    <a:pt x="764" y="776"/>
                  </a:lnTo>
                  <a:lnTo>
                    <a:pt x="764" y="764"/>
                  </a:lnTo>
                  <a:lnTo>
                    <a:pt x="764" y="752"/>
                  </a:lnTo>
                  <a:lnTo>
                    <a:pt x="752" y="752"/>
                  </a:lnTo>
                  <a:lnTo>
                    <a:pt x="740" y="752"/>
                  </a:lnTo>
                  <a:lnTo>
                    <a:pt x="740" y="744"/>
                  </a:lnTo>
                  <a:lnTo>
                    <a:pt x="740" y="737"/>
                  </a:lnTo>
                  <a:lnTo>
                    <a:pt x="740" y="728"/>
                  </a:lnTo>
                  <a:lnTo>
                    <a:pt x="740" y="720"/>
                  </a:lnTo>
                  <a:lnTo>
                    <a:pt x="743" y="720"/>
                  </a:lnTo>
                  <a:lnTo>
                    <a:pt x="749" y="720"/>
                  </a:lnTo>
                  <a:lnTo>
                    <a:pt x="749" y="706"/>
                  </a:lnTo>
                  <a:lnTo>
                    <a:pt x="749" y="693"/>
                  </a:lnTo>
                  <a:lnTo>
                    <a:pt x="734" y="693"/>
                  </a:lnTo>
                  <a:lnTo>
                    <a:pt x="721" y="693"/>
                  </a:lnTo>
                  <a:lnTo>
                    <a:pt x="721" y="686"/>
                  </a:lnTo>
                  <a:lnTo>
                    <a:pt x="721" y="681"/>
                  </a:lnTo>
                  <a:lnTo>
                    <a:pt x="702" y="681"/>
                  </a:lnTo>
                  <a:lnTo>
                    <a:pt x="682" y="681"/>
                  </a:lnTo>
                  <a:lnTo>
                    <a:pt x="664" y="681"/>
                  </a:lnTo>
                  <a:lnTo>
                    <a:pt x="645" y="681"/>
                  </a:lnTo>
                  <a:lnTo>
                    <a:pt x="645" y="677"/>
                  </a:lnTo>
                  <a:lnTo>
                    <a:pt x="645" y="672"/>
                  </a:lnTo>
                  <a:lnTo>
                    <a:pt x="630" y="672"/>
                  </a:lnTo>
                  <a:lnTo>
                    <a:pt x="617" y="672"/>
                  </a:lnTo>
                  <a:lnTo>
                    <a:pt x="617" y="668"/>
                  </a:lnTo>
                  <a:lnTo>
                    <a:pt x="617" y="666"/>
                  </a:lnTo>
                  <a:lnTo>
                    <a:pt x="616" y="665"/>
                  </a:lnTo>
                  <a:lnTo>
                    <a:pt x="614" y="665"/>
                  </a:lnTo>
                  <a:lnTo>
                    <a:pt x="614" y="669"/>
                  </a:lnTo>
                  <a:lnTo>
                    <a:pt x="614" y="672"/>
                  </a:lnTo>
                  <a:lnTo>
                    <a:pt x="609" y="672"/>
                  </a:lnTo>
                  <a:lnTo>
                    <a:pt x="606" y="672"/>
                  </a:lnTo>
                  <a:lnTo>
                    <a:pt x="606" y="677"/>
                  </a:lnTo>
                  <a:lnTo>
                    <a:pt x="606" y="681"/>
                  </a:lnTo>
                  <a:lnTo>
                    <a:pt x="599" y="681"/>
                  </a:lnTo>
                  <a:lnTo>
                    <a:pt x="595" y="682"/>
                  </a:lnTo>
                  <a:lnTo>
                    <a:pt x="591" y="683"/>
                  </a:lnTo>
                  <a:lnTo>
                    <a:pt x="587" y="685"/>
                  </a:lnTo>
                  <a:lnTo>
                    <a:pt x="584" y="687"/>
                  </a:lnTo>
                  <a:lnTo>
                    <a:pt x="582" y="691"/>
                  </a:lnTo>
                  <a:lnTo>
                    <a:pt x="580" y="695"/>
                  </a:lnTo>
                  <a:lnTo>
                    <a:pt x="578" y="701"/>
                  </a:lnTo>
                  <a:lnTo>
                    <a:pt x="569" y="701"/>
                  </a:lnTo>
                  <a:lnTo>
                    <a:pt x="561" y="701"/>
                  </a:lnTo>
                  <a:lnTo>
                    <a:pt x="561" y="705"/>
                  </a:lnTo>
                  <a:lnTo>
                    <a:pt x="561" y="709"/>
                  </a:lnTo>
                  <a:lnTo>
                    <a:pt x="553" y="709"/>
                  </a:lnTo>
                  <a:lnTo>
                    <a:pt x="545" y="709"/>
                  </a:lnTo>
                  <a:lnTo>
                    <a:pt x="545" y="712"/>
                  </a:lnTo>
                  <a:lnTo>
                    <a:pt x="545" y="717"/>
                  </a:lnTo>
                  <a:lnTo>
                    <a:pt x="528" y="723"/>
                  </a:lnTo>
                  <a:lnTo>
                    <a:pt x="513" y="729"/>
                  </a:lnTo>
                  <a:lnTo>
                    <a:pt x="495" y="738"/>
                  </a:lnTo>
                  <a:lnTo>
                    <a:pt x="466" y="752"/>
                  </a:lnTo>
                  <a:lnTo>
                    <a:pt x="466" y="756"/>
                  </a:lnTo>
                  <a:lnTo>
                    <a:pt x="466" y="761"/>
                  </a:lnTo>
                  <a:lnTo>
                    <a:pt x="457" y="761"/>
                  </a:lnTo>
                  <a:lnTo>
                    <a:pt x="450" y="761"/>
                  </a:lnTo>
                  <a:lnTo>
                    <a:pt x="450" y="765"/>
                  </a:lnTo>
                  <a:lnTo>
                    <a:pt x="450" y="768"/>
                  </a:lnTo>
                  <a:lnTo>
                    <a:pt x="445" y="768"/>
                  </a:lnTo>
                  <a:lnTo>
                    <a:pt x="442" y="768"/>
                  </a:lnTo>
                  <a:lnTo>
                    <a:pt x="442" y="776"/>
                  </a:lnTo>
                  <a:lnTo>
                    <a:pt x="442" y="784"/>
                  </a:lnTo>
                  <a:lnTo>
                    <a:pt x="429" y="789"/>
                  </a:lnTo>
                  <a:lnTo>
                    <a:pt x="417" y="794"/>
                  </a:lnTo>
                  <a:lnTo>
                    <a:pt x="404" y="799"/>
                  </a:lnTo>
                  <a:lnTo>
                    <a:pt x="393" y="805"/>
                  </a:lnTo>
                  <a:lnTo>
                    <a:pt x="369" y="817"/>
                  </a:lnTo>
                  <a:lnTo>
                    <a:pt x="346" y="828"/>
                  </a:lnTo>
                  <a:lnTo>
                    <a:pt x="346" y="831"/>
                  </a:lnTo>
                  <a:lnTo>
                    <a:pt x="346" y="836"/>
                  </a:lnTo>
                  <a:lnTo>
                    <a:pt x="338" y="836"/>
                  </a:lnTo>
                  <a:lnTo>
                    <a:pt x="331" y="836"/>
                  </a:lnTo>
                  <a:lnTo>
                    <a:pt x="331" y="839"/>
                  </a:lnTo>
                  <a:lnTo>
                    <a:pt x="331" y="845"/>
                  </a:lnTo>
                  <a:lnTo>
                    <a:pt x="316" y="847"/>
                  </a:lnTo>
                  <a:lnTo>
                    <a:pt x="303" y="848"/>
                  </a:lnTo>
                  <a:lnTo>
                    <a:pt x="303" y="852"/>
                  </a:lnTo>
                  <a:lnTo>
                    <a:pt x="303" y="856"/>
                  </a:lnTo>
                  <a:lnTo>
                    <a:pt x="299" y="856"/>
                  </a:lnTo>
                  <a:lnTo>
                    <a:pt x="294" y="856"/>
                  </a:lnTo>
                  <a:lnTo>
                    <a:pt x="294" y="860"/>
                  </a:lnTo>
                  <a:lnTo>
                    <a:pt x="294" y="863"/>
                  </a:lnTo>
                  <a:lnTo>
                    <a:pt x="285" y="865"/>
                  </a:lnTo>
                  <a:lnTo>
                    <a:pt x="277" y="867"/>
                  </a:lnTo>
                  <a:lnTo>
                    <a:pt x="267" y="870"/>
                  </a:lnTo>
                  <a:lnTo>
                    <a:pt x="259" y="872"/>
                  </a:lnTo>
                  <a:lnTo>
                    <a:pt x="257" y="855"/>
                  </a:lnTo>
                  <a:lnTo>
                    <a:pt x="254" y="843"/>
                  </a:lnTo>
                  <a:lnTo>
                    <a:pt x="253" y="838"/>
                  </a:lnTo>
                  <a:lnTo>
                    <a:pt x="251" y="834"/>
                  </a:lnTo>
                  <a:lnTo>
                    <a:pt x="248" y="830"/>
                  </a:lnTo>
                  <a:lnTo>
                    <a:pt x="246" y="827"/>
                  </a:lnTo>
                  <a:lnTo>
                    <a:pt x="242" y="825"/>
                  </a:lnTo>
                  <a:lnTo>
                    <a:pt x="238" y="823"/>
                  </a:lnTo>
                  <a:lnTo>
                    <a:pt x="233" y="821"/>
                  </a:lnTo>
                  <a:lnTo>
                    <a:pt x="228" y="819"/>
                  </a:lnTo>
                  <a:lnTo>
                    <a:pt x="216" y="816"/>
                  </a:lnTo>
                  <a:lnTo>
                    <a:pt x="199" y="812"/>
                  </a:lnTo>
                  <a:lnTo>
                    <a:pt x="199" y="807"/>
                  </a:lnTo>
                  <a:lnTo>
                    <a:pt x="199" y="804"/>
                  </a:lnTo>
                  <a:lnTo>
                    <a:pt x="193" y="804"/>
                  </a:lnTo>
                  <a:lnTo>
                    <a:pt x="187" y="804"/>
                  </a:lnTo>
                  <a:lnTo>
                    <a:pt x="188" y="786"/>
                  </a:lnTo>
                  <a:lnTo>
                    <a:pt x="189" y="766"/>
                  </a:lnTo>
                  <a:lnTo>
                    <a:pt x="190" y="747"/>
                  </a:lnTo>
                  <a:lnTo>
                    <a:pt x="191" y="728"/>
                  </a:lnTo>
                  <a:lnTo>
                    <a:pt x="201" y="725"/>
                  </a:lnTo>
                  <a:lnTo>
                    <a:pt x="210" y="723"/>
                  </a:lnTo>
                  <a:lnTo>
                    <a:pt x="219" y="720"/>
                  </a:lnTo>
                  <a:lnTo>
                    <a:pt x="224" y="716"/>
                  </a:lnTo>
                  <a:lnTo>
                    <a:pt x="227" y="714"/>
                  </a:lnTo>
                  <a:lnTo>
                    <a:pt x="229" y="711"/>
                  </a:lnTo>
                  <a:lnTo>
                    <a:pt x="230" y="708"/>
                  </a:lnTo>
                  <a:lnTo>
                    <a:pt x="231" y="704"/>
                  </a:lnTo>
                  <a:lnTo>
                    <a:pt x="232" y="695"/>
                  </a:lnTo>
                  <a:lnTo>
                    <a:pt x="231" y="683"/>
                  </a:lnTo>
                  <a:lnTo>
                    <a:pt x="217" y="684"/>
                  </a:lnTo>
                  <a:lnTo>
                    <a:pt x="205" y="685"/>
                  </a:lnTo>
                  <a:lnTo>
                    <a:pt x="196" y="687"/>
                  </a:lnTo>
                  <a:lnTo>
                    <a:pt x="190" y="687"/>
                  </a:lnTo>
                  <a:lnTo>
                    <a:pt x="190" y="678"/>
                  </a:lnTo>
                  <a:lnTo>
                    <a:pt x="191" y="669"/>
                  </a:lnTo>
                  <a:lnTo>
                    <a:pt x="194" y="669"/>
                  </a:lnTo>
                  <a:lnTo>
                    <a:pt x="199" y="669"/>
                  </a:lnTo>
                  <a:lnTo>
                    <a:pt x="199" y="636"/>
                  </a:lnTo>
                  <a:lnTo>
                    <a:pt x="199" y="603"/>
                  </a:lnTo>
                  <a:lnTo>
                    <a:pt x="199" y="570"/>
                  </a:lnTo>
                  <a:lnTo>
                    <a:pt x="199" y="538"/>
                  </a:lnTo>
                  <a:lnTo>
                    <a:pt x="194" y="538"/>
                  </a:lnTo>
                  <a:lnTo>
                    <a:pt x="191" y="538"/>
                  </a:lnTo>
                  <a:lnTo>
                    <a:pt x="191" y="542"/>
                  </a:lnTo>
                  <a:lnTo>
                    <a:pt x="191" y="546"/>
                  </a:lnTo>
                  <a:lnTo>
                    <a:pt x="180" y="546"/>
                  </a:lnTo>
                  <a:lnTo>
                    <a:pt x="171" y="546"/>
                  </a:lnTo>
                  <a:lnTo>
                    <a:pt x="170" y="539"/>
                  </a:lnTo>
                  <a:lnTo>
                    <a:pt x="168" y="532"/>
                  </a:lnTo>
                  <a:lnTo>
                    <a:pt x="161" y="529"/>
                  </a:lnTo>
                  <a:lnTo>
                    <a:pt x="153" y="525"/>
                  </a:lnTo>
                  <a:lnTo>
                    <a:pt x="152" y="519"/>
                  </a:lnTo>
                  <a:lnTo>
                    <a:pt x="151" y="514"/>
                  </a:lnTo>
                  <a:lnTo>
                    <a:pt x="154" y="512"/>
                  </a:lnTo>
                  <a:lnTo>
                    <a:pt x="160" y="510"/>
                  </a:lnTo>
                  <a:lnTo>
                    <a:pt x="162" y="501"/>
                  </a:lnTo>
                  <a:lnTo>
                    <a:pt x="163" y="493"/>
                  </a:lnTo>
                  <a:lnTo>
                    <a:pt x="159" y="493"/>
                  </a:lnTo>
                  <a:lnTo>
                    <a:pt x="154" y="493"/>
                  </a:lnTo>
                  <a:lnTo>
                    <a:pt x="154" y="490"/>
                  </a:lnTo>
                  <a:lnTo>
                    <a:pt x="154" y="486"/>
                  </a:lnTo>
                  <a:lnTo>
                    <a:pt x="145" y="487"/>
                  </a:lnTo>
                  <a:lnTo>
                    <a:pt x="135" y="487"/>
                  </a:lnTo>
                  <a:lnTo>
                    <a:pt x="125" y="488"/>
                  </a:lnTo>
                  <a:lnTo>
                    <a:pt x="116" y="489"/>
                  </a:lnTo>
                  <a:lnTo>
                    <a:pt x="114" y="482"/>
                  </a:lnTo>
                  <a:lnTo>
                    <a:pt x="112" y="474"/>
                  </a:lnTo>
                  <a:lnTo>
                    <a:pt x="115" y="474"/>
                  </a:lnTo>
                  <a:lnTo>
                    <a:pt x="119" y="474"/>
                  </a:lnTo>
                  <a:lnTo>
                    <a:pt x="119" y="469"/>
                  </a:lnTo>
                  <a:lnTo>
                    <a:pt x="119" y="466"/>
                  </a:lnTo>
                  <a:lnTo>
                    <a:pt x="122" y="466"/>
                  </a:lnTo>
                  <a:lnTo>
                    <a:pt x="127" y="466"/>
                  </a:lnTo>
                  <a:lnTo>
                    <a:pt x="125" y="452"/>
                  </a:lnTo>
                  <a:lnTo>
                    <a:pt x="123" y="437"/>
                  </a:lnTo>
                  <a:lnTo>
                    <a:pt x="112" y="437"/>
                  </a:lnTo>
                  <a:lnTo>
                    <a:pt x="102" y="437"/>
                  </a:lnTo>
                  <a:lnTo>
                    <a:pt x="96" y="441"/>
                  </a:lnTo>
                  <a:lnTo>
                    <a:pt x="92" y="443"/>
                  </a:lnTo>
                  <a:lnTo>
                    <a:pt x="87" y="445"/>
                  </a:lnTo>
                  <a:lnTo>
                    <a:pt x="81" y="445"/>
                  </a:lnTo>
                  <a:lnTo>
                    <a:pt x="77" y="437"/>
                  </a:lnTo>
                  <a:lnTo>
                    <a:pt x="73" y="432"/>
                  </a:lnTo>
                  <a:lnTo>
                    <a:pt x="67" y="429"/>
                  </a:lnTo>
                  <a:lnTo>
                    <a:pt x="59" y="427"/>
                  </a:lnTo>
                  <a:lnTo>
                    <a:pt x="59" y="417"/>
                  </a:lnTo>
                  <a:lnTo>
                    <a:pt x="59" y="409"/>
                  </a:lnTo>
                  <a:lnTo>
                    <a:pt x="59" y="400"/>
                  </a:lnTo>
                  <a:lnTo>
                    <a:pt x="59" y="390"/>
                  </a:lnTo>
                  <a:lnTo>
                    <a:pt x="47" y="390"/>
                  </a:lnTo>
                  <a:lnTo>
                    <a:pt x="35" y="390"/>
                  </a:lnTo>
                  <a:lnTo>
                    <a:pt x="33" y="375"/>
                  </a:lnTo>
                  <a:lnTo>
                    <a:pt x="32" y="360"/>
                  </a:lnTo>
                  <a:lnTo>
                    <a:pt x="24" y="360"/>
                  </a:lnTo>
                  <a:lnTo>
                    <a:pt x="16" y="361"/>
                  </a:lnTo>
                  <a:lnTo>
                    <a:pt x="7" y="361"/>
                  </a:lnTo>
                  <a:lnTo>
                    <a:pt x="0" y="362"/>
                  </a:lnTo>
                  <a:lnTo>
                    <a:pt x="0" y="354"/>
                  </a:lnTo>
                  <a:lnTo>
                    <a:pt x="0" y="347"/>
                  </a:lnTo>
                  <a:lnTo>
                    <a:pt x="6" y="344"/>
                  </a:lnTo>
                  <a:lnTo>
                    <a:pt x="11" y="342"/>
                  </a:lnTo>
                  <a:lnTo>
                    <a:pt x="14" y="338"/>
                  </a:lnTo>
                  <a:lnTo>
                    <a:pt x="18" y="336"/>
                  </a:lnTo>
                  <a:lnTo>
                    <a:pt x="23" y="329"/>
                  </a:lnTo>
                  <a:lnTo>
                    <a:pt x="28" y="318"/>
                  </a:lnTo>
                  <a:lnTo>
                    <a:pt x="58" y="322"/>
                  </a:lnTo>
                  <a:lnTo>
                    <a:pt x="87" y="326"/>
                  </a:lnTo>
                  <a:lnTo>
                    <a:pt x="117" y="330"/>
                  </a:lnTo>
                  <a:lnTo>
                    <a:pt x="147" y="334"/>
                  </a:lnTo>
                  <a:lnTo>
                    <a:pt x="148" y="324"/>
                  </a:lnTo>
                  <a:lnTo>
                    <a:pt x="150" y="316"/>
                  </a:lnTo>
                  <a:lnTo>
                    <a:pt x="154" y="308"/>
                  </a:lnTo>
                  <a:lnTo>
                    <a:pt x="159" y="304"/>
                  </a:lnTo>
                  <a:lnTo>
                    <a:pt x="165" y="300"/>
                  </a:lnTo>
                  <a:lnTo>
                    <a:pt x="172" y="297"/>
                  </a:lnTo>
                  <a:lnTo>
                    <a:pt x="181" y="294"/>
                  </a:lnTo>
                  <a:lnTo>
                    <a:pt x="191" y="290"/>
                  </a:lnTo>
                  <a:lnTo>
                    <a:pt x="191" y="286"/>
                  </a:lnTo>
                  <a:lnTo>
                    <a:pt x="191" y="281"/>
                  </a:lnTo>
                  <a:lnTo>
                    <a:pt x="194" y="281"/>
                  </a:lnTo>
                  <a:lnTo>
                    <a:pt x="199" y="281"/>
                  </a:lnTo>
                  <a:lnTo>
                    <a:pt x="199" y="278"/>
                  </a:lnTo>
                  <a:lnTo>
                    <a:pt x="199" y="274"/>
                  </a:lnTo>
                  <a:lnTo>
                    <a:pt x="203" y="274"/>
                  </a:lnTo>
                  <a:lnTo>
                    <a:pt x="207" y="274"/>
                  </a:lnTo>
                  <a:lnTo>
                    <a:pt x="207" y="270"/>
                  </a:lnTo>
                  <a:lnTo>
                    <a:pt x="207" y="266"/>
                  </a:lnTo>
                  <a:lnTo>
                    <a:pt x="215" y="266"/>
                  </a:lnTo>
                  <a:lnTo>
                    <a:pt x="223" y="266"/>
                  </a:lnTo>
                  <a:lnTo>
                    <a:pt x="223" y="262"/>
                  </a:lnTo>
                  <a:lnTo>
                    <a:pt x="223" y="258"/>
                  </a:lnTo>
                  <a:lnTo>
                    <a:pt x="230" y="258"/>
                  </a:lnTo>
                  <a:lnTo>
                    <a:pt x="238" y="258"/>
                  </a:lnTo>
                  <a:lnTo>
                    <a:pt x="243" y="250"/>
                  </a:lnTo>
                  <a:lnTo>
                    <a:pt x="247" y="246"/>
                  </a:lnTo>
                  <a:lnTo>
                    <a:pt x="248" y="244"/>
                  </a:lnTo>
                  <a:lnTo>
                    <a:pt x="249" y="241"/>
                  </a:lnTo>
                  <a:lnTo>
                    <a:pt x="250" y="236"/>
                  </a:lnTo>
                  <a:lnTo>
                    <a:pt x="250" y="231"/>
                  </a:lnTo>
                  <a:lnTo>
                    <a:pt x="254" y="231"/>
                  </a:lnTo>
                  <a:lnTo>
                    <a:pt x="259" y="231"/>
                  </a:lnTo>
                  <a:lnTo>
                    <a:pt x="259" y="225"/>
                  </a:lnTo>
                  <a:lnTo>
                    <a:pt x="259" y="222"/>
                  </a:lnTo>
                  <a:lnTo>
                    <a:pt x="266" y="222"/>
                  </a:lnTo>
                  <a:lnTo>
                    <a:pt x="275" y="222"/>
                  </a:lnTo>
                  <a:lnTo>
                    <a:pt x="275" y="218"/>
                  </a:lnTo>
                  <a:lnTo>
                    <a:pt x="275" y="215"/>
                  </a:lnTo>
                  <a:lnTo>
                    <a:pt x="280" y="213"/>
                  </a:lnTo>
                  <a:lnTo>
                    <a:pt x="286" y="213"/>
                  </a:lnTo>
                  <a:lnTo>
                    <a:pt x="292" y="200"/>
                  </a:lnTo>
                  <a:lnTo>
                    <a:pt x="299" y="188"/>
                  </a:lnTo>
                  <a:lnTo>
                    <a:pt x="302" y="182"/>
                  </a:lnTo>
                  <a:lnTo>
                    <a:pt x="303" y="176"/>
                  </a:lnTo>
                  <a:lnTo>
                    <a:pt x="304" y="169"/>
                  </a:lnTo>
                  <a:lnTo>
                    <a:pt x="303" y="162"/>
                  </a:lnTo>
                  <a:lnTo>
                    <a:pt x="307" y="162"/>
                  </a:lnTo>
                  <a:lnTo>
                    <a:pt x="310" y="162"/>
                  </a:lnTo>
                  <a:lnTo>
                    <a:pt x="310" y="154"/>
                  </a:lnTo>
                  <a:lnTo>
                    <a:pt x="310" y="147"/>
                  </a:lnTo>
                  <a:lnTo>
                    <a:pt x="310" y="138"/>
                  </a:lnTo>
                  <a:lnTo>
                    <a:pt x="310" y="131"/>
                  </a:lnTo>
                  <a:lnTo>
                    <a:pt x="295" y="127"/>
                  </a:lnTo>
                  <a:lnTo>
                    <a:pt x="283" y="123"/>
                  </a:lnTo>
                  <a:lnTo>
                    <a:pt x="286" y="114"/>
                  </a:lnTo>
                  <a:lnTo>
                    <a:pt x="290" y="106"/>
                  </a:lnTo>
                  <a:lnTo>
                    <a:pt x="295" y="104"/>
                  </a:lnTo>
                  <a:lnTo>
                    <a:pt x="303" y="103"/>
                  </a:lnTo>
                  <a:lnTo>
                    <a:pt x="303" y="106"/>
                  </a:lnTo>
                  <a:lnTo>
                    <a:pt x="303" y="111"/>
                  </a:lnTo>
                  <a:lnTo>
                    <a:pt x="314" y="111"/>
                  </a:lnTo>
                  <a:lnTo>
                    <a:pt x="327" y="111"/>
                  </a:lnTo>
                  <a:lnTo>
                    <a:pt x="327" y="106"/>
                  </a:lnTo>
                  <a:lnTo>
                    <a:pt x="327" y="103"/>
                  </a:lnTo>
                  <a:lnTo>
                    <a:pt x="331" y="103"/>
                  </a:lnTo>
                  <a:lnTo>
                    <a:pt x="334" y="103"/>
                  </a:lnTo>
                  <a:lnTo>
                    <a:pt x="334" y="95"/>
                  </a:lnTo>
                  <a:lnTo>
                    <a:pt x="334" y="86"/>
                  </a:lnTo>
                  <a:lnTo>
                    <a:pt x="334" y="79"/>
                  </a:lnTo>
                  <a:lnTo>
                    <a:pt x="334" y="72"/>
                  </a:lnTo>
                  <a:lnTo>
                    <a:pt x="326" y="72"/>
                  </a:lnTo>
                  <a:lnTo>
                    <a:pt x="318" y="72"/>
                  </a:lnTo>
                  <a:lnTo>
                    <a:pt x="318" y="63"/>
                  </a:lnTo>
                  <a:lnTo>
                    <a:pt x="318" y="53"/>
                  </a:lnTo>
                  <a:lnTo>
                    <a:pt x="318" y="45"/>
                  </a:lnTo>
                  <a:lnTo>
                    <a:pt x="318" y="36"/>
                  </a:lnTo>
                  <a:lnTo>
                    <a:pt x="323" y="36"/>
                  </a:lnTo>
                  <a:lnTo>
                    <a:pt x="331" y="36"/>
                  </a:lnTo>
                  <a:lnTo>
                    <a:pt x="331" y="40"/>
                  </a:lnTo>
                  <a:lnTo>
                    <a:pt x="331" y="43"/>
                  </a:lnTo>
                  <a:lnTo>
                    <a:pt x="341" y="45"/>
                  </a:lnTo>
                  <a:lnTo>
                    <a:pt x="351" y="46"/>
                  </a:lnTo>
                  <a:lnTo>
                    <a:pt x="356" y="56"/>
                  </a:lnTo>
                  <a:lnTo>
                    <a:pt x="359" y="67"/>
                  </a:lnTo>
                  <a:lnTo>
                    <a:pt x="363" y="76"/>
                  </a:lnTo>
                  <a:lnTo>
                    <a:pt x="366" y="87"/>
                  </a:lnTo>
                  <a:lnTo>
                    <a:pt x="373" y="87"/>
                  </a:lnTo>
                  <a:lnTo>
                    <a:pt x="382" y="87"/>
                  </a:lnTo>
                  <a:lnTo>
                    <a:pt x="382" y="95"/>
                  </a:lnTo>
                  <a:lnTo>
                    <a:pt x="382" y="103"/>
                  </a:lnTo>
                  <a:lnTo>
                    <a:pt x="390" y="103"/>
                  </a:lnTo>
                  <a:lnTo>
                    <a:pt x="398" y="103"/>
                  </a:lnTo>
                  <a:lnTo>
                    <a:pt x="398" y="106"/>
                  </a:lnTo>
                  <a:lnTo>
                    <a:pt x="398" y="111"/>
                  </a:lnTo>
                  <a:lnTo>
                    <a:pt x="411" y="111"/>
                  </a:lnTo>
                  <a:lnTo>
                    <a:pt x="424" y="111"/>
                  </a:lnTo>
                  <a:lnTo>
                    <a:pt x="436" y="111"/>
                  </a:lnTo>
                  <a:lnTo>
                    <a:pt x="450" y="111"/>
                  </a:lnTo>
                  <a:lnTo>
                    <a:pt x="450" y="114"/>
                  </a:lnTo>
                  <a:lnTo>
                    <a:pt x="450" y="120"/>
                  </a:lnTo>
                  <a:lnTo>
                    <a:pt x="453" y="120"/>
                  </a:lnTo>
                  <a:lnTo>
                    <a:pt x="458" y="120"/>
                  </a:lnTo>
                  <a:lnTo>
                    <a:pt x="458" y="123"/>
                  </a:lnTo>
                  <a:lnTo>
                    <a:pt x="458" y="127"/>
                  </a:lnTo>
                  <a:lnTo>
                    <a:pt x="461" y="127"/>
                  </a:lnTo>
                  <a:lnTo>
                    <a:pt x="466" y="127"/>
                  </a:lnTo>
                  <a:lnTo>
                    <a:pt x="469" y="132"/>
                  </a:lnTo>
                  <a:lnTo>
                    <a:pt x="473" y="136"/>
                  </a:lnTo>
                  <a:lnTo>
                    <a:pt x="475" y="139"/>
                  </a:lnTo>
                  <a:lnTo>
                    <a:pt x="476" y="141"/>
                  </a:lnTo>
                  <a:lnTo>
                    <a:pt x="477" y="143"/>
                  </a:lnTo>
                  <a:lnTo>
                    <a:pt x="477" y="147"/>
                  </a:lnTo>
                  <a:lnTo>
                    <a:pt x="485" y="147"/>
                  </a:lnTo>
                  <a:lnTo>
                    <a:pt x="494" y="147"/>
                  </a:lnTo>
                  <a:lnTo>
                    <a:pt x="494" y="151"/>
                  </a:lnTo>
                  <a:lnTo>
                    <a:pt x="494" y="155"/>
                  </a:lnTo>
                  <a:lnTo>
                    <a:pt x="498" y="155"/>
                  </a:lnTo>
                  <a:lnTo>
                    <a:pt x="501" y="155"/>
                  </a:lnTo>
                  <a:lnTo>
                    <a:pt x="501" y="159"/>
                  </a:lnTo>
                  <a:lnTo>
                    <a:pt x="501" y="162"/>
                  </a:lnTo>
                  <a:lnTo>
                    <a:pt x="513" y="164"/>
                  </a:lnTo>
                  <a:lnTo>
                    <a:pt x="525" y="166"/>
                  </a:lnTo>
                  <a:lnTo>
                    <a:pt x="537" y="168"/>
                  </a:lnTo>
                  <a:lnTo>
                    <a:pt x="548" y="170"/>
                  </a:lnTo>
                  <a:lnTo>
                    <a:pt x="548" y="166"/>
                  </a:lnTo>
                  <a:lnTo>
                    <a:pt x="548" y="162"/>
                  </a:lnTo>
                  <a:lnTo>
                    <a:pt x="553" y="162"/>
                  </a:lnTo>
                  <a:lnTo>
                    <a:pt x="558" y="162"/>
                  </a:lnTo>
                  <a:lnTo>
                    <a:pt x="558" y="154"/>
                  </a:lnTo>
                  <a:lnTo>
                    <a:pt x="558" y="147"/>
                  </a:lnTo>
                  <a:lnTo>
                    <a:pt x="558" y="138"/>
                  </a:lnTo>
                  <a:lnTo>
                    <a:pt x="558" y="131"/>
                  </a:lnTo>
                  <a:lnTo>
                    <a:pt x="553" y="131"/>
                  </a:lnTo>
                  <a:lnTo>
                    <a:pt x="548" y="131"/>
                  </a:lnTo>
                  <a:lnTo>
                    <a:pt x="548" y="127"/>
                  </a:lnTo>
                  <a:lnTo>
                    <a:pt x="548" y="123"/>
                  </a:lnTo>
                  <a:lnTo>
                    <a:pt x="534" y="123"/>
                  </a:lnTo>
                  <a:lnTo>
                    <a:pt x="518" y="123"/>
                  </a:lnTo>
                  <a:lnTo>
                    <a:pt x="504" y="123"/>
                  </a:lnTo>
                  <a:lnTo>
                    <a:pt x="489" y="123"/>
                  </a:lnTo>
                  <a:lnTo>
                    <a:pt x="489" y="112"/>
                  </a:lnTo>
                  <a:lnTo>
                    <a:pt x="489" y="103"/>
                  </a:lnTo>
                  <a:lnTo>
                    <a:pt x="492" y="103"/>
                  </a:lnTo>
                  <a:lnTo>
                    <a:pt x="498" y="103"/>
                  </a:lnTo>
                  <a:lnTo>
                    <a:pt x="498" y="99"/>
                  </a:lnTo>
                  <a:lnTo>
                    <a:pt x="498" y="96"/>
                  </a:lnTo>
                  <a:lnTo>
                    <a:pt x="502" y="96"/>
                  </a:lnTo>
                  <a:lnTo>
                    <a:pt x="506" y="96"/>
                  </a:lnTo>
                  <a:lnTo>
                    <a:pt x="506" y="91"/>
                  </a:lnTo>
                  <a:lnTo>
                    <a:pt x="506" y="87"/>
                  </a:lnTo>
                  <a:lnTo>
                    <a:pt x="523" y="85"/>
                  </a:lnTo>
                  <a:lnTo>
                    <a:pt x="535" y="84"/>
                  </a:lnTo>
                  <a:lnTo>
                    <a:pt x="541" y="82"/>
                  </a:lnTo>
                  <a:lnTo>
                    <a:pt x="545" y="81"/>
                  </a:lnTo>
                  <a:lnTo>
                    <a:pt x="550" y="79"/>
                  </a:lnTo>
                  <a:lnTo>
                    <a:pt x="554" y="77"/>
                  </a:lnTo>
                  <a:lnTo>
                    <a:pt x="557" y="74"/>
                  </a:lnTo>
                  <a:lnTo>
                    <a:pt x="560" y="71"/>
                  </a:lnTo>
                  <a:lnTo>
                    <a:pt x="563" y="67"/>
                  </a:lnTo>
                  <a:lnTo>
                    <a:pt x="565" y="63"/>
                  </a:lnTo>
                  <a:lnTo>
                    <a:pt x="569" y="51"/>
                  </a:lnTo>
                  <a:lnTo>
                    <a:pt x="572" y="36"/>
                  </a:lnTo>
                  <a:lnTo>
                    <a:pt x="569" y="36"/>
                  </a:lnTo>
                  <a:lnTo>
                    <a:pt x="566" y="36"/>
                  </a:lnTo>
                  <a:lnTo>
                    <a:pt x="566" y="27"/>
                  </a:lnTo>
                  <a:lnTo>
                    <a:pt x="566" y="19"/>
                  </a:lnTo>
                  <a:lnTo>
                    <a:pt x="569" y="19"/>
                  </a:lnTo>
                  <a:lnTo>
                    <a:pt x="572" y="19"/>
                  </a:lnTo>
                  <a:lnTo>
                    <a:pt x="574" y="9"/>
                  </a:lnTo>
                  <a:lnTo>
                    <a:pt x="578" y="0"/>
                  </a:lnTo>
                  <a:lnTo>
                    <a:pt x="590" y="0"/>
                  </a:lnTo>
                  <a:lnTo>
                    <a:pt x="602" y="0"/>
                  </a:lnTo>
                  <a:lnTo>
                    <a:pt x="616" y="0"/>
                  </a:lnTo>
                  <a:lnTo>
                    <a:pt x="629" y="0"/>
                  </a:lnTo>
                  <a:lnTo>
                    <a:pt x="630" y="8"/>
                  </a:lnTo>
                  <a:lnTo>
                    <a:pt x="632" y="15"/>
                  </a:lnTo>
                  <a:lnTo>
                    <a:pt x="635" y="23"/>
                  </a:lnTo>
                  <a:lnTo>
                    <a:pt x="638" y="31"/>
                  </a:lnTo>
                  <a:lnTo>
                    <a:pt x="632" y="31"/>
                  </a:lnTo>
                  <a:lnTo>
                    <a:pt x="629" y="31"/>
                  </a:lnTo>
                  <a:lnTo>
                    <a:pt x="629" y="39"/>
                  </a:lnTo>
                  <a:lnTo>
                    <a:pt x="629" y="48"/>
                  </a:lnTo>
                  <a:lnTo>
                    <a:pt x="624" y="48"/>
                  </a:lnTo>
                  <a:lnTo>
                    <a:pt x="621" y="48"/>
                  </a:lnTo>
                  <a:lnTo>
                    <a:pt x="616" y="62"/>
                  </a:lnTo>
                  <a:lnTo>
                    <a:pt x="613" y="75"/>
                  </a:lnTo>
                  <a:lnTo>
                    <a:pt x="609" y="88"/>
                  </a:lnTo>
                  <a:lnTo>
                    <a:pt x="606" y="103"/>
                  </a:lnTo>
                  <a:lnTo>
                    <a:pt x="609" y="103"/>
                  </a:lnTo>
                  <a:lnTo>
                    <a:pt x="614" y="103"/>
                  </a:lnTo>
                  <a:lnTo>
                    <a:pt x="614" y="106"/>
                  </a:lnTo>
                  <a:lnTo>
                    <a:pt x="614" y="111"/>
                  </a:lnTo>
                  <a:lnTo>
                    <a:pt x="617" y="111"/>
                  </a:lnTo>
                  <a:lnTo>
                    <a:pt x="621" y="111"/>
                  </a:lnTo>
                  <a:lnTo>
                    <a:pt x="621" y="114"/>
                  </a:lnTo>
                  <a:lnTo>
                    <a:pt x="621" y="120"/>
                  </a:lnTo>
                  <a:lnTo>
                    <a:pt x="642" y="118"/>
                  </a:lnTo>
                  <a:lnTo>
                    <a:pt x="653" y="116"/>
                  </a:lnTo>
                  <a:lnTo>
                    <a:pt x="660" y="114"/>
                  </a:lnTo>
                  <a:lnTo>
                    <a:pt x="669" y="111"/>
                  </a:lnTo>
                  <a:lnTo>
                    <a:pt x="670" y="97"/>
                  </a:lnTo>
                  <a:lnTo>
                    <a:pt x="671" y="85"/>
                  </a:lnTo>
                  <a:lnTo>
                    <a:pt x="672" y="74"/>
                  </a:lnTo>
                  <a:lnTo>
                    <a:pt x="674" y="65"/>
                  </a:lnTo>
                  <a:lnTo>
                    <a:pt x="677" y="56"/>
                  </a:lnTo>
                  <a:lnTo>
                    <a:pt x="682" y="47"/>
                  </a:lnTo>
                  <a:lnTo>
                    <a:pt x="687" y="37"/>
                  </a:lnTo>
                  <a:lnTo>
                    <a:pt x="696" y="26"/>
                  </a:lnTo>
                  <a:lnTo>
                    <a:pt x="706" y="26"/>
                  </a:lnTo>
                  <a:lnTo>
                    <a:pt x="714" y="27"/>
                  </a:lnTo>
                  <a:lnTo>
                    <a:pt x="723" y="28"/>
                  </a:lnTo>
                  <a:lnTo>
                    <a:pt x="729" y="30"/>
                  </a:lnTo>
                  <a:lnTo>
                    <a:pt x="736" y="33"/>
                  </a:lnTo>
                  <a:lnTo>
                    <a:pt x="741" y="38"/>
                  </a:lnTo>
                  <a:lnTo>
                    <a:pt x="747" y="44"/>
                  </a:lnTo>
                  <a:lnTo>
                    <a:pt x="752" y="51"/>
                  </a:lnTo>
                  <a:lnTo>
                    <a:pt x="756" y="51"/>
                  </a:lnTo>
                  <a:lnTo>
                    <a:pt x="760" y="51"/>
                  </a:lnTo>
                  <a:lnTo>
                    <a:pt x="760" y="55"/>
                  </a:lnTo>
                  <a:lnTo>
                    <a:pt x="760" y="59"/>
                  </a:lnTo>
                  <a:lnTo>
                    <a:pt x="764" y="59"/>
                  </a:lnTo>
                  <a:lnTo>
                    <a:pt x="768" y="59"/>
                  </a:lnTo>
                  <a:lnTo>
                    <a:pt x="769" y="67"/>
                  </a:lnTo>
                  <a:lnTo>
                    <a:pt x="770" y="73"/>
                  </a:lnTo>
                  <a:lnTo>
                    <a:pt x="772" y="79"/>
                  </a:lnTo>
                  <a:lnTo>
                    <a:pt x="775" y="85"/>
                  </a:lnTo>
                  <a:lnTo>
                    <a:pt x="780" y="98"/>
                  </a:lnTo>
                  <a:lnTo>
                    <a:pt x="784" y="111"/>
                  </a:lnTo>
                  <a:lnTo>
                    <a:pt x="788" y="111"/>
                  </a:lnTo>
                  <a:lnTo>
                    <a:pt x="792" y="111"/>
                  </a:lnTo>
                  <a:lnTo>
                    <a:pt x="794" y="125"/>
                  </a:lnTo>
                  <a:lnTo>
                    <a:pt x="796" y="138"/>
                  </a:lnTo>
                  <a:lnTo>
                    <a:pt x="799" y="138"/>
                  </a:lnTo>
                  <a:lnTo>
                    <a:pt x="805" y="138"/>
                  </a:lnTo>
                  <a:lnTo>
                    <a:pt x="805" y="147"/>
                  </a:lnTo>
                  <a:lnTo>
                    <a:pt x="806" y="155"/>
                  </a:lnTo>
                  <a:lnTo>
                    <a:pt x="808" y="162"/>
                  </a:lnTo>
                  <a:lnTo>
                    <a:pt x="809" y="169"/>
                  </a:lnTo>
                  <a:lnTo>
                    <a:pt x="814" y="184"/>
                  </a:lnTo>
                  <a:lnTo>
                    <a:pt x="820" y="198"/>
                  </a:lnTo>
                  <a:lnTo>
                    <a:pt x="824" y="198"/>
                  </a:lnTo>
                  <a:lnTo>
                    <a:pt x="828" y="198"/>
                  </a:lnTo>
                  <a:lnTo>
                    <a:pt x="828" y="206"/>
                  </a:lnTo>
                  <a:lnTo>
                    <a:pt x="828" y="215"/>
                  </a:lnTo>
                  <a:lnTo>
                    <a:pt x="832" y="215"/>
                  </a:lnTo>
                  <a:lnTo>
                    <a:pt x="836" y="215"/>
                  </a:lnTo>
                  <a:lnTo>
                    <a:pt x="836" y="218"/>
                  </a:lnTo>
                  <a:lnTo>
                    <a:pt x="836" y="222"/>
                  </a:lnTo>
                  <a:lnTo>
                    <a:pt x="845" y="222"/>
                  </a:lnTo>
                  <a:lnTo>
                    <a:pt x="853" y="222"/>
                  </a:lnTo>
                  <a:lnTo>
                    <a:pt x="863" y="222"/>
                  </a:lnTo>
                  <a:lnTo>
                    <a:pt x="871" y="222"/>
                  </a:lnTo>
                  <a:lnTo>
                    <a:pt x="878" y="240"/>
                  </a:lnTo>
                  <a:lnTo>
                    <a:pt x="882" y="252"/>
                  </a:lnTo>
                  <a:lnTo>
                    <a:pt x="885" y="264"/>
                  </a:lnTo>
                  <a:lnTo>
                    <a:pt x="889" y="281"/>
                  </a:lnTo>
                  <a:lnTo>
                    <a:pt x="898" y="281"/>
                  </a:lnTo>
                  <a:lnTo>
                    <a:pt x="908" y="281"/>
                  </a:lnTo>
                  <a:lnTo>
                    <a:pt x="918" y="281"/>
                  </a:lnTo>
                  <a:lnTo>
                    <a:pt x="928" y="281"/>
                  </a:lnTo>
                  <a:lnTo>
                    <a:pt x="925" y="269"/>
                  </a:lnTo>
                  <a:lnTo>
                    <a:pt x="923" y="255"/>
                  </a:lnTo>
                  <a:lnTo>
                    <a:pt x="921" y="243"/>
                  </a:lnTo>
                  <a:lnTo>
                    <a:pt x="920" y="231"/>
                  </a:lnTo>
                  <a:lnTo>
                    <a:pt x="923" y="231"/>
                  </a:lnTo>
                  <a:lnTo>
                    <a:pt x="925" y="233"/>
                  </a:lnTo>
                  <a:lnTo>
                    <a:pt x="928" y="235"/>
                  </a:lnTo>
                  <a:lnTo>
                    <a:pt x="931" y="237"/>
                  </a:lnTo>
                  <a:lnTo>
                    <a:pt x="936" y="243"/>
                  </a:lnTo>
                  <a:lnTo>
                    <a:pt x="941" y="250"/>
                  </a:lnTo>
                  <a:lnTo>
                    <a:pt x="950" y="268"/>
                  </a:lnTo>
                  <a:lnTo>
                    <a:pt x="955" y="281"/>
                  </a:lnTo>
                  <a:lnTo>
                    <a:pt x="964" y="281"/>
                  </a:lnTo>
                  <a:lnTo>
                    <a:pt x="976" y="281"/>
                  </a:lnTo>
                  <a:lnTo>
                    <a:pt x="976" y="288"/>
                  </a:lnTo>
                  <a:lnTo>
                    <a:pt x="978" y="295"/>
                  </a:lnTo>
                  <a:lnTo>
                    <a:pt x="984" y="295"/>
                  </a:lnTo>
                  <a:lnTo>
                    <a:pt x="991" y="296"/>
                  </a:lnTo>
                  <a:lnTo>
                    <a:pt x="995" y="292"/>
                  </a:lnTo>
                  <a:lnTo>
                    <a:pt x="997" y="287"/>
                  </a:lnTo>
                  <a:lnTo>
                    <a:pt x="1000" y="281"/>
                  </a:lnTo>
                  <a:lnTo>
                    <a:pt x="1001" y="277"/>
                  </a:lnTo>
                  <a:lnTo>
                    <a:pt x="1000" y="273"/>
                  </a:lnTo>
                  <a:lnTo>
                    <a:pt x="999" y="268"/>
                  </a:lnTo>
                  <a:lnTo>
                    <a:pt x="996" y="264"/>
                  </a:lnTo>
                  <a:lnTo>
                    <a:pt x="993" y="261"/>
                  </a:lnTo>
                  <a:lnTo>
                    <a:pt x="986" y="253"/>
                  </a:lnTo>
                  <a:lnTo>
                    <a:pt x="977" y="247"/>
                  </a:lnTo>
                  <a:lnTo>
                    <a:pt x="967" y="242"/>
                  </a:lnTo>
                  <a:lnTo>
                    <a:pt x="959" y="239"/>
                  </a:lnTo>
                  <a:lnTo>
                    <a:pt x="955" y="227"/>
                  </a:lnTo>
                  <a:lnTo>
                    <a:pt x="952" y="216"/>
                  </a:lnTo>
                  <a:lnTo>
                    <a:pt x="948" y="205"/>
                  </a:lnTo>
                  <a:lnTo>
                    <a:pt x="945" y="193"/>
                  </a:lnTo>
                  <a:lnTo>
                    <a:pt x="939" y="192"/>
                  </a:lnTo>
                  <a:lnTo>
                    <a:pt x="936" y="191"/>
                  </a:lnTo>
                  <a:lnTo>
                    <a:pt x="936" y="186"/>
                  </a:lnTo>
                  <a:lnTo>
                    <a:pt x="936" y="183"/>
                  </a:lnTo>
                  <a:lnTo>
                    <a:pt x="931" y="183"/>
                  </a:lnTo>
                  <a:lnTo>
                    <a:pt x="928" y="183"/>
                  </a:lnTo>
                  <a:lnTo>
                    <a:pt x="928" y="175"/>
                  </a:lnTo>
                  <a:lnTo>
                    <a:pt x="928" y="167"/>
                  </a:lnTo>
                  <a:lnTo>
                    <a:pt x="923" y="167"/>
                  </a:lnTo>
                  <a:lnTo>
                    <a:pt x="920" y="167"/>
                  </a:lnTo>
                  <a:lnTo>
                    <a:pt x="920" y="158"/>
                  </a:lnTo>
                  <a:lnTo>
                    <a:pt x="920" y="151"/>
                  </a:lnTo>
                  <a:lnTo>
                    <a:pt x="916" y="151"/>
                  </a:lnTo>
                  <a:lnTo>
                    <a:pt x="912" y="151"/>
                  </a:lnTo>
                  <a:lnTo>
                    <a:pt x="906" y="138"/>
                  </a:lnTo>
                  <a:lnTo>
                    <a:pt x="900" y="127"/>
                  </a:lnTo>
                  <a:lnTo>
                    <a:pt x="894" y="116"/>
                  </a:lnTo>
                  <a:lnTo>
                    <a:pt x="887" y="107"/>
                  </a:lnTo>
                  <a:lnTo>
                    <a:pt x="880" y="97"/>
                  </a:lnTo>
                  <a:lnTo>
                    <a:pt x="875" y="85"/>
                  </a:lnTo>
                  <a:lnTo>
                    <a:pt x="871" y="73"/>
                  </a:lnTo>
                  <a:lnTo>
                    <a:pt x="868" y="59"/>
                  </a:lnTo>
                  <a:lnTo>
                    <a:pt x="872" y="59"/>
                  </a:lnTo>
                  <a:lnTo>
                    <a:pt x="876" y="59"/>
                  </a:lnTo>
                  <a:lnTo>
                    <a:pt x="876" y="55"/>
                  </a:lnTo>
                  <a:lnTo>
                    <a:pt x="876" y="51"/>
                  </a:lnTo>
                  <a:lnTo>
                    <a:pt x="880" y="51"/>
                  </a:lnTo>
                  <a:lnTo>
                    <a:pt x="883" y="51"/>
                  </a:lnTo>
                  <a:lnTo>
                    <a:pt x="885" y="46"/>
                  </a:lnTo>
                  <a:lnTo>
                    <a:pt x="887" y="42"/>
                  </a:lnTo>
                  <a:lnTo>
                    <a:pt x="896" y="42"/>
                  </a:lnTo>
                  <a:lnTo>
                    <a:pt x="902" y="44"/>
                  </a:lnTo>
                  <a:lnTo>
                    <a:pt x="908" y="46"/>
                  </a:lnTo>
                  <a:lnTo>
                    <a:pt x="912" y="48"/>
                  </a:lnTo>
                  <a:lnTo>
                    <a:pt x="916" y="52"/>
                  </a:lnTo>
                  <a:lnTo>
                    <a:pt x="919" y="55"/>
                  </a:lnTo>
                  <a:lnTo>
                    <a:pt x="921" y="60"/>
                  </a:lnTo>
                  <a:lnTo>
                    <a:pt x="922" y="65"/>
                  </a:lnTo>
                  <a:lnTo>
                    <a:pt x="923" y="87"/>
                  </a:lnTo>
                  <a:lnTo>
                    <a:pt x="924" y="111"/>
                  </a:lnTo>
                  <a:lnTo>
                    <a:pt x="931" y="111"/>
                  </a:lnTo>
                  <a:lnTo>
                    <a:pt x="939" y="111"/>
                  </a:lnTo>
                  <a:lnTo>
                    <a:pt x="947" y="111"/>
                  </a:lnTo>
                  <a:lnTo>
                    <a:pt x="955" y="111"/>
                  </a:lnTo>
                  <a:lnTo>
                    <a:pt x="959" y="118"/>
                  </a:lnTo>
                  <a:lnTo>
                    <a:pt x="963" y="122"/>
                  </a:lnTo>
                  <a:lnTo>
                    <a:pt x="968" y="125"/>
                  </a:lnTo>
                  <a:lnTo>
                    <a:pt x="976" y="127"/>
                  </a:lnTo>
                  <a:lnTo>
                    <a:pt x="976" y="132"/>
                  </a:lnTo>
                  <a:lnTo>
                    <a:pt x="976" y="138"/>
                  </a:lnTo>
                  <a:lnTo>
                    <a:pt x="979" y="138"/>
                  </a:lnTo>
                  <a:lnTo>
                    <a:pt x="984" y="138"/>
                  </a:lnTo>
                  <a:lnTo>
                    <a:pt x="984" y="150"/>
                  </a:lnTo>
                  <a:lnTo>
                    <a:pt x="984" y="162"/>
                  </a:lnTo>
                  <a:lnTo>
                    <a:pt x="987" y="162"/>
                  </a:lnTo>
                  <a:lnTo>
                    <a:pt x="991" y="162"/>
                  </a:lnTo>
                  <a:lnTo>
                    <a:pt x="991" y="170"/>
                  </a:lnTo>
                  <a:lnTo>
                    <a:pt x="991" y="179"/>
                  </a:lnTo>
                  <a:lnTo>
                    <a:pt x="999" y="179"/>
                  </a:lnTo>
                  <a:lnTo>
                    <a:pt x="1008" y="179"/>
                  </a:lnTo>
                  <a:lnTo>
                    <a:pt x="1008" y="183"/>
                  </a:lnTo>
                  <a:lnTo>
                    <a:pt x="1008" y="186"/>
                  </a:lnTo>
                  <a:lnTo>
                    <a:pt x="1011" y="186"/>
                  </a:lnTo>
                  <a:lnTo>
                    <a:pt x="1015" y="186"/>
                  </a:lnTo>
                  <a:lnTo>
                    <a:pt x="1017" y="196"/>
                  </a:lnTo>
                  <a:lnTo>
                    <a:pt x="1019" y="207"/>
                  </a:lnTo>
                  <a:lnTo>
                    <a:pt x="1023" y="207"/>
                  </a:lnTo>
                  <a:lnTo>
                    <a:pt x="1028" y="207"/>
                  </a:lnTo>
                  <a:lnTo>
                    <a:pt x="1028" y="210"/>
                  </a:lnTo>
                  <a:lnTo>
                    <a:pt x="1028" y="215"/>
                  </a:lnTo>
                  <a:lnTo>
                    <a:pt x="1032" y="215"/>
                  </a:lnTo>
                  <a:lnTo>
                    <a:pt x="1035" y="215"/>
                  </a:lnTo>
                  <a:lnTo>
                    <a:pt x="1035" y="218"/>
                  </a:lnTo>
                  <a:lnTo>
                    <a:pt x="1035" y="222"/>
                  </a:lnTo>
                  <a:lnTo>
                    <a:pt x="1039" y="222"/>
                  </a:lnTo>
                  <a:lnTo>
                    <a:pt x="1043" y="222"/>
                  </a:lnTo>
                  <a:lnTo>
                    <a:pt x="1043" y="225"/>
                  </a:lnTo>
                  <a:lnTo>
                    <a:pt x="1043" y="231"/>
                  </a:lnTo>
                  <a:lnTo>
                    <a:pt x="1047" y="231"/>
                  </a:lnTo>
                  <a:lnTo>
                    <a:pt x="1051" y="231"/>
                  </a:lnTo>
                  <a:lnTo>
                    <a:pt x="1051" y="234"/>
                  </a:lnTo>
                  <a:lnTo>
                    <a:pt x="1051" y="239"/>
                  </a:lnTo>
                  <a:lnTo>
                    <a:pt x="1056" y="239"/>
                  </a:lnTo>
                  <a:lnTo>
                    <a:pt x="1059" y="239"/>
                  </a:lnTo>
                  <a:lnTo>
                    <a:pt x="1062" y="245"/>
                  </a:lnTo>
                  <a:lnTo>
                    <a:pt x="1065" y="250"/>
                  </a:lnTo>
                  <a:lnTo>
                    <a:pt x="1068" y="255"/>
                  </a:lnTo>
                  <a:lnTo>
                    <a:pt x="1071" y="259"/>
                  </a:lnTo>
                  <a:lnTo>
                    <a:pt x="1074" y="261"/>
                  </a:lnTo>
                  <a:lnTo>
                    <a:pt x="1078" y="263"/>
                  </a:lnTo>
                  <a:lnTo>
                    <a:pt x="1085" y="265"/>
                  </a:lnTo>
                  <a:lnTo>
                    <a:pt x="1091" y="266"/>
                  </a:lnTo>
                  <a:lnTo>
                    <a:pt x="1091" y="262"/>
                  </a:lnTo>
                  <a:lnTo>
                    <a:pt x="1091" y="258"/>
                  </a:lnTo>
                  <a:lnTo>
                    <a:pt x="1097" y="258"/>
                  </a:lnTo>
                  <a:lnTo>
                    <a:pt x="1103" y="258"/>
                  </a:lnTo>
                  <a:lnTo>
                    <a:pt x="1103" y="266"/>
                  </a:lnTo>
                  <a:lnTo>
                    <a:pt x="1103" y="274"/>
                  </a:lnTo>
                  <a:lnTo>
                    <a:pt x="1108" y="274"/>
                  </a:lnTo>
                  <a:lnTo>
                    <a:pt x="1115" y="274"/>
                  </a:lnTo>
                  <a:lnTo>
                    <a:pt x="1115" y="280"/>
                  </a:lnTo>
                  <a:lnTo>
                    <a:pt x="1115" y="287"/>
                  </a:lnTo>
                  <a:lnTo>
                    <a:pt x="1108" y="287"/>
                  </a:lnTo>
                  <a:lnTo>
                    <a:pt x="1103" y="287"/>
                  </a:lnTo>
                  <a:lnTo>
                    <a:pt x="1103" y="290"/>
                  </a:lnTo>
                  <a:lnTo>
                    <a:pt x="1103" y="294"/>
                  </a:lnTo>
                  <a:lnTo>
                    <a:pt x="1096" y="297"/>
                  </a:lnTo>
                  <a:lnTo>
                    <a:pt x="1090" y="301"/>
                  </a:lnTo>
                  <a:lnTo>
                    <a:pt x="1090" y="309"/>
                  </a:lnTo>
                  <a:lnTo>
                    <a:pt x="1090" y="319"/>
                  </a:lnTo>
                  <a:lnTo>
                    <a:pt x="1090" y="328"/>
                  </a:lnTo>
                  <a:lnTo>
                    <a:pt x="1090" y="338"/>
                  </a:lnTo>
                  <a:lnTo>
                    <a:pt x="1099" y="344"/>
                  </a:lnTo>
                  <a:lnTo>
                    <a:pt x="1105" y="349"/>
                  </a:lnTo>
                  <a:lnTo>
                    <a:pt x="1107" y="352"/>
                  </a:lnTo>
                  <a:lnTo>
                    <a:pt x="1108" y="356"/>
                  </a:lnTo>
                  <a:lnTo>
                    <a:pt x="1111" y="360"/>
                  </a:lnTo>
                  <a:lnTo>
                    <a:pt x="1112" y="366"/>
                  </a:lnTo>
                  <a:lnTo>
                    <a:pt x="1108" y="367"/>
                  </a:lnTo>
                  <a:lnTo>
                    <a:pt x="1104" y="369"/>
                  </a:lnTo>
                  <a:lnTo>
                    <a:pt x="1108" y="372"/>
                  </a:lnTo>
                  <a:lnTo>
                    <a:pt x="1113" y="375"/>
                  </a:lnTo>
                  <a:lnTo>
                    <a:pt x="1117" y="376"/>
                  </a:lnTo>
                  <a:lnTo>
                    <a:pt x="1122" y="377"/>
                  </a:lnTo>
                  <a:lnTo>
                    <a:pt x="1132" y="378"/>
                  </a:lnTo>
                  <a:lnTo>
                    <a:pt x="1143" y="379"/>
                  </a:lnTo>
                  <a:lnTo>
                    <a:pt x="1143" y="374"/>
                  </a:lnTo>
                  <a:lnTo>
                    <a:pt x="1143" y="371"/>
                  </a:lnTo>
                  <a:lnTo>
                    <a:pt x="1147" y="371"/>
                  </a:lnTo>
                  <a:lnTo>
                    <a:pt x="1151" y="371"/>
                  </a:lnTo>
                  <a:lnTo>
                    <a:pt x="1151" y="363"/>
                  </a:lnTo>
                  <a:lnTo>
                    <a:pt x="1151" y="358"/>
                  </a:lnTo>
                  <a:lnTo>
                    <a:pt x="1159" y="358"/>
                  </a:lnTo>
                  <a:lnTo>
                    <a:pt x="1168" y="358"/>
                  </a:lnTo>
                  <a:lnTo>
                    <a:pt x="1175" y="358"/>
                  </a:lnTo>
                  <a:lnTo>
                    <a:pt x="1183" y="358"/>
                  </a:lnTo>
                  <a:lnTo>
                    <a:pt x="1183" y="363"/>
                  </a:lnTo>
                  <a:lnTo>
                    <a:pt x="1183" y="371"/>
                  </a:lnTo>
                  <a:lnTo>
                    <a:pt x="1187" y="371"/>
                  </a:lnTo>
                  <a:lnTo>
                    <a:pt x="1190" y="371"/>
                  </a:lnTo>
                  <a:lnTo>
                    <a:pt x="1190" y="380"/>
                  </a:lnTo>
                  <a:lnTo>
                    <a:pt x="1190" y="390"/>
                  </a:lnTo>
                  <a:lnTo>
                    <a:pt x="1184" y="391"/>
                  </a:lnTo>
                  <a:lnTo>
                    <a:pt x="1179" y="392"/>
                  </a:lnTo>
                  <a:lnTo>
                    <a:pt x="1175" y="394"/>
                  </a:lnTo>
                  <a:lnTo>
                    <a:pt x="1171" y="398"/>
                  </a:lnTo>
                  <a:lnTo>
                    <a:pt x="1164" y="405"/>
                  </a:lnTo>
                  <a:lnTo>
                    <a:pt x="1157" y="413"/>
                  </a:lnTo>
                  <a:lnTo>
                    <a:pt x="1150" y="414"/>
                  </a:lnTo>
                  <a:lnTo>
                    <a:pt x="1144" y="416"/>
                  </a:lnTo>
                  <a:lnTo>
                    <a:pt x="1138" y="417"/>
                  </a:lnTo>
                  <a:lnTo>
                    <a:pt x="1134" y="420"/>
                  </a:lnTo>
                  <a:lnTo>
                    <a:pt x="1130" y="424"/>
                  </a:lnTo>
                  <a:lnTo>
                    <a:pt x="1127" y="428"/>
                  </a:lnTo>
                  <a:lnTo>
                    <a:pt x="1125" y="434"/>
                  </a:lnTo>
                  <a:lnTo>
                    <a:pt x="1124" y="442"/>
                  </a:lnTo>
                  <a:lnTo>
                    <a:pt x="1112" y="442"/>
                  </a:lnTo>
                  <a:lnTo>
                    <a:pt x="1099" y="442"/>
                  </a:lnTo>
                  <a:lnTo>
                    <a:pt x="1093" y="427"/>
                  </a:lnTo>
                  <a:lnTo>
                    <a:pt x="1087" y="412"/>
                  </a:lnTo>
                  <a:lnTo>
                    <a:pt x="1078" y="417"/>
                  </a:lnTo>
                  <a:lnTo>
                    <a:pt x="1073" y="422"/>
                  </a:lnTo>
                  <a:lnTo>
                    <a:pt x="1068" y="430"/>
                  </a:lnTo>
                  <a:lnTo>
                    <a:pt x="1064" y="438"/>
                  </a:lnTo>
                  <a:lnTo>
                    <a:pt x="1053" y="440"/>
                  </a:lnTo>
                  <a:lnTo>
                    <a:pt x="1043" y="442"/>
                  </a:lnTo>
                  <a:lnTo>
                    <a:pt x="1043" y="445"/>
                  </a:lnTo>
                  <a:lnTo>
                    <a:pt x="1043" y="450"/>
                  </a:lnTo>
                  <a:lnTo>
                    <a:pt x="1039" y="450"/>
                  </a:lnTo>
                  <a:lnTo>
                    <a:pt x="1035" y="450"/>
                  </a:lnTo>
                  <a:lnTo>
                    <a:pt x="1034" y="463"/>
                  </a:lnTo>
                  <a:lnTo>
                    <a:pt x="1031" y="473"/>
                  </a:lnTo>
                  <a:lnTo>
                    <a:pt x="1029" y="484"/>
                  </a:lnTo>
                  <a:lnTo>
                    <a:pt x="1024" y="492"/>
                  </a:lnTo>
                  <a:lnTo>
                    <a:pt x="1020" y="500"/>
                  </a:lnTo>
                  <a:lnTo>
                    <a:pt x="1014" y="508"/>
                  </a:lnTo>
                  <a:lnTo>
                    <a:pt x="1007" y="515"/>
                  </a:lnTo>
                  <a:lnTo>
                    <a:pt x="996" y="521"/>
                  </a:lnTo>
                  <a:lnTo>
                    <a:pt x="993" y="528"/>
                  </a:lnTo>
                  <a:lnTo>
                    <a:pt x="991" y="538"/>
                  </a:lnTo>
                  <a:lnTo>
                    <a:pt x="987" y="538"/>
                  </a:lnTo>
                  <a:lnTo>
                    <a:pt x="984" y="538"/>
                  </a:lnTo>
                  <a:lnTo>
                    <a:pt x="983" y="571"/>
                  </a:lnTo>
                  <a:lnTo>
                    <a:pt x="982" y="603"/>
                  </a:lnTo>
                  <a:lnTo>
                    <a:pt x="982" y="635"/>
                  </a:lnTo>
                  <a:lnTo>
                    <a:pt x="984" y="669"/>
                  </a:lnTo>
                  <a:lnTo>
                    <a:pt x="987" y="669"/>
                  </a:lnTo>
                  <a:lnTo>
                    <a:pt x="991" y="669"/>
                  </a:lnTo>
                  <a:lnTo>
                    <a:pt x="991" y="682"/>
                  </a:lnTo>
                  <a:lnTo>
                    <a:pt x="991" y="696"/>
                  </a:lnTo>
                  <a:lnTo>
                    <a:pt x="994" y="696"/>
                  </a:lnTo>
                  <a:lnTo>
                    <a:pt x="1000" y="696"/>
                  </a:lnTo>
                  <a:lnTo>
                    <a:pt x="1000" y="700"/>
                  </a:lnTo>
                  <a:lnTo>
                    <a:pt x="1000" y="705"/>
                  </a:lnTo>
                  <a:lnTo>
                    <a:pt x="1003" y="705"/>
                  </a:lnTo>
                  <a:lnTo>
                    <a:pt x="1008" y="705"/>
                  </a:lnTo>
                  <a:lnTo>
                    <a:pt x="1008" y="713"/>
                  </a:lnTo>
                  <a:lnTo>
                    <a:pt x="1008" y="721"/>
                  </a:lnTo>
                  <a:lnTo>
                    <a:pt x="1008" y="728"/>
                  </a:lnTo>
                  <a:lnTo>
                    <a:pt x="1008" y="737"/>
                  </a:lnTo>
                  <a:lnTo>
                    <a:pt x="1011" y="737"/>
                  </a:lnTo>
                  <a:lnTo>
                    <a:pt x="1015" y="737"/>
                  </a:lnTo>
                  <a:lnTo>
                    <a:pt x="1015" y="743"/>
                  </a:lnTo>
                  <a:lnTo>
                    <a:pt x="1015" y="749"/>
                  </a:lnTo>
                  <a:lnTo>
                    <a:pt x="1021" y="749"/>
                  </a:lnTo>
                  <a:lnTo>
                    <a:pt x="1028" y="749"/>
                  </a:lnTo>
                  <a:lnTo>
                    <a:pt x="1028" y="756"/>
                  </a:lnTo>
                  <a:lnTo>
                    <a:pt x="1028" y="765"/>
                  </a:lnTo>
                  <a:lnTo>
                    <a:pt x="1040" y="765"/>
                  </a:lnTo>
                  <a:lnTo>
                    <a:pt x="1051" y="765"/>
                  </a:lnTo>
                  <a:lnTo>
                    <a:pt x="1064" y="765"/>
                  </a:lnTo>
                  <a:lnTo>
                    <a:pt x="1075" y="765"/>
                  </a:lnTo>
                  <a:lnTo>
                    <a:pt x="1075" y="760"/>
                  </a:lnTo>
                  <a:lnTo>
                    <a:pt x="1075" y="756"/>
                  </a:lnTo>
                  <a:lnTo>
                    <a:pt x="1085" y="756"/>
                  </a:lnTo>
                  <a:lnTo>
                    <a:pt x="1095" y="756"/>
                  </a:lnTo>
                  <a:lnTo>
                    <a:pt x="1095" y="768"/>
                  </a:lnTo>
                  <a:lnTo>
                    <a:pt x="1095" y="780"/>
                  </a:lnTo>
                  <a:lnTo>
                    <a:pt x="1103" y="780"/>
                  </a:lnTo>
                  <a:lnTo>
                    <a:pt x="1112" y="780"/>
                  </a:lnTo>
                  <a:lnTo>
                    <a:pt x="1112" y="792"/>
                  </a:lnTo>
                  <a:lnTo>
                    <a:pt x="1112" y="804"/>
                  </a:lnTo>
                  <a:lnTo>
                    <a:pt x="1107" y="804"/>
                  </a:lnTo>
                  <a:lnTo>
                    <a:pt x="1103" y="804"/>
                  </a:lnTo>
                  <a:lnTo>
                    <a:pt x="1103" y="807"/>
                  </a:lnTo>
                  <a:lnTo>
                    <a:pt x="1103" y="812"/>
                  </a:lnTo>
                  <a:lnTo>
                    <a:pt x="1098" y="812"/>
                  </a:lnTo>
                  <a:lnTo>
                    <a:pt x="1095" y="812"/>
                  </a:lnTo>
                  <a:lnTo>
                    <a:pt x="1095" y="816"/>
                  </a:lnTo>
                  <a:lnTo>
                    <a:pt x="1095" y="821"/>
                  </a:lnTo>
                  <a:lnTo>
                    <a:pt x="1085" y="821"/>
                  </a:lnTo>
                  <a:lnTo>
                    <a:pt x="1075" y="821"/>
                  </a:lnTo>
                  <a:lnTo>
                    <a:pt x="1075" y="816"/>
                  </a:lnTo>
                  <a:lnTo>
                    <a:pt x="1075" y="812"/>
                  </a:lnTo>
                  <a:lnTo>
                    <a:pt x="1060" y="806"/>
                  </a:lnTo>
                  <a:lnTo>
                    <a:pt x="1046" y="802"/>
                  </a:lnTo>
                  <a:lnTo>
                    <a:pt x="1039" y="801"/>
                  </a:lnTo>
                  <a:lnTo>
                    <a:pt x="1032" y="800"/>
                  </a:lnTo>
                  <a:lnTo>
                    <a:pt x="1022" y="799"/>
                  </a:lnTo>
                  <a:lnTo>
                    <a:pt x="1012" y="799"/>
                  </a:lnTo>
                  <a:lnTo>
                    <a:pt x="1007" y="792"/>
                  </a:lnTo>
                  <a:lnTo>
                    <a:pt x="1003" y="784"/>
                  </a:lnTo>
                  <a:lnTo>
                    <a:pt x="1000" y="784"/>
                  </a:lnTo>
                  <a:lnTo>
                    <a:pt x="995" y="784"/>
                  </a:lnTo>
                  <a:lnTo>
                    <a:pt x="995" y="780"/>
                  </a:lnTo>
                  <a:lnTo>
                    <a:pt x="995" y="777"/>
                  </a:lnTo>
                  <a:lnTo>
                    <a:pt x="993" y="776"/>
                  </a:lnTo>
                  <a:lnTo>
                    <a:pt x="991" y="776"/>
                  </a:lnTo>
                  <a:lnTo>
                    <a:pt x="991" y="780"/>
                  </a:lnTo>
                  <a:lnTo>
                    <a:pt x="991" y="784"/>
                  </a:lnTo>
                  <a:lnTo>
                    <a:pt x="981" y="783"/>
                  </a:lnTo>
                  <a:lnTo>
                    <a:pt x="972" y="783"/>
                  </a:lnTo>
                  <a:lnTo>
                    <a:pt x="963" y="782"/>
                  </a:lnTo>
                  <a:lnTo>
                    <a:pt x="954" y="782"/>
                  </a:lnTo>
                  <a:lnTo>
                    <a:pt x="956" y="765"/>
                  </a:lnTo>
                  <a:lnTo>
                    <a:pt x="957" y="755"/>
                  </a:lnTo>
                  <a:lnTo>
                    <a:pt x="956" y="749"/>
                  </a:lnTo>
                  <a:lnTo>
                    <a:pt x="955" y="744"/>
                  </a:lnTo>
                  <a:lnTo>
                    <a:pt x="949" y="744"/>
                  </a:lnTo>
                  <a:lnTo>
                    <a:pt x="944" y="744"/>
                  </a:lnTo>
                  <a:lnTo>
                    <a:pt x="944" y="738"/>
                  </a:lnTo>
                  <a:lnTo>
                    <a:pt x="944" y="733"/>
                  </a:lnTo>
                  <a:lnTo>
                    <a:pt x="939" y="733"/>
                  </a:lnTo>
                  <a:lnTo>
                    <a:pt x="936" y="733"/>
                  </a:lnTo>
                  <a:lnTo>
                    <a:pt x="936" y="724"/>
                  </a:lnTo>
                  <a:lnTo>
                    <a:pt x="936" y="717"/>
                  </a:lnTo>
                  <a:lnTo>
                    <a:pt x="931" y="717"/>
                  </a:lnTo>
                  <a:lnTo>
                    <a:pt x="928" y="717"/>
                  </a:lnTo>
                  <a:lnTo>
                    <a:pt x="928" y="712"/>
                  </a:lnTo>
                  <a:lnTo>
                    <a:pt x="928" y="709"/>
                  </a:lnTo>
                  <a:lnTo>
                    <a:pt x="922" y="707"/>
                  </a:lnTo>
                  <a:lnTo>
                    <a:pt x="917" y="706"/>
                  </a:lnTo>
                  <a:lnTo>
                    <a:pt x="913" y="710"/>
                  </a:lnTo>
                  <a:lnTo>
                    <a:pt x="911" y="713"/>
                  </a:lnTo>
                  <a:lnTo>
                    <a:pt x="909" y="717"/>
                  </a:lnTo>
                  <a:lnTo>
                    <a:pt x="907" y="725"/>
                  </a:lnTo>
                  <a:lnTo>
                    <a:pt x="896" y="721"/>
                  </a:lnTo>
                  <a:lnTo>
                    <a:pt x="885" y="715"/>
                  </a:lnTo>
                  <a:lnTo>
                    <a:pt x="877" y="711"/>
                  </a:lnTo>
                  <a:lnTo>
                    <a:pt x="871" y="709"/>
                  </a:lnTo>
                  <a:lnTo>
                    <a:pt x="871" y="712"/>
                  </a:lnTo>
                  <a:lnTo>
                    <a:pt x="871" y="717"/>
                  </a:lnTo>
                  <a:lnTo>
                    <a:pt x="868" y="717"/>
                  </a:lnTo>
                  <a:lnTo>
                    <a:pt x="865" y="717"/>
                  </a:lnTo>
                  <a:lnTo>
                    <a:pt x="865" y="720"/>
                  </a:lnTo>
                  <a:lnTo>
                    <a:pt x="865" y="725"/>
                  </a:lnTo>
                  <a:lnTo>
                    <a:pt x="860" y="725"/>
                  </a:lnTo>
                  <a:lnTo>
                    <a:pt x="856" y="725"/>
                  </a:lnTo>
                  <a:lnTo>
                    <a:pt x="856" y="733"/>
                  </a:lnTo>
                  <a:lnTo>
                    <a:pt x="856" y="741"/>
                  </a:lnTo>
                  <a:lnTo>
                    <a:pt x="851" y="741"/>
                  </a:lnTo>
                  <a:lnTo>
                    <a:pt x="847" y="741"/>
                  </a:lnTo>
                  <a:lnTo>
                    <a:pt x="847" y="754"/>
                  </a:lnTo>
                  <a:lnTo>
                    <a:pt x="847" y="768"/>
                  </a:lnTo>
                  <a:lnTo>
                    <a:pt x="834" y="768"/>
                  </a:lnTo>
                  <a:lnTo>
                    <a:pt x="820" y="768"/>
                  </a:lnTo>
                  <a:lnTo>
                    <a:pt x="820" y="772"/>
                  </a:lnTo>
                  <a:lnTo>
                    <a:pt x="820" y="776"/>
                  </a:lnTo>
                  <a:lnTo>
                    <a:pt x="815" y="776"/>
                  </a:lnTo>
                  <a:lnTo>
                    <a:pt x="812" y="776"/>
                  </a:lnTo>
                  <a:lnTo>
                    <a:pt x="812" y="780"/>
                  </a:lnTo>
                  <a:lnTo>
                    <a:pt x="812" y="784"/>
                  </a:lnTo>
                  <a:lnTo>
                    <a:pt x="808" y="784"/>
                  </a:lnTo>
                  <a:lnTo>
                    <a:pt x="805" y="784"/>
                  </a:lnTo>
                  <a:lnTo>
                    <a:pt x="805" y="789"/>
                  </a:lnTo>
                  <a:lnTo>
                    <a:pt x="805" y="792"/>
                  </a:lnTo>
                  <a:lnTo>
                    <a:pt x="799" y="792"/>
                  </a:lnTo>
                  <a:lnTo>
                    <a:pt x="796" y="792"/>
                  </a:lnTo>
                  <a:lnTo>
                    <a:pt x="793" y="804"/>
                  </a:lnTo>
                  <a:lnTo>
                    <a:pt x="791" y="814"/>
                  </a:lnTo>
                  <a:lnTo>
                    <a:pt x="790" y="824"/>
                  </a:lnTo>
                  <a:lnTo>
                    <a:pt x="790" y="839"/>
                  </a:lnTo>
                  <a:lnTo>
                    <a:pt x="779" y="852"/>
                  </a:lnTo>
                  <a:lnTo>
                    <a:pt x="769" y="862"/>
                  </a:lnTo>
                  <a:lnTo>
                    <a:pt x="766" y="867"/>
                  </a:lnTo>
                  <a:lnTo>
                    <a:pt x="762" y="874"/>
                  </a:lnTo>
                  <a:lnTo>
                    <a:pt x="760" y="881"/>
                  </a:lnTo>
                  <a:lnTo>
                    <a:pt x="757" y="889"/>
                  </a:lnTo>
                  <a:lnTo>
                    <a:pt x="767" y="891"/>
                  </a:lnTo>
                  <a:lnTo>
                    <a:pt x="779" y="894"/>
                  </a:lnTo>
                  <a:lnTo>
                    <a:pt x="789" y="896"/>
                  </a:lnTo>
                  <a:lnTo>
                    <a:pt x="799" y="900"/>
                  </a:lnTo>
                  <a:lnTo>
                    <a:pt x="798" y="906"/>
                  </a:lnTo>
                  <a:lnTo>
                    <a:pt x="796" y="913"/>
                  </a:lnTo>
                  <a:lnTo>
                    <a:pt x="788" y="914"/>
                  </a:lnTo>
                  <a:lnTo>
                    <a:pt x="782" y="915"/>
                  </a:lnTo>
                  <a:lnTo>
                    <a:pt x="776" y="917"/>
                  </a:lnTo>
                  <a:lnTo>
                    <a:pt x="770" y="919"/>
                  </a:lnTo>
                  <a:lnTo>
                    <a:pt x="762" y="926"/>
                  </a:lnTo>
                  <a:lnTo>
                    <a:pt x="755" y="932"/>
                  </a:lnTo>
                  <a:lnTo>
                    <a:pt x="748" y="938"/>
                  </a:lnTo>
                  <a:lnTo>
                    <a:pt x="740" y="945"/>
                  </a:lnTo>
                  <a:lnTo>
                    <a:pt x="732" y="953"/>
                  </a:lnTo>
                  <a:lnTo>
                    <a:pt x="721" y="960"/>
                  </a:lnTo>
                  <a:close/>
                </a:path>
              </a:pathLst>
            </a:custGeom>
            <a:solidFill>
              <a:srgbClr val="62E13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lt1"/>
                </a:solidFill>
              </a:endParaRPr>
            </a:p>
          </p:txBody>
        </p:sp>
        <p:sp>
          <p:nvSpPr>
            <p:cNvPr id="33" name="Freeform 337">
              <a:extLst>
                <a:ext uri="{FF2B5EF4-FFF2-40B4-BE49-F238E27FC236}">
                  <a16:creationId xmlns:a16="http://schemas.microsoft.com/office/drawing/2014/main" id="{C951D477-FF8A-4DCF-AAC2-7894A02C8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8509" y="2401428"/>
              <a:ext cx="890996" cy="1205773"/>
            </a:xfrm>
            <a:custGeom>
              <a:avLst/>
              <a:gdLst>
                <a:gd name="T0" fmla="*/ 2147483646 w 2178"/>
                <a:gd name="T1" fmla="*/ 2147483646 h 2956"/>
                <a:gd name="T2" fmla="*/ 2147483646 w 2178"/>
                <a:gd name="T3" fmla="*/ 2147483646 h 2956"/>
                <a:gd name="T4" fmla="*/ 2147483646 w 2178"/>
                <a:gd name="T5" fmla="*/ 2147483646 h 2956"/>
                <a:gd name="T6" fmla="*/ 2147483646 w 2178"/>
                <a:gd name="T7" fmla="*/ 2147483646 h 2956"/>
                <a:gd name="T8" fmla="*/ 2147483646 w 2178"/>
                <a:gd name="T9" fmla="*/ 2147483646 h 2956"/>
                <a:gd name="T10" fmla="*/ 2147483646 w 2178"/>
                <a:gd name="T11" fmla="*/ 2147483646 h 2956"/>
                <a:gd name="T12" fmla="*/ 2147483646 w 2178"/>
                <a:gd name="T13" fmla="*/ 2147483646 h 2956"/>
                <a:gd name="T14" fmla="*/ 2147483646 w 2178"/>
                <a:gd name="T15" fmla="*/ 2147483646 h 2956"/>
                <a:gd name="T16" fmla="*/ 2147483646 w 2178"/>
                <a:gd name="T17" fmla="*/ 2147483646 h 2956"/>
                <a:gd name="T18" fmla="*/ 2147483646 w 2178"/>
                <a:gd name="T19" fmla="*/ 2147483646 h 2956"/>
                <a:gd name="T20" fmla="*/ 2147483646 w 2178"/>
                <a:gd name="T21" fmla="*/ 2147483646 h 2956"/>
                <a:gd name="T22" fmla="*/ 2147483646 w 2178"/>
                <a:gd name="T23" fmla="*/ 2147483646 h 2956"/>
                <a:gd name="T24" fmla="*/ 2147483646 w 2178"/>
                <a:gd name="T25" fmla="*/ 2147483646 h 2956"/>
                <a:gd name="T26" fmla="*/ 2147483646 w 2178"/>
                <a:gd name="T27" fmla="*/ 2147483646 h 2956"/>
                <a:gd name="T28" fmla="*/ 2147483646 w 2178"/>
                <a:gd name="T29" fmla="*/ 2147483646 h 2956"/>
                <a:gd name="T30" fmla="*/ 2147483646 w 2178"/>
                <a:gd name="T31" fmla="*/ 2147483646 h 2956"/>
                <a:gd name="T32" fmla="*/ 2147483646 w 2178"/>
                <a:gd name="T33" fmla="*/ 2147483646 h 2956"/>
                <a:gd name="T34" fmla="*/ 2147483646 w 2178"/>
                <a:gd name="T35" fmla="*/ 2147483646 h 2956"/>
                <a:gd name="T36" fmla="*/ 2147483646 w 2178"/>
                <a:gd name="T37" fmla="*/ 2147483646 h 2956"/>
                <a:gd name="T38" fmla="*/ 2147483646 w 2178"/>
                <a:gd name="T39" fmla="*/ 2147483646 h 2956"/>
                <a:gd name="T40" fmla="*/ 2147483646 w 2178"/>
                <a:gd name="T41" fmla="*/ 2147483646 h 2956"/>
                <a:gd name="T42" fmla="*/ 2147483646 w 2178"/>
                <a:gd name="T43" fmla="*/ 2147483646 h 2956"/>
                <a:gd name="T44" fmla="*/ 2147483646 w 2178"/>
                <a:gd name="T45" fmla="*/ 2147483646 h 2956"/>
                <a:gd name="T46" fmla="*/ 2147483646 w 2178"/>
                <a:gd name="T47" fmla="*/ 2147483646 h 2956"/>
                <a:gd name="T48" fmla="*/ 2147483646 w 2178"/>
                <a:gd name="T49" fmla="*/ 2147483646 h 2956"/>
                <a:gd name="T50" fmla="*/ 2147483646 w 2178"/>
                <a:gd name="T51" fmla="*/ 2147483646 h 2956"/>
                <a:gd name="T52" fmla="*/ 2147483646 w 2178"/>
                <a:gd name="T53" fmla="*/ 2147483646 h 2956"/>
                <a:gd name="T54" fmla="*/ 2147483646 w 2178"/>
                <a:gd name="T55" fmla="*/ 2147483646 h 2956"/>
                <a:gd name="T56" fmla="*/ 2147483646 w 2178"/>
                <a:gd name="T57" fmla="*/ 2147483646 h 2956"/>
                <a:gd name="T58" fmla="*/ 2147483646 w 2178"/>
                <a:gd name="T59" fmla="*/ 2147483646 h 2956"/>
                <a:gd name="T60" fmla="*/ 2147483646 w 2178"/>
                <a:gd name="T61" fmla="*/ 2147483646 h 2956"/>
                <a:gd name="T62" fmla="*/ 2147483646 w 2178"/>
                <a:gd name="T63" fmla="*/ 2147483646 h 2956"/>
                <a:gd name="T64" fmla="*/ 2147483646 w 2178"/>
                <a:gd name="T65" fmla="*/ 2147483646 h 2956"/>
                <a:gd name="T66" fmla="*/ 2147483646 w 2178"/>
                <a:gd name="T67" fmla="*/ 2147483646 h 2956"/>
                <a:gd name="T68" fmla="*/ 2147483646 w 2178"/>
                <a:gd name="T69" fmla="*/ 2147483646 h 2956"/>
                <a:gd name="T70" fmla="*/ 2147483646 w 2178"/>
                <a:gd name="T71" fmla="*/ 2147483646 h 2956"/>
                <a:gd name="T72" fmla="*/ 2147483646 w 2178"/>
                <a:gd name="T73" fmla="*/ 2147483646 h 2956"/>
                <a:gd name="T74" fmla="*/ 2147483646 w 2178"/>
                <a:gd name="T75" fmla="*/ 2147483646 h 2956"/>
                <a:gd name="T76" fmla="*/ 2147483646 w 2178"/>
                <a:gd name="T77" fmla="*/ 2147483646 h 2956"/>
                <a:gd name="T78" fmla="*/ 2147483646 w 2178"/>
                <a:gd name="T79" fmla="*/ 2147483646 h 2956"/>
                <a:gd name="T80" fmla="*/ 2147483646 w 2178"/>
                <a:gd name="T81" fmla="*/ 2147483646 h 2956"/>
                <a:gd name="T82" fmla="*/ 2147483646 w 2178"/>
                <a:gd name="T83" fmla="*/ 2147483646 h 2956"/>
                <a:gd name="T84" fmla="*/ 2147483646 w 2178"/>
                <a:gd name="T85" fmla="*/ 2147483646 h 2956"/>
                <a:gd name="T86" fmla="*/ 2147483646 w 2178"/>
                <a:gd name="T87" fmla="*/ 2147483646 h 2956"/>
                <a:gd name="T88" fmla="*/ 2147483646 w 2178"/>
                <a:gd name="T89" fmla="*/ 2147483646 h 2956"/>
                <a:gd name="T90" fmla="*/ 2147483646 w 2178"/>
                <a:gd name="T91" fmla="*/ 2147483646 h 2956"/>
                <a:gd name="T92" fmla="*/ 2147483646 w 2178"/>
                <a:gd name="T93" fmla="*/ 2147483646 h 2956"/>
                <a:gd name="T94" fmla="*/ 2147483646 w 2178"/>
                <a:gd name="T95" fmla="*/ 2147483646 h 2956"/>
                <a:gd name="T96" fmla="*/ 2147483646 w 2178"/>
                <a:gd name="T97" fmla="*/ 2147483646 h 2956"/>
                <a:gd name="T98" fmla="*/ 2147483646 w 2178"/>
                <a:gd name="T99" fmla="*/ 2147483646 h 2956"/>
                <a:gd name="T100" fmla="*/ 2147483646 w 2178"/>
                <a:gd name="T101" fmla="*/ 2147483646 h 2956"/>
                <a:gd name="T102" fmla="*/ 2147483646 w 2178"/>
                <a:gd name="T103" fmla="*/ 2147483646 h 2956"/>
                <a:gd name="T104" fmla="*/ 2147483646 w 2178"/>
                <a:gd name="T105" fmla="*/ 2147483646 h 2956"/>
                <a:gd name="T106" fmla="*/ 2147483646 w 2178"/>
                <a:gd name="T107" fmla="*/ 2147483646 h 2956"/>
                <a:gd name="T108" fmla="*/ 2147483646 w 2178"/>
                <a:gd name="T109" fmla="*/ 2147483646 h 2956"/>
                <a:gd name="T110" fmla="*/ 2147483646 w 2178"/>
                <a:gd name="T111" fmla="*/ 2147483646 h 2956"/>
                <a:gd name="T112" fmla="*/ 2147483646 w 2178"/>
                <a:gd name="T113" fmla="*/ 2147483646 h 2956"/>
                <a:gd name="T114" fmla="*/ 2147483646 w 2178"/>
                <a:gd name="T115" fmla="*/ 2147483646 h 2956"/>
                <a:gd name="T116" fmla="*/ 2147483646 w 2178"/>
                <a:gd name="T117" fmla="*/ 2147483646 h 2956"/>
                <a:gd name="T118" fmla="*/ 2147483646 w 2178"/>
                <a:gd name="T119" fmla="*/ 2147483646 h 2956"/>
                <a:gd name="T120" fmla="*/ 2147483646 w 2178"/>
                <a:gd name="T121" fmla="*/ 2147483646 h 2956"/>
                <a:gd name="T122" fmla="*/ 2147483646 w 2178"/>
                <a:gd name="T123" fmla="*/ 2147483646 h 2956"/>
                <a:gd name="T124" fmla="*/ 2147483646 w 2178"/>
                <a:gd name="T125" fmla="*/ 2147483646 h 29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178"/>
                <a:gd name="T190" fmla="*/ 0 h 2956"/>
                <a:gd name="T191" fmla="*/ 2178 w 2178"/>
                <a:gd name="T192" fmla="*/ 2956 h 29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178" h="2956">
                  <a:moveTo>
                    <a:pt x="1316" y="2956"/>
                  </a:moveTo>
                  <a:lnTo>
                    <a:pt x="1313" y="2941"/>
                  </a:lnTo>
                  <a:lnTo>
                    <a:pt x="1309" y="2928"/>
                  </a:lnTo>
                  <a:lnTo>
                    <a:pt x="1305" y="2928"/>
                  </a:lnTo>
                  <a:lnTo>
                    <a:pt x="1301" y="2928"/>
                  </a:lnTo>
                  <a:lnTo>
                    <a:pt x="1301" y="2916"/>
                  </a:lnTo>
                  <a:lnTo>
                    <a:pt x="1301" y="2904"/>
                  </a:lnTo>
                  <a:lnTo>
                    <a:pt x="1296" y="2904"/>
                  </a:lnTo>
                  <a:lnTo>
                    <a:pt x="1292" y="2904"/>
                  </a:lnTo>
                  <a:lnTo>
                    <a:pt x="1287" y="2882"/>
                  </a:lnTo>
                  <a:lnTo>
                    <a:pt x="1282" y="2867"/>
                  </a:lnTo>
                  <a:lnTo>
                    <a:pt x="1280" y="2860"/>
                  </a:lnTo>
                  <a:lnTo>
                    <a:pt x="1277" y="2856"/>
                  </a:lnTo>
                  <a:lnTo>
                    <a:pt x="1274" y="2853"/>
                  </a:lnTo>
                  <a:lnTo>
                    <a:pt x="1270" y="2850"/>
                  </a:lnTo>
                  <a:lnTo>
                    <a:pt x="1266" y="2850"/>
                  </a:lnTo>
                  <a:lnTo>
                    <a:pt x="1262" y="2850"/>
                  </a:lnTo>
                  <a:lnTo>
                    <a:pt x="1257" y="2851"/>
                  </a:lnTo>
                  <a:lnTo>
                    <a:pt x="1251" y="2853"/>
                  </a:lnTo>
                  <a:lnTo>
                    <a:pt x="1236" y="2860"/>
                  </a:lnTo>
                  <a:lnTo>
                    <a:pt x="1219" y="2871"/>
                  </a:lnTo>
                  <a:lnTo>
                    <a:pt x="1207" y="2871"/>
                  </a:lnTo>
                  <a:lnTo>
                    <a:pt x="1197" y="2871"/>
                  </a:lnTo>
                  <a:lnTo>
                    <a:pt x="1185" y="2871"/>
                  </a:lnTo>
                  <a:lnTo>
                    <a:pt x="1175" y="2871"/>
                  </a:lnTo>
                  <a:lnTo>
                    <a:pt x="1167" y="2864"/>
                  </a:lnTo>
                  <a:lnTo>
                    <a:pt x="1160" y="2856"/>
                  </a:lnTo>
                  <a:lnTo>
                    <a:pt x="1160" y="2840"/>
                  </a:lnTo>
                  <a:lnTo>
                    <a:pt x="1160" y="2823"/>
                  </a:lnTo>
                  <a:lnTo>
                    <a:pt x="1161" y="2807"/>
                  </a:lnTo>
                  <a:lnTo>
                    <a:pt x="1161" y="2790"/>
                  </a:lnTo>
                  <a:lnTo>
                    <a:pt x="1151" y="2781"/>
                  </a:lnTo>
                  <a:lnTo>
                    <a:pt x="1144" y="2772"/>
                  </a:lnTo>
                  <a:lnTo>
                    <a:pt x="1142" y="2768"/>
                  </a:lnTo>
                  <a:lnTo>
                    <a:pt x="1140" y="2763"/>
                  </a:lnTo>
                  <a:lnTo>
                    <a:pt x="1139" y="2757"/>
                  </a:lnTo>
                  <a:lnTo>
                    <a:pt x="1137" y="2749"/>
                  </a:lnTo>
                  <a:lnTo>
                    <a:pt x="1134" y="2749"/>
                  </a:lnTo>
                  <a:lnTo>
                    <a:pt x="1129" y="2749"/>
                  </a:lnTo>
                  <a:lnTo>
                    <a:pt x="1129" y="2741"/>
                  </a:lnTo>
                  <a:lnTo>
                    <a:pt x="1129" y="2733"/>
                  </a:lnTo>
                  <a:lnTo>
                    <a:pt x="1129" y="2725"/>
                  </a:lnTo>
                  <a:lnTo>
                    <a:pt x="1129" y="2717"/>
                  </a:lnTo>
                  <a:lnTo>
                    <a:pt x="1137" y="2720"/>
                  </a:lnTo>
                  <a:lnTo>
                    <a:pt x="1144" y="2723"/>
                  </a:lnTo>
                  <a:lnTo>
                    <a:pt x="1153" y="2724"/>
                  </a:lnTo>
                  <a:lnTo>
                    <a:pt x="1169" y="2726"/>
                  </a:lnTo>
                  <a:lnTo>
                    <a:pt x="1173" y="2731"/>
                  </a:lnTo>
                  <a:lnTo>
                    <a:pt x="1178" y="2736"/>
                  </a:lnTo>
                  <a:lnTo>
                    <a:pt x="1182" y="2740"/>
                  </a:lnTo>
                  <a:lnTo>
                    <a:pt x="1188" y="2744"/>
                  </a:lnTo>
                  <a:lnTo>
                    <a:pt x="1200" y="2753"/>
                  </a:lnTo>
                  <a:lnTo>
                    <a:pt x="1212" y="2759"/>
                  </a:lnTo>
                  <a:lnTo>
                    <a:pt x="1225" y="2764"/>
                  </a:lnTo>
                  <a:lnTo>
                    <a:pt x="1238" y="2769"/>
                  </a:lnTo>
                  <a:lnTo>
                    <a:pt x="1252" y="2773"/>
                  </a:lnTo>
                  <a:lnTo>
                    <a:pt x="1264" y="2776"/>
                  </a:lnTo>
                  <a:lnTo>
                    <a:pt x="1264" y="2781"/>
                  </a:lnTo>
                  <a:lnTo>
                    <a:pt x="1264" y="2785"/>
                  </a:lnTo>
                  <a:lnTo>
                    <a:pt x="1279" y="2788"/>
                  </a:lnTo>
                  <a:lnTo>
                    <a:pt x="1293" y="2791"/>
                  </a:lnTo>
                  <a:lnTo>
                    <a:pt x="1306" y="2796"/>
                  </a:lnTo>
                  <a:lnTo>
                    <a:pt x="1318" y="2802"/>
                  </a:lnTo>
                  <a:lnTo>
                    <a:pt x="1331" y="2808"/>
                  </a:lnTo>
                  <a:lnTo>
                    <a:pt x="1344" y="2812"/>
                  </a:lnTo>
                  <a:lnTo>
                    <a:pt x="1351" y="2814"/>
                  </a:lnTo>
                  <a:lnTo>
                    <a:pt x="1358" y="2815"/>
                  </a:lnTo>
                  <a:lnTo>
                    <a:pt x="1366" y="2816"/>
                  </a:lnTo>
                  <a:lnTo>
                    <a:pt x="1373" y="2816"/>
                  </a:lnTo>
                  <a:lnTo>
                    <a:pt x="1379" y="2805"/>
                  </a:lnTo>
                  <a:lnTo>
                    <a:pt x="1382" y="2798"/>
                  </a:lnTo>
                  <a:lnTo>
                    <a:pt x="1385" y="2789"/>
                  </a:lnTo>
                  <a:lnTo>
                    <a:pt x="1388" y="2776"/>
                  </a:lnTo>
                  <a:lnTo>
                    <a:pt x="1392" y="2776"/>
                  </a:lnTo>
                  <a:lnTo>
                    <a:pt x="1396" y="2776"/>
                  </a:lnTo>
                  <a:lnTo>
                    <a:pt x="1396" y="2768"/>
                  </a:lnTo>
                  <a:lnTo>
                    <a:pt x="1396" y="2761"/>
                  </a:lnTo>
                  <a:lnTo>
                    <a:pt x="1400" y="2761"/>
                  </a:lnTo>
                  <a:lnTo>
                    <a:pt x="1404" y="2761"/>
                  </a:lnTo>
                  <a:lnTo>
                    <a:pt x="1406" y="2751"/>
                  </a:lnTo>
                  <a:lnTo>
                    <a:pt x="1408" y="2740"/>
                  </a:lnTo>
                  <a:lnTo>
                    <a:pt x="1409" y="2731"/>
                  </a:lnTo>
                  <a:lnTo>
                    <a:pt x="1412" y="2720"/>
                  </a:lnTo>
                  <a:lnTo>
                    <a:pt x="1398" y="2716"/>
                  </a:lnTo>
                  <a:lnTo>
                    <a:pt x="1386" y="2712"/>
                  </a:lnTo>
                  <a:lnTo>
                    <a:pt x="1373" y="2709"/>
                  </a:lnTo>
                  <a:lnTo>
                    <a:pt x="1361" y="2705"/>
                  </a:lnTo>
                  <a:lnTo>
                    <a:pt x="1361" y="2701"/>
                  </a:lnTo>
                  <a:lnTo>
                    <a:pt x="1361" y="2697"/>
                  </a:lnTo>
                  <a:lnTo>
                    <a:pt x="1352" y="2697"/>
                  </a:lnTo>
                  <a:lnTo>
                    <a:pt x="1345" y="2697"/>
                  </a:lnTo>
                  <a:lnTo>
                    <a:pt x="1345" y="2693"/>
                  </a:lnTo>
                  <a:lnTo>
                    <a:pt x="1345" y="2689"/>
                  </a:lnTo>
                  <a:lnTo>
                    <a:pt x="1322" y="2682"/>
                  </a:lnTo>
                  <a:lnTo>
                    <a:pt x="1301" y="2675"/>
                  </a:lnTo>
                  <a:lnTo>
                    <a:pt x="1278" y="2668"/>
                  </a:lnTo>
                  <a:lnTo>
                    <a:pt x="1256" y="2660"/>
                  </a:lnTo>
                  <a:lnTo>
                    <a:pt x="1256" y="2657"/>
                  </a:lnTo>
                  <a:lnTo>
                    <a:pt x="1256" y="2654"/>
                  </a:lnTo>
                  <a:lnTo>
                    <a:pt x="1250" y="2653"/>
                  </a:lnTo>
                  <a:lnTo>
                    <a:pt x="1245" y="2652"/>
                  </a:lnTo>
                  <a:lnTo>
                    <a:pt x="1239" y="2651"/>
                  </a:lnTo>
                  <a:lnTo>
                    <a:pt x="1235" y="2648"/>
                  </a:lnTo>
                  <a:lnTo>
                    <a:pt x="1231" y="2645"/>
                  </a:lnTo>
                  <a:lnTo>
                    <a:pt x="1229" y="2641"/>
                  </a:lnTo>
                  <a:lnTo>
                    <a:pt x="1227" y="2635"/>
                  </a:lnTo>
                  <a:lnTo>
                    <a:pt x="1225" y="2630"/>
                  </a:lnTo>
                  <a:lnTo>
                    <a:pt x="1229" y="2630"/>
                  </a:lnTo>
                  <a:lnTo>
                    <a:pt x="1232" y="2630"/>
                  </a:lnTo>
                  <a:lnTo>
                    <a:pt x="1232" y="2621"/>
                  </a:lnTo>
                  <a:lnTo>
                    <a:pt x="1232" y="2613"/>
                  </a:lnTo>
                  <a:lnTo>
                    <a:pt x="1236" y="2613"/>
                  </a:lnTo>
                  <a:lnTo>
                    <a:pt x="1240" y="2613"/>
                  </a:lnTo>
                  <a:lnTo>
                    <a:pt x="1240" y="2599"/>
                  </a:lnTo>
                  <a:lnTo>
                    <a:pt x="1240" y="2586"/>
                  </a:lnTo>
                  <a:lnTo>
                    <a:pt x="1229" y="2584"/>
                  </a:lnTo>
                  <a:lnTo>
                    <a:pt x="1219" y="2580"/>
                  </a:lnTo>
                  <a:lnTo>
                    <a:pt x="1207" y="2579"/>
                  </a:lnTo>
                  <a:lnTo>
                    <a:pt x="1197" y="2577"/>
                  </a:lnTo>
                  <a:lnTo>
                    <a:pt x="1200" y="2561"/>
                  </a:lnTo>
                  <a:lnTo>
                    <a:pt x="1204" y="2545"/>
                  </a:lnTo>
                  <a:lnTo>
                    <a:pt x="1207" y="2531"/>
                  </a:lnTo>
                  <a:lnTo>
                    <a:pt x="1211" y="2515"/>
                  </a:lnTo>
                  <a:lnTo>
                    <a:pt x="1204" y="2512"/>
                  </a:lnTo>
                  <a:lnTo>
                    <a:pt x="1197" y="2510"/>
                  </a:lnTo>
                  <a:lnTo>
                    <a:pt x="1197" y="2503"/>
                  </a:lnTo>
                  <a:lnTo>
                    <a:pt x="1197" y="2494"/>
                  </a:lnTo>
                  <a:lnTo>
                    <a:pt x="1197" y="2486"/>
                  </a:lnTo>
                  <a:lnTo>
                    <a:pt x="1197" y="2478"/>
                  </a:lnTo>
                  <a:lnTo>
                    <a:pt x="1200" y="2478"/>
                  </a:lnTo>
                  <a:lnTo>
                    <a:pt x="1205" y="2478"/>
                  </a:lnTo>
                  <a:lnTo>
                    <a:pt x="1204" y="2469"/>
                  </a:lnTo>
                  <a:lnTo>
                    <a:pt x="1204" y="2460"/>
                  </a:lnTo>
                  <a:lnTo>
                    <a:pt x="1204" y="2452"/>
                  </a:lnTo>
                  <a:lnTo>
                    <a:pt x="1204" y="2443"/>
                  </a:lnTo>
                  <a:lnTo>
                    <a:pt x="1206" y="2440"/>
                  </a:lnTo>
                  <a:lnTo>
                    <a:pt x="1208" y="2437"/>
                  </a:lnTo>
                  <a:lnTo>
                    <a:pt x="1209" y="2434"/>
                  </a:lnTo>
                  <a:lnTo>
                    <a:pt x="1209" y="2430"/>
                  </a:lnTo>
                  <a:lnTo>
                    <a:pt x="1209" y="2423"/>
                  </a:lnTo>
                  <a:lnTo>
                    <a:pt x="1208" y="2414"/>
                  </a:lnTo>
                  <a:lnTo>
                    <a:pt x="1212" y="2414"/>
                  </a:lnTo>
                  <a:lnTo>
                    <a:pt x="1217" y="2414"/>
                  </a:lnTo>
                  <a:lnTo>
                    <a:pt x="1217" y="2403"/>
                  </a:lnTo>
                  <a:lnTo>
                    <a:pt x="1217" y="2392"/>
                  </a:lnTo>
                  <a:lnTo>
                    <a:pt x="1217" y="2381"/>
                  </a:lnTo>
                  <a:lnTo>
                    <a:pt x="1217" y="2371"/>
                  </a:lnTo>
                  <a:lnTo>
                    <a:pt x="1206" y="2371"/>
                  </a:lnTo>
                  <a:lnTo>
                    <a:pt x="1197" y="2371"/>
                  </a:lnTo>
                  <a:lnTo>
                    <a:pt x="1197" y="2366"/>
                  </a:lnTo>
                  <a:lnTo>
                    <a:pt x="1197" y="2362"/>
                  </a:lnTo>
                  <a:lnTo>
                    <a:pt x="1189" y="2362"/>
                  </a:lnTo>
                  <a:lnTo>
                    <a:pt x="1181" y="2362"/>
                  </a:lnTo>
                  <a:lnTo>
                    <a:pt x="1181" y="2357"/>
                  </a:lnTo>
                  <a:lnTo>
                    <a:pt x="1181" y="2353"/>
                  </a:lnTo>
                  <a:lnTo>
                    <a:pt x="1168" y="2351"/>
                  </a:lnTo>
                  <a:lnTo>
                    <a:pt x="1157" y="2349"/>
                  </a:lnTo>
                  <a:lnTo>
                    <a:pt x="1147" y="2349"/>
                  </a:lnTo>
                  <a:lnTo>
                    <a:pt x="1130" y="2349"/>
                  </a:lnTo>
                  <a:lnTo>
                    <a:pt x="1129" y="2358"/>
                  </a:lnTo>
                  <a:lnTo>
                    <a:pt x="1127" y="2367"/>
                  </a:lnTo>
                  <a:lnTo>
                    <a:pt x="1123" y="2375"/>
                  </a:lnTo>
                  <a:lnTo>
                    <a:pt x="1118" y="2382"/>
                  </a:lnTo>
                  <a:lnTo>
                    <a:pt x="1113" y="2390"/>
                  </a:lnTo>
                  <a:lnTo>
                    <a:pt x="1109" y="2398"/>
                  </a:lnTo>
                  <a:lnTo>
                    <a:pt x="1105" y="2406"/>
                  </a:lnTo>
                  <a:lnTo>
                    <a:pt x="1101" y="2414"/>
                  </a:lnTo>
                  <a:lnTo>
                    <a:pt x="1097" y="2414"/>
                  </a:lnTo>
                  <a:lnTo>
                    <a:pt x="1094" y="2414"/>
                  </a:lnTo>
                  <a:lnTo>
                    <a:pt x="1094" y="2419"/>
                  </a:lnTo>
                  <a:lnTo>
                    <a:pt x="1094" y="2422"/>
                  </a:lnTo>
                  <a:lnTo>
                    <a:pt x="1089" y="2422"/>
                  </a:lnTo>
                  <a:lnTo>
                    <a:pt x="1086" y="2422"/>
                  </a:lnTo>
                  <a:lnTo>
                    <a:pt x="1081" y="2428"/>
                  </a:lnTo>
                  <a:lnTo>
                    <a:pt x="1074" y="2433"/>
                  </a:lnTo>
                  <a:lnTo>
                    <a:pt x="1068" y="2437"/>
                  </a:lnTo>
                  <a:lnTo>
                    <a:pt x="1062" y="2440"/>
                  </a:lnTo>
                  <a:lnTo>
                    <a:pt x="1048" y="2447"/>
                  </a:lnTo>
                  <a:lnTo>
                    <a:pt x="1034" y="2452"/>
                  </a:lnTo>
                  <a:lnTo>
                    <a:pt x="1027" y="2455"/>
                  </a:lnTo>
                  <a:lnTo>
                    <a:pt x="1021" y="2458"/>
                  </a:lnTo>
                  <a:lnTo>
                    <a:pt x="1015" y="2462"/>
                  </a:lnTo>
                  <a:lnTo>
                    <a:pt x="1010" y="2467"/>
                  </a:lnTo>
                  <a:lnTo>
                    <a:pt x="1006" y="2475"/>
                  </a:lnTo>
                  <a:lnTo>
                    <a:pt x="1003" y="2482"/>
                  </a:lnTo>
                  <a:lnTo>
                    <a:pt x="1002" y="2492"/>
                  </a:lnTo>
                  <a:lnTo>
                    <a:pt x="1001" y="2503"/>
                  </a:lnTo>
                  <a:lnTo>
                    <a:pt x="1008" y="2507"/>
                  </a:lnTo>
                  <a:lnTo>
                    <a:pt x="1014" y="2512"/>
                  </a:lnTo>
                  <a:lnTo>
                    <a:pt x="1020" y="2516"/>
                  </a:lnTo>
                  <a:lnTo>
                    <a:pt x="1024" y="2521"/>
                  </a:lnTo>
                  <a:lnTo>
                    <a:pt x="1027" y="2528"/>
                  </a:lnTo>
                  <a:lnTo>
                    <a:pt x="1029" y="2533"/>
                  </a:lnTo>
                  <a:lnTo>
                    <a:pt x="1030" y="2539"/>
                  </a:lnTo>
                  <a:lnTo>
                    <a:pt x="1030" y="2544"/>
                  </a:lnTo>
                  <a:lnTo>
                    <a:pt x="1030" y="2550"/>
                  </a:lnTo>
                  <a:lnTo>
                    <a:pt x="1029" y="2557"/>
                  </a:lnTo>
                  <a:lnTo>
                    <a:pt x="1027" y="2564"/>
                  </a:lnTo>
                  <a:lnTo>
                    <a:pt x="1024" y="2570"/>
                  </a:lnTo>
                  <a:lnTo>
                    <a:pt x="1017" y="2584"/>
                  </a:lnTo>
                  <a:lnTo>
                    <a:pt x="1010" y="2597"/>
                  </a:lnTo>
                  <a:lnTo>
                    <a:pt x="980" y="2599"/>
                  </a:lnTo>
                  <a:lnTo>
                    <a:pt x="950" y="2601"/>
                  </a:lnTo>
                  <a:lnTo>
                    <a:pt x="919" y="2603"/>
                  </a:lnTo>
                  <a:lnTo>
                    <a:pt x="888" y="2605"/>
                  </a:lnTo>
                  <a:lnTo>
                    <a:pt x="857" y="2607"/>
                  </a:lnTo>
                  <a:lnTo>
                    <a:pt x="827" y="2608"/>
                  </a:lnTo>
                  <a:lnTo>
                    <a:pt x="797" y="2609"/>
                  </a:lnTo>
                  <a:lnTo>
                    <a:pt x="767" y="2609"/>
                  </a:lnTo>
                  <a:lnTo>
                    <a:pt x="767" y="2604"/>
                  </a:lnTo>
                  <a:lnTo>
                    <a:pt x="767" y="2601"/>
                  </a:lnTo>
                  <a:lnTo>
                    <a:pt x="745" y="2596"/>
                  </a:lnTo>
                  <a:lnTo>
                    <a:pt x="724" y="2592"/>
                  </a:lnTo>
                  <a:lnTo>
                    <a:pt x="704" y="2588"/>
                  </a:lnTo>
                  <a:lnTo>
                    <a:pt x="683" y="2586"/>
                  </a:lnTo>
                  <a:lnTo>
                    <a:pt x="683" y="2580"/>
                  </a:lnTo>
                  <a:lnTo>
                    <a:pt x="683" y="2577"/>
                  </a:lnTo>
                  <a:lnTo>
                    <a:pt x="679" y="2577"/>
                  </a:lnTo>
                  <a:lnTo>
                    <a:pt x="676" y="2577"/>
                  </a:lnTo>
                  <a:lnTo>
                    <a:pt x="676" y="2569"/>
                  </a:lnTo>
                  <a:lnTo>
                    <a:pt x="676" y="2562"/>
                  </a:lnTo>
                  <a:lnTo>
                    <a:pt x="672" y="2559"/>
                  </a:lnTo>
                  <a:lnTo>
                    <a:pt x="669" y="2557"/>
                  </a:lnTo>
                  <a:lnTo>
                    <a:pt x="676" y="2549"/>
                  </a:lnTo>
                  <a:lnTo>
                    <a:pt x="682" y="2545"/>
                  </a:lnTo>
                  <a:lnTo>
                    <a:pt x="689" y="2540"/>
                  </a:lnTo>
                  <a:lnTo>
                    <a:pt x="701" y="2533"/>
                  </a:lnTo>
                  <a:lnTo>
                    <a:pt x="700" y="2519"/>
                  </a:lnTo>
                  <a:lnTo>
                    <a:pt x="700" y="2507"/>
                  </a:lnTo>
                  <a:lnTo>
                    <a:pt x="700" y="2494"/>
                  </a:lnTo>
                  <a:lnTo>
                    <a:pt x="700" y="2482"/>
                  </a:lnTo>
                  <a:lnTo>
                    <a:pt x="695" y="2482"/>
                  </a:lnTo>
                  <a:lnTo>
                    <a:pt x="692" y="2482"/>
                  </a:lnTo>
                  <a:lnTo>
                    <a:pt x="692" y="2478"/>
                  </a:lnTo>
                  <a:lnTo>
                    <a:pt x="692" y="2475"/>
                  </a:lnTo>
                  <a:lnTo>
                    <a:pt x="677" y="2474"/>
                  </a:lnTo>
                  <a:lnTo>
                    <a:pt x="666" y="2473"/>
                  </a:lnTo>
                  <a:lnTo>
                    <a:pt x="655" y="2474"/>
                  </a:lnTo>
                  <a:lnTo>
                    <a:pt x="641" y="2477"/>
                  </a:lnTo>
                  <a:lnTo>
                    <a:pt x="639" y="2489"/>
                  </a:lnTo>
                  <a:lnTo>
                    <a:pt x="636" y="2501"/>
                  </a:lnTo>
                  <a:lnTo>
                    <a:pt x="633" y="2513"/>
                  </a:lnTo>
                  <a:lnTo>
                    <a:pt x="631" y="2525"/>
                  </a:lnTo>
                  <a:lnTo>
                    <a:pt x="636" y="2530"/>
                  </a:lnTo>
                  <a:lnTo>
                    <a:pt x="641" y="2533"/>
                  </a:lnTo>
                  <a:lnTo>
                    <a:pt x="641" y="2542"/>
                  </a:lnTo>
                  <a:lnTo>
                    <a:pt x="641" y="2551"/>
                  </a:lnTo>
                  <a:lnTo>
                    <a:pt x="641" y="2562"/>
                  </a:lnTo>
                  <a:lnTo>
                    <a:pt x="641" y="2571"/>
                  </a:lnTo>
                  <a:lnTo>
                    <a:pt x="635" y="2578"/>
                  </a:lnTo>
                  <a:lnTo>
                    <a:pt x="630" y="2586"/>
                  </a:lnTo>
                  <a:lnTo>
                    <a:pt x="626" y="2594"/>
                  </a:lnTo>
                  <a:lnTo>
                    <a:pt x="621" y="2602"/>
                  </a:lnTo>
                  <a:lnTo>
                    <a:pt x="618" y="2610"/>
                  </a:lnTo>
                  <a:lnTo>
                    <a:pt x="615" y="2619"/>
                  </a:lnTo>
                  <a:lnTo>
                    <a:pt x="613" y="2628"/>
                  </a:lnTo>
                  <a:lnTo>
                    <a:pt x="611" y="2636"/>
                  </a:lnTo>
                  <a:lnTo>
                    <a:pt x="608" y="2636"/>
                  </a:lnTo>
                  <a:lnTo>
                    <a:pt x="604" y="2636"/>
                  </a:lnTo>
                  <a:lnTo>
                    <a:pt x="604" y="2648"/>
                  </a:lnTo>
                  <a:lnTo>
                    <a:pt x="604" y="2658"/>
                  </a:lnTo>
                  <a:lnTo>
                    <a:pt x="604" y="2670"/>
                  </a:lnTo>
                  <a:lnTo>
                    <a:pt x="604" y="2681"/>
                  </a:lnTo>
                  <a:lnTo>
                    <a:pt x="591" y="2670"/>
                  </a:lnTo>
                  <a:lnTo>
                    <a:pt x="579" y="2656"/>
                  </a:lnTo>
                  <a:lnTo>
                    <a:pt x="572" y="2649"/>
                  </a:lnTo>
                  <a:lnTo>
                    <a:pt x="565" y="2644"/>
                  </a:lnTo>
                  <a:lnTo>
                    <a:pt x="558" y="2640"/>
                  </a:lnTo>
                  <a:lnTo>
                    <a:pt x="552" y="2636"/>
                  </a:lnTo>
                  <a:lnTo>
                    <a:pt x="552" y="2641"/>
                  </a:lnTo>
                  <a:lnTo>
                    <a:pt x="552" y="2645"/>
                  </a:lnTo>
                  <a:lnTo>
                    <a:pt x="548" y="2645"/>
                  </a:lnTo>
                  <a:lnTo>
                    <a:pt x="545" y="2645"/>
                  </a:lnTo>
                  <a:lnTo>
                    <a:pt x="545" y="2651"/>
                  </a:lnTo>
                  <a:lnTo>
                    <a:pt x="545" y="2657"/>
                  </a:lnTo>
                  <a:lnTo>
                    <a:pt x="548" y="2657"/>
                  </a:lnTo>
                  <a:lnTo>
                    <a:pt x="552" y="2657"/>
                  </a:lnTo>
                  <a:lnTo>
                    <a:pt x="548" y="2667"/>
                  </a:lnTo>
                  <a:lnTo>
                    <a:pt x="545" y="2678"/>
                  </a:lnTo>
                  <a:lnTo>
                    <a:pt x="535" y="2679"/>
                  </a:lnTo>
                  <a:lnTo>
                    <a:pt x="528" y="2681"/>
                  </a:lnTo>
                  <a:lnTo>
                    <a:pt x="524" y="2678"/>
                  </a:lnTo>
                  <a:lnTo>
                    <a:pt x="521" y="2677"/>
                  </a:lnTo>
                  <a:lnTo>
                    <a:pt x="518" y="2676"/>
                  </a:lnTo>
                  <a:lnTo>
                    <a:pt x="515" y="2677"/>
                  </a:lnTo>
                  <a:lnTo>
                    <a:pt x="508" y="2680"/>
                  </a:lnTo>
                  <a:lnTo>
                    <a:pt x="500" y="2681"/>
                  </a:lnTo>
                  <a:lnTo>
                    <a:pt x="500" y="2685"/>
                  </a:lnTo>
                  <a:lnTo>
                    <a:pt x="500" y="2689"/>
                  </a:lnTo>
                  <a:lnTo>
                    <a:pt x="487" y="2689"/>
                  </a:lnTo>
                  <a:lnTo>
                    <a:pt x="474" y="2689"/>
                  </a:lnTo>
                  <a:lnTo>
                    <a:pt x="462" y="2689"/>
                  </a:lnTo>
                  <a:lnTo>
                    <a:pt x="449" y="2689"/>
                  </a:lnTo>
                  <a:lnTo>
                    <a:pt x="449" y="2693"/>
                  </a:lnTo>
                  <a:lnTo>
                    <a:pt x="449" y="2697"/>
                  </a:lnTo>
                  <a:lnTo>
                    <a:pt x="444" y="2697"/>
                  </a:lnTo>
                  <a:lnTo>
                    <a:pt x="441" y="2697"/>
                  </a:lnTo>
                  <a:lnTo>
                    <a:pt x="441" y="2705"/>
                  </a:lnTo>
                  <a:lnTo>
                    <a:pt x="441" y="2713"/>
                  </a:lnTo>
                  <a:lnTo>
                    <a:pt x="436" y="2713"/>
                  </a:lnTo>
                  <a:lnTo>
                    <a:pt x="433" y="2713"/>
                  </a:lnTo>
                  <a:lnTo>
                    <a:pt x="428" y="2727"/>
                  </a:lnTo>
                  <a:lnTo>
                    <a:pt x="425" y="2741"/>
                  </a:lnTo>
                  <a:lnTo>
                    <a:pt x="402" y="2738"/>
                  </a:lnTo>
                  <a:lnTo>
                    <a:pt x="378" y="2734"/>
                  </a:lnTo>
                  <a:lnTo>
                    <a:pt x="365" y="2732"/>
                  </a:lnTo>
                  <a:lnTo>
                    <a:pt x="354" y="2730"/>
                  </a:lnTo>
                  <a:lnTo>
                    <a:pt x="342" y="2728"/>
                  </a:lnTo>
                  <a:lnTo>
                    <a:pt x="331" y="2728"/>
                  </a:lnTo>
                  <a:lnTo>
                    <a:pt x="319" y="2738"/>
                  </a:lnTo>
                  <a:lnTo>
                    <a:pt x="305" y="2749"/>
                  </a:lnTo>
                  <a:lnTo>
                    <a:pt x="304" y="2737"/>
                  </a:lnTo>
                  <a:lnTo>
                    <a:pt x="303" y="2726"/>
                  </a:lnTo>
                  <a:lnTo>
                    <a:pt x="302" y="2714"/>
                  </a:lnTo>
                  <a:lnTo>
                    <a:pt x="301" y="2703"/>
                  </a:lnTo>
                  <a:lnTo>
                    <a:pt x="305" y="2699"/>
                  </a:lnTo>
                  <a:lnTo>
                    <a:pt x="309" y="2696"/>
                  </a:lnTo>
                  <a:lnTo>
                    <a:pt x="313" y="2695"/>
                  </a:lnTo>
                  <a:lnTo>
                    <a:pt x="321" y="2693"/>
                  </a:lnTo>
                  <a:lnTo>
                    <a:pt x="321" y="2697"/>
                  </a:lnTo>
                  <a:lnTo>
                    <a:pt x="321" y="2702"/>
                  </a:lnTo>
                  <a:lnTo>
                    <a:pt x="325" y="2702"/>
                  </a:lnTo>
                  <a:lnTo>
                    <a:pt x="330" y="2702"/>
                  </a:lnTo>
                  <a:lnTo>
                    <a:pt x="330" y="2705"/>
                  </a:lnTo>
                  <a:lnTo>
                    <a:pt x="330" y="2709"/>
                  </a:lnTo>
                  <a:lnTo>
                    <a:pt x="333" y="2709"/>
                  </a:lnTo>
                  <a:lnTo>
                    <a:pt x="336" y="2709"/>
                  </a:lnTo>
                  <a:lnTo>
                    <a:pt x="336" y="2712"/>
                  </a:lnTo>
                  <a:lnTo>
                    <a:pt x="336" y="2717"/>
                  </a:lnTo>
                  <a:lnTo>
                    <a:pt x="350" y="2713"/>
                  </a:lnTo>
                  <a:lnTo>
                    <a:pt x="362" y="2710"/>
                  </a:lnTo>
                  <a:lnTo>
                    <a:pt x="361" y="2699"/>
                  </a:lnTo>
                  <a:lnTo>
                    <a:pt x="361" y="2688"/>
                  </a:lnTo>
                  <a:lnTo>
                    <a:pt x="360" y="2678"/>
                  </a:lnTo>
                  <a:lnTo>
                    <a:pt x="360" y="2667"/>
                  </a:lnTo>
                  <a:lnTo>
                    <a:pt x="344" y="2654"/>
                  </a:lnTo>
                  <a:lnTo>
                    <a:pt x="332" y="2647"/>
                  </a:lnTo>
                  <a:lnTo>
                    <a:pt x="325" y="2644"/>
                  </a:lnTo>
                  <a:lnTo>
                    <a:pt x="318" y="2642"/>
                  </a:lnTo>
                  <a:lnTo>
                    <a:pt x="309" y="2641"/>
                  </a:lnTo>
                  <a:lnTo>
                    <a:pt x="299" y="2641"/>
                  </a:lnTo>
                  <a:lnTo>
                    <a:pt x="294" y="2653"/>
                  </a:lnTo>
                  <a:lnTo>
                    <a:pt x="291" y="2665"/>
                  </a:lnTo>
                  <a:lnTo>
                    <a:pt x="279" y="2665"/>
                  </a:lnTo>
                  <a:lnTo>
                    <a:pt x="269" y="2665"/>
                  </a:lnTo>
                  <a:lnTo>
                    <a:pt x="258" y="2665"/>
                  </a:lnTo>
                  <a:lnTo>
                    <a:pt x="248" y="2665"/>
                  </a:lnTo>
                  <a:lnTo>
                    <a:pt x="244" y="2657"/>
                  </a:lnTo>
                  <a:lnTo>
                    <a:pt x="240" y="2649"/>
                  </a:lnTo>
                  <a:lnTo>
                    <a:pt x="235" y="2641"/>
                  </a:lnTo>
                  <a:lnTo>
                    <a:pt x="230" y="2632"/>
                  </a:lnTo>
                  <a:lnTo>
                    <a:pt x="216" y="2630"/>
                  </a:lnTo>
                  <a:lnTo>
                    <a:pt x="201" y="2630"/>
                  </a:lnTo>
                  <a:lnTo>
                    <a:pt x="201" y="2618"/>
                  </a:lnTo>
                  <a:lnTo>
                    <a:pt x="202" y="2606"/>
                  </a:lnTo>
                  <a:lnTo>
                    <a:pt x="203" y="2595"/>
                  </a:lnTo>
                  <a:lnTo>
                    <a:pt x="205" y="2584"/>
                  </a:lnTo>
                  <a:lnTo>
                    <a:pt x="216" y="2575"/>
                  </a:lnTo>
                  <a:lnTo>
                    <a:pt x="225" y="2567"/>
                  </a:lnTo>
                  <a:lnTo>
                    <a:pt x="233" y="2558"/>
                  </a:lnTo>
                  <a:lnTo>
                    <a:pt x="239" y="2548"/>
                  </a:lnTo>
                  <a:lnTo>
                    <a:pt x="244" y="2538"/>
                  </a:lnTo>
                  <a:lnTo>
                    <a:pt x="247" y="2526"/>
                  </a:lnTo>
                  <a:lnTo>
                    <a:pt x="250" y="2515"/>
                  </a:lnTo>
                  <a:lnTo>
                    <a:pt x="253" y="2502"/>
                  </a:lnTo>
                  <a:lnTo>
                    <a:pt x="266" y="2498"/>
                  </a:lnTo>
                  <a:lnTo>
                    <a:pt x="278" y="2494"/>
                  </a:lnTo>
                  <a:lnTo>
                    <a:pt x="281" y="2486"/>
                  </a:lnTo>
                  <a:lnTo>
                    <a:pt x="284" y="2481"/>
                  </a:lnTo>
                  <a:lnTo>
                    <a:pt x="286" y="2480"/>
                  </a:lnTo>
                  <a:lnTo>
                    <a:pt x="289" y="2479"/>
                  </a:lnTo>
                  <a:lnTo>
                    <a:pt x="295" y="2488"/>
                  </a:lnTo>
                  <a:lnTo>
                    <a:pt x="300" y="2498"/>
                  </a:lnTo>
                  <a:lnTo>
                    <a:pt x="309" y="2500"/>
                  </a:lnTo>
                  <a:lnTo>
                    <a:pt x="320" y="2501"/>
                  </a:lnTo>
                  <a:lnTo>
                    <a:pt x="331" y="2501"/>
                  </a:lnTo>
                  <a:lnTo>
                    <a:pt x="341" y="2502"/>
                  </a:lnTo>
                  <a:lnTo>
                    <a:pt x="342" y="2490"/>
                  </a:lnTo>
                  <a:lnTo>
                    <a:pt x="343" y="2479"/>
                  </a:lnTo>
                  <a:lnTo>
                    <a:pt x="358" y="2483"/>
                  </a:lnTo>
                  <a:lnTo>
                    <a:pt x="372" y="2486"/>
                  </a:lnTo>
                  <a:lnTo>
                    <a:pt x="375" y="2475"/>
                  </a:lnTo>
                  <a:lnTo>
                    <a:pt x="377" y="2466"/>
                  </a:lnTo>
                  <a:lnTo>
                    <a:pt x="380" y="2461"/>
                  </a:lnTo>
                  <a:lnTo>
                    <a:pt x="384" y="2457"/>
                  </a:lnTo>
                  <a:lnTo>
                    <a:pt x="389" y="2454"/>
                  </a:lnTo>
                  <a:lnTo>
                    <a:pt x="396" y="2453"/>
                  </a:lnTo>
                  <a:lnTo>
                    <a:pt x="406" y="2452"/>
                  </a:lnTo>
                  <a:lnTo>
                    <a:pt x="417" y="2451"/>
                  </a:lnTo>
                  <a:lnTo>
                    <a:pt x="410" y="2434"/>
                  </a:lnTo>
                  <a:lnTo>
                    <a:pt x="403" y="2419"/>
                  </a:lnTo>
                  <a:lnTo>
                    <a:pt x="395" y="2404"/>
                  </a:lnTo>
                  <a:lnTo>
                    <a:pt x="389" y="2389"/>
                  </a:lnTo>
                  <a:lnTo>
                    <a:pt x="378" y="2390"/>
                  </a:lnTo>
                  <a:lnTo>
                    <a:pt x="369" y="2391"/>
                  </a:lnTo>
                  <a:lnTo>
                    <a:pt x="360" y="2393"/>
                  </a:lnTo>
                  <a:lnTo>
                    <a:pt x="346" y="2398"/>
                  </a:lnTo>
                  <a:lnTo>
                    <a:pt x="346" y="2406"/>
                  </a:lnTo>
                  <a:lnTo>
                    <a:pt x="346" y="2414"/>
                  </a:lnTo>
                  <a:lnTo>
                    <a:pt x="337" y="2414"/>
                  </a:lnTo>
                  <a:lnTo>
                    <a:pt x="330" y="2414"/>
                  </a:lnTo>
                  <a:lnTo>
                    <a:pt x="330" y="2400"/>
                  </a:lnTo>
                  <a:lnTo>
                    <a:pt x="330" y="2386"/>
                  </a:lnTo>
                  <a:lnTo>
                    <a:pt x="323" y="2384"/>
                  </a:lnTo>
                  <a:lnTo>
                    <a:pt x="317" y="2382"/>
                  </a:lnTo>
                  <a:lnTo>
                    <a:pt x="314" y="2372"/>
                  </a:lnTo>
                  <a:lnTo>
                    <a:pt x="312" y="2362"/>
                  </a:lnTo>
                  <a:lnTo>
                    <a:pt x="309" y="2362"/>
                  </a:lnTo>
                  <a:lnTo>
                    <a:pt x="305" y="2362"/>
                  </a:lnTo>
                  <a:lnTo>
                    <a:pt x="308" y="2355"/>
                  </a:lnTo>
                  <a:lnTo>
                    <a:pt x="311" y="2349"/>
                  </a:lnTo>
                  <a:lnTo>
                    <a:pt x="320" y="2346"/>
                  </a:lnTo>
                  <a:lnTo>
                    <a:pt x="326" y="2343"/>
                  </a:lnTo>
                  <a:lnTo>
                    <a:pt x="329" y="2339"/>
                  </a:lnTo>
                  <a:lnTo>
                    <a:pt x="332" y="2336"/>
                  </a:lnTo>
                  <a:lnTo>
                    <a:pt x="333" y="2331"/>
                  </a:lnTo>
                  <a:lnTo>
                    <a:pt x="333" y="2327"/>
                  </a:lnTo>
                  <a:lnTo>
                    <a:pt x="331" y="2323"/>
                  </a:lnTo>
                  <a:lnTo>
                    <a:pt x="329" y="2319"/>
                  </a:lnTo>
                  <a:lnTo>
                    <a:pt x="314" y="2302"/>
                  </a:lnTo>
                  <a:lnTo>
                    <a:pt x="301" y="2288"/>
                  </a:lnTo>
                  <a:lnTo>
                    <a:pt x="298" y="2290"/>
                  </a:lnTo>
                  <a:lnTo>
                    <a:pt x="297" y="2292"/>
                  </a:lnTo>
                  <a:lnTo>
                    <a:pt x="295" y="2296"/>
                  </a:lnTo>
                  <a:lnTo>
                    <a:pt x="294" y="2302"/>
                  </a:lnTo>
                  <a:lnTo>
                    <a:pt x="284" y="2295"/>
                  </a:lnTo>
                  <a:lnTo>
                    <a:pt x="273" y="2286"/>
                  </a:lnTo>
                  <a:lnTo>
                    <a:pt x="262" y="2274"/>
                  </a:lnTo>
                  <a:lnTo>
                    <a:pt x="250" y="2261"/>
                  </a:lnTo>
                  <a:lnTo>
                    <a:pt x="240" y="2248"/>
                  </a:lnTo>
                  <a:lnTo>
                    <a:pt x="231" y="2235"/>
                  </a:lnTo>
                  <a:lnTo>
                    <a:pt x="228" y="2230"/>
                  </a:lnTo>
                  <a:lnTo>
                    <a:pt x="226" y="2225"/>
                  </a:lnTo>
                  <a:lnTo>
                    <a:pt x="225" y="2219"/>
                  </a:lnTo>
                  <a:lnTo>
                    <a:pt x="225" y="2215"/>
                  </a:lnTo>
                  <a:lnTo>
                    <a:pt x="213" y="2215"/>
                  </a:lnTo>
                  <a:lnTo>
                    <a:pt x="201" y="2215"/>
                  </a:lnTo>
                  <a:lnTo>
                    <a:pt x="201" y="2203"/>
                  </a:lnTo>
                  <a:lnTo>
                    <a:pt x="201" y="2191"/>
                  </a:lnTo>
                  <a:lnTo>
                    <a:pt x="197" y="2191"/>
                  </a:lnTo>
                  <a:lnTo>
                    <a:pt x="193" y="2191"/>
                  </a:lnTo>
                  <a:lnTo>
                    <a:pt x="190" y="2181"/>
                  </a:lnTo>
                  <a:lnTo>
                    <a:pt x="187" y="2173"/>
                  </a:lnTo>
                  <a:lnTo>
                    <a:pt x="183" y="2167"/>
                  </a:lnTo>
                  <a:lnTo>
                    <a:pt x="178" y="2161"/>
                  </a:lnTo>
                  <a:lnTo>
                    <a:pt x="166" y="2152"/>
                  </a:lnTo>
                  <a:lnTo>
                    <a:pt x="154" y="2139"/>
                  </a:lnTo>
                  <a:lnTo>
                    <a:pt x="150" y="2141"/>
                  </a:lnTo>
                  <a:lnTo>
                    <a:pt x="145" y="2144"/>
                  </a:lnTo>
                  <a:lnTo>
                    <a:pt x="143" y="2139"/>
                  </a:lnTo>
                  <a:lnTo>
                    <a:pt x="142" y="2133"/>
                  </a:lnTo>
                  <a:lnTo>
                    <a:pt x="145" y="2132"/>
                  </a:lnTo>
                  <a:lnTo>
                    <a:pt x="150" y="2131"/>
                  </a:lnTo>
                  <a:lnTo>
                    <a:pt x="146" y="2120"/>
                  </a:lnTo>
                  <a:lnTo>
                    <a:pt x="142" y="2110"/>
                  </a:lnTo>
                  <a:lnTo>
                    <a:pt x="137" y="2100"/>
                  </a:lnTo>
                  <a:lnTo>
                    <a:pt x="130" y="2093"/>
                  </a:lnTo>
                  <a:lnTo>
                    <a:pt x="123" y="2086"/>
                  </a:lnTo>
                  <a:lnTo>
                    <a:pt x="113" y="2080"/>
                  </a:lnTo>
                  <a:lnTo>
                    <a:pt x="103" y="2076"/>
                  </a:lnTo>
                  <a:lnTo>
                    <a:pt x="91" y="2074"/>
                  </a:lnTo>
                  <a:lnTo>
                    <a:pt x="80" y="2085"/>
                  </a:lnTo>
                  <a:lnTo>
                    <a:pt x="69" y="2093"/>
                  </a:lnTo>
                  <a:lnTo>
                    <a:pt x="59" y="2100"/>
                  </a:lnTo>
                  <a:lnTo>
                    <a:pt x="53" y="2105"/>
                  </a:lnTo>
                  <a:lnTo>
                    <a:pt x="57" y="2106"/>
                  </a:lnTo>
                  <a:lnTo>
                    <a:pt x="62" y="2107"/>
                  </a:lnTo>
                  <a:lnTo>
                    <a:pt x="62" y="2119"/>
                  </a:lnTo>
                  <a:lnTo>
                    <a:pt x="62" y="2131"/>
                  </a:lnTo>
                  <a:lnTo>
                    <a:pt x="66" y="2131"/>
                  </a:lnTo>
                  <a:lnTo>
                    <a:pt x="71" y="2131"/>
                  </a:lnTo>
                  <a:lnTo>
                    <a:pt x="71" y="2141"/>
                  </a:lnTo>
                  <a:lnTo>
                    <a:pt x="73" y="2148"/>
                  </a:lnTo>
                  <a:lnTo>
                    <a:pt x="76" y="2154"/>
                  </a:lnTo>
                  <a:lnTo>
                    <a:pt x="80" y="2159"/>
                  </a:lnTo>
                  <a:lnTo>
                    <a:pt x="90" y="2170"/>
                  </a:lnTo>
                  <a:lnTo>
                    <a:pt x="102" y="2180"/>
                  </a:lnTo>
                  <a:lnTo>
                    <a:pt x="103" y="2195"/>
                  </a:lnTo>
                  <a:lnTo>
                    <a:pt x="106" y="2210"/>
                  </a:lnTo>
                  <a:lnTo>
                    <a:pt x="113" y="2210"/>
                  </a:lnTo>
                  <a:lnTo>
                    <a:pt x="122" y="2210"/>
                  </a:lnTo>
                  <a:lnTo>
                    <a:pt x="122" y="2218"/>
                  </a:lnTo>
                  <a:lnTo>
                    <a:pt x="122" y="2227"/>
                  </a:lnTo>
                  <a:lnTo>
                    <a:pt x="126" y="2227"/>
                  </a:lnTo>
                  <a:lnTo>
                    <a:pt x="130" y="2227"/>
                  </a:lnTo>
                  <a:lnTo>
                    <a:pt x="130" y="2234"/>
                  </a:lnTo>
                  <a:lnTo>
                    <a:pt x="130" y="2242"/>
                  </a:lnTo>
                  <a:lnTo>
                    <a:pt x="134" y="2242"/>
                  </a:lnTo>
                  <a:lnTo>
                    <a:pt x="137" y="2242"/>
                  </a:lnTo>
                  <a:lnTo>
                    <a:pt x="137" y="2246"/>
                  </a:lnTo>
                  <a:lnTo>
                    <a:pt x="137" y="2251"/>
                  </a:lnTo>
                  <a:lnTo>
                    <a:pt x="141" y="2251"/>
                  </a:lnTo>
                  <a:lnTo>
                    <a:pt x="145" y="2251"/>
                  </a:lnTo>
                  <a:lnTo>
                    <a:pt x="145" y="2258"/>
                  </a:lnTo>
                  <a:lnTo>
                    <a:pt x="143" y="2263"/>
                  </a:lnTo>
                  <a:lnTo>
                    <a:pt x="140" y="2266"/>
                  </a:lnTo>
                  <a:lnTo>
                    <a:pt x="136" y="2267"/>
                  </a:lnTo>
                  <a:lnTo>
                    <a:pt x="125" y="2267"/>
                  </a:lnTo>
                  <a:lnTo>
                    <a:pt x="113" y="2266"/>
                  </a:lnTo>
                  <a:lnTo>
                    <a:pt x="113" y="2270"/>
                  </a:lnTo>
                  <a:lnTo>
                    <a:pt x="113" y="2274"/>
                  </a:lnTo>
                  <a:lnTo>
                    <a:pt x="110" y="2274"/>
                  </a:lnTo>
                  <a:lnTo>
                    <a:pt x="106" y="2274"/>
                  </a:lnTo>
                  <a:lnTo>
                    <a:pt x="108" y="2286"/>
                  </a:lnTo>
                  <a:lnTo>
                    <a:pt x="110" y="2296"/>
                  </a:lnTo>
                  <a:lnTo>
                    <a:pt x="111" y="2308"/>
                  </a:lnTo>
                  <a:lnTo>
                    <a:pt x="113" y="2318"/>
                  </a:lnTo>
                  <a:lnTo>
                    <a:pt x="110" y="2318"/>
                  </a:lnTo>
                  <a:lnTo>
                    <a:pt x="106" y="2318"/>
                  </a:lnTo>
                  <a:lnTo>
                    <a:pt x="106" y="2310"/>
                  </a:lnTo>
                  <a:lnTo>
                    <a:pt x="104" y="2302"/>
                  </a:lnTo>
                  <a:lnTo>
                    <a:pt x="101" y="2295"/>
                  </a:lnTo>
                  <a:lnTo>
                    <a:pt x="98" y="2289"/>
                  </a:lnTo>
                  <a:lnTo>
                    <a:pt x="90" y="2275"/>
                  </a:lnTo>
                  <a:lnTo>
                    <a:pt x="82" y="2262"/>
                  </a:lnTo>
                  <a:lnTo>
                    <a:pt x="73" y="2261"/>
                  </a:lnTo>
                  <a:lnTo>
                    <a:pt x="65" y="2260"/>
                  </a:lnTo>
                  <a:lnTo>
                    <a:pt x="55" y="2259"/>
                  </a:lnTo>
                  <a:lnTo>
                    <a:pt x="47" y="2258"/>
                  </a:lnTo>
                  <a:lnTo>
                    <a:pt x="47" y="2255"/>
                  </a:lnTo>
                  <a:lnTo>
                    <a:pt x="47" y="2251"/>
                  </a:lnTo>
                  <a:lnTo>
                    <a:pt x="42" y="2251"/>
                  </a:lnTo>
                  <a:lnTo>
                    <a:pt x="38" y="2251"/>
                  </a:lnTo>
                  <a:lnTo>
                    <a:pt x="31" y="2230"/>
                  </a:lnTo>
                  <a:lnTo>
                    <a:pt x="24" y="2203"/>
                  </a:lnTo>
                  <a:lnTo>
                    <a:pt x="19" y="2189"/>
                  </a:lnTo>
                  <a:lnTo>
                    <a:pt x="14" y="2177"/>
                  </a:lnTo>
                  <a:lnTo>
                    <a:pt x="11" y="2172"/>
                  </a:lnTo>
                  <a:lnTo>
                    <a:pt x="9" y="2168"/>
                  </a:lnTo>
                  <a:lnTo>
                    <a:pt x="5" y="2164"/>
                  </a:lnTo>
                  <a:lnTo>
                    <a:pt x="2" y="2162"/>
                  </a:lnTo>
                  <a:lnTo>
                    <a:pt x="1" y="2145"/>
                  </a:lnTo>
                  <a:lnTo>
                    <a:pt x="0" y="2130"/>
                  </a:lnTo>
                  <a:lnTo>
                    <a:pt x="1" y="2125"/>
                  </a:lnTo>
                  <a:lnTo>
                    <a:pt x="2" y="2120"/>
                  </a:lnTo>
                  <a:lnTo>
                    <a:pt x="3" y="2115"/>
                  </a:lnTo>
                  <a:lnTo>
                    <a:pt x="5" y="2111"/>
                  </a:lnTo>
                  <a:lnTo>
                    <a:pt x="11" y="2103"/>
                  </a:lnTo>
                  <a:lnTo>
                    <a:pt x="18" y="2095"/>
                  </a:lnTo>
                  <a:lnTo>
                    <a:pt x="29" y="2087"/>
                  </a:lnTo>
                  <a:lnTo>
                    <a:pt x="43" y="2075"/>
                  </a:lnTo>
                  <a:lnTo>
                    <a:pt x="43" y="2067"/>
                  </a:lnTo>
                  <a:lnTo>
                    <a:pt x="41" y="2060"/>
                  </a:lnTo>
                  <a:lnTo>
                    <a:pt x="39" y="2053"/>
                  </a:lnTo>
                  <a:lnTo>
                    <a:pt x="37" y="2048"/>
                  </a:lnTo>
                  <a:lnTo>
                    <a:pt x="31" y="2039"/>
                  </a:lnTo>
                  <a:lnTo>
                    <a:pt x="25" y="2032"/>
                  </a:lnTo>
                  <a:lnTo>
                    <a:pt x="23" y="2029"/>
                  </a:lnTo>
                  <a:lnTo>
                    <a:pt x="22" y="2024"/>
                  </a:lnTo>
                  <a:lnTo>
                    <a:pt x="21" y="2020"/>
                  </a:lnTo>
                  <a:lnTo>
                    <a:pt x="21" y="2016"/>
                  </a:lnTo>
                  <a:lnTo>
                    <a:pt x="22" y="2011"/>
                  </a:lnTo>
                  <a:lnTo>
                    <a:pt x="24" y="2005"/>
                  </a:lnTo>
                  <a:lnTo>
                    <a:pt x="28" y="1997"/>
                  </a:lnTo>
                  <a:lnTo>
                    <a:pt x="33" y="1989"/>
                  </a:lnTo>
                  <a:lnTo>
                    <a:pt x="44" y="1983"/>
                  </a:lnTo>
                  <a:lnTo>
                    <a:pt x="53" y="1975"/>
                  </a:lnTo>
                  <a:lnTo>
                    <a:pt x="61" y="1965"/>
                  </a:lnTo>
                  <a:lnTo>
                    <a:pt x="69" y="1955"/>
                  </a:lnTo>
                  <a:lnTo>
                    <a:pt x="101" y="1956"/>
                  </a:lnTo>
                  <a:lnTo>
                    <a:pt x="139" y="1957"/>
                  </a:lnTo>
                  <a:lnTo>
                    <a:pt x="158" y="1956"/>
                  </a:lnTo>
                  <a:lnTo>
                    <a:pt x="175" y="1953"/>
                  </a:lnTo>
                  <a:lnTo>
                    <a:pt x="184" y="1951"/>
                  </a:lnTo>
                  <a:lnTo>
                    <a:pt x="191" y="1948"/>
                  </a:lnTo>
                  <a:lnTo>
                    <a:pt x="197" y="1944"/>
                  </a:lnTo>
                  <a:lnTo>
                    <a:pt x="202" y="1939"/>
                  </a:lnTo>
                  <a:lnTo>
                    <a:pt x="224" y="1934"/>
                  </a:lnTo>
                  <a:lnTo>
                    <a:pt x="242" y="1929"/>
                  </a:lnTo>
                  <a:lnTo>
                    <a:pt x="249" y="1926"/>
                  </a:lnTo>
                  <a:lnTo>
                    <a:pt x="256" y="1923"/>
                  </a:lnTo>
                  <a:lnTo>
                    <a:pt x="262" y="1920"/>
                  </a:lnTo>
                  <a:lnTo>
                    <a:pt x="267" y="1916"/>
                  </a:lnTo>
                  <a:lnTo>
                    <a:pt x="271" y="1911"/>
                  </a:lnTo>
                  <a:lnTo>
                    <a:pt x="274" y="1906"/>
                  </a:lnTo>
                  <a:lnTo>
                    <a:pt x="277" y="1900"/>
                  </a:lnTo>
                  <a:lnTo>
                    <a:pt x="279" y="1894"/>
                  </a:lnTo>
                  <a:lnTo>
                    <a:pt x="281" y="1885"/>
                  </a:lnTo>
                  <a:lnTo>
                    <a:pt x="282" y="1876"/>
                  </a:lnTo>
                  <a:lnTo>
                    <a:pt x="282" y="1866"/>
                  </a:lnTo>
                  <a:lnTo>
                    <a:pt x="283" y="1854"/>
                  </a:lnTo>
                  <a:lnTo>
                    <a:pt x="277" y="1847"/>
                  </a:lnTo>
                  <a:lnTo>
                    <a:pt x="273" y="1842"/>
                  </a:lnTo>
                  <a:lnTo>
                    <a:pt x="271" y="1837"/>
                  </a:lnTo>
                  <a:lnTo>
                    <a:pt x="270" y="1828"/>
                  </a:lnTo>
                  <a:lnTo>
                    <a:pt x="265" y="1828"/>
                  </a:lnTo>
                  <a:lnTo>
                    <a:pt x="262" y="1828"/>
                  </a:lnTo>
                  <a:lnTo>
                    <a:pt x="268" y="1812"/>
                  </a:lnTo>
                  <a:lnTo>
                    <a:pt x="273" y="1798"/>
                  </a:lnTo>
                  <a:lnTo>
                    <a:pt x="277" y="1792"/>
                  </a:lnTo>
                  <a:lnTo>
                    <a:pt x="281" y="1787"/>
                  </a:lnTo>
                  <a:lnTo>
                    <a:pt x="286" y="1781"/>
                  </a:lnTo>
                  <a:lnTo>
                    <a:pt x="293" y="1774"/>
                  </a:lnTo>
                  <a:lnTo>
                    <a:pt x="294" y="1760"/>
                  </a:lnTo>
                  <a:lnTo>
                    <a:pt x="295" y="1748"/>
                  </a:lnTo>
                  <a:lnTo>
                    <a:pt x="298" y="1736"/>
                  </a:lnTo>
                  <a:lnTo>
                    <a:pt x="302" y="1727"/>
                  </a:lnTo>
                  <a:lnTo>
                    <a:pt x="307" y="1717"/>
                  </a:lnTo>
                  <a:lnTo>
                    <a:pt x="315" y="1709"/>
                  </a:lnTo>
                  <a:lnTo>
                    <a:pt x="325" y="1701"/>
                  </a:lnTo>
                  <a:lnTo>
                    <a:pt x="338" y="1693"/>
                  </a:lnTo>
                  <a:lnTo>
                    <a:pt x="338" y="1676"/>
                  </a:lnTo>
                  <a:lnTo>
                    <a:pt x="336" y="1666"/>
                  </a:lnTo>
                  <a:lnTo>
                    <a:pt x="335" y="1658"/>
                  </a:lnTo>
                  <a:lnTo>
                    <a:pt x="335" y="1652"/>
                  </a:lnTo>
                  <a:lnTo>
                    <a:pt x="341" y="1651"/>
                  </a:lnTo>
                  <a:lnTo>
                    <a:pt x="349" y="1649"/>
                  </a:lnTo>
                  <a:lnTo>
                    <a:pt x="349" y="1645"/>
                  </a:lnTo>
                  <a:lnTo>
                    <a:pt x="349" y="1642"/>
                  </a:lnTo>
                  <a:lnTo>
                    <a:pt x="353" y="1642"/>
                  </a:lnTo>
                  <a:lnTo>
                    <a:pt x="357" y="1642"/>
                  </a:lnTo>
                  <a:lnTo>
                    <a:pt x="357" y="1635"/>
                  </a:lnTo>
                  <a:lnTo>
                    <a:pt x="357" y="1629"/>
                  </a:lnTo>
                  <a:lnTo>
                    <a:pt x="348" y="1625"/>
                  </a:lnTo>
                  <a:lnTo>
                    <a:pt x="339" y="1621"/>
                  </a:lnTo>
                  <a:lnTo>
                    <a:pt x="330" y="1617"/>
                  </a:lnTo>
                  <a:lnTo>
                    <a:pt x="321" y="1613"/>
                  </a:lnTo>
                  <a:lnTo>
                    <a:pt x="321" y="1617"/>
                  </a:lnTo>
                  <a:lnTo>
                    <a:pt x="321" y="1621"/>
                  </a:lnTo>
                  <a:lnTo>
                    <a:pt x="315" y="1620"/>
                  </a:lnTo>
                  <a:lnTo>
                    <a:pt x="311" y="1619"/>
                  </a:lnTo>
                  <a:lnTo>
                    <a:pt x="309" y="1600"/>
                  </a:lnTo>
                  <a:lnTo>
                    <a:pt x="307" y="1582"/>
                  </a:lnTo>
                  <a:lnTo>
                    <a:pt x="305" y="1564"/>
                  </a:lnTo>
                  <a:lnTo>
                    <a:pt x="303" y="1546"/>
                  </a:lnTo>
                  <a:lnTo>
                    <a:pt x="296" y="1541"/>
                  </a:lnTo>
                  <a:lnTo>
                    <a:pt x="289" y="1538"/>
                  </a:lnTo>
                  <a:lnTo>
                    <a:pt x="291" y="1532"/>
                  </a:lnTo>
                  <a:lnTo>
                    <a:pt x="293" y="1527"/>
                  </a:lnTo>
                  <a:lnTo>
                    <a:pt x="294" y="1522"/>
                  </a:lnTo>
                  <a:lnTo>
                    <a:pt x="297" y="1520"/>
                  </a:lnTo>
                  <a:lnTo>
                    <a:pt x="299" y="1518"/>
                  </a:lnTo>
                  <a:lnTo>
                    <a:pt x="303" y="1516"/>
                  </a:lnTo>
                  <a:lnTo>
                    <a:pt x="307" y="1515"/>
                  </a:lnTo>
                  <a:lnTo>
                    <a:pt x="312" y="1514"/>
                  </a:lnTo>
                  <a:lnTo>
                    <a:pt x="307" y="1504"/>
                  </a:lnTo>
                  <a:lnTo>
                    <a:pt x="302" y="1496"/>
                  </a:lnTo>
                  <a:lnTo>
                    <a:pt x="296" y="1492"/>
                  </a:lnTo>
                  <a:lnTo>
                    <a:pt x="290" y="1489"/>
                  </a:lnTo>
                  <a:lnTo>
                    <a:pt x="274" y="1487"/>
                  </a:lnTo>
                  <a:lnTo>
                    <a:pt x="253" y="1486"/>
                  </a:lnTo>
                  <a:lnTo>
                    <a:pt x="253" y="1478"/>
                  </a:lnTo>
                  <a:lnTo>
                    <a:pt x="253" y="1470"/>
                  </a:lnTo>
                  <a:lnTo>
                    <a:pt x="261" y="1470"/>
                  </a:lnTo>
                  <a:lnTo>
                    <a:pt x="270" y="1470"/>
                  </a:lnTo>
                  <a:lnTo>
                    <a:pt x="270" y="1451"/>
                  </a:lnTo>
                  <a:lnTo>
                    <a:pt x="272" y="1434"/>
                  </a:lnTo>
                  <a:lnTo>
                    <a:pt x="276" y="1418"/>
                  </a:lnTo>
                  <a:lnTo>
                    <a:pt x="281" y="1401"/>
                  </a:lnTo>
                  <a:lnTo>
                    <a:pt x="268" y="1400"/>
                  </a:lnTo>
                  <a:lnTo>
                    <a:pt x="253" y="1398"/>
                  </a:lnTo>
                  <a:lnTo>
                    <a:pt x="251" y="1386"/>
                  </a:lnTo>
                  <a:lnTo>
                    <a:pt x="249" y="1373"/>
                  </a:lnTo>
                  <a:lnTo>
                    <a:pt x="248" y="1361"/>
                  </a:lnTo>
                  <a:lnTo>
                    <a:pt x="246" y="1349"/>
                  </a:lnTo>
                  <a:lnTo>
                    <a:pt x="236" y="1347"/>
                  </a:lnTo>
                  <a:lnTo>
                    <a:pt x="225" y="1346"/>
                  </a:lnTo>
                  <a:lnTo>
                    <a:pt x="225" y="1350"/>
                  </a:lnTo>
                  <a:lnTo>
                    <a:pt x="225" y="1354"/>
                  </a:lnTo>
                  <a:lnTo>
                    <a:pt x="221" y="1354"/>
                  </a:lnTo>
                  <a:lnTo>
                    <a:pt x="217" y="1354"/>
                  </a:lnTo>
                  <a:lnTo>
                    <a:pt x="217" y="1343"/>
                  </a:lnTo>
                  <a:lnTo>
                    <a:pt x="217" y="1331"/>
                  </a:lnTo>
                  <a:lnTo>
                    <a:pt x="209" y="1331"/>
                  </a:lnTo>
                  <a:lnTo>
                    <a:pt x="201" y="1331"/>
                  </a:lnTo>
                  <a:lnTo>
                    <a:pt x="199" y="1327"/>
                  </a:lnTo>
                  <a:lnTo>
                    <a:pt x="197" y="1324"/>
                  </a:lnTo>
                  <a:lnTo>
                    <a:pt x="190" y="1336"/>
                  </a:lnTo>
                  <a:lnTo>
                    <a:pt x="186" y="1343"/>
                  </a:lnTo>
                  <a:lnTo>
                    <a:pt x="184" y="1350"/>
                  </a:lnTo>
                  <a:lnTo>
                    <a:pt x="182" y="1359"/>
                  </a:lnTo>
                  <a:lnTo>
                    <a:pt x="169" y="1361"/>
                  </a:lnTo>
                  <a:lnTo>
                    <a:pt x="157" y="1363"/>
                  </a:lnTo>
                  <a:lnTo>
                    <a:pt x="145" y="1365"/>
                  </a:lnTo>
                  <a:lnTo>
                    <a:pt x="134" y="1367"/>
                  </a:lnTo>
                  <a:lnTo>
                    <a:pt x="134" y="1363"/>
                  </a:lnTo>
                  <a:lnTo>
                    <a:pt x="134" y="1359"/>
                  </a:lnTo>
                  <a:lnTo>
                    <a:pt x="129" y="1359"/>
                  </a:lnTo>
                  <a:lnTo>
                    <a:pt x="126" y="1359"/>
                  </a:lnTo>
                  <a:lnTo>
                    <a:pt x="123" y="1349"/>
                  </a:lnTo>
                  <a:lnTo>
                    <a:pt x="121" y="1342"/>
                  </a:lnTo>
                  <a:lnTo>
                    <a:pt x="119" y="1329"/>
                  </a:lnTo>
                  <a:lnTo>
                    <a:pt x="118" y="1310"/>
                  </a:lnTo>
                  <a:lnTo>
                    <a:pt x="109" y="1309"/>
                  </a:lnTo>
                  <a:lnTo>
                    <a:pt x="100" y="1308"/>
                  </a:lnTo>
                  <a:lnTo>
                    <a:pt x="91" y="1308"/>
                  </a:lnTo>
                  <a:lnTo>
                    <a:pt x="82" y="1307"/>
                  </a:lnTo>
                  <a:lnTo>
                    <a:pt x="80" y="1292"/>
                  </a:lnTo>
                  <a:lnTo>
                    <a:pt x="78" y="1277"/>
                  </a:lnTo>
                  <a:lnTo>
                    <a:pt x="76" y="1262"/>
                  </a:lnTo>
                  <a:lnTo>
                    <a:pt x="74" y="1248"/>
                  </a:lnTo>
                  <a:lnTo>
                    <a:pt x="81" y="1248"/>
                  </a:lnTo>
                  <a:lnTo>
                    <a:pt x="89" y="1248"/>
                  </a:lnTo>
                  <a:lnTo>
                    <a:pt x="89" y="1242"/>
                  </a:lnTo>
                  <a:lnTo>
                    <a:pt x="89" y="1239"/>
                  </a:lnTo>
                  <a:lnTo>
                    <a:pt x="108" y="1236"/>
                  </a:lnTo>
                  <a:lnTo>
                    <a:pt x="127" y="1234"/>
                  </a:lnTo>
                  <a:lnTo>
                    <a:pt x="146" y="1232"/>
                  </a:lnTo>
                  <a:lnTo>
                    <a:pt x="166" y="1231"/>
                  </a:lnTo>
                  <a:lnTo>
                    <a:pt x="166" y="1227"/>
                  </a:lnTo>
                  <a:lnTo>
                    <a:pt x="166" y="1224"/>
                  </a:lnTo>
                  <a:lnTo>
                    <a:pt x="169" y="1224"/>
                  </a:lnTo>
                  <a:lnTo>
                    <a:pt x="173" y="1224"/>
                  </a:lnTo>
                  <a:lnTo>
                    <a:pt x="173" y="1219"/>
                  </a:lnTo>
                  <a:lnTo>
                    <a:pt x="173" y="1215"/>
                  </a:lnTo>
                  <a:lnTo>
                    <a:pt x="179" y="1211"/>
                  </a:lnTo>
                  <a:lnTo>
                    <a:pt x="183" y="1208"/>
                  </a:lnTo>
                  <a:lnTo>
                    <a:pt x="186" y="1206"/>
                  </a:lnTo>
                  <a:lnTo>
                    <a:pt x="188" y="1205"/>
                  </a:lnTo>
                  <a:lnTo>
                    <a:pt x="190" y="1204"/>
                  </a:lnTo>
                  <a:lnTo>
                    <a:pt x="193" y="1203"/>
                  </a:lnTo>
                  <a:lnTo>
                    <a:pt x="193" y="1199"/>
                  </a:lnTo>
                  <a:lnTo>
                    <a:pt x="193" y="1195"/>
                  </a:lnTo>
                  <a:lnTo>
                    <a:pt x="197" y="1195"/>
                  </a:lnTo>
                  <a:lnTo>
                    <a:pt x="201" y="1195"/>
                  </a:lnTo>
                  <a:lnTo>
                    <a:pt x="201" y="1192"/>
                  </a:lnTo>
                  <a:lnTo>
                    <a:pt x="201" y="1187"/>
                  </a:lnTo>
                  <a:lnTo>
                    <a:pt x="209" y="1187"/>
                  </a:lnTo>
                  <a:lnTo>
                    <a:pt x="217" y="1187"/>
                  </a:lnTo>
                  <a:lnTo>
                    <a:pt x="217" y="1179"/>
                  </a:lnTo>
                  <a:lnTo>
                    <a:pt x="217" y="1171"/>
                  </a:lnTo>
                  <a:lnTo>
                    <a:pt x="223" y="1171"/>
                  </a:lnTo>
                  <a:lnTo>
                    <a:pt x="229" y="1171"/>
                  </a:lnTo>
                  <a:lnTo>
                    <a:pt x="229" y="1165"/>
                  </a:lnTo>
                  <a:lnTo>
                    <a:pt x="229" y="1159"/>
                  </a:lnTo>
                  <a:lnTo>
                    <a:pt x="237" y="1159"/>
                  </a:lnTo>
                  <a:lnTo>
                    <a:pt x="246" y="1159"/>
                  </a:lnTo>
                  <a:lnTo>
                    <a:pt x="246" y="1149"/>
                  </a:lnTo>
                  <a:lnTo>
                    <a:pt x="247" y="1140"/>
                  </a:lnTo>
                  <a:lnTo>
                    <a:pt x="247" y="1131"/>
                  </a:lnTo>
                  <a:lnTo>
                    <a:pt x="248" y="1122"/>
                  </a:lnTo>
                  <a:lnTo>
                    <a:pt x="257" y="1117"/>
                  </a:lnTo>
                  <a:lnTo>
                    <a:pt x="266" y="1113"/>
                  </a:lnTo>
                  <a:lnTo>
                    <a:pt x="267" y="1102"/>
                  </a:lnTo>
                  <a:lnTo>
                    <a:pt x="268" y="1093"/>
                  </a:lnTo>
                  <a:lnTo>
                    <a:pt x="269" y="1085"/>
                  </a:lnTo>
                  <a:lnTo>
                    <a:pt x="270" y="1075"/>
                  </a:lnTo>
                  <a:lnTo>
                    <a:pt x="273" y="1075"/>
                  </a:lnTo>
                  <a:lnTo>
                    <a:pt x="277" y="1075"/>
                  </a:lnTo>
                  <a:lnTo>
                    <a:pt x="276" y="1056"/>
                  </a:lnTo>
                  <a:lnTo>
                    <a:pt x="275" y="1037"/>
                  </a:lnTo>
                  <a:lnTo>
                    <a:pt x="274" y="1017"/>
                  </a:lnTo>
                  <a:lnTo>
                    <a:pt x="273" y="999"/>
                  </a:lnTo>
                  <a:lnTo>
                    <a:pt x="267" y="998"/>
                  </a:lnTo>
                  <a:lnTo>
                    <a:pt x="262" y="997"/>
                  </a:lnTo>
                  <a:lnTo>
                    <a:pt x="266" y="987"/>
                  </a:lnTo>
                  <a:lnTo>
                    <a:pt x="271" y="978"/>
                  </a:lnTo>
                  <a:lnTo>
                    <a:pt x="277" y="970"/>
                  </a:lnTo>
                  <a:lnTo>
                    <a:pt x="283" y="961"/>
                  </a:lnTo>
                  <a:lnTo>
                    <a:pt x="295" y="946"/>
                  </a:lnTo>
                  <a:lnTo>
                    <a:pt x="305" y="928"/>
                  </a:lnTo>
                  <a:lnTo>
                    <a:pt x="309" y="928"/>
                  </a:lnTo>
                  <a:lnTo>
                    <a:pt x="312" y="928"/>
                  </a:lnTo>
                  <a:lnTo>
                    <a:pt x="312" y="924"/>
                  </a:lnTo>
                  <a:lnTo>
                    <a:pt x="312" y="920"/>
                  </a:lnTo>
                  <a:lnTo>
                    <a:pt x="317" y="920"/>
                  </a:lnTo>
                  <a:lnTo>
                    <a:pt x="321" y="920"/>
                  </a:lnTo>
                  <a:lnTo>
                    <a:pt x="321" y="911"/>
                  </a:lnTo>
                  <a:lnTo>
                    <a:pt x="321" y="904"/>
                  </a:lnTo>
                  <a:lnTo>
                    <a:pt x="325" y="904"/>
                  </a:lnTo>
                  <a:lnTo>
                    <a:pt x="330" y="904"/>
                  </a:lnTo>
                  <a:lnTo>
                    <a:pt x="330" y="900"/>
                  </a:lnTo>
                  <a:lnTo>
                    <a:pt x="330" y="896"/>
                  </a:lnTo>
                  <a:lnTo>
                    <a:pt x="333" y="896"/>
                  </a:lnTo>
                  <a:lnTo>
                    <a:pt x="336" y="896"/>
                  </a:lnTo>
                  <a:lnTo>
                    <a:pt x="346" y="878"/>
                  </a:lnTo>
                  <a:lnTo>
                    <a:pt x="360" y="854"/>
                  </a:lnTo>
                  <a:lnTo>
                    <a:pt x="366" y="842"/>
                  </a:lnTo>
                  <a:lnTo>
                    <a:pt x="372" y="831"/>
                  </a:lnTo>
                  <a:lnTo>
                    <a:pt x="378" y="820"/>
                  </a:lnTo>
                  <a:lnTo>
                    <a:pt x="381" y="813"/>
                  </a:lnTo>
                  <a:lnTo>
                    <a:pt x="365" y="812"/>
                  </a:lnTo>
                  <a:lnTo>
                    <a:pt x="349" y="811"/>
                  </a:lnTo>
                  <a:lnTo>
                    <a:pt x="332" y="810"/>
                  </a:lnTo>
                  <a:lnTo>
                    <a:pt x="317" y="809"/>
                  </a:lnTo>
                  <a:lnTo>
                    <a:pt x="314" y="805"/>
                  </a:lnTo>
                  <a:lnTo>
                    <a:pt x="312" y="800"/>
                  </a:lnTo>
                  <a:lnTo>
                    <a:pt x="317" y="800"/>
                  </a:lnTo>
                  <a:lnTo>
                    <a:pt x="321" y="800"/>
                  </a:lnTo>
                  <a:lnTo>
                    <a:pt x="323" y="784"/>
                  </a:lnTo>
                  <a:lnTo>
                    <a:pt x="325" y="766"/>
                  </a:lnTo>
                  <a:lnTo>
                    <a:pt x="327" y="750"/>
                  </a:lnTo>
                  <a:lnTo>
                    <a:pt x="330" y="732"/>
                  </a:lnTo>
                  <a:lnTo>
                    <a:pt x="333" y="732"/>
                  </a:lnTo>
                  <a:lnTo>
                    <a:pt x="336" y="732"/>
                  </a:lnTo>
                  <a:lnTo>
                    <a:pt x="335" y="723"/>
                  </a:lnTo>
                  <a:lnTo>
                    <a:pt x="333" y="713"/>
                  </a:lnTo>
                  <a:lnTo>
                    <a:pt x="331" y="704"/>
                  </a:lnTo>
                  <a:lnTo>
                    <a:pt x="330" y="696"/>
                  </a:lnTo>
                  <a:lnTo>
                    <a:pt x="314" y="692"/>
                  </a:lnTo>
                  <a:lnTo>
                    <a:pt x="300" y="690"/>
                  </a:lnTo>
                  <a:lnTo>
                    <a:pt x="299" y="679"/>
                  </a:lnTo>
                  <a:lnTo>
                    <a:pt x="298" y="669"/>
                  </a:lnTo>
                  <a:lnTo>
                    <a:pt x="298" y="658"/>
                  </a:lnTo>
                  <a:lnTo>
                    <a:pt x="297" y="649"/>
                  </a:lnTo>
                  <a:lnTo>
                    <a:pt x="291" y="647"/>
                  </a:lnTo>
                  <a:lnTo>
                    <a:pt x="284" y="645"/>
                  </a:lnTo>
                  <a:lnTo>
                    <a:pt x="284" y="602"/>
                  </a:lnTo>
                  <a:lnTo>
                    <a:pt x="284" y="577"/>
                  </a:lnTo>
                  <a:lnTo>
                    <a:pt x="286" y="563"/>
                  </a:lnTo>
                  <a:lnTo>
                    <a:pt x="289" y="549"/>
                  </a:lnTo>
                  <a:lnTo>
                    <a:pt x="293" y="549"/>
                  </a:lnTo>
                  <a:lnTo>
                    <a:pt x="297" y="549"/>
                  </a:lnTo>
                  <a:lnTo>
                    <a:pt x="299" y="538"/>
                  </a:lnTo>
                  <a:lnTo>
                    <a:pt x="301" y="527"/>
                  </a:lnTo>
                  <a:lnTo>
                    <a:pt x="314" y="512"/>
                  </a:lnTo>
                  <a:lnTo>
                    <a:pt x="328" y="496"/>
                  </a:lnTo>
                  <a:lnTo>
                    <a:pt x="335" y="487"/>
                  </a:lnTo>
                  <a:lnTo>
                    <a:pt x="342" y="480"/>
                  </a:lnTo>
                  <a:lnTo>
                    <a:pt x="350" y="473"/>
                  </a:lnTo>
                  <a:lnTo>
                    <a:pt x="357" y="467"/>
                  </a:lnTo>
                  <a:lnTo>
                    <a:pt x="364" y="462"/>
                  </a:lnTo>
                  <a:lnTo>
                    <a:pt x="371" y="458"/>
                  </a:lnTo>
                  <a:lnTo>
                    <a:pt x="376" y="457"/>
                  </a:lnTo>
                  <a:lnTo>
                    <a:pt x="380" y="457"/>
                  </a:lnTo>
                  <a:lnTo>
                    <a:pt x="384" y="457"/>
                  </a:lnTo>
                  <a:lnTo>
                    <a:pt x="387" y="457"/>
                  </a:lnTo>
                  <a:lnTo>
                    <a:pt x="391" y="458"/>
                  </a:lnTo>
                  <a:lnTo>
                    <a:pt x="395" y="460"/>
                  </a:lnTo>
                  <a:lnTo>
                    <a:pt x="399" y="463"/>
                  </a:lnTo>
                  <a:lnTo>
                    <a:pt x="403" y="467"/>
                  </a:lnTo>
                  <a:lnTo>
                    <a:pt x="411" y="475"/>
                  </a:lnTo>
                  <a:lnTo>
                    <a:pt x="419" y="486"/>
                  </a:lnTo>
                  <a:lnTo>
                    <a:pt x="434" y="484"/>
                  </a:lnTo>
                  <a:lnTo>
                    <a:pt x="448" y="483"/>
                  </a:lnTo>
                  <a:lnTo>
                    <a:pt x="449" y="470"/>
                  </a:lnTo>
                  <a:lnTo>
                    <a:pt x="453" y="448"/>
                  </a:lnTo>
                  <a:lnTo>
                    <a:pt x="462" y="407"/>
                  </a:lnTo>
                  <a:lnTo>
                    <a:pt x="472" y="341"/>
                  </a:lnTo>
                  <a:lnTo>
                    <a:pt x="479" y="306"/>
                  </a:lnTo>
                  <a:lnTo>
                    <a:pt x="488" y="269"/>
                  </a:lnTo>
                  <a:lnTo>
                    <a:pt x="496" y="233"/>
                  </a:lnTo>
                  <a:lnTo>
                    <a:pt x="503" y="197"/>
                  </a:lnTo>
                  <a:lnTo>
                    <a:pt x="510" y="159"/>
                  </a:lnTo>
                  <a:lnTo>
                    <a:pt x="517" y="123"/>
                  </a:lnTo>
                  <a:lnTo>
                    <a:pt x="523" y="87"/>
                  </a:lnTo>
                  <a:lnTo>
                    <a:pt x="528" y="52"/>
                  </a:lnTo>
                  <a:lnTo>
                    <a:pt x="531" y="52"/>
                  </a:lnTo>
                  <a:lnTo>
                    <a:pt x="536" y="52"/>
                  </a:lnTo>
                  <a:lnTo>
                    <a:pt x="538" y="38"/>
                  </a:lnTo>
                  <a:lnTo>
                    <a:pt x="539" y="26"/>
                  </a:lnTo>
                  <a:lnTo>
                    <a:pt x="542" y="12"/>
                  </a:lnTo>
                  <a:lnTo>
                    <a:pt x="545" y="0"/>
                  </a:lnTo>
                  <a:lnTo>
                    <a:pt x="552" y="0"/>
                  </a:lnTo>
                  <a:lnTo>
                    <a:pt x="560" y="0"/>
                  </a:lnTo>
                  <a:lnTo>
                    <a:pt x="560" y="4"/>
                  </a:lnTo>
                  <a:lnTo>
                    <a:pt x="560" y="8"/>
                  </a:lnTo>
                  <a:lnTo>
                    <a:pt x="593" y="11"/>
                  </a:lnTo>
                  <a:lnTo>
                    <a:pt x="627" y="15"/>
                  </a:lnTo>
                  <a:lnTo>
                    <a:pt x="660" y="22"/>
                  </a:lnTo>
                  <a:lnTo>
                    <a:pt x="694" y="27"/>
                  </a:lnTo>
                  <a:lnTo>
                    <a:pt x="727" y="34"/>
                  </a:lnTo>
                  <a:lnTo>
                    <a:pt x="760" y="40"/>
                  </a:lnTo>
                  <a:lnTo>
                    <a:pt x="793" y="46"/>
                  </a:lnTo>
                  <a:lnTo>
                    <a:pt x="827" y="52"/>
                  </a:lnTo>
                  <a:lnTo>
                    <a:pt x="827" y="55"/>
                  </a:lnTo>
                  <a:lnTo>
                    <a:pt x="827" y="60"/>
                  </a:lnTo>
                  <a:lnTo>
                    <a:pt x="856" y="63"/>
                  </a:lnTo>
                  <a:lnTo>
                    <a:pt x="879" y="65"/>
                  </a:lnTo>
                  <a:lnTo>
                    <a:pt x="897" y="67"/>
                  </a:lnTo>
                  <a:lnTo>
                    <a:pt x="913" y="70"/>
                  </a:lnTo>
                  <a:lnTo>
                    <a:pt x="927" y="72"/>
                  </a:lnTo>
                  <a:lnTo>
                    <a:pt x="944" y="74"/>
                  </a:lnTo>
                  <a:lnTo>
                    <a:pt x="963" y="79"/>
                  </a:lnTo>
                  <a:lnTo>
                    <a:pt x="986" y="83"/>
                  </a:lnTo>
                  <a:lnTo>
                    <a:pt x="987" y="106"/>
                  </a:lnTo>
                  <a:lnTo>
                    <a:pt x="987" y="129"/>
                  </a:lnTo>
                  <a:lnTo>
                    <a:pt x="988" y="153"/>
                  </a:lnTo>
                  <a:lnTo>
                    <a:pt x="989" y="177"/>
                  </a:lnTo>
                  <a:lnTo>
                    <a:pt x="993" y="201"/>
                  </a:lnTo>
                  <a:lnTo>
                    <a:pt x="996" y="224"/>
                  </a:lnTo>
                  <a:lnTo>
                    <a:pt x="999" y="235"/>
                  </a:lnTo>
                  <a:lnTo>
                    <a:pt x="1001" y="247"/>
                  </a:lnTo>
                  <a:lnTo>
                    <a:pt x="1005" y="258"/>
                  </a:lnTo>
                  <a:lnTo>
                    <a:pt x="1009" y="268"/>
                  </a:lnTo>
                  <a:lnTo>
                    <a:pt x="1010" y="283"/>
                  </a:lnTo>
                  <a:lnTo>
                    <a:pt x="1011" y="297"/>
                  </a:lnTo>
                  <a:lnTo>
                    <a:pt x="1012" y="312"/>
                  </a:lnTo>
                  <a:lnTo>
                    <a:pt x="1014" y="326"/>
                  </a:lnTo>
                  <a:lnTo>
                    <a:pt x="1009" y="326"/>
                  </a:lnTo>
                  <a:lnTo>
                    <a:pt x="1005" y="326"/>
                  </a:lnTo>
                  <a:lnTo>
                    <a:pt x="1005" y="338"/>
                  </a:lnTo>
                  <a:lnTo>
                    <a:pt x="1005" y="350"/>
                  </a:lnTo>
                  <a:lnTo>
                    <a:pt x="1002" y="350"/>
                  </a:lnTo>
                  <a:lnTo>
                    <a:pt x="999" y="350"/>
                  </a:lnTo>
                  <a:lnTo>
                    <a:pt x="999" y="361"/>
                  </a:lnTo>
                  <a:lnTo>
                    <a:pt x="999" y="372"/>
                  </a:lnTo>
                  <a:lnTo>
                    <a:pt x="999" y="382"/>
                  </a:lnTo>
                  <a:lnTo>
                    <a:pt x="999" y="394"/>
                  </a:lnTo>
                  <a:lnTo>
                    <a:pt x="994" y="394"/>
                  </a:lnTo>
                  <a:lnTo>
                    <a:pt x="991" y="394"/>
                  </a:lnTo>
                  <a:lnTo>
                    <a:pt x="987" y="415"/>
                  </a:lnTo>
                  <a:lnTo>
                    <a:pt x="985" y="435"/>
                  </a:lnTo>
                  <a:lnTo>
                    <a:pt x="983" y="456"/>
                  </a:lnTo>
                  <a:lnTo>
                    <a:pt x="981" y="478"/>
                  </a:lnTo>
                  <a:lnTo>
                    <a:pt x="978" y="478"/>
                  </a:lnTo>
                  <a:lnTo>
                    <a:pt x="975" y="478"/>
                  </a:lnTo>
                  <a:lnTo>
                    <a:pt x="966" y="524"/>
                  </a:lnTo>
                  <a:lnTo>
                    <a:pt x="958" y="555"/>
                  </a:lnTo>
                  <a:lnTo>
                    <a:pt x="952" y="585"/>
                  </a:lnTo>
                  <a:lnTo>
                    <a:pt x="946" y="625"/>
                  </a:lnTo>
                  <a:lnTo>
                    <a:pt x="942" y="625"/>
                  </a:lnTo>
                  <a:lnTo>
                    <a:pt x="939" y="625"/>
                  </a:lnTo>
                  <a:lnTo>
                    <a:pt x="939" y="640"/>
                  </a:lnTo>
                  <a:lnTo>
                    <a:pt x="939" y="654"/>
                  </a:lnTo>
                  <a:lnTo>
                    <a:pt x="939" y="670"/>
                  </a:lnTo>
                  <a:lnTo>
                    <a:pt x="939" y="684"/>
                  </a:lnTo>
                  <a:lnTo>
                    <a:pt x="935" y="684"/>
                  </a:lnTo>
                  <a:lnTo>
                    <a:pt x="930" y="684"/>
                  </a:lnTo>
                  <a:lnTo>
                    <a:pt x="928" y="699"/>
                  </a:lnTo>
                  <a:lnTo>
                    <a:pt x="925" y="714"/>
                  </a:lnTo>
                  <a:lnTo>
                    <a:pt x="924" y="729"/>
                  </a:lnTo>
                  <a:lnTo>
                    <a:pt x="922" y="744"/>
                  </a:lnTo>
                  <a:lnTo>
                    <a:pt x="918" y="744"/>
                  </a:lnTo>
                  <a:lnTo>
                    <a:pt x="915" y="744"/>
                  </a:lnTo>
                  <a:lnTo>
                    <a:pt x="913" y="760"/>
                  </a:lnTo>
                  <a:lnTo>
                    <a:pt x="912" y="777"/>
                  </a:lnTo>
                  <a:lnTo>
                    <a:pt x="911" y="793"/>
                  </a:lnTo>
                  <a:lnTo>
                    <a:pt x="910" y="809"/>
                  </a:lnTo>
                  <a:lnTo>
                    <a:pt x="907" y="809"/>
                  </a:lnTo>
                  <a:lnTo>
                    <a:pt x="902" y="809"/>
                  </a:lnTo>
                  <a:lnTo>
                    <a:pt x="905" y="814"/>
                  </a:lnTo>
                  <a:lnTo>
                    <a:pt x="909" y="821"/>
                  </a:lnTo>
                  <a:lnTo>
                    <a:pt x="941" y="824"/>
                  </a:lnTo>
                  <a:lnTo>
                    <a:pt x="973" y="829"/>
                  </a:lnTo>
                  <a:lnTo>
                    <a:pt x="1004" y="834"/>
                  </a:lnTo>
                  <a:lnTo>
                    <a:pt x="1035" y="839"/>
                  </a:lnTo>
                  <a:lnTo>
                    <a:pt x="1066" y="844"/>
                  </a:lnTo>
                  <a:lnTo>
                    <a:pt x="1097" y="849"/>
                  </a:lnTo>
                  <a:lnTo>
                    <a:pt x="1129" y="855"/>
                  </a:lnTo>
                  <a:lnTo>
                    <a:pt x="1161" y="861"/>
                  </a:lnTo>
                  <a:lnTo>
                    <a:pt x="1161" y="864"/>
                  </a:lnTo>
                  <a:lnTo>
                    <a:pt x="1161" y="869"/>
                  </a:lnTo>
                  <a:lnTo>
                    <a:pt x="1194" y="873"/>
                  </a:lnTo>
                  <a:lnTo>
                    <a:pt x="1226" y="878"/>
                  </a:lnTo>
                  <a:lnTo>
                    <a:pt x="1259" y="883"/>
                  </a:lnTo>
                  <a:lnTo>
                    <a:pt x="1292" y="889"/>
                  </a:lnTo>
                  <a:lnTo>
                    <a:pt x="1292" y="893"/>
                  </a:lnTo>
                  <a:lnTo>
                    <a:pt x="1292" y="896"/>
                  </a:lnTo>
                  <a:lnTo>
                    <a:pt x="1308" y="897"/>
                  </a:lnTo>
                  <a:lnTo>
                    <a:pt x="1321" y="899"/>
                  </a:lnTo>
                  <a:lnTo>
                    <a:pt x="1335" y="900"/>
                  </a:lnTo>
                  <a:lnTo>
                    <a:pt x="1351" y="903"/>
                  </a:lnTo>
                  <a:lnTo>
                    <a:pt x="1374" y="906"/>
                  </a:lnTo>
                  <a:lnTo>
                    <a:pt x="1403" y="911"/>
                  </a:lnTo>
                  <a:lnTo>
                    <a:pt x="1443" y="919"/>
                  </a:lnTo>
                  <a:lnTo>
                    <a:pt x="1495" y="928"/>
                  </a:lnTo>
                  <a:lnTo>
                    <a:pt x="1495" y="932"/>
                  </a:lnTo>
                  <a:lnTo>
                    <a:pt x="1495" y="936"/>
                  </a:lnTo>
                  <a:lnTo>
                    <a:pt x="1517" y="937"/>
                  </a:lnTo>
                  <a:lnTo>
                    <a:pt x="1536" y="939"/>
                  </a:lnTo>
                  <a:lnTo>
                    <a:pt x="1561" y="944"/>
                  </a:lnTo>
                  <a:lnTo>
                    <a:pt x="1604" y="951"/>
                  </a:lnTo>
                  <a:lnTo>
                    <a:pt x="1604" y="963"/>
                  </a:lnTo>
                  <a:lnTo>
                    <a:pt x="1605" y="975"/>
                  </a:lnTo>
                  <a:lnTo>
                    <a:pt x="1606" y="987"/>
                  </a:lnTo>
                  <a:lnTo>
                    <a:pt x="1607" y="1000"/>
                  </a:lnTo>
                  <a:lnTo>
                    <a:pt x="1614" y="1002"/>
                  </a:lnTo>
                  <a:lnTo>
                    <a:pt x="1621" y="1004"/>
                  </a:lnTo>
                  <a:lnTo>
                    <a:pt x="1614" y="1014"/>
                  </a:lnTo>
                  <a:lnTo>
                    <a:pt x="1607" y="1022"/>
                  </a:lnTo>
                  <a:lnTo>
                    <a:pt x="1601" y="1030"/>
                  </a:lnTo>
                  <a:lnTo>
                    <a:pt x="1596" y="1035"/>
                  </a:lnTo>
                  <a:lnTo>
                    <a:pt x="1590" y="1039"/>
                  </a:lnTo>
                  <a:lnTo>
                    <a:pt x="1582" y="1042"/>
                  </a:lnTo>
                  <a:lnTo>
                    <a:pt x="1572" y="1045"/>
                  </a:lnTo>
                  <a:lnTo>
                    <a:pt x="1560" y="1047"/>
                  </a:lnTo>
                  <a:lnTo>
                    <a:pt x="1560" y="1043"/>
                  </a:lnTo>
                  <a:lnTo>
                    <a:pt x="1560" y="1039"/>
                  </a:lnTo>
                  <a:lnTo>
                    <a:pt x="1556" y="1039"/>
                  </a:lnTo>
                  <a:lnTo>
                    <a:pt x="1551" y="1039"/>
                  </a:lnTo>
                  <a:lnTo>
                    <a:pt x="1551" y="1036"/>
                  </a:lnTo>
                  <a:lnTo>
                    <a:pt x="1551" y="1032"/>
                  </a:lnTo>
                  <a:lnTo>
                    <a:pt x="1541" y="1032"/>
                  </a:lnTo>
                  <a:lnTo>
                    <a:pt x="1533" y="1030"/>
                  </a:lnTo>
                  <a:lnTo>
                    <a:pt x="1526" y="1027"/>
                  </a:lnTo>
                  <a:lnTo>
                    <a:pt x="1518" y="1022"/>
                  </a:lnTo>
                  <a:lnTo>
                    <a:pt x="1512" y="1019"/>
                  </a:lnTo>
                  <a:lnTo>
                    <a:pt x="1505" y="1016"/>
                  </a:lnTo>
                  <a:lnTo>
                    <a:pt x="1498" y="1014"/>
                  </a:lnTo>
                  <a:lnTo>
                    <a:pt x="1488" y="1013"/>
                  </a:lnTo>
                  <a:lnTo>
                    <a:pt x="1483" y="1018"/>
                  </a:lnTo>
                  <a:lnTo>
                    <a:pt x="1478" y="1022"/>
                  </a:lnTo>
                  <a:lnTo>
                    <a:pt x="1474" y="1025"/>
                  </a:lnTo>
                  <a:lnTo>
                    <a:pt x="1470" y="1027"/>
                  </a:lnTo>
                  <a:lnTo>
                    <a:pt x="1460" y="1030"/>
                  </a:lnTo>
                  <a:lnTo>
                    <a:pt x="1447" y="1031"/>
                  </a:lnTo>
                  <a:lnTo>
                    <a:pt x="1445" y="1039"/>
                  </a:lnTo>
                  <a:lnTo>
                    <a:pt x="1444" y="1047"/>
                  </a:lnTo>
                  <a:lnTo>
                    <a:pt x="1439" y="1048"/>
                  </a:lnTo>
                  <a:lnTo>
                    <a:pt x="1435" y="1049"/>
                  </a:lnTo>
                  <a:lnTo>
                    <a:pt x="1439" y="1057"/>
                  </a:lnTo>
                  <a:lnTo>
                    <a:pt x="1444" y="1063"/>
                  </a:lnTo>
                  <a:lnTo>
                    <a:pt x="1431" y="1063"/>
                  </a:lnTo>
                  <a:lnTo>
                    <a:pt x="1420" y="1063"/>
                  </a:lnTo>
                  <a:lnTo>
                    <a:pt x="1420" y="1060"/>
                  </a:lnTo>
                  <a:lnTo>
                    <a:pt x="1420" y="1057"/>
                  </a:lnTo>
                  <a:lnTo>
                    <a:pt x="1416" y="1057"/>
                  </a:lnTo>
                  <a:lnTo>
                    <a:pt x="1412" y="1057"/>
                  </a:lnTo>
                  <a:lnTo>
                    <a:pt x="1412" y="1060"/>
                  </a:lnTo>
                  <a:lnTo>
                    <a:pt x="1412" y="1063"/>
                  </a:lnTo>
                  <a:lnTo>
                    <a:pt x="1400" y="1066"/>
                  </a:lnTo>
                  <a:lnTo>
                    <a:pt x="1390" y="1068"/>
                  </a:lnTo>
                  <a:lnTo>
                    <a:pt x="1382" y="1072"/>
                  </a:lnTo>
                  <a:lnTo>
                    <a:pt x="1376" y="1076"/>
                  </a:lnTo>
                  <a:lnTo>
                    <a:pt x="1372" y="1083"/>
                  </a:lnTo>
                  <a:lnTo>
                    <a:pt x="1368" y="1090"/>
                  </a:lnTo>
                  <a:lnTo>
                    <a:pt x="1364" y="1099"/>
                  </a:lnTo>
                  <a:lnTo>
                    <a:pt x="1361" y="1111"/>
                  </a:lnTo>
                  <a:lnTo>
                    <a:pt x="1366" y="1113"/>
                  </a:lnTo>
                  <a:lnTo>
                    <a:pt x="1370" y="1116"/>
                  </a:lnTo>
                  <a:lnTo>
                    <a:pt x="1374" y="1119"/>
                  </a:lnTo>
                  <a:lnTo>
                    <a:pt x="1378" y="1122"/>
                  </a:lnTo>
                  <a:lnTo>
                    <a:pt x="1386" y="1129"/>
                  </a:lnTo>
                  <a:lnTo>
                    <a:pt x="1393" y="1137"/>
                  </a:lnTo>
                  <a:lnTo>
                    <a:pt x="1399" y="1144"/>
                  </a:lnTo>
                  <a:lnTo>
                    <a:pt x="1407" y="1151"/>
                  </a:lnTo>
                  <a:lnTo>
                    <a:pt x="1412" y="1153"/>
                  </a:lnTo>
                  <a:lnTo>
                    <a:pt x="1417" y="1156"/>
                  </a:lnTo>
                  <a:lnTo>
                    <a:pt x="1422" y="1157"/>
                  </a:lnTo>
                  <a:lnTo>
                    <a:pt x="1428" y="1159"/>
                  </a:lnTo>
                  <a:lnTo>
                    <a:pt x="1428" y="1167"/>
                  </a:lnTo>
                  <a:lnTo>
                    <a:pt x="1428" y="1176"/>
                  </a:lnTo>
                  <a:lnTo>
                    <a:pt x="1424" y="1176"/>
                  </a:lnTo>
                  <a:lnTo>
                    <a:pt x="1420" y="1176"/>
                  </a:lnTo>
                  <a:lnTo>
                    <a:pt x="1420" y="1181"/>
                  </a:lnTo>
                  <a:lnTo>
                    <a:pt x="1420" y="1187"/>
                  </a:lnTo>
                  <a:lnTo>
                    <a:pt x="1424" y="1187"/>
                  </a:lnTo>
                  <a:lnTo>
                    <a:pt x="1428" y="1187"/>
                  </a:lnTo>
                  <a:lnTo>
                    <a:pt x="1428" y="1192"/>
                  </a:lnTo>
                  <a:lnTo>
                    <a:pt x="1428" y="1195"/>
                  </a:lnTo>
                  <a:lnTo>
                    <a:pt x="1438" y="1197"/>
                  </a:lnTo>
                  <a:lnTo>
                    <a:pt x="1449" y="1199"/>
                  </a:lnTo>
                  <a:lnTo>
                    <a:pt x="1451" y="1204"/>
                  </a:lnTo>
                  <a:lnTo>
                    <a:pt x="1452" y="1211"/>
                  </a:lnTo>
                  <a:lnTo>
                    <a:pt x="1458" y="1212"/>
                  </a:lnTo>
                  <a:lnTo>
                    <a:pt x="1465" y="1214"/>
                  </a:lnTo>
                  <a:lnTo>
                    <a:pt x="1467" y="1222"/>
                  </a:lnTo>
                  <a:lnTo>
                    <a:pt x="1472" y="1231"/>
                  </a:lnTo>
                  <a:lnTo>
                    <a:pt x="1481" y="1232"/>
                  </a:lnTo>
                  <a:lnTo>
                    <a:pt x="1491" y="1234"/>
                  </a:lnTo>
                  <a:lnTo>
                    <a:pt x="1493" y="1244"/>
                  </a:lnTo>
                  <a:lnTo>
                    <a:pt x="1495" y="1255"/>
                  </a:lnTo>
                  <a:lnTo>
                    <a:pt x="1491" y="1255"/>
                  </a:lnTo>
                  <a:lnTo>
                    <a:pt x="1488" y="1255"/>
                  </a:lnTo>
                  <a:lnTo>
                    <a:pt x="1488" y="1258"/>
                  </a:lnTo>
                  <a:lnTo>
                    <a:pt x="1488" y="1263"/>
                  </a:lnTo>
                  <a:lnTo>
                    <a:pt x="1482" y="1260"/>
                  </a:lnTo>
                  <a:lnTo>
                    <a:pt x="1477" y="1259"/>
                  </a:lnTo>
                  <a:lnTo>
                    <a:pt x="1473" y="1258"/>
                  </a:lnTo>
                  <a:lnTo>
                    <a:pt x="1465" y="1258"/>
                  </a:lnTo>
                  <a:lnTo>
                    <a:pt x="1461" y="1265"/>
                  </a:lnTo>
                  <a:lnTo>
                    <a:pt x="1459" y="1272"/>
                  </a:lnTo>
                  <a:lnTo>
                    <a:pt x="1457" y="1280"/>
                  </a:lnTo>
                  <a:lnTo>
                    <a:pt x="1457" y="1287"/>
                  </a:lnTo>
                  <a:lnTo>
                    <a:pt x="1458" y="1303"/>
                  </a:lnTo>
                  <a:lnTo>
                    <a:pt x="1459" y="1320"/>
                  </a:lnTo>
                  <a:lnTo>
                    <a:pt x="1472" y="1328"/>
                  </a:lnTo>
                  <a:lnTo>
                    <a:pt x="1484" y="1337"/>
                  </a:lnTo>
                  <a:lnTo>
                    <a:pt x="1483" y="1350"/>
                  </a:lnTo>
                  <a:lnTo>
                    <a:pt x="1482" y="1364"/>
                  </a:lnTo>
                  <a:lnTo>
                    <a:pt x="1481" y="1377"/>
                  </a:lnTo>
                  <a:lnTo>
                    <a:pt x="1480" y="1391"/>
                  </a:lnTo>
                  <a:lnTo>
                    <a:pt x="1475" y="1391"/>
                  </a:lnTo>
                  <a:lnTo>
                    <a:pt x="1472" y="1391"/>
                  </a:lnTo>
                  <a:lnTo>
                    <a:pt x="1473" y="1400"/>
                  </a:lnTo>
                  <a:lnTo>
                    <a:pt x="1474" y="1406"/>
                  </a:lnTo>
                  <a:lnTo>
                    <a:pt x="1476" y="1412"/>
                  </a:lnTo>
                  <a:lnTo>
                    <a:pt x="1478" y="1417"/>
                  </a:lnTo>
                  <a:lnTo>
                    <a:pt x="1482" y="1420"/>
                  </a:lnTo>
                  <a:lnTo>
                    <a:pt x="1487" y="1423"/>
                  </a:lnTo>
                  <a:lnTo>
                    <a:pt x="1494" y="1425"/>
                  </a:lnTo>
                  <a:lnTo>
                    <a:pt x="1504" y="1427"/>
                  </a:lnTo>
                  <a:lnTo>
                    <a:pt x="1504" y="1430"/>
                  </a:lnTo>
                  <a:lnTo>
                    <a:pt x="1504" y="1433"/>
                  </a:lnTo>
                  <a:lnTo>
                    <a:pt x="1497" y="1439"/>
                  </a:lnTo>
                  <a:lnTo>
                    <a:pt x="1488" y="1448"/>
                  </a:lnTo>
                  <a:lnTo>
                    <a:pt x="1480" y="1458"/>
                  </a:lnTo>
                  <a:lnTo>
                    <a:pt x="1472" y="1470"/>
                  </a:lnTo>
                  <a:lnTo>
                    <a:pt x="1464" y="1482"/>
                  </a:lnTo>
                  <a:lnTo>
                    <a:pt x="1459" y="1493"/>
                  </a:lnTo>
                  <a:lnTo>
                    <a:pt x="1457" y="1499"/>
                  </a:lnTo>
                  <a:lnTo>
                    <a:pt x="1456" y="1505"/>
                  </a:lnTo>
                  <a:lnTo>
                    <a:pt x="1456" y="1509"/>
                  </a:lnTo>
                  <a:lnTo>
                    <a:pt x="1456" y="1514"/>
                  </a:lnTo>
                  <a:lnTo>
                    <a:pt x="1447" y="1520"/>
                  </a:lnTo>
                  <a:lnTo>
                    <a:pt x="1442" y="1524"/>
                  </a:lnTo>
                  <a:lnTo>
                    <a:pt x="1439" y="1528"/>
                  </a:lnTo>
                  <a:lnTo>
                    <a:pt x="1438" y="1531"/>
                  </a:lnTo>
                  <a:lnTo>
                    <a:pt x="1436" y="1536"/>
                  </a:lnTo>
                  <a:lnTo>
                    <a:pt x="1435" y="1541"/>
                  </a:lnTo>
                  <a:lnTo>
                    <a:pt x="1447" y="1542"/>
                  </a:lnTo>
                  <a:lnTo>
                    <a:pt x="1459" y="1544"/>
                  </a:lnTo>
                  <a:lnTo>
                    <a:pt x="1471" y="1545"/>
                  </a:lnTo>
                  <a:lnTo>
                    <a:pt x="1483" y="1547"/>
                  </a:lnTo>
                  <a:lnTo>
                    <a:pt x="1490" y="1544"/>
                  </a:lnTo>
                  <a:lnTo>
                    <a:pt x="1498" y="1542"/>
                  </a:lnTo>
                  <a:lnTo>
                    <a:pt x="1504" y="1541"/>
                  </a:lnTo>
                  <a:lnTo>
                    <a:pt x="1510" y="1540"/>
                  </a:lnTo>
                  <a:lnTo>
                    <a:pt x="1522" y="1541"/>
                  </a:lnTo>
                  <a:lnTo>
                    <a:pt x="1536" y="1545"/>
                  </a:lnTo>
                  <a:lnTo>
                    <a:pt x="1538" y="1548"/>
                  </a:lnTo>
                  <a:lnTo>
                    <a:pt x="1539" y="1554"/>
                  </a:lnTo>
                  <a:lnTo>
                    <a:pt x="1535" y="1554"/>
                  </a:lnTo>
                  <a:lnTo>
                    <a:pt x="1531" y="1554"/>
                  </a:lnTo>
                  <a:lnTo>
                    <a:pt x="1531" y="1557"/>
                  </a:lnTo>
                  <a:lnTo>
                    <a:pt x="1531" y="1562"/>
                  </a:lnTo>
                  <a:lnTo>
                    <a:pt x="1528" y="1562"/>
                  </a:lnTo>
                  <a:lnTo>
                    <a:pt x="1523" y="1562"/>
                  </a:lnTo>
                  <a:lnTo>
                    <a:pt x="1525" y="1568"/>
                  </a:lnTo>
                  <a:lnTo>
                    <a:pt x="1525" y="1574"/>
                  </a:lnTo>
                  <a:lnTo>
                    <a:pt x="1526" y="1579"/>
                  </a:lnTo>
                  <a:lnTo>
                    <a:pt x="1528" y="1584"/>
                  </a:lnTo>
                  <a:lnTo>
                    <a:pt x="1530" y="1588"/>
                  </a:lnTo>
                  <a:lnTo>
                    <a:pt x="1532" y="1591"/>
                  </a:lnTo>
                  <a:lnTo>
                    <a:pt x="1535" y="1593"/>
                  </a:lnTo>
                  <a:lnTo>
                    <a:pt x="1538" y="1595"/>
                  </a:lnTo>
                  <a:lnTo>
                    <a:pt x="1545" y="1598"/>
                  </a:lnTo>
                  <a:lnTo>
                    <a:pt x="1555" y="1600"/>
                  </a:lnTo>
                  <a:lnTo>
                    <a:pt x="1565" y="1601"/>
                  </a:lnTo>
                  <a:lnTo>
                    <a:pt x="1576" y="1603"/>
                  </a:lnTo>
                  <a:lnTo>
                    <a:pt x="1572" y="1620"/>
                  </a:lnTo>
                  <a:lnTo>
                    <a:pt x="1566" y="1639"/>
                  </a:lnTo>
                  <a:lnTo>
                    <a:pt x="1563" y="1648"/>
                  </a:lnTo>
                  <a:lnTo>
                    <a:pt x="1562" y="1657"/>
                  </a:lnTo>
                  <a:lnTo>
                    <a:pt x="1561" y="1666"/>
                  </a:lnTo>
                  <a:lnTo>
                    <a:pt x="1562" y="1674"/>
                  </a:lnTo>
                  <a:lnTo>
                    <a:pt x="1591" y="1677"/>
                  </a:lnTo>
                  <a:lnTo>
                    <a:pt x="1620" y="1679"/>
                  </a:lnTo>
                  <a:lnTo>
                    <a:pt x="1650" y="1682"/>
                  </a:lnTo>
                  <a:lnTo>
                    <a:pt x="1679" y="1684"/>
                  </a:lnTo>
                  <a:lnTo>
                    <a:pt x="1679" y="1673"/>
                  </a:lnTo>
                  <a:lnTo>
                    <a:pt x="1680" y="1661"/>
                  </a:lnTo>
                  <a:lnTo>
                    <a:pt x="1681" y="1650"/>
                  </a:lnTo>
                  <a:lnTo>
                    <a:pt x="1681" y="1640"/>
                  </a:lnTo>
                  <a:lnTo>
                    <a:pt x="1695" y="1634"/>
                  </a:lnTo>
                  <a:lnTo>
                    <a:pt x="1706" y="1631"/>
                  </a:lnTo>
                  <a:lnTo>
                    <a:pt x="1717" y="1629"/>
                  </a:lnTo>
                  <a:lnTo>
                    <a:pt x="1732" y="1628"/>
                  </a:lnTo>
                  <a:lnTo>
                    <a:pt x="1735" y="1633"/>
                  </a:lnTo>
                  <a:lnTo>
                    <a:pt x="1738" y="1638"/>
                  </a:lnTo>
                  <a:lnTo>
                    <a:pt x="1741" y="1641"/>
                  </a:lnTo>
                  <a:lnTo>
                    <a:pt x="1745" y="1644"/>
                  </a:lnTo>
                  <a:lnTo>
                    <a:pt x="1754" y="1647"/>
                  </a:lnTo>
                  <a:lnTo>
                    <a:pt x="1762" y="1649"/>
                  </a:lnTo>
                  <a:lnTo>
                    <a:pt x="1771" y="1651"/>
                  </a:lnTo>
                  <a:lnTo>
                    <a:pt x="1781" y="1653"/>
                  </a:lnTo>
                  <a:lnTo>
                    <a:pt x="1790" y="1656"/>
                  </a:lnTo>
                  <a:lnTo>
                    <a:pt x="1798" y="1660"/>
                  </a:lnTo>
                  <a:lnTo>
                    <a:pt x="1798" y="1665"/>
                  </a:lnTo>
                  <a:lnTo>
                    <a:pt x="1798" y="1669"/>
                  </a:lnTo>
                  <a:lnTo>
                    <a:pt x="1802" y="1669"/>
                  </a:lnTo>
                  <a:lnTo>
                    <a:pt x="1807" y="1669"/>
                  </a:lnTo>
                  <a:lnTo>
                    <a:pt x="1807" y="1673"/>
                  </a:lnTo>
                  <a:lnTo>
                    <a:pt x="1807" y="1677"/>
                  </a:lnTo>
                  <a:lnTo>
                    <a:pt x="1819" y="1681"/>
                  </a:lnTo>
                  <a:lnTo>
                    <a:pt x="1830" y="1684"/>
                  </a:lnTo>
                  <a:lnTo>
                    <a:pt x="1829" y="1693"/>
                  </a:lnTo>
                  <a:lnTo>
                    <a:pt x="1828" y="1699"/>
                  </a:lnTo>
                  <a:lnTo>
                    <a:pt x="1826" y="1705"/>
                  </a:lnTo>
                  <a:lnTo>
                    <a:pt x="1823" y="1710"/>
                  </a:lnTo>
                  <a:lnTo>
                    <a:pt x="1820" y="1714"/>
                  </a:lnTo>
                  <a:lnTo>
                    <a:pt x="1817" y="1718"/>
                  </a:lnTo>
                  <a:lnTo>
                    <a:pt x="1813" y="1723"/>
                  </a:lnTo>
                  <a:lnTo>
                    <a:pt x="1809" y="1726"/>
                  </a:lnTo>
                  <a:lnTo>
                    <a:pt x="1799" y="1731"/>
                  </a:lnTo>
                  <a:lnTo>
                    <a:pt x="1788" y="1736"/>
                  </a:lnTo>
                  <a:lnTo>
                    <a:pt x="1775" y="1740"/>
                  </a:lnTo>
                  <a:lnTo>
                    <a:pt x="1763" y="1744"/>
                  </a:lnTo>
                  <a:lnTo>
                    <a:pt x="1763" y="1749"/>
                  </a:lnTo>
                  <a:lnTo>
                    <a:pt x="1763" y="1753"/>
                  </a:lnTo>
                  <a:lnTo>
                    <a:pt x="1753" y="1753"/>
                  </a:lnTo>
                  <a:lnTo>
                    <a:pt x="1743" y="1755"/>
                  </a:lnTo>
                  <a:lnTo>
                    <a:pt x="1736" y="1757"/>
                  </a:lnTo>
                  <a:lnTo>
                    <a:pt x="1731" y="1761"/>
                  </a:lnTo>
                  <a:lnTo>
                    <a:pt x="1726" y="1767"/>
                  </a:lnTo>
                  <a:lnTo>
                    <a:pt x="1723" y="1774"/>
                  </a:lnTo>
                  <a:lnTo>
                    <a:pt x="1721" y="1785"/>
                  </a:lnTo>
                  <a:lnTo>
                    <a:pt x="1718" y="1797"/>
                  </a:lnTo>
                  <a:lnTo>
                    <a:pt x="1714" y="1797"/>
                  </a:lnTo>
                  <a:lnTo>
                    <a:pt x="1710" y="1797"/>
                  </a:lnTo>
                  <a:lnTo>
                    <a:pt x="1710" y="1800"/>
                  </a:lnTo>
                  <a:lnTo>
                    <a:pt x="1710" y="1805"/>
                  </a:lnTo>
                  <a:lnTo>
                    <a:pt x="1714" y="1805"/>
                  </a:lnTo>
                  <a:lnTo>
                    <a:pt x="1718" y="1805"/>
                  </a:lnTo>
                  <a:lnTo>
                    <a:pt x="1718" y="1810"/>
                  </a:lnTo>
                  <a:lnTo>
                    <a:pt x="1718" y="1816"/>
                  </a:lnTo>
                  <a:lnTo>
                    <a:pt x="1730" y="1815"/>
                  </a:lnTo>
                  <a:lnTo>
                    <a:pt x="1740" y="1814"/>
                  </a:lnTo>
                  <a:lnTo>
                    <a:pt x="1752" y="1814"/>
                  </a:lnTo>
                  <a:lnTo>
                    <a:pt x="1763" y="1813"/>
                  </a:lnTo>
                  <a:lnTo>
                    <a:pt x="1763" y="1820"/>
                  </a:lnTo>
                  <a:lnTo>
                    <a:pt x="1763" y="1828"/>
                  </a:lnTo>
                  <a:lnTo>
                    <a:pt x="1755" y="1828"/>
                  </a:lnTo>
                  <a:lnTo>
                    <a:pt x="1746" y="1829"/>
                  </a:lnTo>
                  <a:lnTo>
                    <a:pt x="1739" y="1830"/>
                  </a:lnTo>
                  <a:lnTo>
                    <a:pt x="1732" y="1832"/>
                  </a:lnTo>
                  <a:lnTo>
                    <a:pt x="1729" y="1840"/>
                  </a:lnTo>
                  <a:lnTo>
                    <a:pt x="1727" y="1848"/>
                  </a:lnTo>
                  <a:lnTo>
                    <a:pt x="1723" y="1848"/>
                  </a:lnTo>
                  <a:lnTo>
                    <a:pt x="1718" y="1848"/>
                  </a:lnTo>
                  <a:lnTo>
                    <a:pt x="1723" y="1857"/>
                  </a:lnTo>
                  <a:lnTo>
                    <a:pt x="1726" y="1865"/>
                  </a:lnTo>
                  <a:lnTo>
                    <a:pt x="1729" y="1869"/>
                  </a:lnTo>
                  <a:lnTo>
                    <a:pt x="1731" y="1872"/>
                  </a:lnTo>
                  <a:lnTo>
                    <a:pt x="1735" y="1874"/>
                  </a:lnTo>
                  <a:lnTo>
                    <a:pt x="1739" y="1876"/>
                  </a:lnTo>
                  <a:lnTo>
                    <a:pt x="1739" y="1879"/>
                  </a:lnTo>
                  <a:lnTo>
                    <a:pt x="1739" y="1884"/>
                  </a:lnTo>
                  <a:lnTo>
                    <a:pt x="1742" y="1884"/>
                  </a:lnTo>
                  <a:lnTo>
                    <a:pt x="1746" y="1884"/>
                  </a:lnTo>
                  <a:lnTo>
                    <a:pt x="1746" y="1896"/>
                  </a:lnTo>
                  <a:lnTo>
                    <a:pt x="1746" y="1908"/>
                  </a:lnTo>
                  <a:lnTo>
                    <a:pt x="1754" y="1908"/>
                  </a:lnTo>
                  <a:lnTo>
                    <a:pt x="1763" y="1908"/>
                  </a:lnTo>
                  <a:lnTo>
                    <a:pt x="1764" y="1919"/>
                  </a:lnTo>
                  <a:lnTo>
                    <a:pt x="1766" y="1929"/>
                  </a:lnTo>
                  <a:lnTo>
                    <a:pt x="1769" y="1939"/>
                  </a:lnTo>
                  <a:lnTo>
                    <a:pt x="1773" y="1949"/>
                  </a:lnTo>
                  <a:lnTo>
                    <a:pt x="1783" y="1967"/>
                  </a:lnTo>
                  <a:lnTo>
                    <a:pt x="1790" y="1988"/>
                  </a:lnTo>
                  <a:lnTo>
                    <a:pt x="1794" y="1988"/>
                  </a:lnTo>
                  <a:lnTo>
                    <a:pt x="1798" y="1988"/>
                  </a:lnTo>
                  <a:lnTo>
                    <a:pt x="1798" y="1991"/>
                  </a:lnTo>
                  <a:lnTo>
                    <a:pt x="1798" y="1995"/>
                  </a:lnTo>
                  <a:lnTo>
                    <a:pt x="1802" y="1995"/>
                  </a:lnTo>
                  <a:lnTo>
                    <a:pt x="1807" y="1995"/>
                  </a:lnTo>
                  <a:lnTo>
                    <a:pt x="1807" y="2007"/>
                  </a:lnTo>
                  <a:lnTo>
                    <a:pt x="1807" y="2019"/>
                  </a:lnTo>
                  <a:lnTo>
                    <a:pt x="1814" y="2019"/>
                  </a:lnTo>
                  <a:lnTo>
                    <a:pt x="1822" y="2019"/>
                  </a:lnTo>
                  <a:lnTo>
                    <a:pt x="1822" y="2023"/>
                  </a:lnTo>
                  <a:lnTo>
                    <a:pt x="1822" y="2028"/>
                  </a:lnTo>
                  <a:lnTo>
                    <a:pt x="1826" y="2028"/>
                  </a:lnTo>
                  <a:lnTo>
                    <a:pt x="1830" y="2028"/>
                  </a:lnTo>
                  <a:lnTo>
                    <a:pt x="1828" y="2038"/>
                  </a:lnTo>
                  <a:lnTo>
                    <a:pt x="1826" y="2049"/>
                  </a:lnTo>
                  <a:lnTo>
                    <a:pt x="1841" y="2051"/>
                  </a:lnTo>
                  <a:lnTo>
                    <a:pt x="1855" y="2055"/>
                  </a:lnTo>
                  <a:lnTo>
                    <a:pt x="1869" y="2058"/>
                  </a:lnTo>
                  <a:lnTo>
                    <a:pt x="1882" y="2062"/>
                  </a:lnTo>
                  <a:lnTo>
                    <a:pt x="1896" y="2065"/>
                  </a:lnTo>
                  <a:lnTo>
                    <a:pt x="1909" y="2068"/>
                  </a:lnTo>
                  <a:lnTo>
                    <a:pt x="1924" y="2070"/>
                  </a:lnTo>
                  <a:lnTo>
                    <a:pt x="1938" y="2072"/>
                  </a:lnTo>
                  <a:lnTo>
                    <a:pt x="1938" y="2067"/>
                  </a:lnTo>
                  <a:lnTo>
                    <a:pt x="1938" y="2064"/>
                  </a:lnTo>
                  <a:lnTo>
                    <a:pt x="1950" y="2064"/>
                  </a:lnTo>
                  <a:lnTo>
                    <a:pt x="1962" y="2064"/>
                  </a:lnTo>
                  <a:lnTo>
                    <a:pt x="1964" y="2059"/>
                  </a:lnTo>
                  <a:lnTo>
                    <a:pt x="1965" y="2056"/>
                  </a:lnTo>
                  <a:lnTo>
                    <a:pt x="1967" y="2052"/>
                  </a:lnTo>
                  <a:lnTo>
                    <a:pt x="1970" y="2050"/>
                  </a:lnTo>
                  <a:lnTo>
                    <a:pt x="1974" y="2048"/>
                  </a:lnTo>
                  <a:lnTo>
                    <a:pt x="1977" y="2047"/>
                  </a:lnTo>
                  <a:lnTo>
                    <a:pt x="1981" y="2048"/>
                  </a:lnTo>
                  <a:lnTo>
                    <a:pt x="1986" y="2049"/>
                  </a:lnTo>
                  <a:lnTo>
                    <a:pt x="1982" y="2060"/>
                  </a:lnTo>
                  <a:lnTo>
                    <a:pt x="1978" y="2072"/>
                  </a:lnTo>
                  <a:lnTo>
                    <a:pt x="1982" y="2072"/>
                  </a:lnTo>
                  <a:lnTo>
                    <a:pt x="1986" y="2072"/>
                  </a:lnTo>
                  <a:lnTo>
                    <a:pt x="1986" y="2079"/>
                  </a:lnTo>
                  <a:lnTo>
                    <a:pt x="1986" y="2088"/>
                  </a:lnTo>
                  <a:lnTo>
                    <a:pt x="1993" y="2088"/>
                  </a:lnTo>
                  <a:lnTo>
                    <a:pt x="2002" y="2088"/>
                  </a:lnTo>
                  <a:lnTo>
                    <a:pt x="2000" y="2102"/>
                  </a:lnTo>
                  <a:lnTo>
                    <a:pt x="1999" y="2112"/>
                  </a:lnTo>
                  <a:lnTo>
                    <a:pt x="1997" y="2120"/>
                  </a:lnTo>
                  <a:lnTo>
                    <a:pt x="1993" y="2131"/>
                  </a:lnTo>
                  <a:lnTo>
                    <a:pt x="1990" y="2131"/>
                  </a:lnTo>
                  <a:lnTo>
                    <a:pt x="1986" y="2131"/>
                  </a:lnTo>
                  <a:lnTo>
                    <a:pt x="1986" y="2139"/>
                  </a:lnTo>
                  <a:lnTo>
                    <a:pt x="1986" y="2147"/>
                  </a:lnTo>
                  <a:lnTo>
                    <a:pt x="1982" y="2147"/>
                  </a:lnTo>
                  <a:lnTo>
                    <a:pt x="1978" y="2147"/>
                  </a:lnTo>
                  <a:lnTo>
                    <a:pt x="1978" y="2151"/>
                  </a:lnTo>
                  <a:lnTo>
                    <a:pt x="1978" y="2155"/>
                  </a:lnTo>
                  <a:lnTo>
                    <a:pt x="1969" y="2155"/>
                  </a:lnTo>
                  <a:lnTo>
                    <a:pt x="1962" y="2155"/>
                  </a:lnTo>
                  <a:lnTo>
                    <a:pt x="1962" y="2159"/>
                  </a:lnTo>
                  <a:lnTo>
                    <a:pt x="1962" y="2162"/>
                  </a:lnTo>
                  <a:lnTo>
                    <a:pt x="1954" y="2167"/>
                  </a:lnTo>
                  <a:lnTo>
                    <a:pt x="1944" y="2170"/>
                  </a:lnTo>
                  <a:lnTo>
                    <a:pt x="1942" y="2180"/>
                  </a:lnTo>
                  <a:lnTo>
                    <a:pt x="1942" y="2191"/>
                  </a:lnTo>
                  <a:lnTo>
                    <a:pt x="1935" y="2194"/>
                  </a:lnTo>
                  <a:lnTo>
                    <a:pt x="1929" y="2198"/>
                  </a:lnTo>
                  <a:lnTo>
                    <a:pt x="1927" y="2205"/>
                  </a:lnTo>
                  <a:lnTo>
                    <a:pt x="1925" y="2212"/>
                  </a:lnTo>
                  <a:lnTo>
                    <a:pt x="1924" y="2220"/>
                  </a:lnTo>
                  <a:lnTo>
                    <a:pt x="1922" y="2228"/>
                  </a:lnTo>
                  <a:lnTo>
                    <a:pt x="1920" y="2225"/>
                  </a:lnTo>
                  <a:lnTo>
                    <a:pt x="1919" y="2223"/>
                  </a:lnTo>
                  <a:lnTo>
                    <a:pt x="1909" y="2228"/>
                  </a:lnTo>
                  <a:lnTo>
                    <a:pt x="1904" y="2233"/>
                  </a:lnTo>
                  <a:lnTo>
                    <a:pt x="1902" y="2236"/>
                  </a:lnTo>
                  <a:lnTo>
                    <a:pt x="1901" y="2240"/>
                  </a:lnTo>
                  <a:lnTo>
                    <a:pt x="1901" y="2245"/>
                  </a:lnTo>
                  <a:lnTo>
                    <a:pt x="1901" y="2253"/>
                  </a:lnTo>
                  <a:lnTo>
                    <a:pt x="1909" y="2258"/>
                  </a:lnTo>
                  <a:lnTo>
                    <a:pt x="1919" y="2263"/>
                  </a:lnTo>
                  <a:lnTo>
                    <a:pt x="1919" y="2270"/>
                  </a:lnTo>
                  <a:lnTo>
                    <a:pt x="1919" y="2279"/>
                  </a:lnTo>
                  <a:lnTo>
                    <a:pt x="1922" y="2279"/>
                  </a:lnTo>
                  <a:lnTo>
                    <a:pt x="1927" y="2279"/>
                  </a:lnTo>
                  <a:lnTo>
                    <a:pt x="1927" y="2282"/>
                  </a:lnTo>
                  <a:lnTo>
                    <a:pt x="1927" y="2287"/>
                  </a:lnTo>
                  <a:lnTo>
                    <a:pt x="1939" y="2287"/>
                  </a:lnTo>
                  <a:lnTo>
                    <a:pt x="1954" y="2287"/>
                  </a:lnTo>
                  <a:lnTo>
                    <a:pt x="1952" y="2297"/>
                  </a:lnTo>
                  <a:lnTo>
                    <a:pt x="1949" y="2306"/>
                  </a:lnTo>
                  <a:lnTo>
                    <a:pt x="1943" y="2313"/>
                  </a:lnTo>
                  <a:lnTo>
                    <a:pt x="1938" y="2319"/>
                  </a:lnTo>
                  <a:lnTo>
                    <a:pt x="1931" y="2325"/>
                  </a:lnTo>
                  <a:lnTo>
                    <a:pt x="1924" y="2330"/>
                  </a:lnTo>
                  <a:lnTo>
                    <a:pt x="1916" y="2335"/>
                  </a:lnTo>
                  <a:lnTo>
                    <a:pt x="1908" y="2340"/>
                  </a:lnTo>
                  <a:lnTo>
                    <a:pt x="1893" y="2348"/>
                  </a:lnTo>
                  <a:lnTo>
                    <a:pt x="1878" y="2358"/>
                  </a:lnTo>
                  <a:lnTo>
                    <a:pt x="1872" y="2365"/>
                  </a:lnTo>
                  <a:lnTo>
                    <a:pt x="1866" y="2372"/>
                  </a:lnTo>
                  <a:lnTo>
                    <a:pt x="1862" y="2380"/>
                  </a:lnTo>
                  <a:lnTo>
                    <a:pt x="1858" y="2390"/>
                  </a:lnTo>
                  <a:lnTo>
                    <a:pt x="1863" y="2390"/>
                  </a:lnTo>
                  <a:lnTo>
                    <a:pt x="1867" y="2390"/>
                  </a:lnTo>
                  <a:lnTo>
                    <a:pt x="1867" y="2394"/>
                  </a:lnTo>
                  <a:lnTo>
                    <a:pt x="1867" y="2398"/>
                  </a:lnTo>
                  <a:lnTo>
                    <a:pt x="1881" y="2400"/>
                  </a:lnTo>
                  <a:lnTo>
                    <a:pt x="1896" y="2402"/>
                  </a:lnTo>
                  <a:lnTo>
                    <a:pt x="1896" y="2405"/>
                  </a:lnTo>
                  <a:lnTo>
                    <a:pt x="1896" y="2410"/>
                  </a:lnTo>
                  <a:lnTo>
                    <a:pt x="1916" y="2417"/>
                  </a:lnTo>
                  <a:lnTo>
                    <a:pt x="1932" y="2421"/>
                  </a:lnTo>
                  <a:lnTo>
                    <a:pt x="1949" y="2424"/>
                  </a:lnTo>
                  <a:lnTo>
                    <a:pt x="1975" y="2427"/>
                  </a:lnTo>
                  <a:lnTo>
                    <a:pt x="1975" y="2418"/>
                  </a:lnTo>
                  <a:lnTo>
                    <a:pt x="1977" y="2408"/>
                  </a:lnTo>
                  <a:lnTo>
                    <a:pt x="1985" y="2407"/>
                  </a:lnTo>
                  <a:lnTo>
                    <a:pt x="1993" y="2406"/>
                  </a:lnTo>
                  <a:lnTo>
                    <a:pt x="1995" y="2421"/>
                  </a:lnTo>
                  <a:lnTo>
                    <a:pt x="1997" y="2436"/>
                  </a:lnTo>
                  <a:lnTo>
                    <a:pt x="2019" y="2439"/>
                  </a:lnTo>
                  <a:lnTo>
                    <a:pt x="2042" y="2443"/>
                  </a:lnTo>
                  <a:lnTo>
                    <a:pt x="2064" y="2447"/>
                  </a:lnTo>
                  <a:lnTo>
                    <a:pt x="2087" y="2451"/>
                  </a:lnTo>
                  <a:lnTo>
                    <a:pt x="2109" y="2454"/>
                  </a:lnTo>
                  <a:lnTo>
                    <a:pt x="2132" y="2458"/>
                  </a:lnTo>
                  <a:lnTo>
                    <a:pt x="2155" y="2462"/>
                  </a:lnTo>
                  <a:lnTo>
                    <a:pt x="2178" y="2466"/>
                  </a:lnTo>
                  <a:lnTo>
                    <a:pt x="2178" y="2474"/>
                  </a:lnTo>
                  <a:lnTo>
                    <a:pt x="2178" y="2482"/>
                  </a:lnTo>
                  <a:lnTo>
                    <a:pt x="2178" y="2490"/>
                  </a:lnTo>
                  <a:lnTo>
                    <a:pt x="2178" y="2498"/>
                  </a:lnTo>
                  <a:lnTo>
                    <a:pt x="2173" y="2498"/>
                  </a:lnTo>
                  <a:lnTo>
                    <a:pt x="2168" y="2498"/>
                  </a:lnTo>
                  <a:lnTo>
                    <a:pt x="2164" y="2539"/>
                  </a:lnTo>
                  <a:lnTo>
                    <a:pt x="2161" y="2567"/>
                  </a:lnTo>
                  <a:lnTo>
                    <a:pt x="2158" y="2593"/>
                  </a:lnTo>
                  <a:lnTo>
                    <a:pt x="2157" y="2630"/>
                  </a:lnTo>
                  <a:lnTo>
                    <a:pt x="2152" y="2630"/>
                  </a:lnTo>
                  <a:lnTo>
                    <a:pt x="2149" y="2630"/>
                  </a:lnTo>
                  <a:lnTo>
                    <a:pt x="2147" y="2649"/>
                  </a:lnTo>
                  <a:lnTo>
                    <a:pt x="2145" y="2668"/>
                  </a:lnTo>
                  <a:lnTo>
                    <a:pt x="2144" y="2686"/>
                  </a:lnTo>
                  <a:lnTo>
                    <a:pt x="2142" y="2705"/>
                  </a:lnTo>
                  <a:lnTo>
                    <a:pt x="2136" y="2705"/>
                  </a:lnTo>
                  <a:lnTo>
                    <a:pt x="2133" y="2705"/>
                  </a:lnTo>
                  <a:lnTo>
                    <a:pt x="2133" y="2715"/>
                  </a:lnTo>
                  <a:lnTo>
                    <a:pt x="2133" y="2727"/>
                  </a:lnTo>
                  <a:lnTo>
                    <a:pt x="2133" y="2738"/>
                  </a:lnTo>
                  <a:lnTo>
                    <a:pt x="2133" y="2749"/>
                  </a:lnTo>
                  <a:lnTo>
                    <a:pt x="2130" y="2749"/>
                  </a:lnTo>
                  <a:lnTo>
                    <a:pt x="2127" y="2752"/>
                  </a:lnTo>
                  <a:lnTo>
                    <a:pt x="2127" y="2758"/>
                  </a:lnTo>
                  <a:lnTo>
                    <a:pt x="2126" y="2764"/>
                  </a:lnTo>
                  <a:lnTo>
                    <a:pt x="2125" y="2770"/>
                  </a:lnTo>
                  <a:lnTo>
                    <a:pt x="2123" y="2776"/>
                  </a:lnTo>
                  <a:lnTo>
                    <a:pt x="2119" y="2788"/>
                  </a:lnTo>
                  <a:lnTo>
                    <a:pt x="2114" y="2799"/>
                  </a:lnTo>
                  <a:lnTo>
                    <a:pt x="2107" y="2810"/>
                  </a:lnTo>
                  <a:lnTo>
                    <a:pt x="2103" y="2821"/>
                  </a:lnTo>
                  <a:lnTo>
                    <a:pt x="2099" y="2832"/>
                  </a:lnTo>
                  <a:lnTo>
                    <a:pt x="2097" y="2845"/>
                  </a:lnTo>
                  <a:lnTo>
                    <a:pt x="2093" y="2845"/>
                  </a:lnTo>
                  <a:lnTo>
                    <a:pt x="2089" y="2845"/>
                  </a:lnTo>
                  <a:lnTo>
                    <a:pt x="2089" y="2848"/>
                  </a:lnTo>
                  <a:lnTo>
                    <a:pt x="2089" y="2852"/>
                  </a:lnTo>
                  <a:lnTo>
                    <a:pt x="2067" y="2854"/>
                  </a:lnTo>
                  <a:lnTo>
                    <a:pt x="2054" y="2855"/>
                  </a:lnTo>
                  <a:lnTo>
                    <a:pt x="2047" y="2857"/>
                  </a:lnTo>
                  <a:lnTo>
                    <a:pt x="2041" y="2860"/>
                  </a:lnTo>
                  <a:lnTo>
                    <a:pt x="2039" y="2850"/>
                  </a:lnTo>
                  <a:lnTo>
                    <a:pt x="2038" y="2840"/>
                  </a:lnTo>
                  <a:lnTo>
                    <a:pt x="2036" y="2829"/>
                  </a:lnTo>
                  <a:lnTo>
                    <a:pt x="2034" y="2820"/>
                  </a:lnTo>
                  <a:lnTo>
                    <a:pt x="2027" y="2818"/>
                  </a:lnTo>
                  <a:lnTo>
                    <a:pt x="2022" y="2816"/>
                  </a:lnTo>
                  <a:lnTo>
                    <a:pt x="2021" y="2810"/>
                  </a:lnTo>
                  <a:lnTo>
                    <a:pt x="2021" y="2804"/>
                  </a:lnTo>
                  <a:lnTo>
                    <a:pt x="2019" y="2799"/>
                  </a:lnTo>
                  <a:lnTo>
                    <a:pt x="2017" y="2795"/>
                  </a:lnTo>
                  <a:lnTo>
                    <a:pt x="2014" y="2792"/>
                  </a:lnTo>
                  <a:lnTo>
                    <a:pt x="2010" y="2790"/>
                  </a:lnTo>
                  <a:lnTo>
                    <a:pt x="2005" y="2788"/>
                  </a:lnTo>
                  <a:lnTo>
                    <a:pt x="1999" y="2788"/>
                  </a:lnTo>
                  <a:lnTo>
                    <a:pt x="1993" y="2808"/>
                  </a:lnTo>
                  <a:lnTo>
                    <a:pt x="1990" y="2821"/>
                  </a:lnTo>
                  <a:lnTo>
                    <a:pt x="1988" y="2831"/>
                  </a:lnTo>
                  <a:lnTo>
                    <a:pt x="1986" y="2845"/>
                  </a:lnTo>
                  <a:lnTo>
                    <a:pt x="1975" y="2841"/>
                  </a:lnTo>
                  <a:lnTo>
                    <a:pt x="1963" y="2837"/>
                  </a:lnTo>
                  <a:lnTo>
                    <a:pt x="1958" y="2834"/>
                  </a:lnTo>
                  <a:lnTo>
                    <a:pt x="1954" y="2830"/>
                  </a:lnTo>
                  <a:lnTo>
                    <a:pt x="1950" y="2826"/>
                  </a:lnTo>
                  <a:lnTo>
                    <a:pt x="1946" y="2821"/>
                  </a:lnTo>
                  <a:lnTo>
                    <a:pt x="1950" y="2821"/>
                  </a:lnTo>
                  <a:lnTo>
                    <a:pt x="1954" y="2821"/>
                  </a:lnTo>
                  <a:lnTo>
                    <a:pt x="1954" y="2816"/>
                  </a:lnTo>
                  <a:lnTo>
                    <a:pt x="1954" y="2813"/>
                  </a:lnTo>
                  <a:lnTo>
                    <a:pt x="1958" y="2813"/>
                  </a:lnTo>
                  <a:lnTo>
                    <a:pt x="1962" y="2813"/>
                  </a:lnTo>
                  <a:lnTo>
                    <a:pt x="1962" y="2809"/>
                  </a:lnTo>
                  <a:lnTo>
                    <a:pt x="1961" y="2804"/>
                  </a:lnTo>
                  <a:lnTo>
                    <a:pt x="1960" y="2801"/>
                  </a:lnTo>
                  <a:lnTo>
                    <a:pt x="1958" y="2797"/>
                  </a:lnTo>
                  <a:lnTo>
                    <a:pt x="1954" y="2792"/>
                  </a:lnTo>
                  <a:lnTo>
                    <a:pt x="1950" y="2786"/>
                  </a:lnTo>
                  <a:lnTo>
                    <a:pt x="1937" y="2793"/>
                  </a:lnTo>
                  <a:lnTo>
                    <a:pt x="1927" y="2800"/>
                  </a:lnTo>
                  <a:lnTo>
                    <a:pt x="1919" y="2805"/>
                  </a:lnTo>
                  <a:lnTo>
                    <a:pt x="1909" y="2809"/>
                  </a:lnTo>
                  <a:lnTo>
                    <a:pt x="1909" y="2813"/>
                  </a:lnTo>
                  <a:lnTo>
                    <a:pt x="1909" y="2816"/>
                  </a:lnTo>
                  <a:lnTo>
                    <a:pt x="1883" y="2817"/>
                  </a:lnTo>
                  <a:lnTo>
                    <a:pt x="1856" y="2818"/>
                  </a:lnTo>
                  <a:lnTo>
                    <a:pt x="1830" y="2819"/>
                  </a:lnTo>
                  <a:lnTo>
                    <a:pt x="1804" y="2820"/>
                  </a:lnTo>
                  <a:lnTo>
                    <a:pt x="1791" y="2832"/>
                  </a:lnTo>
                  <a:lnTo>
                    <a:pt x="1783" y="2841"/>
                  </a:lnTo>
                  <a:lnTo>
                    <a:pt x="1775" y="2846"/>
                  </a:lnTo>
                  <a:lnTo>
                    <a:pt x="1765" y="2851"/>
                  </a:lnTo>
                  <a:lnTo>
                    <a:pt x="1764" y="2866"/>
                  </a:lnTo>
                  <a:lnTo>
                    <a:pt x="1763" y="2880"/>
                  </a:lnTo>
                  <a:lnTo>
                    <a:pt x="1785" y="2878"/>
                  </a:lnTo>
                  <a:lnTo>
                    <a:pt x="1806" y="2876"/>
                  </a:lnTo>
                  <a:lnTo>
                    <a:pt x="1827" y="2874"/>
                  </a:lnTo>
                  <a:lnTo>
                    <a:pt x="1850" y="2872"/>
                  </a:lnTo>
                  <a:lnTo>
                    <a:pt x="1850" y="2882"/>
                  </a:lnTo>
                  <a:lnTo>
                    <a:pt x="1850" y="2892"/>
                  </a:lnTo>
                  <a:lnTo>
                    <a:pt x="1850" y="2902"/>
                  </a:lnTo>
                  <a:lnTo>
                    <a:pt x="1850" y="2911"/>
                  </a:lnTo>
                  <a:lnTo>
                    <a:pt x="1842" y="2911"/>
                  </a:lnTo>
                  <a:lnTo>
                    <a:pt x="1835" y="2911"/>
                  </a:lnTo>
                  <a:lnTo>
                    <a:pt x="1831" y="2908"/>
                  </a:lnTo>
                  <a:lnTo>
                    <a:pt x="1829" y="2906"/>
                  </a:lnTo>
                  <a:lnTo>
                    <a:pt x="1824" y="2908"/>
                  </a:lnTo>
                  <a:lnTo>
                    <a:pt x="1819" y="2911"/>
                  </a:lnTo>
                  <a:lnTo>
                    <a:pt x="1819" y="2902"/>
                  </a:lnTo>
                  <a:lnTo>
                    <a:pt x="1819" y="2893"/>
                  </a:lnTo>
                  <a:lnTo>
                    <a:pt x="1815" y="2893"/>
                  </a:lnTo>
                  <a:lnTo>
                    <a:pt x="1811" y="2894"/>
                  </a:lnTo>
                  <a:lnTo>
                    <a:pt x="1807" y="2895"/>
                  </a:lnTo>
                  <a:lnTo>
                    <a:pt x="1804" y="2897"/>
                  </a:lnTo>
                  <a:lnTo>
                    <a:pt x="1798" y="2901"/>
                  </a:lnTo>
                  <a:lnTo>
                    <a:pt x="1793" y="2907"/>
                  </a:lnTo>
                  <a:lnTo>
                    <a:pt x="1778" y="2907"/>
                  </a:lnTo>
                  <a:lnTo>
                    <a:pt x="1762" y="2907"/>
                  </a:lnTo>
                  <a:lnTo>
                    <a:pt x="1747" y="2907"/>
                  </a:lnTo>
                  <a:lnTo>
                    <a:pt x="1732" y="2907"/>
                  </a:lnTo>
                  <a:lnTo>
                    <a:pt x="1724" y="2914"/>
                  </a:lnTo>
                  <a:lnTo>
                    <a:pt x="1716" y="2924"/>
                  </a:lnTo>
                  <a:lnTo>
                    <a:pt x="1706" y="2922"/>
                  </a:lnTo>
                  <a:lnTo>
                    <a:pt x="1695" y="2920"/>
                  </a:lnTo>
                  <a:lnTo>
                    <a:pt x="1695" y="2924"/>
                  </a:lnTo>
                  <a:lnTo>
                    <a:pt x="1695" y="2928"/>
                  </a:lnTo>
                  <a:lnTo>
                    <a:pt x="1686" y="2931"/>
                  </a:lnTo>
                  <a:lnTo>
                    <a:pt x="1679" y="2934"/>
                  </a:lnTo>
                  <a:lnTo>
                    <a:pt x="1671" y="2937"/>
                  </a:lnTo>
                  <a:lnTo>
                    <a:pt x="1662" y="2940"/>
                  </a:lnTo>
                  <a:lnTo>
                    <a:pt x="1660" y="2931"/>
                  </a:lnTo>
                  <a:lnTo>
                    <a:pt x="1659" y="2923"/>
                  </a:lnTo>
                  <a:lnTo>
                    <a:pt x="1657" y="2913"/>
                  </a:lnTo>
                  <a:lnTo>
                    <a:pt x="1655" y="2904"/>
                  </a:lnTo>
                  <a:lnTo>
                    <a:pt x="1646" y="2904"/>
                  </a:lnTo>
                  <a:lnTo>
                    <a:pt x="1638" y="2904"/>
                  </a:lnTo>
                  <a:lnTo>
                    <a:pt x="1628" y="2904"/>
                  </a:lnTo>
                  <a:lnTo>
                    <a:pt x="1620" y="2904"/>
                  </a:lnTo>
                  <a:lnTo>
                    <a:pt x="1618" y="2902"/>
                  </a:lnTo>
                  <a:lnTo>
                    <a:pt x="1616" y="2901"/>
                  </a:lnTo>
                  <a:lnTo>
                    <a:pt x="1615" y="2899"/>
                  </a:lnTo>
                  <a:lnTo>
                    <a:pt x="1612" y="2899"/>
                  </a:lnTo>
                  <a:lnTo>
                    <a:pt x="1607" y="2898"/>
                  </a:lnTo>
                  <a:lnTo>
                    <a:pt x="1602" y="2899"/>
                  </a:lnTo>
                  <a:lnTo>
                    <a:pt x="1597" y="2899"/>
                  </a:lnTo>
                  <a:lnTo>
                    <a:pt x="1593" y="2900"/>
                  </a:lnTo>
                  <a:lnTo>
                    <a:pt x="1589" y="2899"/>
                  </a:lnTo>
                  <a:lnTo>
                    <a:pt x="1586" y="2896"/>
                  </a:lnTo>
                  <a:lnTo>
                    <a:pt x="1581" y="2905"/>
                  </a:lnTo>
                  <a:lnTo>
                    <a:pt x="1576" y="2914"/>
                  </a:lnTo>
                  <a:lnTo>
                    <a:pt x="1571" y="2924"/>
                  </a:lnTo>
                  <a:lnTo>
                    <a:pt x="1567" y="2933"/>
                  </a:lnTo>
                  <a:lnTo>
                    <a:pt x="1554" y="2923"/>
                  </a:lnTo>
                  <a:lnTo>
                    <a:pt x="1545" y="2918"/>
                  </a:lnTo>
                  <a:lnTo>
                    <a:pt x="1539" y="2914"/>
                  </a:lnTo>
                  <a:lnTo>
                    <a:pt x="1531" y="2911"/>
                  </a:lnTo>
                  <a:lnTo>
                    <a:pt x="1531" y="2915"/>
                  </a:lnTo>
                  <a:lnTo>
                    <a:pt x="1531" y="2920"/>
                  </a:lnTo>
                  <a:lnTo>
                    <a:pt x="1528" y="2920"/>
                  </a:lnTo>
                  <a:lnTo>
                    <a:pt x="1523" y="2920"/>
                  </a:lnTo>
                  <a:lnTo>
                    <a:pt x="1523" y="2924"/>
                  </a:lnTo>
                  <a:lnTo>
                    <a:pt x="1523" y="2928"/>
                  </a:lnTo>
                  <a:lnTo>
                    <a:pt x="1519" y="2929"/>
                  </a:lnTo>
                  <a:lnTo>
                    <a:pt x="1516" y="2929"/>
                  </a:lnTo>
                  <a:lnTo>
                    <a:pt x="1514" y="2930"/>
                  </a:lnTo>
                  <a:lnTo>
                    <a:pt x="1511" y="2933"/>
                  </a:lnTo>
                  <a:lnTo>
                    <a:pt x="1509" y="2923"/>
                  </a:lnTo>
                  <a:lnTo>
                    <a:pt x="1507" y="2912"/>
                  </a:lnTo>
                  <a:lnTo>
                    <a:pt x="1506" y="2901"/>
                  </a:lnTo>
                  <a:lnTo>
                    <a:pt x="1504" y="2892"/>
                  </a:lnTo>
                  <a:lnTo>
                    <a:pt x="1493" y="2890"/>
                  </a:lnTo>
                  <a:lnTo>
                    <a:pt x="1483" y="2887"/>
                  </a:lnTo>
                  <a:lnTo>
                    <a:pt x="1472" y="2886"/>
                  </a:lnTo>
                  <a:lnTo>
                    <a:pt x="1461" y="2886"/>
                  </a:lnTo>
                  <a:lnTo>
                    <a:pt x="1451" y="2887"/>
                  </a:lnTo>
                  <a:lnTo>
                    <a:pt x="1441" y="2890"/>
                  </a:lnTo>
                  <a:lnTo>
                    <a:pt x="1430" y="2892"/>
                  </a:lnTo>
                  <a:lnTo>
                    <a:pt x="1420" y="2896"/>
                  </a:lnTo>
                  <a:lnTo>
                    <a:pt x="1421" y="2890"/>
                  </a:lnTo>
                  <a:lnTo>
                    <a:pt x="1421" y="2884"/>
                  </a:lnTo>
                  <a:lnTo>
                    <a:pt x="1423" y="2880"/>
                  </a:lnTo>
                  <a:lnTo>
                    <a:pt x="1424" y="2878"/>
                  </a:lnTo>
                  <a:lnTo>
                    <a:pt x="1427" y="2876"/>
                  </a:lnTo>
                  <a:lnTo>
                    <a:pt x="1430" y="2875"/>
                  </a:lnTo>
                  <a:lnTo>
                    <a:pt x="1434" y="2874"/>
                  </a:lnTo>
                  <a:lnTo>
                    <a:pt x="1441" y="2872"/>
                  </a:lnTo>
                  <a:lnTo>
                    <a:pt x="1441" y="2866"/>
                  </a:lnTo>
                  <a:lnTo>
                    <a:pt x="1443" y="2859"/>
                  </a:lnTo>
                  <a:lnTo>
                    <a:pt x="1453" y="2857"/>
                  </a:lnTo>
                  <a:lnTo>
                    <a:pt x="1464" y="2856"/>
                  </a:lnTo>
                  <a:lnTo>
                    <a:pt x="1464" y="2850"/>
                  </a:lnTo>
                  <a:lnTo>
                    <a:pt x="1463" y="2844"/>
                  </a:lnTo>
                  <a:lnTo>
                    <a:pt x="1462" y="2839"/>
                  </a:lnTo>
                  <a:lnTo>
                    <a:pt x="1460" y="2835"/>
                  </a:lnTo>
                  <a:lnTo>
                    <a:pt x="1458" y="2830"/>
                  </a:lnTo>
                  <a:lnTo>
                    <a:pt x="1456" y="2827"/>
                  </a:lnTo>
                  <a:lnTo>
                    <a:pt x="1453" y="2825"/>
                  </a:lnTo>
                  <a:lnTo>
                    <a:pt x="1450" y="2823"/>
                  </a:lnTo>
                  <a:lnTo>
                    <a:pt x="1443" y="2820"/>
                  </a:lnTo>
                  <a:lnTo>
                    <a:pt x="1433" y="2818"/>
                  </a:lnTo>
                  <a:lnTo>
                    <a:pt x="1423" y="2817"/>
                  </a:lnTo>
                  <a:lnTo>
                    <a:pt x="1412" y="2816"/>
                  </a:lnTo>
                  <a:lnTo>
                    <a:pt x="1412" y="2820"/>
                  </a:lnTo>
                  <a:lnTo>
                    <a:pt x="1412" y="2824"/>
                  </a:lnTo>
                  <a:lnTo>
                    <a:pt x="1402" y="2829"/>
                  </a:lnTo>
                  <a:lnTo>
                    <a:pt x="1394" y="2835"/>
                  </a:lnTo>
                  <a:lnTo>
                    <a:pt x="1391" y="2839"/>
                  </a:lnTo>
                  <a:lnTo>
                    <a:pt x="1389" y="2842"/>
                  </a:lnTo>
                  <a:lnTo>
                    <a:pt x="1387" y="2847"/>
                  </a:lnTo>
                  <a:lnTo>
                    <a:pt x="1385" y="2852"/>
                  </a:lnTo>
                  <a:lnTo>
                    <a:pt x="1379" y="2852"/>
                  </a:lnTo>
                  <a:lnTo>
                    <a:pt x="1376" y="2852"/>
                  </a:lnTo>
                  <a:lnTo>
                    <a:pt x="1376" y="2855"/>
                  </a:lnTo>
                  <a:lnTo>
                    <a:pt x="1376" y="2860"/>
                  </a:lnTo>
                  <a:lnTo>
                    <a:pt x="1372" y="2860"/>
                  </a:lnTo>
                  <a:lnTo>
                    <a:pt x="1369" y="2860"/>
                  </a:lnTo>
                  <a:lnTo>
                    <a:pt x="1369" y="2877"/>
                  </a:lnTo>
                  <a:lnTo>
                    <a:pt x="1369" y="2895"/>
                  </a:lnTo>
                  <a:lnTo>
                    <a:pt x="1369" y="2911"/>
                  </a:lnTo>
                  <a:lnTo>
                    <a:pt x="1369" y="2928"/>
                  </a:lnTo>
                  <a:lnTo>
                    <a:pt x="1360" y="2932"/>
                  </a:lnTo>
                  <a:lnTo>
                    <a:pt x="1351" y="2935"/>
                  </a:lnTo>
                  <a:lnTo>
                    <a:pt x="1348" y="2937"/>
                  </a:lnTo>
                  <a:lnTo>
                    <a:pt x="1344" y="2940"/>
                  </a:lnTo>
                  <a:lnTo>
                    <a:pt x="1342" y="2943"/>
                  </a:lnTo>
                  <a:lnTo>
                    <a:pt x="1340" y="2948"/>
                  </a:lnTo>
                  <a:lnTo>
                    <a:pt x="1337" y="2948"/>
                  </a:lnTo>
                  <a:lnTo>
                    <a:pt x="1333" y="2948"/>
                  </a:lnTo>
                  <a:lnTo>
                    <a:pt x="1333" y="2952"/>
                  </a:lnTo>
                  <a:lnTo>
                    <a:pt x="1333" y="2956"/>
                  </a:lnTo>
                  <a:lnTo>
                    <a:pt x="1324" y="2956"/>
                  </a:lnTo>
                  <a:lnTo>
                    <a:pt x="1316" y="2956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4" name="Freeform 338">
              <a:extLst>
                <a:ext uri="{FF2B5EF4-FFF2-40B4-BE49-F238E27FC236}">
                  <a16:creationId xmlns:a16="http://schemas.microsoft.com/office/drawing/2014/main" id="{E4A19F68-1C50-4750-AB6C-8A7D0B8E2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9011" y="2879393"/>
              <a:ext cx="659093" cy="716947"/>
            </a:xfrm>
            <a:custGeom>
              <a:avLst/>
              <a:gdLst>
                <a:gd name="T0" fmla="*/ 2147483646 w 1619"/>
                <a:gd name="T1" fmla="*/ 2147483646 h 1752"/>
                <a:gd name="T2" fmla="*/ 2147483646 w 1619"/>
                <a:gd name="T3" fmla="*/ 2147483646 h 1752"/>
                <a:gd name="T4" fmla="*/ 2147483646 w 1619"/>
                <a:gd name="T5" fmla="*/ 2147483646 h 1752"/>
                <a:gd name="T6" fmla="*/ 2147483646 w 1619"/>
                <a:gd name="T7" fmla="*/ 2147483646 h 1752"/>
                <a:gd name="T8" fmla="*/ 2147483646 w 1619"/>
                <a:gd name="T9" fmla="*/ 2147483646 h 1752"/>
                <a:gd name="T10" fmla="*/ 2147483646 w 1619"/>
                <a:gd name="T11" fmla="*/ 2147483646 h 1752"/>
                <a:gd name="T12" fmla="*/ 2147483646 w 1619"/>
                <a:gd name="T13" fmla="*/ 2147483646 h 1752"/>
                <a:gd name="T14" fmla="*/ 2147483646 w 1619"/>
                <a:gd name="T15" fmla="*/ 2147483646 h 1752"/>
                <a:gd name="T16" fmla="*/ 2147483646 w 1619"/>
                <a:gd name="T17" fmla="*/ 2147483646 h 1752"/>
                <a:gd name="T18" fmla="*/ 2147483646 w 1619"/>
                <a:gd name="T19" fmla="*/ 2147483646 h 1752"/>
                <a:gd name="T20" fmla="*/ 2147483646 w 1619"/>
                <a:gd name="T21" fmla="*/ 2147483646 h 1752"/>
                <a:gd name="T22" fmla="*/ 2147483646 w 1619"/>
                <a:gd name="T23" fmla="*/ 2147483646 h 1752"/>
                <a:gd name="T24" fmla="*/ 2147483646 w 1619"/>
                <a:gd name="T25" fmla="*/ 2147483646 h 1752"/>
                <a:gd name="T26" fmla="*/ 2147483646 w 1619"/>
                <a:gd name="T27" fmla="*/ 2147483646 h 1752"/>
                <a:gd name="T28" fmla="*/ 0 w 1619"/>
                <a:gd name="T29" fmla="*/ 2147483646 h 1752"/>
                <a:gd name="T30" fmla="*/ 2147483646 w 1619"/>
                <a:gd name="T31" fmla="*/ 2147483646 h 1752"/>
                <a:gd name="T32" fmla="*/ 2147483646 w 1619"/>
                <a:gd name="T33" fmla="*/ 2147483646 h 1752"/>
                <a:gd name="T34" fmla="*/ 2147483646 w 1619"/>
                <a:gd name="T35" fmla="*/ 2147483646 h 1752"/>
                <a:gd name="T36" fmla="*/ 2147483646 w 1619"/>
                <a:gd name="T37" fmla="*/ 2147483646 h 1752"/>
                <a:gd name="T38" fmla="*/ 2147483646 w 1619"/>
                <a:gd name="T39" fmla="*/ 2147483646 h 1752"/>
                <a:gd name="T40" fmla="*/ 2147483646 w 1619"/>
                <a:gd name="T41" fmla="*/ 2147483646 h 1752"/>
                <a:gd name="T42" fmla="*/ 2147483646 w 1619"/>
                <a:gd name="T43" fmla="*/ 2147483646 h 1752"/>
                <a:gd name="T44" fmla="*/ 2147483646 w 1619"/>
                <a:gd name="T45" fmla="*/ 2147483646 h 1752"/>
                <a:gd name="T46" fmla="*/ 2147483646 w 1619"/>
                <a:gd name="T47" fmla="*/ 2147483646 h 1752"/>
                <a:gd name="T48" fmla="*/ 2147483646 w 1619"/>
                <a:gd name="T49" fmla="*/ 2147483646 h 1752"/>
                <a:gd name="T50" fmla="*/ 2147483646 w 1619"/>
                <a:gd name="T51" fmla="*/ 2147483646 h 1752"/>
                <a:gd name="T52" fmla="*/ 2147483646 w 1619"/>
                <a:gd name="T53" fmla="*/ 2147483646 h 1752"/>
                <a:gd name="T54" fmla="*/ 2147483646 w 1619"/>
                <a:gd name="T55" fmla="*/ 2147483646 h 1752"/>
                <a:gd name="T56" fmla="*/ 2147483646 w 1619"/>
                <a:gd name="T57" fmla="*/ 2147483646 h 1752"/>
                <a:gd name="T58" fmla="*/ 2147483646 w 1619"/>
                <a:gd name="T59" fmla="*/ 2147483646 h 1752"/>
                <a:gd name="T60" fmla="*/ 2147483646 w 1619"/>
                <a:gd name="T61" fmla="*/ 2147483646 h 1752"/>
                <a:gd name="T62" fmla="*/ 2147483646 w 1619"/>
                <a:gd name="T63" fmla="*/ 2147483646 h 1752"/>
                <a:gd name="T64" fmla="*/ 2147483646 w 1619"/>
                <a:gd name="T65" fmla="*/ 2147483646 h 1752"/>
                <a:gd name="T66" fmla="*/ 2147483646 w 1619"/>
                <a:gd name="T67" fmla="*/ 2147483646 h 1752"/>
                <a:gd name="T68" fmla="*/ 2147483646 w 1619"/>
                <a:gd name="T69" fmla="*/ 2147483646 h 1752"/>
                <a:gd name="T70" fmla="*/ 2147483646 w 1619"/>
                <a:gd name="T71" fmla="*/ 2147483646 h 1752"/>
                <a:gd name="T72" fmla="*/ 2147483646 w 1619"/>
                <a:gd name="T73" fmla="*/ 2147483646 h 1752"/>
                <a:gd name="T74" fmla="*/ 2147483646 w 1619"/>
                <a:gd name="T75" fmla="*/ 2147483646 h 1752"/>
                <a:gd name="T76" fmla="*/ 2147483646 w 1619"/>
                <a:gd name="T77" fmla="*/ 2147483646 h 1752"/>
                <a:gd name="T78" fmla="*/ 2147483646 w 1619"/>
                <a:gd name="T79" fmla="*/ 2147483646 h 1752"/>
                <a:gd name="T80" fmla="*/ 2147483646 w 1619"/>
                <a:gd name="T81" fmla="*/ 2147483646 h 1752"/>
                <a:gd name="T82" fmla="*/ 2147483646 w 1619"/>
                <a:gd name="T83" fmla="*/ 2147483646 h 1752"/>
                <a:gd name="T84" fmla="*/ 2147483646 w 1619"/>
                <a:gd name="T85" fmla="*/ 2147483646 h 1752"/>
                <a:gd name="T86" fmla="*/ 2147483646 w 1619"/>
                <a:gd name="T87" fmla="*/ 2147483646 h 1752"/>
                <a:gd name="T88" fmla="*/ 2147483646 w 1619"/>
                <a:gd name="T89" fmla="*/ 2147483646 h 1752"/>
                <a:gd name="T90" fmla="*/ 2147483646 w 1619"/>
                <a:gd name="T91" fmla="*/ 2147483646 h 1752"/>
                <a:gd name="T92" fmla="*/ 2147483646 w 1619"/>
                <a:gd name="T93" fmla="*/ 2147483646 h 1752"/>
                <a:gd name="T94" fmla="*/ 2147483646 w 1619"/>
                <a:gd name="T95" fmla="*/ 2147483646 h 1752"/>
                <a:gd name="T96" fmla="*/ 2147483646 w 1619"/>
                <a:gd name="T97" fmla="*/ 2147483646 h 1752"/>
                <a:gd name="T98" fmla="*/ 2147483646 w 1619"/>
                <a:gd name="T99" fmla="*/ 2147483646 h 1752"/>
                <a:gd name="T100" fmla="*/ 2147483646 w 1619"/>
                <a:gd name="T101" fmla="*/ 2147483646 h 1752"/>
                <a:gd name="T102" fmla="*/ 2147483646 w 1619"/>
                <a:gd name="T103" fmla="*/ 2147483646 h 1752"/>
                <a:gd name="T104" fmla="*/ 2147483646 w 1619"/>
                <a:gd name="T105" fmla="*/ 2147483646 h 1752"/>
                <a:gd name="T106" fmla="*/ 2147483646 w 1619"/>
                <a:gd name="T107" fmla="*/ 2147483646 h 1752"/>
                <a:gd name="T108" fmla="*/ 2147483646 w 1619"/>
                <a:gd name="T109" fmla="*/ 2147483646 h 1752"/>
                <a:gd name="T110" fmla="*/ 2147483646 w 1619"/>
                <a:gd name="T111" fmla="*/ 2147483646 h 1752"/>
                <a:gd name="T112" fmla="*/ 2147483646 w 1619"/>
                <a:gd name="T113" fmla="*/ 2147483646 h 1752"/>
                <a:gd name="T114" fmla="*/ 2147483646 w 1619"/>
                <a:gd name="T115" fmla="*/ 2147483646 h 1752"/>
                <a:gd name="T116" fmla="*/ 2147483646 w 1619"/>
                <a:gd name="T117" fmla="*/ 2147483646 h 1752"/>
                <a:gd name="T118" fmla="*/ 2147483646 w 1619"/>
                <a:gd name="T119" fmla="*/ 2147483646 h 1752"/>
                <a:gd name="T120" fmla="*/ 2147483646 w 1619"/>
                <a:gd name="T121" fmla="*/ 2147483646 h 1752"/>
                <a:gd name="T122" fmla="*/ 2147483646 w 1619"/>
                <a:gd name="T123" fmla="*/ 2147483646 h 1752"/>
                <a:gd name="T124" fmla="*/ 2147483646 w 1619"/>
                <a:gd name="T125" fmla="*/ 2147483646 h 175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19"/>
                <a:gd name="T190" fmla="*/ 0 h 1752"/>
                <a:gd name="T191" fmla="*/ 1619 w 1619"/>
                <a:gd name="T192" fmla="*/ 1752 h 175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19" h="1752">
                  <a:moveTo>
                    <a:pt x="531" y="1752"/>
                  </a:moveTo>
                  <a:lnTo>
                    <a:pt x="528" y="1742"/>
                  </a:lnTo>
                  <a:lnTo>
                    <a:pt x="523" y="1733"/>
                  </a:lnTo>
                  <a:lnTo>
                    <a:pt x="519" y="1725"/>
                  </a:lnTo>
                  <a:lnTo>
                    <a:pt x="515" y="1716"/>
                  </a:lnTo>
                  <a:lnTo>
                    <a:pt x="510" y="1709"/>
                  </a:lnTo>
                  <a:lnTo>
                    <a:pt x="504" y="1703"/>
                  </a:lnTo>
                  <a:lnTo>
                    <a:pt x="496" y="1697"/>
                  </a:lnTo>
                  <a:lnTo>
                    <a:pt x="489" y="1691"/>
                  </a:lnTo>
                  <a:lnTo>
                    <a:pt x="489" y="1685"/>
                  </a:lnTo>
                  <a:lnTo>
                    <a:pt x="489" y="1679"/>
                  </a:lnTo>
                  <a:lnTo>
                    <a:pt x="492" y="1677"/>
                  </a:lnTo>
                  <a:lnTo>
                    <a:pt x="495" y="1676"/>
                  </a:lnTo>
                  <a:lnTo>
                    <a:pt x="495" y="1659"/>
                  </a:lnTo>
                  <a:lnTo>
                    <a:pt x="494" y="1638"/>
                  </a:lnTo>
                  <a:lnTo>
                    <a:pt x="493" y="1625"/>
                  </a:lnTo>
                  <a:lnTo>
                    <a:pt x="491" y="1614"/>
                  </a:lnTo>
                  <a:lnTo>
                    <a:pt x="489" y="1601"/>
                  </a:lnTo>
                  <a:lnTo>
                    <a:pt x="486" y="1589"/>
                  </a:lnTo>
                  <a:lnTo>
                    <a:pt x="482" y="1577"/>
                  </a:lnTo>
                  <a:lnTo>
                    <a:pt x="478" y="1567"/>
                  </a:lnTo>
                  <a:lnTo>
                    <a:pt x="472" y="1557"/>
                  </a:lnTo>
                  <a:lnTo>
                    <a:pt x="465" y="1548"/>
                  </a:lnTo>
                  <a:lnTo>
                    <a:pt x="458" y="1541"/>
                  </a:lnTo>
                  <a:lnTo>
                    <a:pt x="451" y="1535"/>
                  </a:lnTo>
                  <a:lnTo>
                    <a:pt x="446" y="1533"/>
                  </a:lnTo>
                  <a:lnTo>
                    <a:pt x="441" y="1532"/>
                  </a:lnTo>
                  <a:lnTo>
                    <a:pt x="436" y="1531"/>
                  </a:lnTo>
                  <a:lnTo>
                    <a:pt x="431" y="1531"/>
                  </a:lnTo>
                  <a:lnTo>
                    <a:pt x="422" y="1536"/>
                  </a:lnTo>
                  <a:lnTo>
                    <a:pt x="416" y="1538"/>
                  </a:lnTo>
                  <a:lnTo>
                    <a:pt x="409" y="1540"/>
                  </a:lnTo>
                  <a:lnTo>
                    <a:pt x="400" y="1541"/>
                  </a:lnTo>
                  <a:lnTo>
                    <a:pt x="398" y="1535"/>
                  </a:lnTo>
                  <a:lnTo>
                    <a:pt x="397" y="1530"/>
                  </a:lnTo>
                  <a:lnTo>
                    <a:pt x="385" y="1525"/>
                  </a:lnTo>
                  <a:lnTo>
                    <a:pt x="375" y="1524"/>
                  </a:lnTo>
                  <a:lnTo>
                    <a:pt x="366" y="1525"/>
                  </a:lnTo>
                  <a:lnTo>
                    <a:pt x="356" y="1527"/>
                  </a:lnTo>
                  <a:lnTo>
                    <a:pt x="338" y="1534"/>
                  </a:lnTo>
                  <a:lnTo>
                    <a:pt x="318" y="1542"/>
                  </a:lnTo>
                  <a:lnTo>
                    <a:pt x="317" y="1536"/>
                  </a:lnTo>
                  <a:lnTo>
                    <a:pt x="315" y="1531"/>
                  </a:lnTo>
                  <a:lnTo>
                    <a:pt x="312" y="1525"/>
                  </a:lnTo>
                  <a:lnTo>
                    <a:pt x="308" y="1521"/>
                  </a:lnTo>
                  <a:lnTo>
                    <a:pt x="298" y="1513"/>
                  </a:lnTo>
                  <a:lnTo>
                    <a:pt x="289" y="1506"/>
                  </a:lnTo>
                  <a:lnTo>
                    <a:pt x="292" y="1494"/>
                  </a:lnTo>
                  <a:lnTo>
                    <a:pt x="294" y="1485"/>
                  </a:lnTo>
                  <a:lnTo>
                    <a:pt x="295" y="1476"/>
                  </a:lnTo>
                  <a:lnTo>
                    <a:pt x="296" y="1466"/>
                  </a:lnTo>
                  <a:lnTo>
                    <a:pt x="295" y="1449"/>
                  </a:lnTo>
                  <a:lnTo>
                    <a:pt x="292" y="1427"/>
                  </a:lnTo>
                  <a:lnTo>
                    <a:pt x="276" y="1428"/>
                  </a:lnTo>
                  <a:lnTo>
                    <a:pt x="264" y="1430"/>
                  </a:lnTo>
                  <a:lnTo>
                    <a:pt x="255" y="1431"/>
                  </a:lnTo>
                  <a:lnTo>
                    <a:pt x="244" y="1431"/>
                  </a:lnTo>
                  <a:lnTo>
                    <a:pt x="239" y="1420"/>
                  </a:lnTo>
                  <a:lnTo>
                    <a:pt x="234" y="1411"/>
                  </a:lnTo>
                  <a:lnTo>
                    <a:pt x="228" y="1405"/>
                  </a:lnTo>
                  <a:lnTo>
                    <a:pt x="222" y="1399"/>
                  </a:lnTo>
                  <a:lnTo>
                    <a:pt x="205" y="1390"/>
                  </a:lnTo>
                  <a:lnTo>
                    <a:pt x="185" y="1379"/>
                  </a:lnTo>
                  <a:lnTo>
                    <a:pt x="187" y="1372"/>
                  </a:lnTo>
                  <a:lnTo>
                    <a:pt x="190" y="1364"/>
                  </a:lnTo>
                  <a:lnTo>
                    <a:pt x="190" y="1355"/>
                  </a:lnTo>
                  <a:lnTo>
                    <a:pt x="188" y="1345"/>
                  </a:lnTo>
                  <a:lnTo>
                    <a:pt x="187" y="1336"/>
                  </a:lnTo>
                  <a:lnTo>
                    <a:pt x="185" y="1325"/>
                  </a:lnTo>
                  <a:lnTo>
                    <a:pt x="182" y="1315"/>
                  </a:lnTo>
                  <a:lnTo>
                    <a:pt x="178" y="1306"/>
                  </a:lnTo>
                  <a:lnTo>
                    <a:pt x="173" y="1296"/>
                  </a:lnTo>
                  <a:lnTo>
                    <a:pt x="168" y="1288"/>
                  </a:lnTo>
                  <a:lnTo>
                    <a:pt x="162" y="1280"/>
                  </a:lnTo>
                  <a:lnTo>
                    <a:pt x="155" y="1273"/>
                  </a:lnTo>
                  <a:lnTo>
                    <a:pt x="148" y="1269"/>
                  </a:lnTo>
                  <a:lnTo>
                    <a:pt x="141" y="1266"/>
                  </a:lnTo>
                  <a:lnTo>
                    <a:pt x="137" y="1265"/>
                  </a:lnTo>
                  <a:lnTo>
                    <a:pt x="132" y="1264"/>
                  </a:lnTo>
                  <a:lnTo>
                    <a:pt x="128" y="1264"/>
                  </a:lnTo>
                  <a:lnTo>
                    <a:pt x="124" y="1265"/>
                  </a:lnTo>
                  <a:lnTo>
                    <a:pt x="121" y="1272"/>
                  </a:lnTo>
                  <a:lnTo>
                    <a:pt x="119" y="1281"/>
                  </a:lnTo>
                  <a:lnTo>
                    <a:pt x="116" y="1288"/>
                  </a:lnTo>
                  <a:lnTo>
                    <a:pt x="114" y="1296"/>
                  </a:lnTo>
                  <a:lnTo>
                    <a:pt x="110" y="1279"/>
                  </a:lnTo>
                  <a:lnTo>
                    <a:pt x="108" y="1261"/>
                  </a:lnTo>
                  <a:lnTo>
                    <a:pt x="106" y="1243"/>
                  </a:lnTo>
                  <a:lnTo>
                    <a:pt x="107" y="1225"/>
                  </a:lnTo>
                  <a:lnTo>
                    <a:pt x="101" y="1221"/>
                  </a:lnTo>
                  <a:lnTo>
                    <a:pt x="98" y="1217"/>
                  </a:lnTo>
                  <a:lnTo>
                    <a:pt x="96" y="1213"/>
                  </a:lnTo>
                  <a:lnTo>
                    <a:pt x="95" y="1209"/>
                  </a:lnTo>
                  <a:lnTo>
                    <a:pt x="94" y="1199"/>
                  </a:lnTo>
                  <a:lnTo>
                    <a:pt x="94" y="1187"/>
                  </a:lnTo>
                  <a:lnTo>
                    <a:pt x="87" y="1186"/>
                  </a:lnTo>
                  <a:lnTo>
                    <a:pt x="81" y="1185"/>
                  </a:lnTo>
                  <a:lnTo>
                    <a:pt x="82" y="1180"/>
                  </a:lnTo>
                  <a:lnTo>
                    <a:pt x="85" y="1175"/>
                  </a:lnTo>
                  <a:lnTo>
                    <a:pt x="89" y="1171"/>
                  </a:lnTo>
                  <a:lnTo>
                    <a:pt x="93" y="1168"/>
                  </a:lnTo>
                  <a:lnTo>
                    <a:pt x="103" y="1161"/>
                  </a:lnTo>
                  <a:lnTo>
                    <a:pt x="114" y="1156"/>
                  </a:lnTo>
                  <a:lnTo>
                    <a:pt x="116" y="1147"/>
                  </a:lnTo>
                  <a:lnTo>
                    <a:pt x="117" y="1139"/>
                  </a:lnTo>
                  <a:lnTo>
                    <a:pt x="118" y="1129"/>
                  </a:lnTo>
                  <a:lnTo>
                    <a:pt x="118" y="1120"/>
                  </a:lnTo>
                  <a:lnTo>
                    <a:pt x="117" y="1102"/>
                  </a:lnTo>
                  <a:lnTo>
                    <a:pt x="115" y="1084"/>
                  </a:lnTo>
                  <a:lnTo>
                    <a:pt x="104" y="1085"/>
                  </a:lnTo>
                  <a:lnTo>
                    <a:pt x="97" y="1086"/>
                  </a:lnTo>
                  <a:lnTo>
                    <a:pt x="92" y="1088"/>
                  </a:lnTo>
                  <a:lnTo>
                    <a:pt x="86" y="1091"/>
                  </a:lnTo>
                  <a:lnTo>
                    <a:pt x="88" y="1077"/>
                  </a:lnTo>
                  <a:lnTo>
                    <a:pt x="90" y="1064"/>
                  </a:lnTo>
                  <a:lnTo>
                    <a:pt x="92" y="1051"/>
                  </a:lnTo>
                  <a:lnTo>
                    <a:pt x="94" y="1038"/>
                  </a:lnTo>
                  <a:lnTo>
                    <a:pt x="88" y="1037"/>
                  </a:lnTo>
                  <a:lnTo>
                    <a:pt x="83" y="1037"/>
                  </a:lnTo>
                  <a:lnTo>
                    <a:pt x="80" y="1017"/>
                  </a:lnTo>
                  <a:lnTo>
                    <a:pt x="78" y="1005"/>
                  </a:lnTo>
                  <a:lnTo>
                    <a:pt x="74" y="996"/>
                  </a:lnTo>
                  <a:lnTo>
                    <a:pt x="70" y="988"/>
                  </a:lnTo>
                  <a:lnTo>
                    <a:pt x="64" y="987"/>
                  </a:lnTo>
                  <a:lnTo>
                    <a:pt x="59" y="987"/>
                  </a:lnTo>
                  <a:lnTo>
                    <a:pt x="54" y="978"/>
                  </a:lnTo>
                  <a:lnTo>
                    <a:pt x="51" y="968"/>
                  </a:lnTo>
                  <a:lnTo>
                    <a:pt x="39" y="968"/>
                  </a:lnTo>
                  <a:lnTo>
                    <a:pt x="29" y="967"/>
                  </a:lnTo>
                  <a:lnTo>
                    <a:pt x="17" y="966"/>
                  </a:lnTo>
                  <a:lnTo>
                    <a:pt x="7" y="965"/>
                  </a:lnTo>
                  <a:lnTo>
                    <a:pt x="6" y="958"/>
                  </a:lnTo>
                  <a:lnTo>
                    <a:pt x="6" y="951"/>
                  </a:lnTo>
                  <a:lnTo>
                    <a:pt x="3" y="950"/>
                  </a:lnTo>
                  <a:lnTo>
                    <a:pt x="0" y="949"/>
                  </a:lnTo>
                  <a:lnTo>
                    <a:pt x="0" y="938"/>
                  </a:lnTo>
                  <a:lnTo>
                    <a:pt x="1" y="928"/>
                  </a:lnTo>
                  <a:lnTo>
                    <a:pt x="13" y="926"/>
                  </a:lnTo>
                  <a:lnTo>
                    <a:pt x="22" y="924"/>
                  </a:lnTo>
                  <a:lnTo>
                    <a:pt x="28" y="921"/>
                  </a:lnTo>
                  <a:lnTo>
                    <a:pt x="33" y="916"/>
                  </a:lnTo>
                  <a:lnTo>
                    <a:pt x="36" y="910"/>
                  </a:lnTo>
                  <a:lnTo>
                    <a:pt x="38" y="903"/>
                  </a:lnTo>
                  <a:lnTo>
                    <a:pt x="40" y="894"/>
                  </a:lnTo>
                  <a:lnTo>
                    <a:pt x="43" y="883"/>
                  </a:lnTo>
                  <a:lnTo>
                    <a:pt x="36" y="881"/>
                  </a:lnTo>
                  <a:lnTo>
                    <a:pt x="30" y="880"/>
                  </a:lnTo>
                  <a:lnTo>
                    <a:pt x="31" y="877"/>
                  </a:lnTo>
                  <a:lnTo>
                    <a:pt x="32" y="873"/>
                  </a:lnTo>
                  <a:lnTo>
                    <a:pt x="40" y="870"/>
                  </a:lnTo>
                  <a:lnTo>
                    <a:pt x="48" y="867"/>
                  </a:lnTo>
                  <a:lnTo>
                    <a:pt x="56" y="863"/>
                  </a:lnTo>
                  <a:lnTo>
                    <a:pt x="63" y="859"/>
                  </a:lnTo>
                  <a:lnTo>
                    <a:pt x="70" y="853"/>
                  </a:lnTo>
                  <a:lnTo>
                    <a:pt x="78" y="848"/>
                  </a:lnTo>
                  <a:lnTo>
                    <a:pt x="84" y="842"/>
                  </a:lnTo>
                  <a:lnTo>
                    <a:pt x="89" y="836"/>
                  </a:lnTo>
                  <a:lnTo>
                    <a:pt x="94" y="829"/>
                  </a:lnTo>
                  <a:lnTo>
                    <a:pt x="99" y="822"/>
                  </a:lnTo>
                  <a:lnTo>
                    <a:pt x="103" y="815"/>
                  </a:lnTo>
                  <a:lnTo>
                    <a:pt x="107" y="808"/>
                  </a:lnTo>
                  <a:lnTo>
                    <a:pt x="110" y="799"/>
                  </a:lnTo>
                  <a:lnTo>
                    <a:pt x="112" y="791"/>
                  </a:lnTo>
                  <a:lnTo>
                    <a:pt x="113" y="782"/>
                  </a:lnTo>
                  <a:lnTo>
                    <a:pt x="114" y="773"/>
                  </a:lnTo>
                  <a:lnTo>
                    <a:pt x="109" y="768"/>
                  </a:lnTo>
                  <a:lnTo>
                    <a:pt x="106" y="764"/>
                  </a:lnTo>
                  <a:lnTo>
                    <a:pt x="101" y="767"/>
                  </a:lnTo>
                  <a:lnTo>
                    <a:pt x="98" y="770"/>
                  </a:lnTo>
                  <a:lnTo>
                    <a:pt x="98" y="757"/>
                  </a:lnTo>
                  <a:lnTo>
                    <a:pt x="98" y="744"/>
                  </a:lnTo>
                  <a:lnTo>
                    <a:pt x="98" y="732"/>
                  </a:lnTo>
                  <a:lnTo>
                    <a:pt x="98" y="720"/>
                  </a:lnTo>
                  <a:lnTo>
                    <a:pt x="103" y="714"/>
                  </a:lnTo>
                  <a:lnTo>
                    <a:pt x="110" y="710"/>
                  </a:lnTo>
                  <a:lnTo>
                    <a:pt x="115" y="708"/>
                  </a:lnTo>
                  <a:lnTo>
                    <a:pt x="120" y="706"/>
                  </a:lnTo>
                  <a:lnTo>
                    <a:pt x="132" y="703"/>
                  </a:lnTo>
                  <a:lnTo>
                    <a:pt x="147" y="700"/>
                  </a:lnTo>
                  <a:lnTo>
                    <a:pt x="163" y="684"/>
                  </a:lnTo>
                  <a:lnTo>
                    <a:pt x="173" y="674"/>
                  </a:lnTo>
                  <a:lnTo>
                    <a:pt x="180" y="665"/>
                  </a:lnTo>
                  <a:lnTo>
                    <a:pt x="188" y="650"/>
                  </a:lnTo>
                  <a:lnTo>
                    <a:pt x="205" y="648"/>
                  </a:lnTo>
                  <a:lnTo>
                    <a:pt x="222" y="645"/>
                  </a:lnTo>
                  <a:lnTo>
                    <a:pt x="238" y="642"/>
                  </a:lnTo>
                  <a:lnTo>
                    <a:pt x="254" y="638"/>
                  </a:lnTo>
                  <a:lnTo>
                    <a:pt x="269" y="631"/>
                  </a:lnTo>
                  <a:lnTo>
                    <a:pt x="284" y="623"/>
                  </a:lnTo>
                  <a:lnTo>
                    <a:pt x="291" y="619"/>
                  </a:lnTo>
                  <a:lnTo>
                    <a:pt x="298" y="614"/>
                  </a:lnTo>
                  <a:lnTo>
                    <a:pt x="305" y="609"/>
                  </a:lnTo>
                  <a:lnTo>
                    <a:pt x="312" y="602"/>
                  </a:lnTo>
                  <a:lnTo>
                    <a:pt x="318" y="601"/>
                  </a:lnTo>
                  <a:lnTo>
                    <a:pt x="324" y="601"/>
                  </a:lnTo>
                  <a:lnTo>
                    <a:pt x="323" y="587"/>
                  </a:lnTo>
                  <a:lnTo>
                    <a:pt x="322" y="573"/>
                  </a:lnTo>
                  <a:lnTo>
                    <a:pt x="320" y="567"/>
                  </a:lnTo>
                  <a:lnTo>
                    <a:pt x="318" y="560"/>
                  </a:lnTo>
                  <a:lnTo>
                    <a:pt x="316" y="554"/>
                  </a:lnTo>
                  <a:lnTo>
                    <a:pt x="313" y="548"/>
                  </a:lnTo>
                  <a:lnTo>
                    <a:pt x="315" y="544"/>
                  </a:lnTo>
                  <a:lnTo>
                    <a:pt x="318" y="540"/>
                  </a:lnTo>
                  <a:lnTo>
                    <a:pt x="322" y="537"/>
                  </a:lnTo>
                  <a:lnTo>
                    <a:pt x="325" y="534"/>
                  </a:lnTo>
                  <a:lnTo>
                    <a:pt x="335" y="530"/>
                  </a:lnTo>
                  <a:lnTo>
                    <a:pt x="345" y="525"/>
                  </a:lnTo>
                  <a:lnTo>
                    <a:pt x="344" y="514"/>
                  </a:lnTo>
                  <a:lnTo>
                    <a:pt x="341" y="506"/>
                  </a:lnTo>
                  <a:lnTo>
                    <a:pt x="338" y="497"/>
                  </a:lnTo>
                  <a:lnTo>
                    <a:pt x="337" y="487"/>
                  </a:lnTo>
                  <a:lnTo>
                    <a:pt x="344" y="480"/>
                  </a:lnTo>
                  <a:lnTo>
                    <a:pt x="352" y="473"/>
                  </a:lnTo>
                  <a:lnTo>
                    <a:pt x="352" y="463"/>
                  </a:lnTo>
                  <a:lnTo>
                    <a:pt x="352" y="454"/>
                  </a:lnTo>
                  <a:lnTo>
                    <a:pt x="346" y="451"/>
                  </a:lnTo>
                  <a:lnTo>
                    <a:pt x="341" y="450"/>
                  </a:lnTo>
                  <a:lnTo>
                    <a:pt x="336" y="449"/>
                  </a:lnTo>
                  <a:lnTo>
                    <a:pt x="332" y="448"/>
                  </a:lnTo>
                  <a:lnTo>
                    <a:pt x="321" y="449"/>
                  </a:lnTo>
                  <a:lnTo>
                    <a:pt x="309" y="452"/>
                  </a:lnTo>
                  <a:lnTo>
                    <a:pt x="306" y="442"/>
                  </a:lnTo>
                  <a:lnTo>
                    <a:pt x="301" y="433"/>
                  </a:lnTo>
                  <a:lnTo>
                    <a:pt x="297" y="425"/>
                  </a:lnTo>
                  <a:lnTo>
                    <a:pt x="294" y="417"/>
                  </a:lnTo>
                  <a:lnTo>
                    <a:pt x="283" y="416"/>
                  </a:lnTo>
                  <a:lnTo>
                    <a:pt x="273" y="416"/>
                  </a:lnTo>
                  <a:lnTo>
                    <a:pt x="275" y="405"/>
                  </a:lnTo>
                  <a:lnTo>
                    <a:pt x="276" y="397"/>
                  </a:lnTo>
                  <a:lnTo>
                    <a:pt x="276" y="388"/>
                  </a:lnTo>
                  <a:lnTo>
                    <a:pt x="276" y="379"/>
                  </a:lnTo>
                  <a:lnTo>
                    <a:pt x="275" y="371"/>
                  </a:lnTo>
                  <a:lnTo>
                    <a:pt x="271" y="362"/>
                  </a:lnTo>
                  <a:lnTo>
                    <a:pt x="267" y="351"/>
                  </a:lnTo>
                  <a:lnTo>
                    <a:pt x="261" y="341"/>
                  </a:lnTo>
                  <a:lnTo>
                    <a:pt x="248" y="326"/>
                  </a:lnTo>
                  <a:lnTo>
                    <a:pt x="234" y="313"/>
                  </a:lnTo>
                  <a:lnTo>
                    <a:pt x="229" y="315"/>
                  </a:lnTo>
                  <a:lnTo>
                    <a:pt x="225" y="317"/>
                  </a:lnTo>
                  <a:lnTo>
                    <a:pt x="223" y="307"/>
                  </a:lnTo>
                  <a:lnTo>
                    <a:pt x="221" y="297"/>
                  </a:lnTo>
                  <a:lnTo>
                    <a:pt x="219" y="290"/>
                  </a:lnTo>
                  <a:lnTo>
                    <a:pt x="214" y="283"/>
                  </a:lnTo>
                  <a:lnTo>
                    <a:pt x="206" y="269"/>
                  </a:lnTo>
                  <a:lnTo>
                    <a:pt x="197" y="253"/>
                  </a:lnTo>
                  <a:lnTo>
                    <a:pt x="199" y="244"/>
                  </a:lnTo>
                  <a:lnTo>
                    <a:pt x="201" y="236"/>
                  </a:lnTo>
                  <a:lnTo>
                    <a:pt x="202" y="228"/>
                  </a:lnTo>
                  <a:lnTo>
                    <a:pt x="204" y="220"/>
                  </a:lnTo>
                  <a:lnTo>
                    <a:pt x="238" y="213"/>
                  </a:lnTo>
                  <a:lnTo>
                    <a:pt x="271" y="207"/>
                  </a:lnTo>
                  <a:lnTo>
                    <a:pt x="306" y="199"/>
                  </a:lnTo>
                  <a:lnTo>
                    <a:pt x="339" y="192"/>
                  </a:lnTo>
                  <a:lnTo>
                    <a:pt x="372" y="184"/>
                  </a:lnTo>
                  <a:lnTo>
                    <a:pt x="406" y="176"/>
                  </a:lnTo>
                  <a:lnTo>
                    <a:pt x="439" y="169"/>
                  </a:lnTo>
                  <a:lnTo>
                    <a:pt x="473" y="163"/>
                  </a:lnTo>
                  <a:lnTo>
                    <a:pt x="468" y="131"/>
                  </a:lnTo>
                  <a:lnTo>
                    <a:pt x="462" y="100"/>
                  </a:lnTo>
                  <a:lnTo>
                    <a:pt x="456" y="69"/>
                  </a:lnTo>
                  <a:lnTo>
                    <a:pt x="452" y="38"/>
                  </a:lnTo>
                  <a:lnTo>
                    <a:pt x="469" y="32"/>
                  </a:lnTo>
                  <a:lnTo>
                    <a:pt x="488" y="26"/>
                  </a:lnTo>
                  <a:lnTo>
                    <a:pt x="508" y="20"/>
                  </a:lnTo>
                  <a:lnTo>
                    <a:pt x="527" y="16"/>
                  </a:lnTo>
                  <a:lnTo>
                    <a:pt x="565" y="7"/>
                  </a:lnTo>
                  <a:lnTo>
                    <a:pt x="603" y="0"/>
                  </a:lnTo>
                  <a:lnTo>
                    <a:pt x="602" y="12"/>
                  </a:lnTo>
                  <a:lnTo>
                    <a:pt x="602" y="26"/>
                  </a:lnTo>
                  <a:lnTo>
                    <a:pt x="602" y="38"/>
                  </a:lnTo>
                  <a:lnTo>
                    <a:pt x="602" y="52"/>
                  </a:lnTo>
                  <a:lnTo>
                    <a:pt x="609" y="49"/>
                  </a:lnTo>
                  <a:lnTo>
                    <a:pt x="618" y="48"/>
                  </a:lnTo>
                  <a:lnTo>
                    <a:pt x="627" y="46"/>
                  </a:lnTo>
                  <a:lnTo>
                    <a:pt x="635" y="45"/>
                  </a:lnTo>
                  <a:lnTo>
                    <a:pt x="638" y="52"/>
                  </a:lnTo>
                  <a:lnTo>
                    <a:pt x="643" y="57"/>
                  </a:lnTo>
                  <a:lnTo>
                    <a:pt x="647" y="62"/>
                  </a:lnTo>
                  <a:lnTo>
                    <a:pt x="651" y="66"/>
                  </a:lnTo>
                  <a:lnTo>
                    <a:pt x="660" y="73"/>
                  </a:lnTo>
                  <a:lnTo>
                    <a:pt x="670" y="83"/>
                  </a:lnTo>
                  <a:lnTo>
                    <a:pt x="677" y="116"/>
                  </a:lnTo>
                  <a:lnTo>
                    <a:pt x="685" y="150"/>
                  </a:lnTo>
                  <a:lnTo>
                    <a:pt x="693" y="183"/>
                  </a:lnTo>
                  <a:lnTo>
                    <a:pt x="702" y="218"/>
                  </a:lnTo>
                  <a:lnTo>
                    <a:pt x="710" y="252"/>
                  </a:lnTo>
                  <a:lnTo>
                    <a:pt x="717" y="286"/>
                  </a:lnTo>
                  <a:lnTo>
                    <a:pt x="722" y="319"/>
                  </a:lnTo>
                  <a:lnTo>
                    <a:pt x="726" y="353"/>
                  </a:lnTo>
                  <a:lnTo>
                    <a:pt x="742" y="353"/>
                  </a:lnTo>
                  <a:lnTo>
                    <a:pt x="759" y="353"/>
                  </a:lnTo>
                  <a:lnTo>
                    <a:pt x="774" y="353"/>
                  </a:lnTo>
                  <a:lnTo>
                    <a:pt x="791" y="353"/>
                  </a:lnTo>
                  <a:lnTo>
                    <a:pt x="810" y="342"/>
                  </a:lnTo>
                  <a:lnTo>
                    <a:pt x="829" y="331"/>
                  </a:lnTo>
                  <a:lnTo>
                    <a:pt x="849" y="320"/>
                  </a:lnTo>
                  <a:lnTo>
                    <a:pt x="870" y="310"/>
                  </a:lnTo>
                  <a:lnTo>
                    <a:pt x="892" y="300"/>
                  </a:lnTo>
                  <a:lnTo>
                    <a:pt x="912" y="292"/>
                  </a:lnTo>
                  <a:lnTo>
                    <a:pt x="933" y="285"/>
                  </a:lnTo>
                  <a:lnTo>
                    <a:pt x="955" y="280"/>
                  </a:lnTo>
                  <a:lnTo>
                    <a:pt x="956" y="275"/>
                  </a:lnTo>
                  <a:lnTo>
                    <a:pt x="958" y="271"/>
                  </a:lnTo>
                  <a:lnTo>
                    <a:pt x="974" y="268"/>
                  </a:lnTo>
                  <a:lnTo>
                    <a:pt x="990" y="266"/>
                  </a:lnTo>
                  <a:lnTo>
                    <a:pt x="1007" y="263"/>
                  </a:lnTo>
                  <a:lnTo>
                    <a:pt x="1022" y="260"/>
                  </a:lnTo>
                  <a:lnTo>
                    <a:pt x="1022" y="249"/>
                  </a:lnTo>
                  <a:lnTo>
                    <a:pt x="1022" y="238"/>
                  </a:lnTo>
                  <a:lnTo>
                    <a:pt x="1022" y="227"/>
                  </a:lnTo>
                  <a:lnTo>
                    <a:pt x="1022" y="216"/>
                  </a:lnTo>
                  <a:lnTo>
                    <a:pt x="1035" y="213"/>
                  </a:lnTo>
                  <a:lnTo>
                    <a:pt x="1046" y="212"/>
                  </a:lnTo>
                  <a:lnTo>
                    <a:pt x="1058" y="212"/>
                  </a:lnTo>
                  <a:lnTo>
                    <a:pt x="1070" y="214"/>
                  </a:lnTo>
                  <a:lnTo>
                    <a:pt x="1094" y="219"/>
                  </a:lnTo>
                  <a:lnTo>
                    <a:pt x="1118" y="223"/>
                  </a:lnTo>
                  <a:lnTo>
                    <a:pt x="1118" y="230"/>
                  </a:lnTo>
                  <a:lnTo>
                    <a:pt x="1117" y="237"/>
                  </a:lnTo>
                  <a:lnTo>
                    <a:pt x="1115" y="244"/>
                  </a:lnTo>
                  <a:lnTo>
                    <a:pt x="1113" y="252"/>
                  </a:lnTo>
                  <a:lnTo>
                    <a:pt x="1109" y="265"/>
                  </a:lnTo>
                  <a:lnTo>
                    <a:pt x="1106" y="280"/>
                  </a:lnTo>
                  <a:lnTo>
                    <a:pt x="1120" y="282"/>
                  </a:lnTo>
                  <a:lnTo>
                    <a:pt x="1133" y="285"/>
                  </a:lnTo>
                  <a:lnTo>
                    <a:pt x="1147" y="288"/>
                  </a:lnTo>
                  <a:lnTo>
                    <a:pt x="1161" y="290"/>
                  </a:lnTo>
                  <a:lnTo>
                    <a:pt x="1165" y="303"/>
                  </a:lnTo>
                  <a:lnTo>
                    <a:pt x="1169" y="314"/>
                  </a:lnTo>
                  <a:lnTo>
                    <a:pt x="1175" y="326"/>
                  </a:lnTo>
                  <a:lnTo>
                    <a:pt x="1179" y="339"/>
                  </a:lnTo>
                  <a:lnTo>
                    <a:pt x="1182" y="341"/>
                  </a:lnTo>
                  <a:lnTo>
                    <a:pt x="1186" y="345"/>
                  </a:lnTo>
                  <a:lnTo>
                    <a:pt x="1189" y="352"/>
                  </a:lnTo>
                  <a:lnTo>
                    <a:pt x="1192" y="360"/>
                  </a:lnTo>
                  <a:lnTo>
                    <a:pt x="1198" y="375"/>
                  </a:lnTo>
                  <a:lnTo>
                    <a:pt x="1202" y="386"/>
                  </a:lnTo>
                  <a:lnTo>
                    <a:pt x="1216" y="385"/>
                  </a:lnTo>
                  <a:lnTo>
                    <a:pt x="1231" y="385"/>
                  </a:lnTo>
                  <a:lnTo>
                    <a:pt x="1245" y="383"/>
                  </a:lnTo>
                  <a:lnTo>
                    <a:pt x="1260" y="383"/>
                  </a:lnTo>
                  <a:lnTo>
                    <a:pt x="1263" y="408"/>
                  </a:lnTo>
                  <a:lnTo>
                    <a:pt x="1265" y="427"/>
                  </a:lnTo>
                  <a:lnTo>
                    <a:pt x="1266" y="434"/>
                  </a:lnTo>
                  <a:lnTo>
                    <a:pt x="1268" y="441"/>
                  </a:lnTo>
                  <a:lnTo>
                    <a:pt x="1270" y="446"/>
                  </a:lnTo>
                  <a:lnTo>
                    <a:pt x="1273" y="450"/>
                  </a:lnTo>
                  <a:lnTo>
                    <a:pt x="1276" y="453"/>
                  </a:lnTo>
                  <a:lnTo>
                    <a:pt x="1281" y="456"/>
                  </a:lnTo>
                  <a:lnTo>
                    <a:pt x="1288" y="458"/>
                  </a:lnTo>
                  <a:lnTo>
                    <a:pt x="1295" y="459"/>
                  </a:lnTo>
                  <a:lnTo>
                    <a:pt x="1315" y="461"/>
                  </a:lnTo>
                  <a:lnTo>
                    <a:pt x="1342" y="463"/>
                  </a:lnTo>
                  <a:lnTo>
                    <a:pt x="1343" y="455"/>
                  </a:lnTo>
                  <a:lnTo>
                    <a:pt x="1345" y="446"/>
                  </a:lnTo>
                  <a:lnTo>
                    <a:pt x="1359" y="454"/>
                  </a:lnTo>
                  <a:lnTo>
                    <a:pt x="1375" y="462"/>
                  </a:lnTo>
                  <a:lnTo>
                    <a:pt x="1376" y="469"/>
                  </a:lnTo>
                  <a:lnTo>
                    <a:pt x="1378" y="473"/>
                  </a:lnTo>
                  <a:lnTo>
                    <a:pt x="1380" y="477"/>
                  </a:lnTo>
                  <a:lnTo>
                    <a:pt x="1382" y="480"/>
                  </a:lnTo>
                  <a:lnTo>
                    <a:pt x="1385" y="482"/>
                  </a:lnTo>
                  <a:lnTo>
                    <a:pt x="1388" y="484"/>
                  </a:lnTo>
                  <a:lnTo>
                    <a:pt x="1393" y="486"/>
                  </a:lnTo>
                  <a:lnTo>
                    <a:pt x="1399" y="487"/>
                  </a:lnTo>
                  <a:lnTo>
                    <a:pt x="1390" y="499"/>
                  </a:lnTo>
                  <a:lnTo>
                    <a:pt x="1384" y="508"/>
                  </a:lnTo>
                  <a:lnTo>
                    <a:pt x="1380" y="516"/>
                  </a:lnTo>
                  <a:lnTo>
                    <a:pt x="1377" y="523"/>
                  </a:lnTo>
                  <a:lnTo>
                    <a:pt x="1376" y="530"/>
                  </a:lnTo>
                  <a:lnTo>
                    <a:pt x="1376" y="535"/>
                  </a:lnTo>
                  <a:lnTo>
                    <a:pt x="1377" y="540"/>
                  </a:lnTo>
                  <a:lnTo>
                    <a:pt x="1379" y="545"/>
                  </a:lnTo>
                  <a:lnTo>
                    <a:pt x="1384" y="555"/>
                  </a:lnTo>
                  <a:lnTo>
                    <a:pt x="1391" y="566"/>
                  </a:lnTo>
                  <a:lnTo>
                    <a:pt x="1395" y="573"/>
                  </a:lnTo>
                  <a:lnTo>
                    <a:pt x="1399" y="582"/>
                  </a:lnTo>
                  <a:lnTo>
                    <a:pt x="1402" y="590"/>
                  </a:lnTo>
                  <a:lnTo>
                    <a:pt x="1405" y="601"/>
                  </a:lnTo>
                  <a:lnTo>
                    <a:pt x="1400" y="604"/>
                  </a:lnTo>
                  <a:lnTo>
                    <a:pt x="1396" y="608"/>
                  </a:lnTo>
                  <a:lnTo>
                    <a:pt x="1395" y="611"/>
                  </a:lnTo>
                  <a:lnTo>
                    <a:pt x="1394" y="614"/>
                  </a:lnTo>
                  <a:lnTo>
                    <a:pt x="1393" y="621"/>
                  </a:lnTo>
                  <a:lnTo>
                    <a:pt x="1392" y="630"/>
                  </a:lnTo>
                  <a:lnTo>
                    <a:pt x="1401" y="631"/>
                  </a:lnTo>
                  <a:lnTo>
                    <a:pt x="1408" y="632"/>
                  </a:lnTo>
                  <a:lnTo>
                    <a:pt x="1414" y="634"/>
                  </a:lnTo>
                  <a:lnTo>
                    <a:pt x="1418" y="638"/>
                  </a:lnTo>
                  <a:lnTo>
                    <a:pt x="1421" y="642"/>
                  </a:lnTo>
                  <a:lnTo>
                    <a:pt x="1423" y="648"/>
                  </a:lnTo>
                  <a:lnTo>
                    <a:pt x="1424" y="655"/>
                  </a:lnTo>
                  <a:lnTo>
                    <a:pt x="1423" y="665"/>
                  </a:lnTo>
                  <a:lnTo>
                    <a:pt x="1436" y="668"/>
                  </a:lnTo>
                  <a:lnTo>
                    <a:pt x="1445" y="672"/>
                  </a:lnTo>
                  <a:lnTo>
                    <a:pt x="1457" y="679"/>
                  </a:lnTo>
                  <a:lnTo>
                    <a:pt x="1474" y="690"/>
                  </a:lnTo>
                  <a:lnTo>
                    <a:pt x="1475" y="705"/>
                  </a:lnTo>
                  <a:lnTo>
                    <a:pt x="1478" y="720"/>
                  </a:lnTo>
                  <a:lnTo>
                    <a:pt x="1475" y="724"/>
                  </a:lnTo>
                  <a:lnTo>
                    <a:pt x="1473" y="728"/>
                  </a:lnTo>
                  <a:lnTo>
                    <a:pt x="1471" y="732"/>
                  </a:lnTo>
                  <a:lnTo>
                    <a:pt x="1470" y="737"/>
                  </a:lnTo>
                  <a:lnTo>
                    <a:pt x="1470" y="748"/>
                  </a:lnTo>
                  <a:lnTo>
                    <a:pt x="1471" y="758"/>
                  </a:lnTo>
                  <a:lnTo>
                    <a:pt x="1477" y="780"/>
                  </a:lnTo>
                  <a:lnTo>
                    <a:pt x="1484" y="799"/>
                  </a:lnTo>
                  <a:lnTo>
                    <a:pt x="1498" y="800"/>
                  </a:lnTo>
                  <a:lnTo>
                    <a:pt x="1512" y="801"/>
                  </a:lnTo>
                  <a:lnTo>
                    <a:pt x="1513" y="815"/>
                  </a:lnTo>
                  <a:lnTo>
                    <a:pt x="1515" y="829"/>
                  </a:lnTo>
                  <a:lnTo>
                    <a:pt x="1527" y="831"/>
                  </a:lnTo>
                  <a:lnTo>
                    <a:pt x="1540" y="833"/>
                  </a:lnTo>
                  <a:lnTo>
                    <a:pt x="1541" y="843"/>
                  </a:lnTo>
                  <a:lnTo>
                    <a:pt x="1544" y="852"/>
                  </a:lnTo>
                  <a:lnTo>
                    <a:pt x="1547" y="862"/>
                  </a:lnTo>
                  <a:lnTo>
                    <a:pt x="1550" y="870"/>
                  </a:lnTo>
                  <a:lnTo>
                    <a:pt x="1557" y="888"/>
                  </a:lnTo>
                  <a:lnTo>
                    <a:pt x="1563" y="905"/>
                  </a:lnTo>
                  <a:lnTo>
                    <a:pt x="1568" y="905"/>
                  </a:lnTo>
                  <a:lnTo>
                    <a:pt x="1572" y="905"/>
                  </a:lnTo>
                  <a:lnTo>
                    <a:pt x="1568" y="912"/>
                  </a:lnTo>
                  <a:lnTo>
                    <a:pt x="1564" y="918"/>
                  </a:lnTo>
                  <a:lnTo>
                    <a:pt x="1561" y="924"/>
                  </a:lnTo>
                  <a:lnTo>
                    <a:pt x="1559" y="929"/>
                  </a:lnTo>
                  <a:lnTo>
                    <a:pt x="1557" y="942"/>
                  </a:lnTo>
                  <a:lnTo>
                    <a:pt x="1556" y="957"/>
                  </a:lnTo>
                  <a:lnTo>
                    <a:pt x="1566" y="959"/>
                  </a:lnTo>
                  <a:lnTo>
                    <a:pt x="1574" y="961"/>
                  </a:lnTo>
                  <a:lnTo>
                    <a:pt x="1583" y="964"/>
                  </a:lnTo>
                  <a:lnTo>
                    <a:pt x="1592" y="966"/>
                  </a:lnTo>
                  <a:lnTo>
                    <a:pt x="1598" y="976"/>
                  </a:lnTo>
                  <a:lnTo>
                    <a:pt x="1603" y="983"/>
                  </a:lnTo>
                  <a:lnTo>
                    <a:pt x="1610" y="988"/>
                  </a:lnTo>
                  <a:lnTo>
                    <a:pt x="1618" y="994"/>
                  </a:lnTo>
                  <a:lnTo>
                    <a:pt x="1619" y="1007"/>
                  </a:lnTo>
                  <a:lnTo>
                    <a:pt x="1618" y="1017"/>
                  </a:lnTo>
                  <a:lnTo>
                    <a:pt x="1617" y="1029"/>
                  </a:lnTo>
                  <a:lnTo>
                    <a:pt x="1615" y="1046"/>
                  </a:lnTo>
                  <a:lnTo>
                    <a:pt x="1605" y="1051"/>
                  </a:lnTo>
                  <a:lnTo>
                    <a:pt x="1596" y="1056"/>
                  </a:lnTo>
                  <a:lnTo>
                    <a:pt x="1586" y="1060"/>
                  </a:lnTo>
                  <a:lnTo>
                    <a:pt x="1578" y="1065"/>
                  </a:lnTo>
                  <a:lnTo>
                    <a:pt x="1572" y="1072"/>
                  </a:lnTo>
                  <a:lnTo>
                    <a:pt x="1564" y="1079"/>
                  </a:lnTo>
                  <a:lnTo>
                    <a:pt x="1557" y="1086"/>
                  </a:lnTo>
                  <a:lnTo>
                    <a:pt x="1550" y="1092"/>
                  </a:lnTo>
                  <a:lnTo>
                    <a:pt x="1534" y="1103"/>
                  </a:lnTo>
                  <a:lnTo>
                    <a:pt x="1518" y="1114"/>
                  </a:lnTo>
                  <a:lnTo>
                    <a:pt x="1502" y="1124"/>
                  </a:lnTo>
                  <a:lnTo>
                    <a:pt x="1488" y="1137"/>
                  </a:lnTo>
                  <a:lnTo>
                    <a:pt x="1480" y="1143"/>
                  </a:lnTo>
                  <a:lnTo>
                    <a:pt x="1474" y="1149"/>
                  </a:lnTo>
                  <a:lnTo>
                    <a:pt x="1468" y="1157"/>
                  </a:lnTo>
                  <a:lnTo>
                    <a:pt x="1463" y="1165"/>
                  </a:lnTo>
                  <a:lnTo>
                    <a:pt x="1442" y="1167"/>
                  </a:lnTo>
                  <a:lnTo>
                    <a:pt x="1423" y="1166"/>
                  </a:lnTo>
                  <a:lnTo>
                    <a:pt x="1395" y="1165"/>
                  </a:lnTo>
                  <a:lnTo>
                    <a:pt x="1349" y="1160"/>
                  </a:lnTo>
                  <a:lnTo>
                    <a:pt x="1337" y="1171"/>
                  </a:lnTo>
                  <a:lnTo>
                    <a:pt x="1326" y="1179"/>
                  </a:lnTo>
                  <a:lnTo>
                    <a:pt x="1314" y="1189"/>
                  </a:lnTo>
                  <a:lnTo>
                    <a:pt x="1299" y="1201"/>
                  </a:lnTo>
                  <a:lnTo>
                    <a:pt x="1293" y="1202"/>
                  </a:lnTo>
                  <a:lnTo>
                    <a:pt x="1287" y="1204"/>
                  </a:lnTo>
                  <a:lnTo>
                    <a:pt x="1281" y="1206"/>
                  </a:lnTo>
                  <a:lnTo>
                    <a:pt x="1276" y="1208"/>
                  </a:lnTo>
                  <a:lnTo>
                    <a:pt x="1272" y="1211"/>
                  </a:lnTo>
                  <a:lnTo>
                    <a:pt x="1269" y="1214"/>
                  </a:lnTo>
                  <a:lnTo>
                    <a:pt x="1266" y="1217"/>
                  </a:lnTo>
                  <a:lnTo>
                    <a:pt x="1263" y="1222"/>
                  </a:lnTo>
                  <a:lnTo>
                    <a:pt x="1259" y="1229"/>
                  </a:lnTo>
                  <a:lnTo>
                    <a:pt x="1255" y="1238"/>
                  </a:lnTo>
                  <a:lnTo>
                    <a:pt x="1254" y="1247"/>
                  </a:lnTo>
                  <a:lnTo>
                    <a:pt x="1253" y="1258"/>
                  </a:lnTo>
                  <a:lnTo>
                    <a:pt x="1259" y="1301"/>
                  </a:lnTo>
                  <a:lnTo>
                    <a:pt x="1264" y="1342"/>
                  </a:lnTo>
                  <a:lnTo>
                    <a:pt x="1247" y="1353"/>
                  </a:lnTo>
                  <a:lnTo>
                    <a:pt x="1231" y="1364"/>
                  </a:lnTo>
                  <a:lnTo>
                    <a:pt x="1227" y="1367"/>
                  </a:lnTo>
                  <a:lnTo>
                    <a:pt x="1224" y="1370"/>
                  </a:lnTo>
                  <a:lnTo>
                    <a:pt x="1221" y="1373"/>
                  </a:lnTo>
                  <a:lnTo>
                    <a:pt x="1220" y="1377"/>
                  </a:lnTo>
                  <a:lnTo>
                    <a:pt x="1219" y="1381"/>
                  </a:lnTo>
                  <a:lnTo>
                    <a:pt x="1219" y="1385"/>
                  </a:lnTo>
                  <a:lnTo>
                    <a:pt x="1220" y="1391"/>
                  </a:lnTo>
                  <a:lnTo>
                    <a:pt x="1222" y="1396"/>
                  </a:lnTo>
                  <a:lnTo>
                    <a:pt x="1188" y="1397"/>
                  </a:lnTo>
                  <a:lnTo>
                    <a:pt x="1161" y="1397"/>
                  </a:lnTo>
                  <a:lnTo>
                    <a:pt x="1151" y="1397"/>
                  </a:lnTo>
                  <a:lnTo>
                    <a:pt x="1142" y="1398"/>
                  </a:lnTo>
                  <a:lnTo>
                    <a:pt x="1135" y="1399"/>
                  </a:lnTo>
                  <a:lnTo>
                    <a:pt x="1129" y="1401"/>
                  </a:lnTo>
                  <a:lnTo>
                    <a:pt x="1124" y="1404"/>
                  </a:lnTo>
                  <a:lnTo>
                    <a:pt x="1121" y="1408"/>
                  </a:lnTo>
                  <a:lnTo>
                    <a:pt x="1118" y="1413"/>
                  </a:lnTo>
                  <a:lnTo>
                    <a:pt x="1115" y="1421"/>
                  </a:lnTo>
                  <a:lnTo>
                    <a:pt x="1114" y="1430"/>
                  </a:lnTo>
                  <a:lnTo>
                    <a:pt x="1113" y="1441"/>
                  </a:lnTo>
                  <a:lnTo>
                    <a:pt x="1113" y="1455"/>
                  </a:lnTo>
                  <a:lnTo>
                    <a:pt x="1113" y="1471"/>
                  </a:lnTo>
                  <a:lnTo>
                    <a:pt x="1103" y="1483"/>
                  </a:lnTo>
                  <a:lnTo>
                    <a:pt x="1094" y="1494"/>
                  </a:lnTo>
                  <a:lnTo>
                    <a:pt x="1090" y="1501"/>
                  </a:lnTo>
                  <a:lnTo>
                    <a:pt x="1086" y="1507"/>
                  </a:lnTo>
                  <a:lnTo>
                    <a:pt x="1084" y="1514"/>
                  </a:lnTo>
                  <a:lnTo>
                    <a:pt x="1082" y="1521"/>
                  </a:lnTo>
                  <a:lnTo>
                    <a:pt x="1074" y="1522"/>
                  </a:lnTo>
                  <a:lnTo>
                    <a:pt x="1068" y="1523"/>
                  </a:lnTo>
                  <a:lnTo>
                    <a:pt x="1063" y="1525"/>
                  </a:lnTo>
                  <a:lnTo>
                    <a:pt x="1058" y="1529"/>
                  </a:lnTo>
                  <a:lnTo>
                    <a:pt x="1055" y="1531"/>
                  </a:lnTo>
                  <a:lnTo>
                    <a:pt x="1053" y="1535"/>
                  </a:lnTo>
                  <a:lnTo>
                    <a:pt x="1051" y="1538"/>
                  </a:lnTo>
                  <a:lnTo>
                    <a:pt x="1050" y="1542"/>
                  </a:lnTo>
                  <a:lnTo>
                    <a:pt x="1049" y="1551"/>
                  </a:lnTo>
                  <a:lnTo>
                    <a:pt x="1048" y="1562"/>
                  </a:lnTo>
                  <a:lnTo>
                    <a:pt x="1046" y="1574"/>
                  </a:lnTo>
                  <a:lnTo>
                    <a:pt x="1042" y="1587"/>
                  </a:lnTo>
                  <a:lnTo>
                    <a:pt x="1015" y="1600"/>
                  </a:lnTo>
                  <a:lnTo>
                    <a:pt x="1000" y="1607"/>
                  </a:lnTo>
                  <a:lnTo>
                    <a:pt x="992" y="1614"/>
                  </a:lnTo>
                  <a:lnTo>
                    <a:pt x="985" y="1620"/>
                  </a:lnTo>
                  <a:lnTo>
                    <a:pt x="986" y="1633"/>
                  </a:lnTo>
                  <a:lnTo>
                    <a:pt x="987" y="1648"/>
                  </a:lnTo>
                  <a:lnTo>
                    <a:pt x="989" y="1662"/>
                  </a:lnTo>
                  <a:lnTo>
                    <a:pt x="990" y="1676"/>
                  </a:lnTo>
                  <a:lnTo>
                    <a:pt x="949" y="1672"/>
                  </a:lnTo>
                  <a:lnTo>
                    <a:pt x="921" y="1669"/>
                  </a:lnTo>
                  <a:lnTo>
                    <a:pt x="915" y="1670"/>
                  </a:lnTo>
                  <a:lnTo>
                    <a:pt x="910" y="1672"/>
                  </a:lnTo>
                  <a:lnTo>
                    <a:pt x="906" y="1675"/>
                  </a:lnTo>
                  <a:lnTo>
                    <a:pt x="903" y="1679"/>
                  </a:lnTo>
                  <a:lnTo>
                    <a:pt x="900" y="1684"/>
                  </a:lnTo>
                  <a:lnTo>
                    <a:pt x="898" y="1691"/>
                  </a:lnTo>
                  <a:lnTo>
                    <a:pt x="896" y="1701"/>
                  </a:lnTo>
                  <a:lnTo>
                    <a:pt x="895" y="1712"/>
                  </a:lnTo>
                  <a:lnTo>
                    <a:pt x="883" y="1715"/>
                  </a:lnTo>
                  <a:lnTo>
                    <a:pt x="871" y="1716"/>
                  </a:lnTo>
                  <a:lnTo>
                    <a:pt x="859" y="1717"/>
                  </a:lnTo>
                  <a:lnTo>
                    <a:pt x="848" y="1718"/>
                  </a:lnTo>
                  <a:lnTo>
                    <a:pt x="824" y="1717"/>
                  </a:lnTo>
                  <a:lnTo>
                    <a:pt x="800" y="1715"/>
                  </a:lnTo>
                  <a:lnTo>
                    <a:pt x="796" y="1722"/>
                  </a:lnTo>
                  <a:lnTo>
                    <a:pt x="793" y="1725"/>
                  </a:lnTo>
                  <a:lnTo>
                    <a:pt x="790" y="1726"/>
                  </a:lnTo>
                  <a:lnTo>
                    <a:pt x="786" y="1728"/>
                  </a:lnTo>
                  <a:lnTo>
                    <a:pt x="784" y="1722"/>
                  </a:lnTo>
                  <a:lnTo>
                    <a:pt x="784" y="1715"/>
                  </a:lnTo>
                  <a:lnTo>
                    <a:pt x="773" y="1716"/>
                  </a:lnTo>
                  <a:lnTo>
                    <a:pt x="765" y="1717"/>
                  </a:lnTo>
                  <a:lnTo>
                    <a:pt x="757" y="1719"/>
                  </a:lnTo>
                  <a:lnTo>
                    <a:pt x="747" y="1724"/>
                  </a:lnTo>
                  <a:lnTo>
                    <a:pt x="734" y="1719"/>
                  </a:lnTo>
                  <a:lnTo>
                    <a:pt x="726" y="1717"/>
                  </a:lnTo>
                  <a:lnTo>
                    <a:pt x="716" y="1716"/>
                  </a:lnTo>
                  <a:lnTo>
                    <a:pt x="705" y="1715"/>
                  </a:lnTo>
                  <a:lnTo>
                    <a:pt x="701" y="1718"/>
                  </a:lnTo>
                  <a:lnTo>
                    <a:pt x="699" y="1722"/>
                  </a:lnTo>
                  <a:lnTo>
                    <a:pt x="698" y="1727"/>
                  </a:lnTo>
                  <a:lnTo>
                    <a:pt x="696" y="1736"/>
                  </a:lnTo>
                  <a:lnTo>
                    <a:pt x="684" y="1738"/>
                  </a:lnTo>
                  <a:lnTo>
                    <a:pt x="674" y="1740"/>
                  </a:lnTo>
                  <a:lnTo>
                    <a:pt x="662" y="1742"/>
                  </a:lnTo>
                  <a:lnTo>
                    <a:pt x="652" y="1744"/>
                  </a:lnTo>
                  <a:lnTo>
                    <a:pt x="649" y="1731"/>
                  </a:lnTo>
                  <a:lnTo>
                    <a:pt x="647" y="1723"/>
                  </a:lnTo>
                  <a:lnTo>
                    <a:pt x="645" y="1718"/>
                  </a:lnTo>
                  <a:lnTo>
                    <a:pt x="642" y="1714"/>
                  </a:lnTo>
                  <a:lnTo>
                    <a:pt x="615" y="1725"/>
                  </a:lnTo>
                  <a:lnTo>
                    <a:pt x="586" y="1735"/>
                  </a:lnTo>
                  <a:lnTo>
                    <a:pt x="557" y="1744"/>
                  </a:lnTo>
                  <a:lnTo>
                    <a:pt x="531" y="1752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5" name="Freeform 348">
              <a:extLst>
                <a:ext uri="{FF2B5EF4-FFF2-40B4-BE49-F238E27FC236}">
                  <a16:creationId xmlns:a16="http://schemas.microsoft.com/office/drawing/2014/main" id="{1922E7CE-2803-4B1C-A1FE-EE6205180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430" y="2151583"/>
              <a:ext cx="1146089" cy="1292676"/>
            </a:xfrm>
            <a:custGeom>
              <a:avLst/>
              <a:gdLst>
                <a:gd name="T0" fmla="*/ 2147483646 w 2792"/>
                <a:gd name="T1" fmla="*/ 2147483646 h 3148"/>
                <a:gd name="T2" fmla="*/ 2147483646 w 2792"/>
                <a:gd name="T3" fmla="*/ 2147483646 h 3148"/>
                <a:gd name="T4" fmla="*/ 2147483646 w 2792"/>
                <a:gd name="T5" fmla="*/ 2147483646 h 3148"/>
                <a:gd name="T6" fmla="*/ 2147483646 w 2792"/>
                <a:gd name="T7" fmla="*/ 2147483646 h 3148"/>
                <a:gd name="T8" fmla="*/ 2147483646 w 2792"/>
                <a:gd name="T9" fmla="*/ 2147483646 h 3148"/>
                <a:gd name="T10" fmla="*/ 2147483646 w 2792"/>
                <a:gd name="T11" fmla="*/ 2147483646 h 3148"/>
                <a:gd name="T12" fmla="*/ 2147483646 w 2792"/>
                <a:gd name="T13" fmla="*/ 2147483646 h 3148"/>
                <a:gd name="T14" fmla="*/ 2147483646 w 2792"/>
                <a:gd name="T15" fmla="*/ 2147483646 h 3148"/>
                <a:gd name="T16" fmla="*/ 2147483646 w 2792"/>
                <a:gd name="T17" fmla="*/ 2147483646 h 3148"/>
                <a:gd name="T18" fmla="*/ 2147483646 w 2792"/>
                <a:gd name="T19" fmla="*/ 2147483646 h 3148"/>
                <a:gd name="T20" fmla="*/ 2147483646 w 2792"/>
                <a:gd name="T21" fmla="*/ 2147483646 h 3148"/>
                <a:gd name="T22" fmla="*/ 2147483646 w 2792"/>
                <a:gd name="T23" fmla="*/ 2147483646 h 3148"/>
                <a:gd name="T24" fmla="*/ 2147483646 w 2792"/>
                <a:gd name="T25" fmla="*/ 2147483646 h 3148"/>
                <a:gd name="T26" fmla="*/ 2147483646 w 2792"/>
                <a:gd name="T27" fmla="*/ 2147483646 h 3148"/>
                <a:gd name="T28" fmla="*/ 2147483646 w 2792"/>
                <a:gd name="T29" fmla="*/ 2147483646 h 3148"/>
                <a:gd name="T30" fmla="*/ 2147483646 w 2792"/>
                <a:gd name="T31" fmla="*/ 2147483646 h 3148"/>
                <a:gd name="T32" fmla="*/ 2147483646 w 2792"/>
                <a:gd name="T33" fmla="*/ 2147483646 h 3148"/>
                <a:gd name="T34" fmla="*/ 2147483646 w 2792"/>
                <a:gd name="T35" fmla="*/ 2147483646 h 3148"/>
                <a:gd name="T36" fmla="*/ 2147483646 w 2792"/>
                <a:gd name="T37" fmla="*/ 2147483646 h 3148"/>
                <a:gd name="T38" fmla="*/ 2147483646 w 2792"/>
                <a:gd name="T39" fmla="*/ 2147483646 h 3148"/>
                <a:gd name="T40" fmla="*/ 2147483646 w 2792"/>
                <a:gd name="T41" fmla="*/ 2147483646 h 3148"/>
                <a:gd name="T42" fmla="*/ 2147483646 w 2792"/>
                <a:gd name="T43" fmla="*/ 2147483646 h 3148"/>
                <a:gd name="T44" fmla="*/ 2147483646 w 2792"/>
                <a:gd name="T45" fmla="*/ 2147483646 h 3148"/>
                <a:gd name="T46" fmla="*/ 2147483646 w 2792"/>
                <a:gd name="T47" fmla="*/ 2147483646 h 3148"/>
                <a:gd name="T48" fmla="*/ 2147483646 w 2792"/>
                <a:gd name="T49" fmla="*/ 2147483646 h 3148"/>
                <a:gd name="T50" fmla="*/ 2147483646 w 2792"/>
                <a:gd name="T51" fmla="*/ 2147483646 h 3148"/>
                <a:gd name="T52" fmla="*/ 2147483646 w 2792"/>
                <a:gd name="T53" fmla="*/ 2147483646 h 3148"/>
                <a:gd name="T54" fmla="*/ 2147483646 w 2792"/>
                <a:gd name="T55" fmla="*/ 2147483646 h 3148"/>
                <a:gd name="T56" fmla="*/ 2147483646 w 2792"/>
                <a:gd name="T57" fmla="*/ 2147483646 h 3148"/>
                <a:gd name="T58" fmla="*/ 2147483646 w 2792"/>
                <a:gd name="T59" fmla="*/ 2147483646 h 3148"/>
                <a:gd name="T60" fmla="*/ 2147483646 w 2792"/>
                <a:gd name="T61" fmla="*/ 2147483646 h 3148"/>
                <a:gd name="T62" fmla="*/ 2147483646 w 2792"/>
                <a:gd name="T63" fmla="*/ 2147483646 h 3148"/>
                <a:gd name="T64" fmla="*/ 2147483646 w 2792"/>
                <a:gd name="T65" fmla="*/ 2147483646 h 3148"/>
                <a:gd name="T66" fmla="*/ 2147483646 w 2792"/>
                <a:gd name="T67" fmla="*/ 2147483646 h 3148"/>
                <a:gd name="T68" fmla="*/ 2147483646 w 2792"/>
                <a:gd name="T69" fmla="*/ 2147483646 h 3148"/>
                <a:gd name="T70" fmla="*/ 2147483646 w 2792"/>
                <a:gd name="T71" fmla="*/ 2147483646 h 3148"/>
                <a:gd name="T72" fmla="*/ 2147483646 w 2792"/>
                <a:gd name="T73" fmla="*/ 2147483646 h 3148"/>
                <a:gd name="T74" fmla="*/ 2147483646 w 2792"/>
                <a:gd name="T75" fmla="*/ 2147483646 h 3148"/>
                <a:gd name="T76" fmla="*/ 2147483646 w 2792"/>
                <a:gd name="T77" fmla="*/ 2147483646 h 3148"/>
                <a:gd name="T78" fmla="*/ 2147483646 w 2792"/>
                <a:gd name="T79" fmla="*/ 2147483646 h 3148"/>
                <a:gd name="T80" fmla="*/ 2147483646 w 2792"/>
                <a:gd name="T81" fmla="*/ 2147483646 h 3148"/>
                <a:gd name="T82" fmla="*/ 2147483646 w 2792"/>
                <a:gd name="T83" fmla="*/ 2147483646 h 3148"/>
                <a:gd name="T84" fmla="*/ 2147483646 w 2792"/>
                <a:gd name="T85" fmla="*/ 2147483646 h 3148"/>
                <a:gd name="T86" fmla="*/ 2147483646 w 2792"/>
                <a:gd name="T87" fmla="*/ 2147483646 h 3148"/>
                <a:gd name="T88" fmla="*/ 2147483646 w 2792"/>
                <a:gd name="T89" fmla="*/ 2147483646 h 3148"/>
                <a:gd name="T90" fmla="*/ 2147483646 w 2792"/>
                <a:gd name="T91" fmla="*/ 2147483646 h 3148"/>
                <a:gd name="T92" fmla="*/ 2147483646 w 2792"/>
                <a:gd name="T93" fmla="*/ 2147483646 h 3148"/>
                <a:gd name="T94" fmla="*/ 2147483646 w 2792"/>
                <a:gd name="T95" fmla="*/ 2147483646 h 3148"/>
                <a:gd name="T96" fmla="*/ 2147483646 w 2792"/>
                <a:gd name="T97" fmla="*/ 2147483646 h 3148"/>
                <a:gd name="T98" fmla="*/ 2147483646 w 2792"/>
                <a:gd name="T99" fmla="*/ 2147483646 h 3148"/>
                <a:gd name="T100" fmla="*/ 2147483646 w 2792"/>
                <a:gd name="T101" fmla="*/ 2147483646 h 3148"/>
                <a:gd name="T102" fmla="*/ 2147483646 w 2792"/>
                <a:gd name="T103" fmla="*/ 2147483646 h 3148"/>
                <a:gd name="T104" fmla="*/ 2147483646 w 2792"/>
                <a:gd name="T105" fmla="*/ 2147483646 h 3148"/>
                <a:gd name="T106" fmla="*/ 2147483646 w 2792"/>
                <a:gd name="T107" fmla="*/ 2147483646 h 3148"/>
                <a:gd name="T108" fmla="*/ 2147483646 w 2792"/>
                <a:gd name="T109" fmla="*/ 2147483646 h 3148"/>
                <a:gd name="T110" fmla="*/ 2147483646 w 2792"/>
                <a:gd name="T111" fmla="*/ 2147483646 h 3148"/>
                <a:gd name="T112" fmla="*/ 2147483646 w 2792"/>
                <a:gd name="T113" fmla="*/ 2147483646 h 3148"/>
                <a:gd name="T114" fmla="*/ 2147483646 w 2792"/>
                <a:gd name="T115" fmla="*/ 2147483646 h 3148"/>
                <a:gd name="T116" fmla="*/ 2147483646 w 2792"/>
                <a:gd name="T117" fmla="*/ 2147483646 h 3148"/>
                <a:gd name="T118" fmla="*/ 2147483646 w 2792"/>
                <a:gd name="T119" fmla="*/ 2147483646 h 314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92"/>
                <a:gd name="T181" fmla="*/ 0 h 3148"/>
                <a:gd name="T182" fmla="*/ 2792 w 2792"/>
                <a:gd name="T183" fmla="*/ 3148 h 314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92" h="3148">
                  <a:moveTo>
                    <a:pt x="1166" y="3148"/>
                  </a:moveTo>
                  <a:lnTo>
                    <a:pt x="1133" y="3146"/>
                  </a:lnTo>
                  <a:lnTo>
                    <a:pt x="1100" y="3145"/>
                  </a:lnTo>
                  <a:lnTo>
                    <a:pt x="1066" y="3144"/>
                  </a:lnTo>
                  <a:lnTo>
                    <a:pt x="1034" y="3143"/>
                  </a:lnTo>
                  <a:lnTo>
                    <a:pt x="1023" y="3140"/>
                  </a:lnTo>
                  <a:lnTo>
                    <a:pt x="1011" y="3137"/>
                  </a:lnTo>
                  <a:lnTo>
                    <a:pt x="1018" y="3128"/>
                  </a:lnTo>
                  <a:lnTo>
                    <a:pt x="1021" y="3118"/>
                  </a:lnTo>
                  <a:lnTo>
                    <a:pt x="1022" y="3111"/>
                  </a:lnTo>
                  <a:lnTo>
                    <a:pt x="1021" y="3104"/>
                  </a:lnTo>
                  <a:lnTo>
                    <a:pt x="1017" y="3090"/>
                  </a:lnTo>
                  <a:lnTo>
                    <a:pt x="1010" y="3072"/>
                  </a:lnTo>
                  <a:lnTo>
                    <a:pt x="995" y="3071"/>
                  </a:lnTo>
                  <a:lnTo>
                    <a:pt x="978" y="3069"/>
                  </a:lnTo>
                  <a:lnTo>
                    <a:pt x="970" y="3065"/>
                  </a:lnTo>
                  <a:lnTo>
                    <a:pt x="963" y="3062"/>
                  </a:lnTo>
                  <a:lnTo>
                    <a:pt x="957" y="3057"/>
                  </a:lnTo>
                  <a:lnTo>
                    <a:pt x="951" y="3052"/>
                  </a:lnTo>
                  <a:lnTo>
                    <a:pt x="940" y="3056"/>
                  </a:lnTo>
                  <a:lnTo>
                    <a:pt x="929" y="3061"/>
                  </a:lnTo>
                  <a:lnTo>
                    <a:pt x="917" y="3067"/>
                  </a:lnTo>
                  <a:lnTo>
                    <a:pt x="905" y="3072"/>
                  </a:lnTo>
                  <a:lnTo>
                    <a:pt x="905" y="3081"/>
                  </a:lnTo>
                  <a:lnTo>
                    <a:pt x="905" y="3092"/>
                  </a:lnTo>
                  <a:lnTo>
                    <a:pt x="913" y="3092"/>
                  </a:lnTo>
                  <a:lnTo>
                    <a:pt x="920" y="3092"/>
                  </a:lnTo>
                  <a:lnTo>
                    <a:pt x="929" y="3093"/>
                  </a:lnTo>
                  <a:lnTo>
                    <a:pt x="936" y="3095"/>
                  </a:lnTo>
                  <a:lnTo>
                    <a:pt x="939" y="3107"/>
                  </a:lnTo>
                  <a:lnTo>
                    <a:pt x="942" y="3119"/>
                  </a:lnTo>
                  <a:lnTo>
                    <a:pt x="910" y="3117"/>
                  </a:lnTo>
                  <a:lnTo>
                    <a:pt x="878" y="3114"/>
                  </a:lnTo>
                  <a:lnTo>
                    <a:pt x="846" y="3109"/>
                  </a:lnTo>
                  <a:lnTo>
                    <a:pt x="812" y="3103"/>
                  </a:lnTo>
                  <a:lnTo>
                    <a:pt x="780" y="3097"/>
                  </a:lnTo>
                  <a:lnTo>
                    <a:pt x="748" y="3090"/>
                  </a:lnTo>
                  <a:lnTo>
                    <a:pt x="715" y="3084"/>
                  </a:lnTo>
                  <a:lnTo>
                    <a:pt x="683" y="3080"/>
                  </a:lnTo>
                  <a:lnTo>
                    <a:pt x="683" y="3079"/>
                  </a:lnTo>
                  <a:lnTo>
                    <a:pt x="682" y="3078"/>
                  </a:lnTo>
                  <a:lnTo>
                    <a:pt x="680" y="3078"/>
                  </a:lnTo>
                  <a:lnTo>
                    <a:pt x="677" y="3077"/>
                  </a:lnTo>
                  <a:lnTo>
                    <a:pt x="660" y="3077"/>
                  </a:lnTo>
                  <a:lnTo>
                    <a:pt x="628" y="3077"/>
                  </a:lnTo>
                  <a:lnTo>
                    <a:pt x="628" y="3067"/>
                  </a:lnTo>
                  <a:lnTo>
                    <a:pt x="628" y="3057"/>
                  </a:lnTo>
                  <a:lnTo>
                    <a:pt x="628" y="3049"/>
                  </a:lnTo>
                  <a:lnTo>
                    <a:pt x="628" y="3040"/>
                  </a:lnTo>
                  <a:lnTo>
                    <a:pt x="615" y="3040"/>
                  </a:lnTo>
                  <a:lnTo>
                    <a:pt x="604" y="3040"/>
                  </a:lnTo>
                  <a:lnTo>
                    <a:pt x="598" y="3039"/>
                  </a:lnTo>
                  <a:lnTo>
                    <a:pt x="593" y="3039"/>
                  </a:lnTo>
                  <a:lnTo>
                    <a:pt x="582" y="3048"/>
                  </a:lnTo>
                  <a:lnTo>
                    <a:pt x="573" y="3057"/>
                  </a:lnTo>
                  <a:lnTo>
                    <a:pt x="561" y="3056"/>
                  </a:lnTo>
                  <a:lnTo>
                    <a:pt x="550" y="3056"/>
                  </a:lnTo>
                  <a:lnTo>
                    <a:pt x="539" y="3055"/>
                  </a:lnTo>
                  <a:lnTo>
                    <a:pt x="527" y="3054"/>
                  </a:lnTo>
                  <a:lnTo>
                    <a:pt x="524" y="3045"/>
                  </a:lnTo>
                  <a:lnTo>
                    <a:pt x="521" y="3037"/>
                  </a:lnTo>
                  <a:lnTo>
                    <a:pt x="510" y="3033"/>
                  </a:lnTo>
                  <a:lnTo>
                    <a:pt x="499" y="3030"/>
                  </a:lnTo>
                  <a:lnTo>
                    <a:pt x="530" y="3007"/>
                  </a:lnTo>
                  <a:lnTo>
                    <a:pt x="562" y="2986"/>
                  </a:lnTo>
                  <a:lnTo>
                    <a:pt x="570" y="2979"/>
                  </a:lnTo>
                  <a:lnTo>
                    <a:pt x="575" y="2973"/>
                  </a:lnTo>
                  <a:lnTo>
                    <a:pt x="580" y="2966"/>
                  </a:lnTo>
                  <a:lnTo>
                    <a:pt x="583" y="2958"/>
                  </a:lnTo>
                  <a:lnTo>
                    <a:pt x="585" y="2949"/>
                  </a:lnTo>
                  <a:lnTo>
                    <a:pt x="585" y="2939"/>
                  </a:lnTo>
                  <a:lnTo>
                    <a:pt x="584" y="2929"/>
                  </a:lnTo>
                  <a:lnTo>
                    <a:pt x="580" y="2916"/>
                  </a:lnTo>
                  <a:lnTo>
                    <a:pt x="572" y="2916"/>
                  </a:lnTo>
                  <a:lnTo>
                    <a:pt x="565" y="2916"/>
                  </a:lnTo>
                  <a:lnTo>
                    <a:pt x="556" y="2917"/>
                  </a:lnTo>
                  <a:lnTo>
                    <a:pt x="549" y="2918"/>
                  </a:lnTo>
                  <a:lnTo>
                    <a:pt x="544" y="2911"/>
                  </a:lnTo>
                  <a:lnTo>
                    <a:pt x="541" y="2906"/>
                  </a:lnTo>
                  <a:lnTo>
                    <a:pt x="540" y="2902"/>
                  </a:lnTo>
                  <a:lnTo>
                    <a:pt x="541" y="2898"/>
                  </a:lnTo>
                  <a:lnTo>
                    <a:pt x="543" y="2896"/>
                  </a:lnTo>
                  <a:lnTo>
                    <a:pt x="547" y="2894"/>
                  </a:lnTo>
                  <a:lnTo>
                    <a:pt x="551" y="2893"/>
                  </a:lnTo>
                  <a:lnTo>
                    <a:pt x="556" y="2892"/>
                  </a:lnTo>
                  <a:lnTo>
                    <a:pt x="556" y="2884"/>
                  </a:lnTo>
                  <a:lnTo>
                    <a:pt x="557" y="2875"/>
                  </a:lnTo>
                  <a:lnTo>
                    <a:pt x="558" y="2865"/>
                  </a:lnTo>
                  <a:lnTo>
                    <a:pt x="558" y="2857"/>
                  </a:lnTo>
                  <a:lnTo>
                    <a:pt x="565" y="2854"/>
                  </a:lnTo>
                  <a:lnTo>
                    <a:pt x="572" y="2852"/>
                  </a:lnTo>
                  <a:lnTo>
                    <a:pt x="573" y="2839"/>
                  </a:lnTo>
                  <a:lnTo>
                    <a:pt x="574" y="2827"/>
                  </a:lnTo>
                  <a:lnTo>
                    <a:pt x="588" y="2820"/>
                  </a:lnTo>
                  <a:lnTo>
                    <a:pt x="601" y="2811"/>
                  </a:lnTo>
                  <a:lnTo>
                    <a:pt x="610" y="2804"/>
                  </a:lnTo>
                  <a:lnTo>
                    <a:pt x="618" y="2796"/>
                  </a:lnTo>
                  <a:lnTo>
                    <a:pt x="625" y="2786"/>
                  </a:lnTo>
                  <a:lnTo>
                    <a:pt x="629" y="2778"/>
                  </a:lnTo>
                  <a:lnTo>
                    <a:pt x="632" y="2768"/>
                  </a:lnTo>
                  <a:lnTo>
                    <a:pt x="633" y="2758"/>
                  </a:lnTo>
                  <a:lnTo>
                    <a:pt x="633" y="2748"/>
                  </a:lnTo>
                  <a:lnTo>
                    <a:pt x="633" y="2738"/>
                  </a:lnTo>
                  <a:lnTo>
                    <a:pt x="631" y="2727"/>
                  </a:lnTo>
                  <a:lnTo>
                    <a:pt x="629" y="2716"/>
                  </a:lnTo>
                  <a:lnTo>
                    <a:pt x="624" y="2692"/>
                  </a:lnTo>
                  <a:lnTo>
                    <a:pt x="617" y="2667"/>
                  </a:lnTo>
                  <a:lnTo>
                    <a:pt x="608" y="2667"/>
                  </a:lnTo>
                  <a:lnTo>
                    <a:pt x="600" y="2667"/>
                  </a:lnTo>
                  <a:lnTo>
                    <a:pt x="598" y="2672"/>
                  </a:lnTo>
                  <a:lnTo>
                    <a:pt x="596" y="2678"/>
                  </a:lnTo>
                  <a:lnTo>
                    <a:pt x="594" y="2681"/>
                  </a:lnTo>
                  <a:lnTo>
                    <a:pt x="590" y="2684"/>
                  </a:lnTo>
                  <a:lnTo>
                    <a:pt x="582" y="2688"/>
                  </a:lnTo>
                  <a:lnTo>
                    <a:pt x="572" y="2692"/>
                  </a:lnTo>
                  <a:lnTo>
                    <a:pt x="572" y="2695"/>
                  </a:lnTo>
                  <a:lnTo>
                    <a:pt x="572" y="2699"/>
                  </a:lnTo>
                  <a:lnTo>
                    <a:pt x="558" y="2701"/>
                  </a:lnTo>
                  <a:lnTo>
                    <a:pt x="548" y="2703"/>
                  </a:lnTo>
                  <a:lnTo>
                    <a:pt x="534" y="2703"/>
                  </a:lnTo>
                  <a:lnTo>
                    <a:pt x="514" y="2702"/>
                  </a:lnTo>
                  <a:lnTo>
                    <a:pt x="506" y="2695"/>
                  </a:lnTo>
                  <a:lnTo>
                    <a:pt x="500" y="2691"/>
                  </a:lnTo>
                  <a:lnTo>
                    <a:pt x="495" y="2689"/>
                  </a:lnTo>
                  <a:lnTo>
                    <a:pt x="490" y="2688"/>
                  </a:lnTo>
                  <a:lnTo>
                    <a:pt x="477" y="2689"/>
                  </a:lnTo>
                  <a:lnTo>
                    <a:pt x="462" y="2692"/>
                  </a:lnTo>
                  <a:lnTo>
                    <a:pt x="458" y="2678"/>
                  </a:lnTo>
                  <a:lnTo>
                    <a:pt x="453" y="2666"/>
                  </a:lnTo>
                  <a:lnTo>
                    <a:pt x="449" y="2658"/>
                  </a:lnTo>
                  <a:lnTo>
                    <a:pt x="446" y="2647"/>
                  </a:lnTo>
                  <a:lnTo>
                    <a:pt x="438" y="2646"/>
                  </a:lnTo>
                  <a:lnTo>
                    <a:pt x="431" y="2645"/>
                  </a:lnTo>
                  <a:lnTo>
                    <a:pt x="413" y="2609"/>
                  </a:lnTo>
                  <a:lnTo>
                    <a:pt x="396" y="2571"/>
                  </a:lnTo>
                  <a:lnTo>
                    <a:pt x="386" y="2552"/>
                  </a:lnTo>
                  <a:lnTo>
                    <a:pt x="376" y="2534"/>
                  </a:lnTo>
                  <a:lnTo>
                    <a:pt x="371" y="2526"/>
                  </a:lnTo>
                  <a:lnTo>
                    <a:pt x="364" y="2518"/>
                  </a:lnTo>
                  <a:lnTo>
                    <a:pt x="358" y="2511"/>
                  </a:lnTo>
                  <a:lnTo>
                    <a:pt x="352" y="2503"/>
                  </a:lnTo>
                  <a:lnTo>
                    <a:pt x="354" y="2498"/>
                  </a:lnTo>
                  <a:lnTo>
                    <a:pt x="357" y="2494"/>
                  </a:lnTo>
                  <a:lnTo>
                    <a:pt x="361" y="2492"/>
                  </a:lnTo>
                  <a:lnTo>
                    <a:pt x="365" y="2490"/>
                  </a:lnTo>
                  <a:lnTo>
                    <a:pt x="376" y="2489"/>
                  </a:lnTo>
                  <a:lnTo>
                    <a:pt x="387" y="2488"/>
                  </a:lnTo>
                  <a:lnTo>
                    <a:pt x="388" y="2477"/>
                  </a:lnTo>
                  <a:lnTo>
                    <a:pt x="390" y="2468"/>
                  </a:lnTo>
                  <a:lnTo>
                    <a:pt x="392" y="2458"/>
                  </a:lnTo>
                  <a:lnTo>
                    <a:pt x="393" y="2448"/>
                  </a:lnTo>
                  <a:lnTo>
                    <a:pt x="383" y="2446"/>
                  </a:lnTo>
                  <a:lnTo>
                    <a:pt x="372" y="2444"/>
                  </a:lnTo>
                  <a:lnTo>
                    <a:pt x="367" y="2444"/>
                  </a:lnTo>
                  <a:lnTo>
                    <a:pt x="361" y="2444"/>
                  </a:lnTo>
                  <a:lnTo>
                    <a:pt x="356" y="2445"/>
                  </a:lnTo>
                  <a:lnTo>
                    <a:pt x="351" y="2448"/>
                  </a:lnTo>
                  <a:lnTo>
                    <a:pt x="353" y="2440"/>
                  </a:lnTo>
                  <a:lnTo>
                    <a:pt x="354" y="2432"/>
                  </a:lnTo>
                  <a:lnTo>
                    <a:pt x="356" y="2424"/>
                  </a:lnTo>
                  <a:lnTo>
                    <a:pt x="358" y="2417"/>
                  </a:lnTo>
                  <a:lnTo>
                    <a:pt x="372" y="2414"/>
                  </a:lnTo>
                  <a:lnTo>
                    <a:pt x="383" y="2411"/>
                  </a:lnTo>
                  <a:lnTo>
                    <a:pt x="396" y="2407"/>
                  </a:lnTo>
                  <a:lnTo>
                    <a:pt x="407" y="2402"/>
                  </a:lnTo>
                  <a:lnTo>
                    <a:pt x="430" y="2391"/>
                  </a:lnTo>
                  <a:lnTo>
                    <a:pt x="453" y="2379"/>
                  </a:lnTo>
                  <a:lnTo>
                    <a:pt x="455" y="2371"/>
                  </a:lnTo>
                  <a:lnTo>
                    <a:pt x="456" y="2362"/>
                  </a:lnTo>
                  <a:lnTo>
                    <a:pt x="456" y="2350"/>
                  </a:lnTo>
                  <a:lnTo>
                    <a:pt x="456" y="2326"/>
                  </a:lnTo>
                  <a:lnTo>
                    <a:pt x="441" y="2311"/>
                  </a:lnTo>
                  <a:lnTo>
                    <a:pt x="425" y="2296"/>
                  </a:lnTo>
                  <a:lnTo>
                    <a:pt x="415" y="2289"/>
                  </a:lnTo>
                  <a:lnTo>
                    <a:pt x="406" y="2283"/>
                  </a:lnTo>
                  <a:lnTo>
                    <a:pt x="401" y="2281"/>
                  </a:lnTo>
                  <a:lnTo>
                    <a:pt x="397" y="2280"/>
                  </a:lnTo>
                  <a:lnTo>
                    <a:pt x="391" y="2279"/>
                  </a:lnTo>
                  <a:lnTo>
                    <a:pt x="387" y="2278"/>
                  </a:lnTo>
                  <a:lnTo>
                    <a:pt x="385" y="2281"/>
                  </a:lnTo>
                  <a:lnTo>
                    <a:pt x="384" y="2284"/>
                  </a:lnTo>
                  <a:lnTo>
                    <a:pt x="379" y="2282"/>
                  </a:lnTo>
                  <a:lnTo>
                    <a:pt x="375" y="2282"/>
                  </a:lnTo>
                  <a:lnTo>
                    <a:pt x="373" y="2275"/>
                  </a:lnTo>
                  <a:lnTo>
                    <a:pt x="373" y="2269"/>
                  </a:lnTo>
                  <a:lnTo>
                    <a:pt x="365" y="2269"/>
                  </a:lnTo>
                  <a:lnTo>
                    <a:pt x="358" y="2269"/>
                  </a:lnTo>
                  <a:lnTo>
                    <a:pt x="357" y="2262"/>
                  </a:lnTo>
                  <a:lnTo>
                    <a:pt x="357" y="2254"/>
                  </a:lnTo>
                  <a:lnTo>
                    <a:pt x="343" y="2255"/>
                  </a:lnTo>
                  <a:lnTo>
                    <a:pt x="330" y="2257"/>
                  </a:lnTo>
                  <a:lnTo>
                    <a:pt x="324" y="2259"/>
                  </a:lnTo>
                  <a:lnTo>
                    <a:pt x="319" y="2261"/>
                  </a:lnTo>
                  <a:lnTo>
                    <a:pt x="315" y="2264"/>
                  </a:lnTo>
                  <a:lnTo>
                    <a:pt x="311" y="2266"/>
                  </a:lnTo>
                  <a:lnTo>
                    <a:pt x="302" y="2273"/>
                  </a:lnTo>
                  <a:lnTo>
                    <a:pt x="295" y="2281"/>
                  </a:lnTo>
                  <a:lnTo>
                    <a:pt x="289" y="2293"/>
                  </a:lnTo>
                  <a:lnTo>
                    <a:pt x="283" y="2305"/>
                  </a:lnTo>
                  <a:lnTo>
                    <a:pt x="278" y="2305"/>
                  </a:lnTo>
                  <a:lnTo>
                    <a:pt x="274" y="2305"/>
                  </a:lnTo>
                  <a:lnTo>
                    <a:pt x="273" y="2312"/>
                  </a:lnTo>
                  <a:lnTo>
                    <a:pt x="273" y="2319"/>
                  </a:lnTo>
                  <a:lnTo>
                    <a:pt x="253" y="2317"/>
                  </a:lnTo>
                  <a:lnTo>
                    <a:pt x="234" y="2315"/>
                  </a:lnTo>
                  <a:lnTo>
                    <a:pt x="215" y="2312"/>
                  </a:lnTo>
                  <a:lnTo>
                    <a:pt x="195" y="2310"/>
                  </a:lnTo>
                  <a:lnTo>
                    <a:pt x="197" y="2300"/>
                  </a:lnTo>
                  <a:lnTo>
                    <a:pt x="202" y="2281"/>
                  </a:lnTo>
                  <a:lnTo>
                    <a:pt x="209" y="2256"/>
                  </a:lnTo>
                  <a:lnTo>
                    <a:pt x="215" y="2226"/>
                  </a:lnTo>
                  <a:lnTo>
                    <a:pt x="200" y="2229"/>
                  </a:lnTo>
                  <a:lnTo>
                    <a:pt x="188" y="2233"/>
                  </a:lnTo>
                  <a:lnTo>
                    <a:pt x="178" y="2235"/>
                  </a:lnTo>
                  <a:lnTo>
                    <a:pt x="165" y="2236"/>
                  </a:lnTo>
                  <a:lnTo>
                    <a:pt x="163" y="2233"/>
                  </a:lnTo>
                  <a:lnTo>
                    <a:pt x="161" y="2229"/>
                  </a:lnTo>
                  <a:lnTo>
                    <a:pt x="160" y="2226"/>
                  </a:lnTo>
                  <a:lnTo>
                    <a:pt x="159" y="2223"/>
                  </a:lnTo>
                  <a:lnTo>
                    <a:pt x="159" y="2216"/>
                  </a:lnTo>
                  <a:lnTo>
                    <a:pt x="160" y="2209"/>
                  </a:lnTo>
                  <a:lnTo>
                    <a:pt x="165" y="2194"/>
                  </a:lnTo>
                  <a:lnTo>
                    <a:pt x="169" y="2180"/>
                  </a:lnTo>
                  <a:lnTo>
                    <a:pt x="155" y="2177"/>
                  </a:lnTo>
                  <a:lnTo>
                    <a:pt x="141" y="2174"/>
                  </a:lnTo>
                  <a:lnTo>
                    <a:pt x="143" y="2171"/>
                  </a:lnTo>
                  <a:lnTo>
                    <a:pt x="144" y="2167"/>
                  </a:lnTo>
                  <a:lnTo>
                    <a:pt x="128" y="2172"/>
                  </a:lnTo>
                  <a:lnTo>
                    <a:pt x="113" y="2177"/>
                  </a:lnTo>
                  <a:lnTo>
                    <a:pt x="105" y="2178"/>
                  </a:lnTo>
                  <a:lnTo>
                    <a:pt x="98" y="2179"/>
                  </a:lnTo>
                  <a:lnTo>
                    <a:pt x="90" y="2179"/>
                  </a:lnTo>
                  <a:lnTo>
                    <a:pt x="82" y="2178"/>
                  </a:lnTo>
                  <a:lnTo>
                    <a:pt x="85" y="2172"/>
                  </a:lnTo>
                  <a:lnTo>
                    <a:pt x="88" y="2167"/>
                  </a:lnTo>
                  <a:lnTo>
                    <a:pt x="90" y="2159"/>
                  </a:lnTo>
                  <a:lnTo>
                    <a:pt x="93" y="2143"/>
                  </a:lnTo>
                  <a:lnTo>
                    <a:pt x="105" y="2124"/>
                  </a:lnTo>
                  <a:lnTo>
                    <a:pt x="117" y="2104"/>
                  </a:lnTo>
                  <a:lnTo>
                    <a:pt x="122" y="2094"/>
                  </a:lnTo>
                  <a:lnTo>
                    <a:pt x="127" y="2083"/>
                  </a:lnTo>
                  <a:lnTo>
                    <a:pt x="132" y="2073"/>
                  </a:lnTo>
                  <a:lnTo>
                    <a:pt x="136" y="2062"/>
                  </a:lnTo>
                  <a:lnTo>
                    <a:pt x="128" y="2061"/>
                  </a:lnTo>
                  <a:lnTo>
                    <a:pt x="120" y="2060"/>
                  </a:lnTo>
                  <a:lnTo>
                    <a:pt x="112" y="2060"/>
                  </a:lnTo>
                  <a:lnTo>
                    <a:pt x="105" y="2059"/>
                  </a:lnTo>
                  <a:lnTo>
                    <a:pt x="107" y="2038"/>
                  </a:lnTo>
                  <a:lnTo>
                    <a:pt x="111" y="2016"/>
                  </a:lnTo>
                  <a:lnTo>
                    <a:pt x="115" y="1994"/>
                  </a:lnTo>
                  <a:lnTo>
                    <a:pt x="118" y="1972"/>
                  </a:lnTo>
                  <a:lnTo>
                    <a:pt x="104" y="1964"/>
                  </a:lnTo>
                  <a:lnTo>
                    <a:pt x="90" y="1957"/>
                  </a:lnTo>
                  <a:lnTo>
                    <a:pt x="90" y="1943"/>
                  </a:lnTo>
                  <a:lnTo>
                    <a:pt x="91" y="1930"/>
                  </a:lnTo>
                  <a:lnTo>
                    <a:pt x="101" y="1927"/>
                  </a:lnTo>
                  <a:lnTo>
                    <a:pt x="112" y="1925"/>
                  </a:lnTo>
                  <a:lnTo>
                    <a:pt x="124" y="1921"/>
                  </a:lnTo>
                  <a:lnTo>
                    <a:pt x="136" y="1919"/>
                  </a:lnTo>
                  <a:lnTo>
                    <a:pt x="130" y="1895"/>
                  </a:lnTo>
                  <a:lnTo>
                    <a:pt x="125" y="1881"/>
                  </a:lnTo>
                  <a:lnTo>
                    <a:pt x="122" y="1876"/>
                  </a:lnTo>
                  <a:lnTo>
                    <a:pt x="116" y="1873"/>
                  </a:lnTo>
                  <a:lnTo>
                    <a:pt x="108" y="1870"/>
                  </a:lnTo>
                  <a:lnTo>
                    <a:pt x="98" y="1867"/>
                  </a:lnTo>
                  <a:lnTo>
                    <a:pt x="95" y="1858"/>
                  </a:lnTo>
                  <a:lnTo>
                    <a:pt x="93" y="1850"/>
                  </a:lnTo>
                  <a:lnTo>
                    <a:pt x="91" y="1842"/>
                  </a:lnTo>
                  <a:lnTo>
                    <a:pt x="90" y="1833"/>
                  </a:lnTo>
                  <a:lnTo>
                    <a:pt x="75" y="1831"/>
                  </a:lnTo>
                  <a:lnTo>
                    <a:pt x="61" y="1829"/>
                  </a:lnTo>
                  <a:lnTo>
                    <a:pt x="59" y="1815"/>
                  </a:lnTo>
                  <a:lnTo>
                    <a:pt x="57" y="1801"/>
                  </a:lnTo>
                  <a:lnTo>
                    <a:pt x="37" y="1786"/>
                  </a:lnTo>
                  <a:lnTo>
                    <a:pt x="22" y="1776"/>
                  </a:lnTo>
                  <a:lnTo>
                    <a:pt x="17" y="1771"/>
                  </a:lnTo>
                  <a:lnTo>
                    <a:pt x="12" y="1763"/>
                  </a:lnTo>
                  <a:lnTo>
                    <a:pt x="7" y="1752"/>
                  </a:lnTo>
                  <a:lnTo>
                    <a:pt x="0" y="1737"/>
                  </a:lnTo>
                  <a:lnTo>
                    <a:pt x="18" y="1733"/>
                  </a:lnTo>
                  <a:lnTo>
                    <a:pt x="36" y="1728"/>
                  </a:lnTo>
                  <a:lnTo>
                    <a:pt x="53" y="1724"/>
                  </a:lnTo>
                  <a:lnTo>
                    <a:pt x="71" y="1720"/>
                  </a:lnTo>
                  <a:lnTo>
                    <a:pt x="73" y="1710"/>
                  </a:lnTo>
                  <a:lnTo>
                    <a:pt x="76" y="1700"/>
                  </a:lnTo>
                  <a:lnTo>
                    <a:pt x="89" y="1698"/>
                  </a:lnTo>
                  <a:lnTo>
                    <a:pt x="101" y="1697"/>
                  </a:lnTo>
                  <a:lnTo>
                    <a:pt x="104" y="1690"/>
                  </a:lnTo>
                  <a:lnTo>
                    <a:pt x="106" y="1685"/>
                  </a:lnTo>
                  <a:lnTo>
                    <a:pt x="109" y="1682"/>
                  </a:lnTo>
                  <a:lnTo>
                    <a:pt x="113" y="1678"/>
                  </a:lnTo>
                  <a:lnTo>
                    <a:pt x="125" y="1686"/>
                  </a:lnTo>
                  <a:lnTo>
                    <a:pt x="137" y="1693"/>
                  </a:lnTo>
                  <a:lnTo>
                    <a:pt x="149" y="1698"/>
                  </a:lnTo>
                  <a:lnTo>
                    <a:pt x="161" y="1703"/>
                  </a:lnTo>
                  <a:lnTo>
                    <a:pt x="174" y="1705"/>
                  </a:lnTo>
                  <a:lnTo>
                    <a:pt x="187" y="1707"/>
                  </a:lnTo>
                  <a:lnTo>
                    <a:pt x="201" y="1707"/>
                  </a:lnTo>
                  <a:lnTo>
                    <a:pt x="216" y="1708"/>
                  </a:lnTo>
                  <a:lnTo>
                    <a:pt x="224" y="1695"/>
                  </a:lnTo>
                  <a:lnTo>
                    <a:pt x="233" y="1687"/>
                  </a:lnTo>
                  <a:lnTo>
                    <a:pt x="236" y="1683"/>
                  </a:lnTo>
                  <a:lnTo>
                    <a:pt x="241" y="1680"/>
                  </a:lnTo>
                  <a:lnTo>
                    <a:pt x="246" y="1677"/>
                  </a:lnTo>
                  <a:lnTo>
                    <a:pt x="253" y="1674"/>
                  </a:lnTo>
                  <a:lnTo>
                    <a:pt x="253" y="1664"/>
                  </a:lnTo>
                  <a:lnTo>
                    <a:pt x="256" y="1655"/>
                  </a:lnTo>
                  <a:lnTo>
                    <a:pt x="260" y="1654"/>
                  </a:lnTo>
                  <a:lnTo>
                    <a:pt x="265" y="1654"/>
                  </a:lnTo>
                  <a:lnTo>
                    <a:pt x="266" y="1667"/>
                  </a:lnTo>
                  <a:lnTo>
                    <a:pt x="267" y="1681"/>
                  </a:lnTo>
                  <a:lnTo>
                    <a:pt x="278" y="1681"/>
                  </a:lnTo>
                  <a:lnTo>
                    <a:pt x="289" y="1681"/>
                  </a:lnTo>
                  <a:lnTo>
                    <a:pt x="290" y="1675"/>
                  </a:lnTo>
                  <a:lnTo>
                    <a:pt x="291" y="1668"/>
                  </a:lnTo>
                  <a:lnTo>
                    <a:pt x="304" y="1668"/>
                  </a:lnTo>
                  <a:lnTo>
                    <a:pt x="319" y="1668"/>
                  </a:lnTo>
                  <a:lnTo>
                    <a:pt x="320" y="1658"/>
                  </a:lnTo>
                  <a:lnTo>
                    <a:pt x="320" y="1650"/>
                  </a:lnTo>
                  <a:lnTo>
                    <a:pt x="321" y="1641"/>
                  </a:lnTo>
                  <a:lnTo>
                    <a:pt x="324" y="1634"/>
                  </a:lnTo>
                  <a:lnTo>
                    <a:pt x="325" y="1630"/>
                  </a:lnTo>
                  <a:lnTo>
                    <a:pt x="327" y="1628"/>
                  </a:lnTo>
                  <a:lnTo>
                    <a:pt x="329" y="1625"/>
                  </a:lnTo>
                  <a:lnTo>
                    <a:pt x="332" y="1623"/>
                  </a:lnTo>
                  <a:lnTo>
                    <a:pt x="335" y="1622"/>
                  </a:lnTo>
                  <a:lnTo>
                    <a:pt x="340" y="1620"/>
                  </a:lnTo>
                  <a:lnTo>
                    <a:pt x="345" y="1620"/>
                  </a:lnTo>
                  <a:lnTo>
                    <a:pt x="350" y="1619"/>
                  </a:lnTo>
                  <a:lnTo>
                    <a:pt x="353" y="1627"/>
                  </a:lnTo>
                  <a:lnTo>
                    <a:pt x="357" y="1633"/>
                  </a:lnTo>
                  <a:lnTo>
                    <a:pt x="359" y="1635"/>
                  </a:lnTo>
                  <a:lnTo>
                    <a:pt x="362" y="1637"/>
                  </a:lnTo>
                  <a:lnTo>
                    <a:pt x="365" y="1639"/>
                  </a:lnTo>
                  <a:lnTo>
                    <a:pt x="370" y="1640"/>
                  </a:lnTo>
                  <a:lnTo>
                    <a:pt x="367" y="1648"/>
                  </a:lnTo>
                  <a:lnTo>
                    <a:pt x="363" y="1656"/>
                  </a:lnTo>
                  <a:lnTo>
                    <a:pt x="372" y="1656"/>
                  </a:lnTo>
                  <a:lnTo>
                    <a:pt x="380" y="1655"/>
                  </a:lnTo>
                  <a:lnTo>
                    <a:pt x="388" y="1653"/>
                  </a:lnTo>
                  <a:lnTo>
                    <a:pt x="397" y="1651"/>
                  </a:lnTo>
                  <a:lnTo>
                    <a:pt x="412" y="1647"/>
                  </a:lnTo>
                  <a:lnTo>
                    <a:pt x="429" y="1645"/>
                  </a:lnTo>
                  <a:lnTo>
                    <a:pt x="433" y="1660"/>
                  </a:lnTo>
                  <a:lnTo>
                    <a:pt x="438" y="1675"/>
                  </a:lnTo>
                  <a:lnTo>
                    <a:pt x="442" y="1689"/>
                  </a:lnTo>
                  <a:lnTo>
                    <a:pt x="446" y="1704"/>
                  </a:lnTo>
                  <a:lnTo>
                    <a:pt x="461" y="1703"/>
                  </a:lnTo>
                  <a:lnTo>
                    <a:pt x="476" y="1702"/>
                  </a:lnTo>
                  <a:lnTo>
                    <a:pt x="497" y="1700"/>
                  </a:lnTo>
                  <a:lnTo>
                    <a:pt x="518" y="1699"/>
                  </a:lnTo>
                  <a:lnTo>
                    <a:pt x="539" y="1698"/>
                  </a:lnTo>
                  <a:lnTo>
                    <a:pt x="560" y="1697"/>
                  </a:lnTo>
                  <a:lnTo>
                    <a:pt x="562" y="1691"/>
                  </a:lnTo>
                  <a:lnTo>
                    <a:pt x="566" y="1684"/>
                  </a:lnTo>
                  <a:lnTo>
                    <a:pt x="576" y="1682"/>
                  </a:lnTo>
                  <a:lnTo>
                    <a:pt x="586" y="1680"/>
                  </a:lnTo>
                  <a:lnTo>
                    <a:pt x="593" y="1668"/>
                  </a:lnTo>
                  <a:lnTo>
                    <a:pt x="597" y="1660"/>
                  </a:lnTo>
                  <a:lnTo>
                    <a:pt x="603" y="1652"/>
                  </a:lnTo>
                  <a:lnTo>
                    <a:pt x="613" y="1638"/>
                  </a:lnTo>
                  <a:lnTo>
                    <a:pt x="613" y="1620"/>
                  </a:lnTo>
                  <a:lnTo>
                    <a:pt x="612" y="1601"/>
                  </a:lnTo>
                  <a:lnTo>
                    <a:pt x="611" y="1582"/>
                  </a:lnTo>
                  <a:lnTo>
                    <a:pt x="610" y="1564"/>
                  </a:lnTo>
                  <a:lnTo>
                    <a:pt x="616" y="1563"/>
                  </a:lnTo>
                  <a:lnTo>
                    <a:pt x="624" y="1561"/>
                  </a:lnTo>
                  <a:lnTo>
                    <a:pt x="624" y="1554"/>
                  </a:lnTo>
                  <a:lnTo>
                    <a:pt x="626" y="1548"/>
                  </a:lnTo>
                  <a:lnTo>
                    <a:pt x="639" y="1548"/>
                  </a:lnTo>
                  <a:lnTo>
                    <a:pt x="653" y="1548"/>
                  </a:lnTo>
                  <a:lnTo>
                    <a:pt x="653" y="1532"/>
                  </a:lnTo>
                  <a:lnTo>
                    <a:pt x="653" y="1518"/>
                  </a:lnTo>
                  <a:lnTo>
                    <a:pt x="653" y="1504"/>
                  </a:lnTo>
                  <a:lnTo>
                    <a:pt x="654" y="1491"/>
                  </a:lnTo>
                  <a:lnTo>
                    <a:pt x="655" y="1479"/>
                  </a:lnTo>
                  <a:lnTo>
                    <a:pt x="655" y="1465"/>
                  </a:lnTo>
                  <a:lnTo>
                    <a:pt x="655" y="1452"/>
                  </a:lnTo>
                  <a:lnTo>
                    <a:pt x="653" y="1436"/>
                  </a:lnTo>
                  <a:lnTo>
                    <a:pt x="639" y="1431"/>
                  </a:lnTo>
                  <a:lnTo>
                    <a:pt x="627" y="1427"/>
                  </a:lnTo>
                  <a:lnTo>
                    <a:pt x="613" y="1421"/>
                  </a:lnTo>
                  <a:lnTo>
                    <a:pt x="600" y="1417"/>
                  </a:lnTo>
                  <a:lnTo>
                    <a:pt x="609" y="1412"/>
                  </a:lnTo>
                  <a:lnTo>
                    <a:pt x="620" y="1408"/>
                  </a:lnTo>
                  <a:lnTo>
                    <a:pt x="630" y="1404"/>
                  </a:lnTo>
                  <a:lnTo>
                    <a:pt x="640" y="1401"/>
                  </a:lnTo>
                  <a:lnTo>
                    <a:pt x="640" y="1404"/>
                  </a:lnTo>
                  <a:lnTo>
                    <a:pt x="640" y="1409"/>
                  </a:lnTo>
                  <a:lnTo>
                    <a:pt x="646" y="1407"/>
                  </a:lnTo>
                  <a:lnTo>
                    <a:pt x="654" y="1404"/>
                  </a:lnTo>
                  <a:lnTo>
                    <a:pt x="660" y="1400"/>
                  </a:lnTo>
                  <a:lnTo>
                    <a:pt x="667" y="1394"/>
                  </a:lnTo>
                  <a:lnTo>
                    <a:pt x="674" y="1388"/>
                  </a:lnTo>
                  <a:lnTo>
                    <a:pt x="681" y="1382"/>
                  </a:lnTo>
                  <a:lnTo>
                    <a:pt x="687" y="1375"/>
                  </a:lnTo>
                  <a:lnTo>
                    <a:pt x="693" y="1366"/>
                  </a:lnTo>
                  <a:lnTo>
                    <a:pt x="697" y="1358"/>
                  </a:lnTo>
                  <a:lnTo>
                    <a:pt x="701" y="1350"/>
                  </a:lnTo>
                  <a:lnTo>
                    <a:pt x="705" y="1342"/>
                  </a:lnTo>
                  <a:lnTo>
                    <a:pt x="706" y="1333"/>
                  </a:lnTo>
                  <a:lnTo>
                    <a:pt x="706" y="1325"/>
                  </a:lnTo>
                  <a:lnTo>
                    <a:pt x="705" y="1317"/>
                  </a:lnTo>
                  <a:lnTo>
                    <a:pt x="701" y="1310"/>
                  </a:lnTo>
                  <a:lnTo>
                    <a:pt x="696" y="1303"/>
                  </a:lnTo>
                  <a:lnTo>
                    <a:pt x="676" y="1304"/>
                  </a:lnTo>
                  <a:lnTo>
                    <a:pt x="662" y="1304"/>
                  </a:lnTo>
                  <a:lnTo>
                    <a:pt x="653" y="1303"/>
                  </a:lnTo>
                  <a:lnTo>
                    <a:pt x="640" y="1301"/>
                  </a:lnTo>
                  <a:lnTo>
                    <a:pt x="642" y="1290"/>
                  </a:lnTo>
                  <a:lnTo>
                    <a:pt x="644" y="1282"/>
                  </a:lnTo>
                  <a:lnTo>
                    <a:pt x="648" y="1276"/>
                  </a:lnTo>
                  <a:lnTo>
                    <a:pt x="651" y="1272"/>
                  </a:lnTo>
                  <a:lnTo>
                    <a:pt x="656" y="1268"/>
                  </a:lnTo>
                  <a:lnTo>
                    <a:pt x="662" y="1265"/>
                  </a:lnTo>
                  <a:lnTo>
                    <a:pt x="670" y="1262"/>
                  </a:lnTo>
                  <a:lnTo>
                    <a:pt x="681" y="1259"/>
                  </a:lnTo>
                  <a:lnTo>
                    <a:pt x="682" y="1247"/>
                  </a:lnTo>
                  <a:lnTo>
                    <a:pt x="681" y="1240"/>
                  </a:lnTo>
                  <a:lnTo>
                    <a:pt x="680" y="1236"/>
                  </a:lnTo>
                  <a:lnTo>
                    <a:pt x="677" y="1230"/>
                  </a:lnTo>
                  <a:lnTo>
                    <a:pt x="683" y="1231"/>
                  </a:lnTo>
                  <a:lnTo>
                    <a:pt x="689" y="1232"/>
                  </a:lnTo>
                  <a:lnTo>
                    <a:pt x="693" y="1241"/>
                  </a:lnTo>
                  <a:lnTo>
                    <a:pt x="698" y="1251"/>
                  </a:lnTo>
                  <a:lnTo>
                    <a:pt x="705" y="1251"/>
                  </a:lnTo>
                  <a:lnTo>
                    <a:pt x="712" y="1251"/>
                  </a:lnTo>
                  <a:lnTo>
                    <a:pt x="712" y="1244"/>
                  </a:lnTo>
                  <a:lnTo>
                    <a:pt x="713" y="1238"/>
                  </a:lnTo>
                  <a:lnTo>
                    <a:pt x="717" y="1238"/>
                  </a:lnTo>
                  <a:lnTo>
                    <a:pt x="721" y="1238"/>
                  </a:lnTo>
                  <a:lnTo>
                    <a:pt x="720" y="1229"/>
                  </a:lnTo>
                  <a:lnTo>
                    <a:pt x="719" y="1220"/>
                  </a:lnTo>
                  <a:lnTo>
                    <a:pt x="717" y="1211"/>
                  </a:lnTo>
                  <a:lnTo>
                    <a:pt x="715" y="1203"/>
                  </a:lnTo>
                  <a:lnTo>
                    <a:pt x="710" y="1186"/>
                  </a:lnTo>
                  <a:lnTo>
                    <a:pt x="706" y="1169"/>
                  </a:lnTo>
                  <a:lnTo>
                    <a:pt x="692" y="1164"/>
                  </a:lnTo>
                  <a:lnTo>
                    <a:pt x="680" y="1159"/>
                  </a:lnTo>
                  <a:lnTo>
                    <a:pt x="667" y="1154"/>
                  </a:lnTo>
                  <a:lnTo>
                    <a:pt x="655" y="1150"/>
                  </a:lnTo>
                  <a:lnTo>
                    <a:pt x="655" y="1143"/>
                  </a:lnTo>
                  <a:lnTo>
                    <a:pt x="654" y="1132"/>
                  </a:lnTo>
                  <a:lnTo>
                    <a:pt x="651" y="1117"/>
                  </a:lnTo>
                  <a:lnTo>
                    <a:pt x="648" y="1098"/>
                  </a:lnTo>
                  <a:lnTo>
                    <a:pt x="641" y="1064"/>
                  </a:lnTo>
                  <a:lnTo>
                    <a:pt x="637" y="1046"/>
                  </a:lnTo>
                  <a:lnTo>
                    <a:pt x="628" y="1041"/>
                  </a:lnTo>
                  <a:lnTo>
                    <a:pt x="622" y="1039"/>
                  </a:lnTo>
                  <a:lnTo>
                    <a:pt x="613" y="1037"/>
                  </a:lnTo>
                  <a:lnTo>
                    <a:pt x="602" y="1035"/>
                  </a:lnTo>
                  <a:lnTo>
                    <a:pt x="602" y="1021"/>
                  </a:lnTo>
                  <a:lnTo>
                    <a:pt x="603" y="1009"/>
                  </a:lnTo>
                  <a:lnTo>
                    <a:pt x="611" y="1009"/>
                  </a:lnTo>
                  <a:lnTo>
                    <a:pt x="618" y="1010"/>
                  </a:lnTo>
                  <a:lnTo>
                    <a:pt x="625" y="1011"/>
                  </a:lnTo>
                  <a:lnTo>
                    <a:pt x="631" y="1013"/>
                  </a:lnTo>
                  <a:lnTo>
                    <a:pt x="635" y="1017"/>
                  </a:lnTo>
                  <a:lnTo>
                    <a:pt x="639" y="1021"/>
                  </a:lnTo>
                  <a:lnTo>
                    <a:pt x="643" y="1028"/>
                  </a:lnTo>
                  <a:lnTo>
                    <a:pt x="646" y="1036"/>
                  </a:lnTo>
                  <a:lnTo>
                    <a:pt x="654" y="1038"/>
                  </a:lnTo>
                  <a:lnTo>
                    <a:pt x="659" y="1041"/>
                  </a:lnTo>
                  <a:lnTo>
                    <a:pt x="663" y="1045"/>
                  </a:lnTo>
                  <a:lnTo>
                    <a:pt x="665" y="1049"/>
                  </a:lnTo>
                  <a:lnTo>
                    <a:pt x="665" y="1060"/>
                  </a:lnTo>
                  <a:lnTo>
                    <a:pt x="666" y="1075"/>
                  </a:lnTo>
                  <a:lnTo>
                    <a:pt x="681" y="1083"/>
                  </a:lnTo>
                  <a:lnTo>
                    <a:pt x="694" y="1090"/>
                  </a:lnTo>
                  <a:lnTo>
                    <a:pt x="701" y="1093"/>
                  </a:lnTo>
                  <a:lnTo>
                    <a:pt x="709" y="1095"/>
                  </a:lnTo>
                  <a:lnTo>
                    <a:pt x="717" y="1095"/>
                  </a:lnTo>
                  <a:lnTo>
                    <a:pt x="725" y="1095"/>
                  </a:lnTo>
                  <a:lnTo>
                    <a:pt x="735" y="1077"/>
                  </a:lnTo>
                  <a:lnTo>
                    <a:pt x="743" y="1063"/>
                  </a:lnTo>
                  <a:lnTo>
                    <a:pt x="746" y="1055"/>
                  </a:lnTo>
                  <a:lnTo>
                    <a:pt x="748" y="1049"/>
                  </a:lnTo>
                  <a:lnTo>
                    <a:pt x="750" y="1043"/>
                  </a:lnTo>
                  <a:lnTo>
                    <a:pt x="751" y="1037"/>
                  </a:lnTo>
                  <a:lnTo>
                    <a:pt x="751" y="1030"/>
                  </a:lnTo>
                  <a:lnTo>
                    <a:pt x="750" y="1025"/>
                  </a:lnTo>
                  <a:lnTo>
                    <a:pt x="749" y="1019"/>
                  </a:lnTo>
                  <a:lnTo>
                    <a:pt x="746" y="1013"/>
                  </a:lnTo>
                  <a:lnTo>
                    <a:pt x="743" y="1006"/>
                  </a:lnTo>
                  <a:lnTo>
                    <a:pt x="739" y="998"/>
                  </a:lnTo>
                  <a:lnTo>
                    <a:pt x="733" y="991"/>
                  </a:lnTo>
                  <a:lnTo>
                    <a:pt x="726" y="984"/>
                  </a:lnTo>
                  <a:lnTo>
                    <a:pt x="726" y="969"/>
                  </a:lnTo>
                  <a:lnTo>
                    <a:pt x="727" y="955"/>
                  </a:lnTo>
                  <a:lnTo>
                    <a:pt x="729" y="940"/>
                  </a:lnTo>
                  <a:lnTo>
                    <a:pt x="732" y="926"/>
                  </a:lnTo>
                  <a:lnTo>
                    <a:pt x="736" y="898"/>
                  </a:lnTo>
                  <a:lnTo>
                    <a:pt x="742" y="869"/>
                  </a:lnTo>
                  <a:lnTo>
                    <a:pt x="750" y="868"/>
                  </a:lnTo>
                  <a:lnTo>
                    <a:pt x="760" y="867"/>
                  </a:lnTo>
                  <a:lnTo>
                    <a:pt x="769" y="867"/>
                  </a:lnTo>
                  <a:lnTo>
                    <a:pt x="778" y="867"/>
                  </a:lnTo>
                  <a:lnTo>
                    <a:pt x="779" y="862"/>
                  </a:lnTo>
                  <a:lnTo>
                    <a:pt x="781" y="860"/>
                  </a:lnTo>
                  <a:lnTo>
                    <a:pt x="794" y="860"/>
                  </a:lnTo>
                  <a:lnTo>
                    <a:pt x="808" y="860"/>
                  </a:lnTo>
                  <a:lnTo>
                    <a:pt x="809" y="862"/>
                  </a:lnTo>
                  <a:lnTo>
                    <a:pt x="810" y="867"/>
                  </a:lnTo>
                  <a:lnTo>
                    <a:pt x="821" y="865"/>
                  </a:lnTo>
                  <a:lnTo>
                    <a:pt x="831" y="865"/>
                  </a:lnTo>
                  <a:lnTo>
                    <a:pt x="835" y="854"/>
                  </a:lnTo>
                  <a:lnTo>
                    <a:pt x="840" y="844"/>
                  </a:lnTo>
                  <a:lnTo>
                    <a:pt x="845" y="833"/>
                  </a:lnTo>
                  <a:lnTo>
                    <a:pt x="849" y="823"/>
                  </a:lnTo>
                  <a:lnTo>
                    <a:pt x="852" y="822"/>
                  </a:lnTo>
                  <a:lnTo>
                    <a:pt x="854" y="821"/>
                  </a:lnTo>
                  <a:lnTo>
                    <a:pt x="856" y="819"/>
                  </a:lnTo>
                  <a:lnTo>
                    <a:pt x="858" y="817"/>
                  </a:lnTo>
                  <a:lnTo>
                    <a:pt x="860" y="811"/>
                  </a:lnTo>
                  <a:lnTo>
                    <a:pt x="861" y="804"/>
                  </a:lnTo>
                  <a:lnTo>
                    <a:pt x="862" y="791"/>
                  </a:lnTo>
                  <a:lnTo>
                    <a:pt x="862" y="776"/>
                  </a:lnTo>
                  <a:lnTo>
                    <a:pt x="873" y="786"/>
                  </a:lnTo>
                  <a:lnTo>
                    <a:pt x="882" y="791"/>
                  </a:lnTo>
                  <a:lnTo>
                    <a:pt x="891" y="796"/>
                  </a:lnTo>
                  <a:lnTo>
                    <a:pt x="904" y="800"/>
                  </a:lnTo>
                  <a:lnTo>
                    <a:pt x="905" y="803"/>
                  </a:lnTo>
                  <a:lnTo>
                    <a:pt x="908" y="806"/>
                  </a:lnTo>
                  <a:lnTo>
                    <a:pt x="911" y="808"/>
                  </a:lnTo>
                  <a:lnTo>
                    <a:pt x="915" y="809"/>
                  </a:lnTo>
                  <a:lnTo>
                    <a:pt x="924" y="813"/>
                  </a:lnTo>
                  <a:lnTo>
                    <a:pt x="932" y="814"/>
                  </a:lnTo>
                  <a:lnTo>
                    <a:pt x="931" y="819"/>
                  </a:lnTo>
                  <a:lnTo>
                    <a:pt x="931" y="824"/>
                  </a:lnTo>
                  <a:lnTo>
                    <a:pt x="925" y="823"/>
                  </a:lnTo>
                  <a:lnTo>
                    <a:pt x="922" y="821"/>
                  </a:lnTo>
                  <a:lnTo>
                    <a:pt x="913" y="830"/>
                  </a:lnTo>
                  <a:lnTo>
                    <a:pt x="908" y="837"/>
                  </a:lnTo>
                  <a:lnTo>
                    <a:pt x="905" y="847"/>
                  </a:lnTo>
                  <a:lnTo>
                    <a:pt x="902" y="859"/>
                  </a:lnTo>
                  <a:lnTo>
                    <a:pt x="912" y="872"/>
                  </a:lnTo>
                  <a:lnTo>
                    <a:pt x="921" y="882"/>
                  </a:lnTo>
                  <a:lnTo>
                    <a:pt x="925" y="886"/>
                  </a:lnTo>
                  <a:lnTo>
                    <a:pt x="931" y="889"/>
                  </a:lnTo>
                  <a:lnTo>
                    <a:pt x="937" y="892"/>
                  </a:lnTo>
                  <a:lnTo>
                    <a:pt x="944" y="897"/>
                  </a:lnTo>
                  <a:lnTo>
                    <a:pt x="942" y="900"/>
                  </a:lnTo>
                  <a:lnTo>
                    <a:pt x="940" y="904"/>
                  </a:lnTo>
                  <a:lnTo>
                    <a:pt x="939" y="908"/>
                  </a:lnTo>
                  <a:lnTo>
                    <a:pt x="939" y="912"/>
                  </a:lnTo>
                  <a:lnTo>
                    <a:pt x="938" y="921"/>
                  </a:lnTo>
                  <a:lnTo>
                    <a:pt x="940" y="931"/>
                  </a:lnTo>
                  <a:lnTo>
                    <a:pt x="944" y="951"/>
                  </a:lnTo>
                  <a:lnTo>
                    <a:pt x="950" y="967"/>
                  </a:lnTo>
                  <a:lnTo>
                    <a:pt x="970" y="965"/>
                  </a:lnTo>
                  <a:lnTo>
                    <a:pt x="989" y="961"/>
                  </a:lnTo>
                  <a:lnTo>
                    <a:pt x="1009" y="958"/>
                  </a:lnTo>
                  <a:lnTo>
                    <a:pt x="1029" y="956"/>
                  </a:lnTo>
                  <a:lnTo>
                    <a:pt x="1033" y="960"/>
                  </a:lnTo>
                  <a:lnTo>
                    <a:pt x="1035" y="964"/>
                  </a:lnTo>
                  <a:lnTo>
                    <a:pt x="1037" y="971"/>
                  </a:lnTo>
                  <a:lnTo>
                    <a:pt x="1041" y="985"/>
                  </a:lnTo>
                  <a:lnTo>
                    <a:pt x="1053" y="983"/>
                  </a:lnTo>
                  <a:lnTo>
                    <a:pt x="1067" y="982"/>
                  </a:lnTo>
                  <a:lnTo>
                    <a:pt x="1072" y="968"/>
                  </a:lnTo>
                  <a:lnTo>
                    <a:pt x="1077" y="956"/>
                  </a:lnTo>
                  <a:lnTo>
                    <a:pt x="1081" y="959"/>
                  </a:lnTo>
                  <a:lnTo>
                    <a:pt x="1084" y="962"/>
                  </a:lnTo>
                  <a:lnTo>
                    <a:pt x="1086" y="966"/>
                  </a:lnTo>
                  <a:lnTo>
                    <a:pt x="1088" y="970"/>
                  </a:lnTo>
                  <a:lnTo>
                    <a:pt x="1090" y="981"/>
                  </a:lnTo>
                  <a:lnTo>
                    <a:pt x="1091" y="991"/>
                  </a:lnTo>
                  <a:lnTo>
                    <a:pt x="1105" y="992"/>
                  </a:lnTo>
                  <a:lnTo>
                    <a:pt x="1119" y="994"/>
                  </a:lnTo>
                  <a:lnTo>
                    <a:pt x="1138" y="1010"/>
                  </a:lnTo>
                  <a:lnTo>
                    <a:pt x="1155" y="1021"/>
                  </a:lnTo>
                  <a:lnTo>
                    <a:pt x="1162" y="1025"/>
                  </a:lnTo>
                  <a:lnTo>
                    <a:pt x="1170" y="1028"/>
                  </a:lnTo>
                  <a:lnTo>
                    <a:pt x="1177" y="1031"/>
                  </a:lnTo>
                  <a:lnTo>
                    <a:pt x="1185" y="1032"/>
                  </a:lnTo>
                  <a:lnTo>
                    <a:pt x="1192" y="1034"/>
                  </a:lnTo>
                  <a:lnTo>
                    <a:pt x="1200" y="1032"/>
                  </a:lnTo>
                  <a:lnTo>
                    <a:pt x="1207" y="1031"/>
                  </a:lnTo>
                  <a:lnTo>
                    <a:pt x="1216" y="1029"/>
                  </a:lnTo>
                  <a:lnTo>
                    <a:pt x="1225" y="1026"/>
                  </a:lnTo>
                  <a:lnTo>
                    <a:pt x="1234" y="1021"/>
                  </a:lnTo>
                  <a:lnTo>
                    <a:pt x="1245" y="1016"/>
                  </a:lnTo>
                  <a:lnTo>
                    <a:pt x="1255" y="1010"/>
                  </a:lnTo>
                  <a:lnTo>
                    <a:pt x="1261" y="1009"/>
                  </a:lnTo>
                  <a:lnTo>
                    <a:pt x="1269" y="1009"/>
                  </a:lnTo>
                  <a:lnTo>
                    <a:pt x="1272" y="1023"/>
                  </a:lnTo>
                  <a:lnTo>
                    <a:pt x="1276" y="1039"/>
                  </a:lnTo>
                  <a:lnTo>
                    <a:pt x="1287" y="1038"/>
                  </a:lnTo>
                  <a:lnTo>
                    <a:pt x="1297" y="1037"/>
                  </a:lnTo>
                  <a:lnTo>
                    <a:pt x="1301" y="1035"/>
                  </a:lnTo>
                  <a:lnTo>
                    <a:pt x="1305" y="1032"/>
                  </a:lnTo>
                  <a:lnTo>
                    <a:pt x="1309" y="1029"/>
                  </a:lnTo>
                  <a:lnTo>
                    <a:pt x="1313" y="1025"/>
                  </a:lnTo>
                  <a:lnTo>
                    <a:pt x="1325" y="1024"/>
                  </a:lnTo>
                  <a:lnTo>
                    <a:pt x="1335" y="1023"/>
                  </a:lnTo>
                  <a:lnTo>
                    <a:pt x="1346" y="1023"/>
                  </a:lnTo>
                  <a:lnTo>
                    <a:pt x="1358" y="1023"/>
                  </a:lnTo>
                  <a:lnTo>
                    <a:pt x="1361" y="1012"/>
                  </a:lnTo>
                  <a:lnTo>
                    <a:pt x="1364" y="1003"/>
                  </a:lnTo>
                  <a:lnTo>
                    <a:pt x="1367" y="996"/>
                  </a:lnTo>
                  <a:lnTo>
                    <a:pt x="1371" y="991"/>
                  </a:lnTo>
                  <a:lnTo>
                    <a:pt x="1378" y="987"/>
                  </a:lnTo>
                  <a:lnTo>
                    <a:pt x="1385" y="984"/>
                  </a:lnTo>
                  <a:lnTo>
                    <a:pt x="1393" y="983"/>
                  </a:lnTo>
                  <a:lnTo>
                    <a:pt x="1404" y="982"/>
                  </a:lnTo>
                  <a:lnTo>
                    <a:pt x="1410" y="988"/>
                  </a:lnTo>
                  <a:lnTo>
                    <a:pt x="1416" y="994"/>
                  </a:lnTo>
                  <a:lnTo>
                    <a:pt x="1406" y="1001"/>
                  </a:lnTo>
                  <a:lnTo>
                    <a:pt x="1398" y="1009"/>
                  </a:lnTo>
                  <a:lnTo>
                    <a:pt x="1396" y="1012"/>
                  </a:lnTo>
                  <a:lnTo>
                    <a:pt x="1394" y="1016"/>
                  </a:lnTo>
                  <a:lnTo>
                    <a:pt x="1392" y="1021"/>
                  </a:lnTo>
                  <a:lnTo>
                    <a:pt x="1390" y="1027"/>
                  </a:lnTo>
                  <a:lnTo>
                    <a:pt x="1394" y="1030"/>
                  </a:lnTo>
                  <a:lnTo>
                    <a:pt x="1398" y="1034"/>
                  </a:lnTo>
                  <a:lnTo>
                    <a:pt x="1402" y="1036"/>
                  </a:lnTo>
                  <a:lnTo>
                    <a:pt x="1407" y="1037"/>
                  </a:lnTo>
                  <a:lnTo>
                    <a:pt x="1416" y="1039"/>
                  </a:lnTo>
                  <a:lnTo>
                    <a:pt x="1425" y="1038"/>
                  </a:lnTo>
                  <a:lnTo>
                    <a:pt x="1436" y="1036"/>
                  </a:lnTo>
                  <a:lnTo>
                    <a:pt x="1445" y="1031"/>
                  </a:lnTo>
                  <a:lnTo>
                    <a:pt x="1455" y="1026"/>
                  </a:lnTo>
                  <a:lnTo>
                    <a:pt x="1466" y="1020"/>
                  </a:lnTo>
                  <a:lnTo>
                    <a:pt x="1485" y="1006"/>
                  </a:lnTo>
                  <a:lnTo>
                    <a:pt x="1503" y="990"/>
                  </a:lnTo>
                  <a:lnTo>
                    <a:pt x="1517" y="976"/>
                  </a:lnTo>
                  <a:lnTo>
                    <a:pt x="1529" y="965"/>
                  </a:lnTo>
                  <a:lnTo>
                    <a:pt x="1540" y="967"/>
                  </a:lnTo>
                  <a:lnTo>
                    <a:pt x="1553" y="970"/>
                  </a:lnTo>
                  <a:lnTo>
                    <a:pt x="1565" y="973"/>
                  </a:lnTo>
                  <a:lnTo>
                    <a:pt x="1579" y="976"/>
                  </a:lnTo>
                  <a:lnTo>
                    <a:pt x="1581" y="969"/>
                  </a:lnTo>
                  <a:lnTo>
                    <a:pt x="1584" y="963"/>
                  </a:lnTo>
                  <a:lnTo>
                    <a:pt x="1587" y="958"/>
                  </a:lnTo>
                  <a:lnTo>
                    <a:pt x="1590" y="954"/>
                  </a:lnTo>
                  <a:lnTo>
                    <a:pt x="1594" y="951"/>
                  </a:lnTo>
                  <a:lnTo>
                    <a:pt x="1598" y="948"/>
                  </a:lnTo>
                  <a:lnTo>
                    <a:pt x="1604" y="946"/>
                  </a:lnTo>
                  <a:lnTo>
                    <a:pt x="1609" y="944"/>
                  </a:lnTo>
                  <a:lnTo>
                    <a:pt x="1619" y="941"/>
                  </a:lnTo>
                  <a:lnTo>
                    <a:pt x="1632" y="938"/>
                  </a:lnTo>
                  <a:lnTo>
                    <a:pt x="1637" y="936"/>
                  </a:lnTo>
                  <a:lnTo>
                    <a:pt x="1643" y="933"/>
                  </a:lnTo>
                  <a:lnTo>
                    <a:pt x="1649" y="929"/>
                  </a:lnTo>
                  <a:lnTo>
                    <a:pt x="1655" y="925"/>
                  </a:lnTo>
                  <a:lnTo>
                    <a:pt x="1657" y="905"/>
                  </a:lnTo>
                  <a:lnTo>
                    <a:pt x="1659" y="885"/>
                  </a:lnTo>
                  <a:lnTo>
                    <a:pt x="1662" y="865"/>
                  </a:lnTo>
                  <a:lnTo>
                    <a:pt x="1664" y="846"/>
                  </a:lnTo>
                  <a:lnTo>
                    <a:pt x="1676" y="845"/>
                  </a:lnTo>
                  <a:lnTo>
                    <a:pt x="1689" y="843"/>
                  </a:lnTo>
                  <a:lnTo>
                    <a:pt x="1702" y="842"/>
                  </a:lnTo>
                  <a:lnTo>
                    <a:pt x="1715" y="842"/>
                  </a:lnTo>
                  <a:lnTo>
                    <a:pt x="1716" y="827"/>
                  </a:lnTo>
                  <a:lnTo>
                    <a:pt x="1717" y="815"/>
                  </a:lnTo>
                  <a:lnTo>
                    <a:pt x="1729" y="814"/>
                  </a:lnTo>
                  <a:lnTo>
                    <a:pt x="1743" y="813"/>
                  </a:lnTo>
                  <a:lnTo>
                    <a:pt x="1744" y="802"/>
                  </a:lnTo>
                  <a:lnTo>
                    <a:pt x="1745" y="793"/>
                  </a:lnTo>
                  <a:lnTo>
                    <a:pt x="1759" y="791"/>
                  </a:lnTo>
                  <a:lnTo>
                    <a:pt x="1775" y="789"/>
                  </a:lnTo>
                  <a:lnTo>
                    <a:pt x="1773" y="775"/>
                  </a:lnTo>
                  <a:lnTo>
                    <a:pt x="1772" y="763"/>
                  </a:lnTo>
                  <a:lnTo>
                    <a:pt x="1780" y="767"/>
                  </a:lnTo>
                  <a:lnTo>
                    <a:pt x="1787" y="769"/>
                  </a:lnTo>
                  <a:lnTo>
                    <a:pt x="1793" y="769"/>
                  </a:lnTo>
                  <a:lnTo>
                    <a:pt x="1803" y="769"/>
                  </a:lnTo>
                  <a:lnTo>
                    <a:pt x="1804" y="769"/>
                  </a:lnTo>
                  <a:lnTo>
                    <a:pt x="1805" y="769"/>
                  </a:lnTo>
                  <a:lnTo>
                    <a:pt x="1805" y="767"/>
                  </a:lnTo>
                  <a:lnTo>
                    <a:pt x="1806" y="764"/>
                  </a:lnTo>
                  <a:lnTo>
                    <a:pt x="1806" y="749"/>
                  </a:lnTo>
                  <a:lnTo>
                    <a:pt x="1806" y="721"/>
                  </a:lnTo>
                  <a:lnTo>
                    <a:pt x="1791" y="721"/>
                  </a:lnTo>
                  <a:lnTo>
                    <a:pt x="1779" y="721"/>
                  </a:lnTo>
                  <a:lnTo>
                    <a:pt x="1779" y="714"/>
                  </a:lnTo>
                  <a:lnTo>
                    <a:pt x="1780" y="706"/>
                  </a:lnTo>
                  <a:lnTo>
                    <a:pt x="1781" y="697"/>
                  </a:lnTo>
                  <a:lnTo>
                    <a:pt x="1782" y="689"/>
                  </a:lnTo>
                  <a:lnTo>
                    <a:pt x="1790" y="646"/>
                  </a:lnTo>
                  <a:lnTo>
                    <a:pt x="1796" y="601"/>
                  </a:lnTo>
                  <a:lnTo>
                    <a:pt x="1802" y="555"/>
                  </a:lnTo>
                  <a:lnTo>
                    <a:pt x="1807" y="509"/>
                  </a:lnTo>
                  <a:lnTo>
                    <a:pt x="1813" y="463"/>
                  </a:lnTo>
                  <a:lnTo>
                    <a:pt x="1821" y="417"/>
                  </a:lnTo>
                  <a:lnTo>
                    <a:pt x="1825" y="396"/>
                  </a:lnTo>
                  <a:lnTo>
                    <a:pt x="1832" y="373"/>
                  </a:lnTo>
                  <a:lnTo>
                    <a:pt x="1838" y="352"/>
                  </a:lnTo>
                  <a:lnTo>
                    <a:pt x="1845" y="331"/>
                  </a:lnTo>
                  <a:lnTo>
                    <a:pt x="1848" y="302"/>
                  </a:lnTo>
                  <a:lnTo>
                    <a:pt x="1851" y="272"/>
                  </a:lnTo>
                  <a:lnTo>
                    <a:pt x="1855" y="241"/>
                  </a:lnTo>
                  <a:lnTo>
                    <a:pt x="1860" y="209"/>
                  </a:lnTo>
                  <a:lnTo>
                    <a:pt x="1866" y="178"/>
                  </a:lnTo>
                  <a:lnTo>
                    <a:pt x="1873" y="148"/>
                  </a:lnTo>
                  <a:lnTo>
                    <a:pt x="1877" y="133"/>
                  </a:lnTo>
                  <a:lnTo>
                    <a:pt x="1881" y="120"/>
                  </a:lnTo>
                  <a:lnTo>
                    <a:pt x="1888" y="106"/>
                  </a:lnTo>
                  <a:lnTo>
                    <a:pt x="1893" y="93"/>
                  </a:lnTo>
                  <a:lnTo>
                    <a:pt x="1894" y="65"/>
                  </a:lnTo>
                  <a:lnTo>
                    <a:pt x="1895" y="45"/>
                  </a:lnTo>
                  <a:lnTo>
                    <a:pt x="1897" y="26"/>
                  </a:lnTo>
                  <a:lnTo>
                    <a:pt x="1900" y="0"/>
                  </a:lnTo>
                  <a:lnTo>
                    <a:pt x="1925" y="0"/>
                  </a:lnTo>
                  <a:lnTo>
                    <a:pt x="1950" y="2"/>
                  </a:lnTo>
                  <a:lnTo>
                    <a:pt x="1975" y="7"/>
                  </a:lnTo>
                  <a:lnTo>
                    <a:pt x="2001" y="10"/>
                  </a:lnTo>
                  <a:lnTo>
                    <a:pt x="2026" y="14"/>
                  </a:lnTo>
                  <a:lnTo>
                    <a:pt x="2052" y="19"/>
                  </a:lnTo>
                  <a:lnTo>
                    <a:pt x="2076" y="23"/>
                  </a:lnTo>
                  <a:lnTo>
                    <a:pt x="2101" y="26"/>
                  </a:lnTo>
                  <a:lnTo>
                    <a:pt x="2101" y="30"/>
                  </a:lnTo>
                  <a:lnTo>
                    <a:pt x="2101" y="35"/>
                  </a:lnTo>
                  <a:lnTo>
                    <a:pt x="2128" y="39"/>
                  </a:lnTo>
                  <a:lnTo>
                    <a:pt x="2155" y="43"/>
                  </a:lnTo>
                  <a:lnTo>
                    <a:pt x="2183" y="47"/>
                  </a:lnTo>
                  <a:lnTo>
                    <a:pt x="2211" y="51"/>
                  </a:lnTo>
                  <a:lnTo>
                    <a:pt x="2238" y="54"/>
                  </a:lnTo>
                  <a:lnTo>
                    <a:pt x="2266" y="59"/>
                  </a:lnTo>
                  <a:lnTo>
                    <a:pt x="2294" y="63"/>
                  </a:lnTo>
                  <a:lnTo>
                    <a:pt x="2322" y="67"/>
                  </a:lnTo>
                  <a:lnTo>
                    <a:pt x="2321" y="83"/>
                  </a:lnTo>
                  <a:lnTo>
                    <a:pt x="2320" y="99"/>
                  </a:lnTo>
                  <a:lnTo>
                    <a:pt x="2319" y="113"/>
                  </a:lnTo>
                  <a:lnTo>
                    <a:pt x="2317" y="129"/>
                  </a:lnTo>
                  <a:lnTo>
                    <a:pt x="2311" y="159"/>
                  </a:lnTo>
                  <a:lnTo>
                    <a:pt x="2302" y="190"/>
                  </a:lnTo>
                  <a:lnTo>
                    <a:pt x="2312" y="190"/>
                  </a:lnTo>
                  <a:lnTo>
                    <a:pt x="2322" y="191"/>
                  </a:lnTo>
                  <a:lnTo>
                    <a:pt x="2322" y="193"/>
                  </a:lnTo>
                  <a:lnTo>
                    <a:pt x="2324" y="197"/>
                  </a:lnTo>
                  <a:lnTo>
                    <a:pt x="2350" y="201"/>
                  </a:lnTo>
                  <a:lnTo>
                    <a:pt x="2376" y="205"/>
                  </a:lnTo>
                  <a:lnTo>
                    <a:pt x="2402" y="210"/>
                  </a:lnTo>
                  <a:lnTo>
                    <a:pt x="2428" y="214"/>
                  </a:lnTo>
                  <a:lnTo>
                    <a:pt x="2432" y="231"/>
                  </a:lnTo>
                  <a:lnTo>
                    <a:pt x="2438" y="249"/>
                  </a:lnTo>
                  <a:lnTo>
                    <a:pt x="2447" y="268"/>
                  </a:lnTo>
                  <a:lnTo>
                    <a:pt x="2457" y="287"/>
                  </a:lnTo>
                  <a:lnTo>
                    <a:pt x="2467" y="305"/>
                  </a:lnTo>
                  <a:lnTo>
                    <a:pt x="2479" y="322"/>
                  </a:lnTo>
                  <a:lnTo>
                    <a:pt x="2491" y="338"/>
                  </a:lnTo>
                  <a:lnTo>
                    <a:pt x="2503" y="350"/>
                  </a:lnTo>
                  <a:lnTo>
                    <a:pt x="2558" y="375"/>
                  </a:lnTo>
                  <a:lnTo>
                    <a:pt x="2590" y="389"/>
                  </a:lnTo>
                  <a:lnTo>
                    <a:pt x="2611" y="401"/>
                  </a:lnTo>
                  <a:lnTo>
                    <a:pt x="2634" y="414"/>
                  </a:lnTo>
                  <a:lnTo>
                    <a:pt x="2640" y="449"/>
                  </a:lnTo>
                  <a:lnTo>
                    <a:pt x="2648" y="490"/>
                  </a:lnTo>
                  <a:lnTo>
                    <a:pt x="2649" y="500"/>
                  </a:lnTo>
                  <a:lnTo>
                    <a:pt x="2649" y="510"/>
                  </a:lnTo>
                  <a:lnTo>
                    <a:pt x="2649" y="519"/>
                  </a:lnTo>
                  <a:lnTo>
                    <a:pt x="2647" y="527"/>
                  </a:lnTo>
                  <a:lnTo>
                    <a:pt x="2645" y="535"/>
                  </a:lnTo>
                  <a:lnTo>
                    <a:pt x="2640" y="541"/>
                  </a:lnTo>
                  <a:lnTo>
                    <a:pt x="2638" y="544"/>
                  </a:lnTo>
                  <a:lnTo>
                    <a:pt x="2635" y="546"/>
                  </a:lnTo>
                  <a:lnTo>
                    <a:pt x="2632" y="548"/>
                  </a:lnTo>
                  <a:lnTo>
                    <a:pt x="2629" y="550"/>
                  </a:lnTo>
                  <a:lnTo>
                    <a:pt x="2627" y="548"/>
                  </a:lnTo>
                  <a:lnTo>
                    <a:pt x="2626" y="546"/>
                  </a:lnTo>
                  <a:lnTo>
                    <a:pt x="2626" y="545"/>
                  </a:lnTo>
                  <a:lnTo>
                    <a:pt x="2626" y="544"/>
                  </a:lnTo>
                  <a:lnTo>
                    <a:pt x="2624" y="543"/>
                  </a:lnTo>
                  <a:lnTo>
                    <a:pt x="2621" y="543"/>
                  </a:lnTo>
                  <a:lnTo>
                    <a:pt x="2606" y="543"/>
                  </a:lnTo>
                  <a:lnTo>
                    <a:pt x="2578" y="543"/>
                  </a:lnTo>
                  <a:lnTo>
                    <a:pt x="2578" y="528"/>
                  </a:lnTo>
                  <a:lnTo>
                    <a:pt x="2578" y="515"/>
                  </a:lnTo>
                  <a:lnTo>
                    <a:pt x="2535" y="515"/>
                  </a:lnTo>
                  <a:lnTo>
                    <a:pt x="2513" y="516"/>
                  </a:lnTo>
                  <a:lnTo>
                    <a:pt x="2508" y="516"/>
                  </a:lnTo>
                  <a:lnTo>
                    <a:pt x="2505" y="517"/>
                  </a:lnTo>
                  <a:lnTo>
                    <a:pt x="2504" y="517"/>
                  </a:lnTo>
                  <a:lnTo>
                    <a:pt x="2504" y="519"/>
                  </a:lnTo>
                  <a:lnTo>
                    <a:pt x="2499" y="521"/>
                  </a:lnTo>
                  <a:lnTo>
                    <a:pt x="2497" y="525"/>
                  </a:lnTo>
                  <a:lnTo>
                    <a:pt x="2493" y="534"/>
                  </a:lnTo>
                  <a:lnTo>
                    <a:pt x="2488" y="548"/>
                  </a:lnTo>
                  <a:lnTo>
                    <a:pt x="2475" y="557"/>
                  </a:lnTo>
                  <a:lnTo>
                    <a:pt x="2461" y="568"/>
                  </a:lnTo>
                  <a:lnTo>
                    <a:pt x="2458" y="556"/>
                  </a:lnTo>
                  <a:lnTo>
                    <a:pt x="2456" y="546"/>
                  </a:lnTo>
                  <a:lnTo>
                    <a:pt x="2447" y="544"/>
                  </a:lnTo>
                  <a:lnTo>
                    <a:pt x="2438" y="542"/>
                  </a:lnTo>
                  <a:lnTo>
                    <a:pt x="2430" y="540"/>
                  </a:lnTo>
                  <a:lnTo>
                    <a:pt x="2422" y="538"/>
                  </a:lnTo>
                  <a:lnTo>
                    <a:pt x="2422" y="530"/>
                  </a:lnTo>
                  <a:lnTo>
                    <a:pt x="2422" y="524"/>
                  </a:lnTo>
                  <a:lnTo>
                    <a:pt x="2409" y="523"/>
                  </a:lnTo>
                  <a:lnTo>
                    <a:pt x="2398" y="521"/>
                  </a:lnTo>
                  <a:lnTo>
                    <a:pt x="2386" y="520"/>
                  </a:lnTo>
                  <a:lnTo>
                    <a:pt x="2374" y="519"/>
                  </a:lnTo>
                  <a:lnTo>
                    <a:pt x="2374" y="533"/>
                  </a:lnTo>
                  <a:lnTo>
                    <a:pt x="2373" y="546"/>
                  </a:lnTo>
                  <a:lnTo>
                    <a:pt x="2372" y="561"/>
                  </a:lnTo>
                  <a:lnTo>
                    <a:pt x="2370" y="574"/>
                  </a:lnTo>
                  <a:lnTo>
                    <a:pt x="2365" y="602"/>
                  </a:lnTo>
                  <a:lnTo>
                    <a:pt x="2357" y="630"/>
                  </a:lnTo>
                  <a:lnTo>
                    <a:pt x="2351" y="658"/>
                  </a:lnTo>
                  <a:lnTo>
                    <a:pt x="2344" y="686"/>
                  </a:lnTo>
                  <a:lnTo>
                    <a:pt x="2338" y="713"/>
                  </a:lnTo>
                  <a:lnTo>
                    <a:pt x="2333" y="741"/>
                  </a:lnTo>
                  <a:lnTo>
                    <a:pt x="2329" y="744"/>
                  </a:lnTo>
                  <a:lnTo>
                    <a:pt x="2327" y="748"/>
                  </a:lnTo>
                  <a:lnTo>
                    <a:pt x="2325" y="752"/>
                  </a:lnTo>
                  <a:lnTo>
                    <a:pt x="2323" y="758"/>
                  </a:lnTo>
                  <a:lnTo>
                    <a:pt x="2321" y="768"/>
                  </a:lnTo>
                  <a:lnTo>
                    <a:pt x="2321" y="779"/>
                  </a:lnTo>
                  <a:lnTo>
                    <a:pt x="2321" y="802"/>
                  </a:lnTo>
                  <a:lnTo>
                    <a:pt x="2322" y="823"/>
                  </a:lnTo>
                  <a:lnTo>
                    <a:pt x="2349" y="828"/>
                  </a:lnTo>
                  <a:lnTo>
                    <a:pt x="2377" y="833"/>
                  </a:lnTo>
                  <a:lnTo>
                    <a:pt x="2405" y="839"/>
                  </a:lnTo>
                  <a:lnTo>
                    <a:pt x="2434" y="844"/>
                  </a:lnTo>
                  <a:lnTo>
                    <a:pt x="2430" y="865"/>
                  </a:lnTo>
                  <a:lnTo>
                    <a:pt x="2427" y="887"/>
                  </a:lnTo>
                  <a:lnTo>
                    <a:pt x="2424" y="910"/>
                  </a:lnTo>
                  <a:lnTo>
                    <a:pt x="2421" y="932"/>
                  </a:lnTo>
                  <a:lnTo>
                    <a:pt x="2418" y="954"/>
                  </a:lnTo>
                  <a:lnTo>
                    <a:pt x="2415" y="976"/>
                  </a:lnTo>
                  <a:lnTo>
                    <a:pt x="2412" y="998"/>
                  </a:lnTo>
                  <a:lnTo>
                    <a:pt x="2410" y="1020"/>
                  </a:lnTo>
                  <a:lnTo>
                    <a:pt x="2402" y="1050"/>
                  </a:lnTo>
                  <a:lnTo>
                    <a:pt x="2395" y="1084"/>
                  </a:lnTo>
                  <a:lnTo>
                    <a:pt x="2387" y="1114"/>
                  </a:lnTo>
                  <a:lnTo>
                    <a:pt x="2384" y="1128"/>
                  </a:lnTo>
                  <a:lnTo>
                    <a:pt x="2381" y="1157"/>
                  </a:lnTo>
                  <a:lnTo>
                    <a:pt x="2377" y="1186"/>
                  </a:lnTo>
                  <a:lnTo>
                    <a:pt x="2376" y="1201"/>
                  </a:lnTo>
                  <a:lnTo>
                    <a:pt x="2375" y="1215"/>
                  </a:lnTo>
                  <a:lnTo>
                    <a:pt x="2375" y="1230"/>
                  </a:lnTo>
                  <a:lnTo>
                    <a:pt x="2375" y="1244"/>
                  </a:lnTo>
                  <a:lnTo>
                    <a:pt x="2371" y="1254"/>
                  </a:lnTo>
                  <a:lnTo>
                    <a:pt x="2367" y="1267"/>
                  </a:lnTo>
                  <a:lnTo>
                    <a:pt x="2363" y="1281"/>
                  </a:lnTo>
                  <a:lnTo>
                    <a:pt x="2358" y="1296"/>
                  </a:lnTo>
                  <a:lnTo>
                    <a:pt x="2356" y="1310"/>
                  </a:lnTo>
                  <a:lnTo>
                    <a:pt x="2356" y="1324"/>
                  </a:lnTo>
                  <a:lnTo>
                    <a:pt x="2356" y="1330"/>
                  </a:lnTo>
                  <a:lnTo>
                    <a:pt x="2357" y="1336"/>
                  </a:lnTo>
                  <a:lnTo>
                    <a:pt x="2359" y="1342"/>
                  </a:lnTo>
                  <a:lnTo>
                    <a:pt x="2362" y="1346"/>
                  </a:lnTo>
                  <a:lnTo>
                    <a:pt x="2415" y="1352"/>
                  </a:lnTo>
                  <a:lnTo>
                    <a:pt x="2469" y="1359"/>
                  </a:lnTo>
                  <a:lnTo>
                    <a:pt x="2523" y="1368"/>
                  </a:lnTo>
                  <a:lnTo>
                    <a:pt x="2577" y="1377"/>
                  </a:lnTo>
                  <a:lnTo>
                    <a:pt x="2631" y="1386"/>
                  </a:lnTo>
                  <a:lnTo>
                    <a:pt x="2685" y="1397"/>
                  </a:lnTo>
                  <a:lnTo>
                    <a:pt x="2739" y="1407"/>
                  </a:lnTo>
                  <a:lnTo>
                    <a:pt x="2792" y="1417"/>
                  </a:lnTo>
                  <a:lnTo>
                    <a:pt x="2777" y="1485"/>
                  </a:lnTo>
                  <a:lnTo>
                    <a:pt x="2763" y="1552"/>
                  </a:lnTo>
                  <a:lnTo>
                    <a:pt x="2749" y="1620"/>
                  </a:lnTo>
                  <a:lnTo>
                    <a:pt x="2736" y="1688"/>
                  </a:lnTo>
                  <a:lnTo>
                    <a:pt x="2722" y="1755"/>
                  </a:lnTo>
                  <a:lnTo>
                    <a:pt x="2709" y="1823"/>
                  </a:lnTo>
                  <a:lnTo>
                    <a:pt x="2695" y="1890"/>
                  </a:lnTo>
                  <a:lnTo>
                    <a:pt x="2683" y="1957"/>
                  </a:lnTo>
                  <a:lnTo>
                    <a:pt x="2681" y="1958"/>
                  </a:lnTo>
                  <a:lnTo>
                    <a:pt x="2680" y="1958"/>
                  </a:lnTo>
                  <a:lnTo>
                    <a:pt x="2680" y="1960"/>
                  </a:lnTo>
                  <a:lnTo>
                    <a:pt x="2679" y="1964"/>
                  </a:lnTo>
                  <a:lnTo>
                    <a:pt x="2679" y="1981"/>
                  </a:lnTo>
                  <a:lnTo>
                    <a:pt x="2679" y="2012"/>
                  </a:lnTo>
                  <a:lnTo>
                    <a:pt x="2670" y="2012"/>
                  </a:lnTo>
                  <a:lnTo>
                    <a:pt x="2661" y="2012"/>
                  </a:lnTo>
                  <a:lnTo>
                    <a:pt x="2652" y="2012"/>
                  </a:lnTo>
                  <a:lnTo>
                    <a:pt x="2643" y="2012"/>
                  </a:lnTo>
                  <a:lnTo>
                    <a:pt x="2632" y="2011"/>
                  </a:lnTo>
                  <a:lnTo>
                    <a:pt x="2623" y="2010"/>
                  </a:lnTo>
                  <a:lnTo>
                    <a:pt x="2621" y="2006"/>
                  </a:lnTo>
                  <a:lnTo>
                    <a:pt x="2621" y="2003"/>
                  </a:lnTo>
                  <a:lnTo>
                    <a:pt x="2588" y="1999"/>
                  </a:lnTo>
                  <a:lnTo>
                    <a:pt x="2554" y="1995"/>
                  </a:lnTo>
                  <a:lnTo>
                    <a:pt x="2521" y="1990"/>
                  </a:lnTo>
                  <a:lnTo>
                    <a:pt x="2488" y="1986"/>
                  </a:lnTo>
                  <a:lnTo>
                    <a:pt x="2486" y="1983"/>
                  </a:lnTo>
                  <a:lnTo>
                    <a:pt x="2485" y="1979"/>
                  </a:lnTo>
                  <a:lnTo>
                    <a:pt x="2456" y="1975"/>
                  </a:lnTo>
                  <a:lnTo>
                    <a:pt x="2427" y="1972"/>
                  </a:lnTo>
                  <a:lnTo>
                    <a:pt x="2398" y="1968"/>
                  </a:lnTo>
                  <a:lnTo>
                    <a:pt x="2369" y="1964"/>
                  </a:lnTo>
                  <a:lnTo>
                    <a:pt x="2340" y="1960"/>
                  </a:lnTo>
                  <a:lnTo>
                    <a:pt x="2311" y="1956"/>
                  </a:lnTo>
                  <a:lnTo>
                    <a:pt x="2282" y="1953"/>
                  </a:lnTo>
                  <a:lnTo>
                    <a:pt x="2253" y="1948"/>
                  </a:lnTo>
                  <a:lnTo>
                    <a:pt x="2253" y="1944"/>
                  </a:lnTo>
                  <a:lnTo>
                    <a:pt x="2253" y="1940"/>
                  </a:lnTo>
                  <a:lnTo>
                    <a:pt x="2231" y="1940"/>
                  </a:lnTo>
                  <a:lnTo>
                    <a:pt x="2210" y="1940"/>
                  </a:lnTo>
                  <a:lnTo>
                    <a:pt x="2189" y="1940"/>
                  </a:lnTo>
                  <a:lnTo>
                    <a:pt x="2169" y="1940"/>
                  </a:lnTo>
                  <a:lnTo>
                    <a:pt x="2169" y="1938"/>
                  </a:lnTo>
                  <a:lnTo>
                    <a:pt x="2166" y="1936"/>
                  </a:lnTo>
                  <a:lnTo>
                    <a:pt x="2159" y="1934"/>
                  </a:lnTo>
                  <a:lnTo>
                    <a:pt x="2146" y="1930"/>
                  </a:lnTo>
                  <a:lnTo>
                    <a:pt x="2114" y="1925"/>
                  </a:lnTo>
                  <a:lnTo>
                    <a:pt x="2081" y="1917"/>
                  </a:lnTo>
                  <a:lnTo>
                    <a:pt x="2048" y="1909"/>
                  </a:lnTo>
                  <a:lnTo>
                    <a:pt x="2016" y="1901"/>
                  </a:lnTo>
                  <a:lnTo>
                    <a:pt x="1983" y="1893"/>
                  </a:lnTo>
                  <a:lnTo>
                    <a:pt x="1951" y="1886"/>
                  </a:lnTo>
                  <a:lnTo>
                    <a:pt x="1934" y="1883"/>
                  </a:lnTo>
                  <a:lnTo>
                    <a:pt x="1918" y="1881"/>
                  </a:lnTo>
                  <a:lnTo>
                    <a:pt x="1901" y="1879"/>
                  </a:lnTo>
                  <a:lnTo>
                    <a:pt x="1885" y="1878"/>
                  </a:lnTo>
                  <a:lnTo>
                    <a:pt x="1875" y="1906"/>
                  </a:lnTo>
                  <a:lnTo>
                    <a:pt x="1868" y="1934"/>
                  </a:lnTo>
                  <a:lnTo>
                    <a:pt x="1862" y="1964"/>
                  </a:lnTo>
                  <a:lnTo>
                    <a:pt x="1856" y="1994"/>
                  </a:lnTo>
                  <a:lnTo>
                    <a:pt x="1851" y="2024"/>
                  </a:lnTo>
                  <a:lnTo>
                    <a:pt x="1847" y="2054"/>
                  </a:lnTo>
                  <a:lnTo>
                    <a:pt x="1844" y="2084"/>
                  </a:lnTo>
                  <a:lnTo>
                    <a:pt x="1842" y="2112"/>
                  </a:lnTo>
                  <a:lnTo>
                    <a:pt x="1846" y="2116"/>
                  </a:lnTo>
                  <a:lnTo>
                    <a:pt x="1852" y="2120"/>
                  </a:lnTo>
                  <a:lnTo>
                    <a:pt x="1860" y="2122"/>
                  </a:lnTo>
                  <a:lnTo>
                    <a:pt x="1869" y="2125"/>
                  </a:lnTo>
                  <a:lnTo>
                    <a:pt x="1889" y="2128"/>
                  </a:lnTo>
                  <a:lnTo>
                    <a:pt x="1910" y="2131"/>
                  </a:lnTo>
                  <a:lnTo>
                    <a:pt x="1954" y="2135"/>
                  </a:lnTo>
                  <a:lnTo>
                    <a:pt x="1987" y="2137"/>
                  </a:lnTo>
                  <a:lnTo>
                    <a:pt x="1987" y="2156"/>
                  </a:lnTo>
                  <a:lnTo>
                    <a:pt x="1987" y="2173"/>
                  </a:lnTo>
                  <a:lnTo>
                    <a:pt x="1986" y="2192"/>
                  </a:lnTo>
                  <a:lnTo>
                    <a:pt x="1984" y="2211"/>
                  </a:lnTo>
                  <a:lnTo>
                    <a:pt x="1978" y="2248"/>
                  </a:lnTo>
                  <a:lnTo>
                    <a:pt x="1971" y="2285"/>
                  </a:lnTo>
                  <a:lnTo>
                    <a:pt x="1962" y="2323"/>
                  </a:lnTo>
                  <a:lnTo>
                    <a:pt x="1954" y="2360"/>
                  </a:lnTo>
                  <a:lnTo>
                    <a:pt x="1946" y="2398"/>
                  </a:lnTo>
                  <a:lnTo>
                    <a:pt x="1940" y="2433"/>
                  </a:lnTo>
                  <a:lnTo>
                    <a:pt x="1955" y="2441"/>
                  </a:lnTo>
                  <a:lnTo>
                    <a:pt x="1970" y="2447"/>
                  </a:lnTo>
                  <a:lnTo>
                    <a:pt x="1970" y="2448"/>
                  </a:lnTo>
                  <a:lnTo>
                    <a:pt x="1971" y="2449"/>
                  </a:lnTo>
                  <a:lnTo>
                    <a:pt x="1972" y="2449"/>
                  </a:lnTo>
                  <a:lnTo>
                    <a:pt x="1976" y="2450"/>
                  </a:lnTo>
                  <a:lnTo>
                    <a:pt x="1989" y="2450"/>
                  </a:lnTo>
                  <a:lnTo>
                    <a:pt x="2017" y="2450"/>
                  </a:lnTo>
                  <a:lnTo>
                    <a:pt x="2017" y="2469"/>
                  </a:lnTo>
                  <a:lnTo>
                    <a:pt x="2017" y="2488"/>
                  </a:lnTo>
                  <a:lnTo>
                    <a:pt x="2017" y="2507"/>
                  </a:lnTo>
                  <a:lnTo>
                    <a:pt x="2017" y="2526"/>
                  </a:lnTo>
                  <a:lnTo>
                    <a:pt x="2013" y="2526"/>
                  </a:lnTo>
                  <a:lnTo>
                    <a:pt x="2010" y="2526"/>
                  </a:lnTo>
                  <a:lnTo>
                    <a:pt x="2007" y="2578"/>
                  </a:lnTo>
                  <a:lnTo>
                    <a:pt x="2005" y="2608"/>
                  </a:lnTo>
                  <a:lnTo>
                    <a:pt x="2003" y="2629"/>
                  </a:lnTo>
                  <a:lnTo>
                    <a:pt x="1998" y="2650"/>
                  </a:lnTo>
                  <a:lnTo>
                    <a:pt x="1999" y="2659"/>
                  </a:lnTo>
                  <a:lnTo>
                    <a:pt x="2000" y="2669"/>
                  </a:lnTo>
                  <a:lnTo>
                    <a:pt x="2011" y="2675"/>
                  </a:lnTo>
                  <a:lnTo>
                    <a:pt x="2022" y="2680"/>
                  </a:lnTo>
                  <a:lnTo>
                    <a:pt x="2035" y="2684"/>
                  </a:lnTo>
                  <a:lnTo>
                    <a:pt x="2047" y="2687"/>
                  </a:lnTo>
                  <a:lnTo>
                    <a:pt x="2073" y="2691"/>
                  </a:lnTo>
                  <a:lnTo>
                    <a:pt x="2099" y="2695"/>
                  </a:lnTo>
                  <a:lnTo>
                    <a:pt x="2099" y="2708"/>
                  </a:lnTo>
                  <a:lnTo>
                    <a:pt x="2099" y="2716"/>
                  </a:lnTo>
                  <a:lnTo>
                    <a:pt x="2097" y="2724"/>
                  </a:lnTo>
                  <a:lnTo>
                    <a:pt x="2094" y="2738"/>
                  </a:lnTo>
                  <a:lnTo>
                    <a:pt x="2094" y="2760"/>
                  </a:lnTo>
                  <a:lnTo>
                    <a:pt x="2094" y="2782"/>
                  </a:lnTo>
                  <a:lnTo>
                    <a:pt x="2094" y="2806"/>
                  </a:lnTo>
                  <a:lnTo>
                    <a:pt x="2094" y="2829"/>
                  </a:lnTo>
                  <a:lnTo>
                    <a:pt x="2088" y="2835"/>
                  </a:lnTo>
                  <a:lnTo>
                    <a:pt x="2084" y="2842"/>
                  </a:lnTo>
                  <a:lnTo>
                    <a:pt x="2081" y="2850"/>
                  </a:lnTo>
                  <a:lnTo>
                    <a:pt x="2077" y="2857"/>
                  </a:lnTo>
                  <a:lnTo>
                    <a:pt x="2074" y="2873"/>
                  </a:lnTo>
                  <a:lnTo>
                    <a:pt x="2071" y="2890"/>
                  </a:lnTo>
                  <a:lnTo>
                    <a:pt x="2060" y="2888"/>
                  </a:lnTo>
                  <a:lnTo>
                    <a:pt x="2047" y="2887"/>
                  </a:lnTo>
                  <a:lnTo>
                    <a:pt x="2037" y="2885"/>
                  </a:lnTo>
                  <a:lnTo>
                    <a:pt x="2026" y="2884"/>
                  </a:lnTo>
                  <a:lnTo>
                    <a:pt x="2002" y="2881"/>
                  </a:lnTo>
                  <a:lnTo>
                    <a:pt x="1984" y="2879"/>
                  </a:lnTo>
                  <a:lnTo>
                    <a:pt x="1964" y="2878"/>
                  </a:lnTo>
                  <a:lnTo>
                    <a:pt x="1933" y="2877"/>
                  </a:lnTo>
                  <a:lnTo>
                    <a:pt x="1924" y="2875"/>
                  </a:lnTo>
                  <a:lnTo>
                    <a:pt x="1906" y="2870"/>
                  </a:lnTo>
                  <a:lnTo>
                    <a:pt x="1888" y="2867"/>
                  </a:lnTo>
                  <a:lnTo>
                    <a:pt x="1877" y="2864"/>
                  </a:lnTo>
                  <a:lnTo>
                    <a:pt x="1837" y="2858"/>
                  </a:lnTo>
                  <a:lnTo>
                    <a:pt x="1796" y="2852"/>
                  </a:lnTo>
                  <a:lnTo>
                    <a:pt x="1755" y="2846"/>
                  </a:lnTo>
                  <a:lnTo>
                    <a:pt x="1715" y="2838"/>
                  </a:lnTo>
                  <a:lnTo>
                    <a:pt x="1674" y="2832"/>
                  </a:lnTo>
                  <a:lnTo>
                    <a:pt x="1634" y="2826"/>
                  </a:lnTo>
                  <a:lnTo>
                    <a:pt x="1593" y="2820"/>
                  </a:lnTo>
                  <a:lnTo>
                    <a:pt x="1553" y="2813"/>
                  </a:lnTo>
                  <a:lnTo>
                    <a:pt x="1512" y="2810"/>
                  </a:lnTo>
                  <a:lnTo>
                    <a:pt x="1472" y="2805"/>
                  </a:lnTo>
                  <a:lnTo>
                    <a:pt x="1432" y="2799"/>
                  </a:lnTo>
                  <a:lnTo>
                    <a:pt x="1392" y="2793"/>
                  </a:lnTo>
                  <a:lnTo>
                    <a:pt x="1353" y="2786"/>
                  </a:lnTo>
                  <a:lnTo>
                    <a:pt x="1312" y="2781"/>
                  </a:lnTo>
                  <a:lnTo>
                    <a:pt x="1292" y="2779"/>
                  </a:lnTo>
                  <a:lnTo>
                    <a:pt x="1272" y="2778"/>
                  </a:lnTo>
                  <a:lnTo>
                    <a:pt x="1252" y="2777"/>
                  </a:lnTo>
                  <a:lnTo>
                    <a:pt x="1231" y="2777"/>
                  </a:lnTo>
                  <a:lnTo>
                    <a:pt x="1231" y="2797"/>
                  </a:lnTo>
                  <a:lnTo>
                    <a:pt x="1231" y="2819"/>
                  </a:lnTo>
                  <a:lnTo>
                    <a:pt x="1230" y="2840"/>
                  </a:lnTo>
                  <a:lnTo>
                    <a:pt x="1229" y="2863"/>
                  </a:lnTo>
                  <a:lnTo>
                    <a:pt x="1227" y="2886"/>
                  </a:lnTo>
                  <a:lnTo>
                    <a:pt x="1225" y="2908"/>
                  </a:lnTo>
                  <a:lnTo>
                    <a:pt x="1221" y="2929"/>
                  </a:lnTo>
                  <a:lnTo>
                    <a:pt x="1217" y="2947"/>
                  </a:lnTo>
                  <a:lnTo>
                    <a:pt x="1206" y="2953"/>
                  </a:lnTo>
                  <a:lnTo>
                    <a:pt x="1195" y="2960"/>
                  </a:lnTo>
                  <a:lnTo>
                    <a:pt x="1194" y="2972"/>
                  </a:lnTo>
                  <a:lnTo>
                    <a:pt x="1192" y="2986"/>
                  </a:lnTo>
                  <a:lnTo>
                    <a:pt x="1191" y="2999"/>
                  </a:lnTo>
                  <a:lnTo>
                    <a:pt x="1190" y="3012"/>
                  </a:lnTo>
                  <a:lnTo>
                    <a:pt x="1186" y="3034"/>
                  </a:lnTo>
                  <a:lnTo>
                    <a:pt x="1183" y="3056"/>
                  </a:lnTo>
                  <a:lnTo>
                    <a:pt x="1182" y="3067"/>
                  </a:lnTo>
                  <a:lnTo>
                    <a:pt x="1180" y="3078"/>
                  </a:lnTo>
                  <a:lnTo>
                    <a:pt x="1180" y="3088"/>
                  </a:lnTo>
                  <a:lnTo>
                    <a:pt x="1182" y="3101"/>
                  </a:lnTo>
                  <a:lnTo>
                    <a:pt x="1178" y="3106"/>
                  </a:lnTo>
                  <a:lnTo>
                    <a:pt x="1175" y="3112"/>
                  </a:lnTo>
                  <a:lnTo>
                    <a:pt x="1174" y="3118"/>
                  </a:lnTo>
                  <a:lnTo>
                    <a:pt x="1173" y="3125"/>
                  </a:lnTo>
                  <a:lnTo>
                    <a:pt x="1170" y="3137"/>
                  </a:lnTo>
                  <a:lnTo>
                    <a:pt x="1166" y="3148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6" name="Freeform 349">
              <a:extLst>
                <a:ext uri="{FF2B5EF4-FFF2-40B4-BE49-F238E27FC236}">
                  <a16:creationId xmlns:a16="http://schemas.microsoft.com/office/drawing/2014/main" id="{34ED1351-905E-4872-ABA5-456CDFC7A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381" y="3386325"/>
              <a:ext cx="7323" cy="36209"/>
            </a:xfrm>
            <a:custGeom>
              <a:avLst/>
              <a:gdLst>
                <a:gd name="T0" fmla="*/ 2147483646 w 10"/>
                <a:gd name="T1" fmla="*/ 0 h 89"/>
                <a:gd name="T2" fmla="*/ 2147483646 w 10"/>
                <a:gd name="T3" fmla="*/ 2147483646 h 89"/>
                <a:gd name="T4" fmla="*/ 2147483646 w 10"/>
                <a:gd name="T5" fmla="*/ 2147483646 h 89"/>
                <a:gd name="T6" fmla="*/ 2147483646 w 10"/>
                <a:gd name="T7" fmla="*/ 2147483646 h 89"/>
                <a:gd name="T8" fmla="*/ 2147483646 w 10"/>
                <a:gd name="T9" fmla="*/ 2147483646 h 89"/>
                <a:gd name="T10" fmla="*/ 0 w 10"/>
                <a:gd name="T11" fmla="*/ 2147483646 h 89"/>
                <a:gd name="T12" fmla="*/ 0 w 10"/>
                <a:gd name="T13" fmla="*/ 2147483646 h 89"/>
                <a:gd name="T14" fmla="*/ 2147483646 w 10"/>
                <a:gd name="T15" fmla="*/ 2147483646 h 89"/>
                <a:gd name="T16" fmla="*/ 2147483646 w 10"/>
                <a:gd name="T17" fmla="*/ 2147483646 h 89"/>
                <a:gd name="T18" fmla="*/ 2147483646 w 10"/>
                <a:gd name="T19" fmla="*/ 2147483646 h 89"/>
                <a:gd name="T20" fmla="*/ 2147483646 w 10"/>
                <a:gd name="T21" fmla="*/ 0 h 8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"/>
                <a:gd name="T34" fmla="*/ 0 h 89"/>
                <a:gd name="T35" fmla="*/ 10 w 10"/>
                <a:gd name="T36" fmla="*/ 89 h 8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" h="89">
                  <a:moveTo>
                    <a:pt x="10" y="0"/>
                  </a:moveTo>
                  <a:lnTo>
                    <a:pt x="7" y="21"/>
                  </a:lnTo>
                  <a:lnTo>
                    <a:pt x="5" y="44"/>
                  </a:lnTo>
                  <a:lnTo>
                    <a:pt x="3" y="66"/>
                  </a:lnTo>
                  <a:lnTo>
                    <a:pt x="2" y="89"/>
                  </a:lnTo>
                  <a:lnTo>
                    <a:pt x="0" y="76"/>
                  </a:lnTo>
                  <a:lnTo>
                    <a:pt x="0" y="66"/>
                  </a:lnTo>
                  <a:lnTo>
                    <a:pt x="2" y="55"/>
                  </a:lnTo>
                  <a:lnTo>
                    <a:pt x="3" y="44"/>
                  </a:lnTo>
                  <a:lnTo>
                    <a:pt x="6" y="2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7" name="Freeform 350">
              <a:extLst>
                <a:ext uri="{FF2B5EF4-FFF2-40B4-BE49-F238E27FC236}">
                  <a16:creationId xmlns:a16="http://schemas.microsoft.com/office/drawing/2014/main" id="{03AE583F-CB2E-4D29-942F-F69F2D662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6037" y="3400808"/>
              <a:ext cx="36616" cy="14483"/>
            </a:xfrm>
            <a:custGeom>
              <a:avLst/>
              <a:gdLst>
                <a:gd name="T0" fmla="*/ 0 w 79"/>
                <a:gd name="T1" fmla="*/ 0 h 40"/>
                <a:gd name="T2" fmla="*/ 2147483646 w 79"/>
                <a:gd name="T3" fmla="*/ 0 h 40"/>
                <a:gd name="T4" fmla="*/ 2147483646 w 79"/>
                <a:gd name="T5" fmla="*/ 0 h 40"/>
                <a:gd name="T6" fmla="*/ 2147483646 w 79"/>
                <a:gd name="T7" fmla="*/ 2147483646 h 40"/>
                <a:gd name="T8" fmla="*/ 2147483646 w 79"/>
                <a:gd name="T9" fmla="*/ 2147483646 h 40"/>
                <a:gd name="T10" fmla="*/ 2147483646 w 79"/>
                <a:gd name="T11" fmla="*/ 2147483646 h 40"/>
                <a:gd name="T12" fmla="*/ 2147483646 w 79"/>
                <a:gd name="T13" fmla="*/ 2147483646 h 40"/>
                <a:gd name="T14" fmla="*/ 2147483646 w 79"/>
                <a:gd name="T15" fmla="*/ 2147483646 h 40"/>
                <a:gd name="T16" fmla="*/ 2147483646 w 79"/>
                <a:gd name="T17" fmla="*/ 2147483646 h 40"/>
                <a:gd name="T18" fmla="*/ 2147483646 w 79"/>
                <a:gd name="T19" fmla="*/ 2147483646 h 40"/>
                <a:gd name="T20" fmla="*/ 2147483646 w 79"/>
                <a:gd name="T21" fmla="*/ 2147483646 h 40"/>
                <a:gd name="T22" fmla="*/ 2147483646 w 79"/>
                <a:gd name="T23" fmla="*/ 2147483646 h 40"/>
                <a:gd name="T24" fmla="*/ 2147483646 w 79"/>
                <a:gd name="T25" fmla="*/ 2147483646 h 40"/>
                <a:gd name="T26" fmla="*/ 2147483646 w 79"/>
                <a:gd name="T27" fmla="*/ 2147483646 h 40"/>
                <a:gd name="T28" fmla="*/ 2147483646 w 79"/>
                <a:gd name="T29" fmla="*/ 2147483646 h 40"/>
                <a:gd name="T30" fmla="*/ 2147483646 w 79"/>
                <a:gd name="T31" fmla="*/ 2147483646 h 40"/>
                <a:gd name="T32" fmla="*/ 2147483646 w 79"/>
                <a:gd name="T33" fmla="*/ 2147483646 h 40"/>
                <a:gd name="T34" fmla="*/ 2147483646 w 79"/>
                <a:gd name="T35" fmla="*/ 2147483646 h 40"/>
                <a:gd name="T36" fmla="*/ 2147483646 w 79"/>
                <a:gd name="T37" fmla="*/ 2147483646 h 40"/>
                <a:gd name="T38" fmla="*/ 2147483646 w 79"/>
                <a:gd name="T39" fmla="*/ 2147483646 h 40"/>
                <a:gd name="T40" fmla="*/ 2147483646 w 79"/>
                <a:gd name="T41" fmla="*/ 2147483646 h 40"/>
                <a:gd name="T42" fmla="*/ 2147483646 w 79"/>
                <a:gd name="T43" fmla="*/ 2147483646 h 40"/>
                <a:gd name="T44" fmla="*/ 0 w 79"/>
                <a:gd name="T45" fmla="*/ 2147483646 h 40"/>
                <a:gd name="T46" fmla="*/ 0 w 79"/>
                <a:gd name="T47" fmla="*/ 2147483646 h 40"/>
                <a:gd name="T48" fmla="*/ 0 w 79"/>
                <a:gd name="T49" fmla="*/ 0 h 4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9"/>
                <a:gd name="T76" fmla="*/ 0 h 40"/>
                <a:gd name="T77" fmla="*/ 79 w 79"/>
                <a:gd name="T78" fmla="*/ 40 h 4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9" h="40">
                  <a:moveTo>
                    <a:pt x="0" y="0"/>
                  </a:moveTo>
                  <a:lnTo>
                    <a:pt x="11" y="0"/>
                  </a:lnTo>
                  <a:lnTo>
                    <a:pt x="24" y="0"/>
                  </a:lnTo>
                  <a:lnTo>
                    <a:pt x="24" y="9"/>
                  </a:lnTo>
                  <a:lnTo>
                    <a:pt x="24" y="17"/>
                  </a:lnTo>
                  <a:lnTo>
                    <a:pt x="24" y="27"/>
                  </a:lnTo>
                  <a:lnTo>
                    <a:pt x="24" y="37"/>
                  </a:lnTo>
                  <a:lnTo>
                    <a:pt x="56" y="37"/>
                  </a:lnTo>
                  <a:lnTo>
                    <a:pt x="73" y="37"/>
                  </a:lnTo>
                  <a:lnTo>
                    <a:pt x="76" y="38"/>
                  </a:lnTo>
                  <a:lnTo>
                    <a:pt x="78" y="38"/>
                  </a:lnTo>
                  <a:lnTo>
                    <a:pt x="79" y="39"/>
                  </a:lnTo>
                  <a:lnTo>
                    <a:pt x="79" y="40"/>
                  </a:lnTo>
                  <a:lnTo>
                    <a:pt x="64" y="40"/>
                  </a:lnTo>
                  <a:lnTo>
                    <a:pt x="49" y="40"/>
                  </a:lnTo>
                  <a:lnTo>
                    <a:pt x="34" y="40"/>
                  </a:lnTo>
                  <a:lnTo>
                    <a:pt x="20" y="40"/>
                  </a:lnTo>
                  <a:lnTo>
                    <a:pt x="20" y="32"/>
                  </a:lnTo>
                  <a:lnTo>
                    <a:pt x="20" y="22"/>
                  </a:lnTo>
                  <a:lnTo>
                    <a:pt x="20" y="13"/>
                  </a:lnTo>
                  <a:lnTo>
                    <a:pt x="20" y="5"/>
                  </a:lnTo>
                  <a:lnTo>
                    <a:pt x="9" y="5"/>
                  </a:lnTo>
                  <a:lnTo>
                    <a:pt x="0" y="5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8" name="Freeform 351">
              <a:extLst>
                <a:ext uri="{FF2B5EF4-FFF2-40B4-BE49-F238E27FC236}">
                  <a16:creationId xmlns:a16="http://schemas.microsoft.com/office/drawing/2014/main" id="{B25EB81F-16F2-4B45-AA59-E0660FD95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10" y="2285559"/>
              <a:ext cx="871467" cy="1035589"/>
            </a:xfrm>
            <a:custGeom>
              <a:avLst/>
              <a:gdLst>
                <a:gd name="T0" fmla="*/ 2147483646 w 2141"/>
                <a:gd name="T1" fmla="*/ 2147483646 h 2560"/>
                <a:gd name="T2" fmla="*/ 2147483646 w 2141"/>
                <a:gd name="T3" fmla="*/ 2147483646 h 2560"/>
                <a:gd name="T4" fmla="*/ 2147483646 w 2141"/>
                <a:gd name="T5" fmla="*/ 2147483646 h 2560"/>
                <a:gd name="T6" fmla="*/ 2147483646 w 2141"/>
                <a:gd name="T7" fmla="*/ 2147483646 h 2560"/>
                <a:gd name="T8" fmla="*/ 2147483646 w 2141"/>
                <a:gd name="T9" fmla="*/ 2147483646 h 2560"/>
                <a:gd name="T10" fmla="*/ 2147483646 w 2141"/>
                <a:gd name="T11" fmla="*/ 2147483646 h 2560"/>
                <a:gd name="T12" fmla="*/ 2147483646 w 2141"/>
                <a:gd name="T13" fmla="*/ 2147483646 h 2560"/>
                <a:gd name="T14" fmla="*/ 2147483646 w 2141"/>
                <a:gd name="T15" fmla="*/ 2147483646 h 2560"/>
                <a:gd name="T16" fmla="*/ 2147483646 w 2141"/>
                <a:gd name="T17" fmla="*/ 2147483646 h 2560"/>
                <a:gd name="T18" fmla="*/ 2147483646 w 2141"/>
                <a:gd name="T19" fmla="*/ 2147483646 h 2560"/>
                <a:gd name="T20" fmla="*/ 2147483646 w 2141"/>
                <a:gd name="T21" fmla="*/ 2147483646 h 2560"/>
                <a:gd name="T22" fmla="*/ 2147483646 w 2141"/>
                <a:gd name="T23" fmla="*/ 2147483646 h 2560"/>
                <a:gd name="T24" fmla="*/ 2147483646 w 2141"/>
                <a:gd name="T25" fmla="*/ 2147483646 h 2560"/>
                <a:gd name="T26" fmla="*/ 2147483646 w 2141"/>
                <a:gd name="T27" fmla="*/ 2147483646 h 2560"/>
                <a:gd name="T28" fmla="*/ 2147483646 w 2141"/>
                <a:gd name="T29" fmla="*/ 2147483646 h 2560"/>
                <a:gd name="T30" fmla="*/ 2147483646 w 2141"/>
                <a:gd name="T31" fmla="*/ 2147483646 h 2560"/>
                <a:gd name="T32" fmla="*/ 2147483646 w 2141"/>
                <a:gd name="T33" fmla="*/ 2147483646 h 2560"/>
                <a:gd name="T34" fmla="*/ 2147483646 w 2141"/>
                <a:gd name="T35" fmla="*/ 2147483646 h 2560"/>
                <a:gd name="T36" fmla="*/ 2147483646 w 2141"/>
                <a:gd name="T37" fmla="*/ 2147483646 h 2560"/>
                <a:gd name="T38" fmla="*/ 2147483646 w 2141"/>
                <a:gd name="T39" fmla="*/ 2147483646 h 2560"/>
                <a:gd name="T40" fmla="*/ 2147483646 w 2141"/>
                <a:gd name="T41" fmla="*/ 2147483646 h 2560"/>
                <a:gd name="T42" fmla="*/ 2147483646 w 2141"/>
                <a:gd name="T43" fmla="*/ 2147483646 h 2560"/>
                <a:gd name="T44" fmla="*/ 2147483646 w 2141"/>
                <a:gd name="T45" fmla="*/ 2147483646 h 2560"/>
                <a:gd name="T46" fmla="*/ 2147483646 w 2141"/>
                <a:gd name="T47" fmla="*/ 2147483646 h 2560"/>
                <a:gd name="T48" fmla="*/ 2147483646 w 2141"/>
                <a:gd name="T49" fmla="*/ 2147483646 h 2560"/>
                <a:gd name="T50" fmla="*/ 2147483646 w 2141"/>
                <a:gd name="T51" fmla="*/ 2147483646 h 2560"/>
                <a:gd name="T52" fmla="*/ 2147483646 w 2141"/>
                <a:gd name="T53" fmla="*/ 2147483646 h 2560"/>
                <a:gd name="T54" fmla="*/ 2147483646 w 2141"/>
                <a:gd name="T55" fmla="*/ 2147483646 h 2560"/>
                <a:gd name="T56" fmla="*/ 2147483646 w 2141"/>
                <a:gd name="T57" fmla="*/ 2147483646 h 2560"/>
                <a:gd name="T58" fmla="*/ 2147483646 w 2141"/>
                <a:gd name="T59" fmla="*/ 2147483646 h 2560"/>
                <a:gd name="T60" fmla="*/ 2147483646 w 2141"/>
                <a:gd name="T61" fmla="*/ 2147483646 h 2560"/>
                <a:gd name="T62" fmla="*/ 2147483646 w 2141"/>
                <a:gd name="T63" fmla="*/ 2147483646 h 2560"/>
                <a:gd name="T64" fmla="*/ 2147483646 w 2141"/>
                <a:gd name="T65" fmla="*/ 2147483646 h 2560"/>
                <a:gd name="T66" fmla="*/ 2147483646 w 2141"/>
                <a:gd name="T67" fmla="*/ 2147483646 h 2560"/>
                <a:gd name="T68" fmla="*/ 2147483646 w 2141"/>
                <a:gd name="T69" fmla="*/ 2147483646 h 2560"/>
                <a:gd name="T70" fmla="*/ 2147483646 w 2141"/>
                <a:gd name="T71" fmla="*/ 2147483646 h 2560"/>
                <a:gd name="T72" fmla="*/ 2147483646 w 2141"/>
                <a:gd name="T73" fmla="*/ 2147483646 h 2560"/>
                <a:gd name="T74" fmla="*/ 2147483646 w 2141"/>
                <a:gd name="T75" fmla="*/ 2147483646 h 2560"/>
                <a:gd name="T76" fmla="*/ 2147483646 w 2141"/>
                <a:gd name="T77" fmla="*/ 2147483646 h 2560"/>
                <a:gd name="T78" fmla="*/ 2147483646 w 2141"/>
                <a:gd name="T79" fmla="*/ 2147483646 h 2560"/>
                <a:gd name="T80" fmla="*/ 2147483646 w 2141"/>
                <a:gd name="T81" fmla="*/ 2147483646 h 2560"/>
                <a:gd name="T82" fmla="*/ 2147483646 w 2141"/>
                <a:gd name="T83" fmla="*/ 2147483646 h 2560"/>
                <a:gd name="T84" fmla="*/ 2147483646 w 2141"/>
                <a:gd name="T85" fmla="*/ 2147483646 h 2560"/>
                <a:gd name="T86" fmla="*/ 2147483646 w 2141"/>
                <a:gd name="T87" fmla="*/ 2147483646 h 2560"/>
                <a:gd name="T88" fmla="*/ 2147483646 w 2141"/>
                <a:gd name="T89" fmla="*/ 2147483646 h 2560"/>
                <a:gd name="T90" fmla="*/ 2147483646 w 2141"/>
                <a:gd name="T91" fmla="*/ 2147483646 h 2560"/>
                <a:gd name="T92" fmla="*/ 2147483646 w 2141"/>
                <a:gd name="T93" fmla="*/ 2147483646 h 2560"/>
                <a:gd name="T94" fmla="*/ 2147483646 w 2141"/>
                <a:gd name="T95" fmla="*/ 2147483646 h 2560"/>
                <a:gd name="T96" fmla="*/ 2147483646 w 2141"/>
                <a:gd name="T97" fmla="*/ 2147483646 h 2560"/>
                <a:gd name="T98" fmla="*/ 2147483646 w 2141"/>
                <a:gd name="T99" fmla="*/ 2147483646 h 2560"/>
                <a:gd name="T100" fmla="*/ 2147483646 w 2141"/>
                <a:gd name="T101" fmla="*/ 2147483646 h 2560"/>
                <a:gd name="T102" fmla="*/ 2147483646 w 2141"/>
                <a:gd name="T103" fmla="*/ 2147483646 h 2560"/>
                <a:gd name="T104" fmla="*/ 2147483646 w 2141"/>
                <a:gd name="T105" fmla="*/ 2147483646 h 2560"/>
                <a:gd name="T106" fmla="*/ 2147483646 w 2141"/>
                <a:gd name="T107" fmla="*/ 2147483646 h 2560"/>
                <a:gd name="T108" fmla="*/ 2147483646 w 2141"/>
                <a:gd name="T109" fmla="*/ 2147483646 h 2560"/>
                <a:gd name="T110" fmla="*/ 2147483646 w 2141"/>
                <a:gd name="T111" fmla="*/ 2147483646 h 2560"/>
                <a:gd name="T112" fmla="*/ 2147483646 w 2141"/>
                <a:gd name="T113" fmla="*/ 2147483646 h 2560"/>
                <a:gd name="T114" fmla="*/ 2147483646 w 2141"/>
                <a:gd name="T115" fmla="*/ 2147483646 h 2560"/>
                <a:gd name="T116" fmla="*/ 2147483646 w 2141"/>
                <a:gd name="T117" fmla="*/ 2147483646 h 2560"/>
                <a:gd name="T118" fmla="*/ 2147483646 w 2141"/>
                <a:gd name="T119" fmla="*/ 2147483646 h 25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141"/>
                <a:gd name="T181" fmla="*/ 0 h 2560"/>
                <a:gd name="T182" fmla="*/ 2141 w 2141"/>
                <a:gd name="T183" fmla="*/ 2560 h 256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141" h="2560">
                  <a:moveTo>
                    <a:pt x="235" y="2194"/>
                  </a:moveTo>
                  <a:lnTo>
                    <a:pt x="232" y="2194"/>
                  </a:lnTo>
                  <a:lnTo>
                    <a:pt x="229" y="2194"/>
                  </a:lnTo>
                  <a:lnTo>
                    <a:pt x="223" y="2180"/>
                  </a:lnTo>
                  <a:lnTo>
                    <a:pt x="217" y="2167"/>
                  </a:lnTo>
                  <a:lnTo>
                    <a:pt x="211" y="2153"/>
                  </a:lnTo>
                  <a:lnTo>
                    <a:pt x="205" y="2141"/>
                  </a:lnTo>
                  <a:lnTo>
                    <a:pt x="193" y="2146"/>
                  </a:lnTo>
                  <a:lnTo>
                    <a:pt x="183" y="2149"/>
                  </a:lnTo>
                  <a:lnTo>
                    <a:pt x="177" y="2151"/>
                  </a:lnTo>
                  <a:lnTo>
                    <a:pt x="171" y="2152"/>
                  </a:lnTo>
                  <a:lnTo>
                    <a:pt x="164" y="2152"/>
                  </a:lnTo>
                  <a:lnTo>
                    <a:pt x="156" y="2151"/>
                  </a:lnTo>
                  <a:lnTo>
                    <a:pt x="152" y="2139"/>
                  </a:lnTo>
                  <a:lnTo>
                    <a:pt x="149" y="2130"/>
                  </a:lnTo>
                  <a:lnTo>
                    <a:pt x="146" y="2127"/>
                  </a:lnTo>
                  <a:lnTo>
                    <a:pt x="143" y="2125"/>
                  </a:lnTo>
                  <a:lnTo>
                    <a:pt x="139" y="2123"/>
                  </a:lnTo>
                  <a:lnTo>
                    <a:pt x="133" y="2121"/>
                  </a:lnTo>
                  <a:lnTo>
                    <a:pt x="133" y="2125"/>
                  </a:lnTo>
                  <a:lnTo>
                    <a:pt x="133" y="2129"/>
                  </a:lnTo>
                  <a:lnTo>
                    <a:pt x="128" y="2129"/>
                  </a:lnTo>
                  <a:lnTo>
                    <a:pt x="124" y="2129"/>
                  </a:lnTo>
                  <a:lnTo>
                    <a:pt x="123" y="2113"/>
                  </a:lnTo>
                  <a:lnTo>
                    <a:pt x="123" y="2095"/>
                  </a:lnTo>
                  <a:lnTo>
                    <a:pt x="123" y="2087"/>
                  </a:lnTo>
                  <a:lnTo>
                    <a:pt x="121" y="2079"/>
                  </a:lnTo>
                  <a:lnTo>
                    <a:pt x="120" y="2074"/>
                  </a:lnTo>
                  <a:lnTo>
                    <a:pt x="118" y="2071"/>
                  </a:lnTo>
                  <a:lnTo>
                    <a:pt x="116" y="2067"/>
                  </a:lnTo>
                  <a:lnTo>
                    <a:pt x="113" y="2064"/>
                  </a:lnTo>
                  <a:lnTo>
                    <a:pt x="112" y="2053"/>
                  </a:lnTo>
                  <a:lnTo>
                    <a:pt x="110" y="2041"/>
                  </a:lnTo>
                  <a:lnTo>
                    <a:pt x="103" y="2040"/>
                  </a:lnTo>
                  <a:lnTo>
                    <a:pt x="95" y="2039"/>
                  </a:lnTo>
                  <a:lnTo>
                    <a:pt x="97" y="2024"/>
                  </a:lnTo>
                  <a:lnTo>
                    <a:pt x="101" y="2009"/>
                  </a:lnTo>
                  <a:lnTo>
                    <a:pt x="105" y="1994"/>
                  </a:lnTo>
                  <a:lnTo>
                    <a:pt x="110" y="1981"/>
                  </a:lnTo>
                  <a:lnTo>
                    <a:pt x="115" y="1966"/>
                  </a:lnTo>
                  <a:lnTo>
                    <a:pt x="119" y="1952"/>
                  </a:lnTo>
                  <a:lnTo>
                    <a:pt x="122" y="1937"/>
                  </a:lnTo>
                  <a:lnTo>
                    <a:pt x="123" y="1923"/>
                  </a:lnTo>
                  <a:lnTo>
                    <a:pt x="110" y="1915"/>
                  </a:lnTo>
                  <a:lnTo>
                    <a:pt x="97" y="1908"/>
                  </a:lnTo>
                  <a:lnTo>
                    <a:pt x="86" y="1904"/>
                  </a:lnTo>
                  <a:lnTo>
                    <a:pt x="74" y="1902"/>
                  </a:lnTo>
                  <a:lnTo>
                    <a:pt x="49" y="1899"/>
                  </a:lnTo>
                  <a:lnTo>
                    <a:pt x="19" y="1896"/>
                  </a:lnTo>
                  <a:lnTo>
                    <a:pt x="20" y="1890"/>
                  </a:lnTo>
                  <a:lnTo>
                    <a:pt x="21" y="1885"/>
                  </a:lnTo>
                  <a:lnTo>
                    <a:pt x="22" y="1879"/>
                  </a:lnTo>
                  <a:lnTo>
                    <a:pt x="24" y="1874"/>
                  </a:lnTo>
                  <a:lnTo>
                    <a:pt x="26" y="1870"/>
                  </a:lnTo>
                  <a:lnTo>
                    <a:pt x="27" y="1865"/>
                  </a:lnTo>
                  <a:lnTo>
                    <a:pt x="28" y="1860"/>
                  </a:lnTo>
                  <a:lnTo>
                    <a:pt x="29" y="1852"/>
                  </a:lnTo>
                  <a:lnTo>
                    <a:pt x="24" y="1847"/>
                  </a:lnTo>
                  <a:lnTo>
                    <a:pt x="21" y="1844"/>
                  </a:lnTo>
                  <a:lnTo>
                    <a:pt x="20" y="1841"/>
                  </a:lnTo>
                  <a:lnTo>
                    <a:pt x="19" y="1836"/>
                  </a:lnTo>
                  <a:lnTo>
                    <a:pt x="30" y="1830"/>
                  </a:lnTo>
                  <a:lnTo>
                    <a:pt x="40" y="1824"/>
                  </a:lnTo>
                  <a:lnTo>
                    <a:pt x="41" y="1817"/>
                  </a:lnTo>
                  <a:lnTo>
                    <a:pt x="43" y="1811"/>
                  </a:lnTo>
                  <a:lnTo>
                    <a:pt x="47" y="1811"/>
                  </a:lnTo>
                  <a:lnTo>
                    <a:pt x="50" y="1811"/>
                  </a:lnTo>
                  <a:lnTo>
                    <a:pt x="48" y="1792"/>
                  </a:lnTo>
                  <a:lnTo>
                    <a:pt x="46" y="1780"/>
                  </a:lnTo>
                  <a:lnTo>
                    <a:pt x="41" y="1766"/>
                  </a:lnTo>
                  <a:lnTo>
                    <a:pt x="34" y="1747"/>
                  </a:lnTo>
                  <a:lnTo>
                    <a:pt x="24" y="1745"/>
                  </a:lnTo>
                  <a:lnTo>
                    <a:pt x="15" y="1742"/>
                  </a:lnTo>
                  <a:lnTo>
                    <a:pt x="16" y="1734"/>
                  </a:lnTo>
                  <a:lnTo>
                    <a:pt x="17" y="1725"/>
                  </a:lnTo>
                  <a:lnTo>
                    <a:pt x="19" y="1717"/>
                  </a:lnTo>
                  <a:lnTo>
                    <a:pt x="21" y="1708"/>
                  </a:lnTo>
                  <a:lnTo>
                    <a:pt x="33" y="1699"/>
                  </a:lnTo>
                  <a:lnTo>
                    <a:pt x="44" y="1690"/>
                  </a:lnTo>
                  <a:lnTo>
                    <a:pt x="48" y="1685"/>
                  </a:lnTo>
                  <a:lnTo>
                    <a:pt x="51" y="1680"/>
                  </a:lnTo>
                  <a:lnTo>
                    <a:pt x="54" y="1676"/>
                  </a:lnTo>
                  <a:lnTo>
                    <a:pt x="56" y="1671"/>
                  </a:lnTo>
                  <a:lnTo>
                    <a:pt x="60" y="1659"/>
                  </a:lnTo>
                  <a:lnTo>
                    <a:pt x="61" y="1648"/>
                  </a:lnTo>
                  <a:lnTo>
                    <a:pt x="62" y="1634"/>
                  </a:lnTo>
                  <a:lnTo>
                    <a:pt x="61" y="1617"/>
                  </a:lnTo>
                  <a:lnTo>
                    <a:pt x="66" y="1611"/>
                  </a:lnTo>
                  <a:lnTo>
                    <a:pt x="69" y="1606"/>
                  </a:lnTo>
                  <a:lnTo>
                    <a:pt x="72" y="1599"/>
                  </a:lnTo>
                  <a:lnTo>
                    <a:pt x="72" y="1590"/>
                  </a:lnTo>
                  <a:lnTo>
                    <a:pt x="95" y="1586"/>
                  </a:lnTo>
                  <a:lnTo>
                    <a:pt x="118" y="1581"/>
                  </a:lnTo>
                  <a:lnTo>
                    <a:pt x="140" y="1576"/>
                  </a:lnTo>
                  <a:lnTo>
                    <a:pt x="164" y="1573"/>
                  </a:lnTo>
                  <a:lnTo>
                    <a:pt x="179" y="1589"/>
                  </a:lnTo>
                  <a:lnTo>
                    <a:pt x="192" y="1604"/>
                  </a:lnTo>
                  <a:lnTo>
                    <a:pt x="198" y="1611"/>
                  </a:lnTo>
                  <a:lnTo>
                    <a:pt x="205" y="1617"/>
                  </a:lnTo>
                  <a:lnTo>
                    <a:pt x="215" y="1622"/>
                  </a:lnTo>
                  <a:lnTo>
                    <a:pt x="226" y="1627"/>
                  </a:lnTo>
                  <a:lnTo>
                    <a:pt x="233" y="1627"/>
                  </a:lnTo>
                  <a:lnTo>
                    <a:pt x="242" y="1627"/>
                  </a:lnTo>
                  <a:lnTo>
                    <a:pt x="250" y="1627"/>
                  </a:lnTo>
                  <a:lnTo>
                    <a:pt x="258" y="1627"/>
                  </a:lnTo>
                  <a:lnTo>
                    <a:pt x="263" y="1622"/>
                  </a:lnTo>
                  <a:lnTo>
                    <a:pt x="269" y="1619"/>
                  </a:lnTo>
                  <a:lnTo>
                    <a:pt x="274" y="1617"/>
                  </a:lnTo>
                  <a:lnTo>
                    <a:pt x="279" y="1617"/>
                  </a:lnTo>
                  <a:lnTo>
                    <a:pt x="284" y="1617"/>
                  </a:lnTo>
                  <a:lnTo>
                    <a:pt x="289" y="1619"/>
                  </a:lnTo>
                  <a:lnTo>
                    <a:pt x="293" y="1622"/>
                  </a:lnTo>
                  <a:lnTo>
                    <a:pt x="298" y="1625"/>
                  </a:lnTo>
                  <a:lnTo>
                    <a:pt x="302" y="1629"/>
                  </a:lnTo>
                  <a:lnTo>
                    <a:pt x="305" y="1635"/>
                  </a:lnTo>
                  <a:lnTo>
                    <a:pt x="308" y="1640"/>
                  </a:lnTo>
                  <a:lnTo>
                    <a:pt x="311" y="1645"/>
                  </a:lnTo>
                  <a:lnTo>
                    <a:pt x="315" y="1657"/>
                  </a:lnTo>
                  <a:lnTo>
                    <a:pt x="317" y="1669"/>
                  </a:lnTo>
                  <a:lnTo>
                    <a:pt x="341" y="1666"/>
                  </a:lnTo>
                  <a:lnTo>
                    <a:pt x="365" y="1659"/>
                  </a:lnTo>
                  <a:lnTo>
                    <a:pt x="377" y="1656"/>
                  </a:lnTo>
                  <a:lnTo>
                    <a:pt x="389" y="1651"/>
                  </a:lnTo>
                  <a:lnTo>
                    <a:pt x="399" y="1646"/>
                  </a:lnTo>
                  <a:lnTo>
                    <a:pt x="409" y="1640"/>
                  </a:lnTo>
                  <a:lnTo>
                    <a:pt x="411" y="1654"/>
                  </a:lnTo>
                  <a:lnTo>
                    <a:pt x="414" y="1669"/>
                  </a:lnTo>
                  <a:lnTo>
                    <a:pt x="427" y="1668"/>
                  </a:lnTo>
                  <a:lnTo>
                    <a:pt x="442" y="1668"/>
                  </a:lnTo>
                  <a:lnTo>
                    <a:pt x="456" y="1668"/>
                  </a:lnTo>
                  <a:lnTo>
                    <a:pt x="472" y="1668"/>
                  </a:lnTo>
                  <a:lnTo>
                    <a:pt x="478" y="1662"/>
                  </a:lnTo>
                  <a:lnTo>
                    <a:pt x="485" y="1658"/>
                  </a:lnTo>
                  <a:lnTo>
                    <a:pt x="493" y="1656"/>
                  </a:lnTo>
                  <a:lnTo>
                    <a:pt x="503" y="1655"/>
                  </a:lnTo>
                  <a:lnTo>
                    <a:pt x="503" y="1651"/>
                  </a:lnTo>
                  <a:lnTo>
                    <a:pt x="503" y="1647"/>
                  </a:lnTo>
                  <a:lnTo>
                    <a:pt x="516" y="1644"/>
                  </a:lnTo>
                  <a:lnTo>
                    <a:pt x="530" y="1640"/>
                  </a:lnTo>
                  <a:lnTo>
                    <a:pt x="543" y="1637"/>
                  </a:lnTo>
                  <a:lnTo>
                    <a:pt x="558" y="1632"/>
                  </a:lnTo>
                  <a:lnTo>
                    <a:pt x="563" y="1643"/>
                  </a:lnTo>
                  <a:lnTo>
                    <a:pt x="568" y="1653"/>
                  </a:lnTo>
                  <a:lnTo>
                    <a:pt x="580" y="1652"/>
                  </a:lnTo>
                  <a:lnTo>
                    <a:pt x="590" y="1651"/>
                  </a:lnTo>
                  <a:lnTo>
                    <a:pt x="601" y="1651"/>
                  </a:lnTo>
                  <a:lnTo>
                    <a:pt x="613" y="1651"/>
                  </a:lnTo>
                  <a:lnTo>
                    <a:pt x="619" y="1646"/>
                  </a:lnTo>
                  <a:lnTo>
                    <a:pt x="625" y="1643"/>
                  </a:lnTo>
                  <a:lnTo>
                    <a:pt x="633" y="1641"/>
                  </a:lnTo>
                  <a:lnTo>
                    <a:pt x="641" y="1640"/>
                  </a:lnTo>
                  <a:lnTo>
                    <a:pt x="657" y="1639"/>
                  </a:lnTo>
                  <a:lnTo>
                    <a:pt x="674" y="1639"/>
                  </a:lnTo>
                  <a:lnTo>
                    <a:pt x="673" y="1631"/>
                  </a:lnTo>
                  <a:lnTo>
                    <a:pt x="672" y="1624"/>
                  </a:lnTo>
                  <a:lnTo>
                    <a:pt x="670" y="1617"/>
                  </a:lnTo>
                  <a:lnTo>
                    <a:pt x="668" y="1610"/>
                  </a:lnTo>
                  <a:lnTo>
                    <a:pt x="661" y="1595"/>
                  </a:lnTo>
                  <a:lnTo>
                    <a:pt x="652" y="1582"/>
                  </a:lnTo>
                  <a:lnTo>
                    <a:pt x="633" y="1555"/>
                  </a:lnTo>
                  <a:lnTo>
                    <a:pt x="614" y="1528"/>
                  </a:lnTo>
                  <a:lnTo>
                    <a:pt x="610" y="1528"/>
                  </a:lnTo>
                  <a:lnTo>
                    <a:pt x="606" y="1528"/>
                  </a:lnTo>
                  <a:lnTo>
                    <a:pt x="605" y="1525"/>
                  </a:lnTo>
                  <a:lnTo>
                    <a:pt x="604" y="1522"/>
                  </a:lnTo>
                  <a:lnTo>
                    <a:pt x="602" y="1516"/>
                  </a:lnTo>
                  <a:lnTo>
                    <a:pt x="602" y="1508"/>
                  </a:lnTo>
                  <a:lnTo>
                    <a:pt x="604" y="1477"/>
                  </a:lnTo>
                  <a:lnTo>
                    <a:pt x="605" y="1418"/>
                  </a:lnTo>
                  <a:lnTo>
                    <a:pt x="585" y="1380"/>
                  </a:lnTo>
                  <a:lnTo>
                    <a:pt x="569" y="1352"/>
                  </a:lnTo>
                  <a:lnTo>
                    <a:pt x="558" y="1331"/>
                  </a:lnTo>
                  <a:lnTo>
                    <a:pt x="548" y="1314"/>
                  </a:lnTo>
                  <a:lnTo>
                    <a:pt x="539" y="1300"/>
                  </a:lnTo>
                  <a:lnTo>
                    <a:pt x="531" y="1285"/>
                  </a:lnTo>
                  <a:lnTo>
                    <a:pt x="522" y="1270"/>
                  </a:lnTo>
                  <a:lnTo>
                    <a:pt x="510" y="1252"/>
                  </a:lnTo>
                  <a:lnTo>
                    <a:pt x="510" y="1245"/>
                  </a:lnTo>
                  <a:lnTo>
                    <a:pt x="512" y="1237"/>
                  </a:lnTo>
                  <a:lnTo>
                    <a:pt x="514" y="1231"/>
                  </a:lnTo>
                  <a:lnTo>
                    <a:pt x="516" y="1224"/>
                  </a:lnTo>
                  <a:lnTo>
                    <a:pt x="524" y="1210"/>
                  </a:lnTo>
                  <a:lnTo>
                    <a:pt x="532" y="1198"/>
                  </a:lnTo>
                  <a:lnTo>
                    <a:pt x="541" y="1185"/>
                  </a:lnTo>
                  <a:lnTo>
                    <a:pt x="550" y="1172"/>
                  </a:lnTo>
                  <a:lnTo>
                    <a:pt x="557" y="1160"/>
                  </a:lnTo>
                  <a:lnTo>
                    <a:pt x="561" y="1146"/>
                  </a:lnTo>
                  <a:lnTo>
                    <a:pt x="556" y="1141"/>
                  </a:lnTo>
                  <a:lnTo>
                    <a:pt x="550" y="1137"/>
                  </a:lnTo>
                  <a:lnTo>
                    <a:pt x="542" y="1134"/>
                  </a:lnTo>
                  <a:lnTo>
                    <a:pt x="535" y="1132"/>
                  </a:lnTo>
                  <a:lnTo>
                    <a:pt x="518" y="1129"/>
                  </a:lnTo>
                  <a:lnTo>
                    <a:pt x="503" y="1127"/>
                  </a:lnTo>
                  <a:lnTo>
                    <a:pt x="502" y="1120"/>
                  </a:lnTo>
                  <a:lnTo>
                    <a:pt x="502" y="1114"/>
                  </a:lnTo>
                  <a:lnTo>
                    <a:pt x="492" y="1109"/>
                  </a:lnTo>
                  <a:lnTo>
                    <a:pt x="481" y="1103"/>
                  </a:lnTo>
                  <a:lnTo>
                    <a:pt x="480" y="1096"/>
                  </a:lnTo>
                  <a:lnTo>
                    <a:pt x="480" y="1089"/>
                  </a:lnTo>
                  <a:lnTo>
                    <a:pt x="468" y="1087"/>
                  </a:lnTo>
                  <a:lnTo>
                    <a:pt x="456" y="1084"/>
                  </a:lnTo>
                  <a:lnTo>
                    <a:pt x="446" y="1080"/>
                  </a:lnTo>
                  <a:lnTo>
                    <a:pt x="437" y="1074"/>
                  </a:lnTo>
                  <a:lnTo>
                    <a:pt x="427" y="1069"/>
                  </a:lnTo>
                  <a:lnTo>
                    <a:pt x="418" y="1062"/>
                  </a:lnTo>
                  <a:lnTo>
                    <a:pt x="409" y="1054"/>
                  </a:lnTo>
                  <a:lnTo>
                    <a:pt x="399" y="1045"/>
                  </a:lnTo>
                  <a:lnTo>
                    <a:pt x="391" y="1032"/>
                  </a:lnTo>
                  <a:lnTo>
                    <a:pt x="385" y="1022"/>
                  </a:lnTo>
                  <a:lnTo>
                    <a:pt x="380" y="1012"/>
                  </a:lnTo>
                  <a:lnTo>
                    <a:pt x="375" y="1004"/>
                  </a:lnTo>
                  <a:lnTo>
                    <a:pt x="372" y="995"/>
                  </a:lnTo>
                  <a:lnTo>
                    <a:pt x="369" y="984"/>
                  </a:lnTo>
                  <a:lnTo>
                    <a:pt x="366" y="973"/>
                  </a:lnTo>
                  <a:lnTo>
                    <a:pt x="363" y="957"/>
                  </a:lnTo>
                  <a:lnTo>
                    <a:pt x="372" y="952"/>
                  </a:lnTo>
                  <a:lnTo>
                    <a:pt x="384" y="948"/>
                  </a:lnTo>
                  <a:lnTo>
                    <a:pt x="384" y="941"/>
                  </a:lnTo>
                  <a:lnTo>
                    <a:pt x="385" y="933"/>
                  </a:lnTo>
                  <a:lnTo>
                    <a:pt x="395" y="932"/>
                  </a:lnTo>
                  <a:lnTo>
                    <a:pt x="406" y="930"/>
                  </a:lnTo>
                  <a:lnTo>
                    <a:pt x="417" y="928"/>
                  </a:lnTo>
                  <a:lnTo>
                    <a:pt x="428" y="927"/>
                  </a:lnTo>
                  <a:lnTo>
                    <a:pt x="432" y="900"/>
                  </a:lnTo>
                  <a:lnTo>
                    <a:pt x="438" y="864"/>
                  </a:lnTo>
                  <a:lnTo>
                    <a:pt x="440" y="846"/>
                  </a:lnTo>
                  <a:lnTo>
                    <a:pt x="441" y="831"/>
                  </a:lnTo>
                  <a:lnTo>
                    <a:pt x="441" y="823"/>
                  </a:lnTo>
                  <a:lnTo>
                    <a:pt x="440" y="817"/>
                  </a:lnTo>
                  <a:lnTo>
                    <a:pt x="438" y="812"/>
                  </a:lnTo>
                  <a:lnTo>
                    <a:pt x="434" y="808"/>
                  </a:lnTo>
                  <a:lnTo>
                    <a:pt x="430" y="809"/>
                  </a:lnTo>
                  <a:lnTo>
                    <a:pt x="426" y="810"/>
                  </a:lnTo>
                  <a:lnTo>
                    <a:pt x="422" y="812"/>
                  </a:lnTo>
                  <a:lnTo>
                    <a:pt x="418" y="814"/>
                  </a:lnTo>
                  <a:lnTo>
                    <a:pt x="411" y="821"/>
                  </a:lnTo>
                  <a:lnTo>
                    <a:pt x="405" y="830"/>
                  </a:lnTo>
                  <a:lnTo>
                    <a:pt x="401" y="838"/>
                  </a:lnTo>
                  <a:lnTo>
                    <a:pt x="398" y="848"/>
                  </a:lnTo>
                  <a:lnTo>
                    <a:pt x="396" y="858"/>
                  </a:lnTo>
                  <a:lnTo>
                    <a:pt x="396" y="867"/>
                  </a:lnTo>
                  <a:lnTo>
                    <a:pt x="388" y="869"/>
                  </a:lnTo>
                  <a:lnTo>
                    <a:pt x="377" y="870"/>
                  </a:lnTo>
                  <a:lnTo>
                    <a:pt x="359" y="870"/>
                  </a:lnTo>
                  <a:lnTo>
                    <a:pt x="324" y="870"/>
                  </a:lnTo>
                  <a:lnTo>
                    <a:pt x="322" y="884"/>
                  </a:lnTo>
                  <a:lnTo>
                    <a:pt x="322" y="897"/>
                  </a:lnTo>
                  <a:lnTo>
                    <a:pt x="312" y="887"/>
                  </a:lnTo>
                  <a:lnTo>
                    <a:pt x="301" y="877"/>
                  </a:lnTo>
                  <a:lnTo>
                    <a:pt x="285" y="878"/>
                  </a:lnTo>
                  <a:lnTo>
                    <a:pt x="270" y="878"/>
                  </a:lnTo>
                  <a:lnTo>
                    <a:pt x="262" y="878"/>
                  </a:lnTo>
                  <a:lnTo>
                    <a:pt x="255" y="877"/>
                  </a:lnTo>
                  <a:lnTo>
                    <a:pt x="249" y="875"/>
                  </a:lnTo>
                  <a:lnTo>
                    <a:pt x="243" y="872"/>
                  </a:lnTo>
                  <a:lnTo>
                    <a:pt x="242" y="867"/>
                  </a:lnTo>
                  <a:lnTo>
                    <a:pt x="241" y="864"/>
                  </a:lnTo>
                  <a:lnTo>
                    <a:pt x="239" y="860"/>
                  </a:lnTo>
                  <a:lnTo>
                    <a:pt x="235" y="857"/>
                  </a:lnTo>
                  <a:lnTo>
                    <a:pt x="228" y="850"/>
                  </a:lnTo>
                  <a:lnTo>
                    <a:pt x="219" y="846"/>
                  </a:lnTo>
                  <a:lnTo>
                    <a:pt x="198" y="840"/>
                  </a:lnTo>
                  <a:lnTo>
                    <a:pt x="180" y="836"/>
                  </a:lnTo>
                  <a:lnTo>
                    <a:pt x="178" y="832"/>
                  </a:lnTo>
                  <a:lnTo>
                    <a:pt x="176" y="829"/>
                  </a:lnTo>
                  <a:lnTo>
                    <a:pt x="175" y="824"/>
                  </a:lnTo>
                  <a:lnTo>
                    <a:pt x="175" y="820"/>
                  </a:lnTo>
                  <a:lnTo>
                    <a:pt x="175" y="812"/>
                  </a:lnTo>
                  <a:lnTo>
                    <a:pt x="175" y="803"/>
                  </a:lnTo>
                  <a:lnTo>
                    <a:pt x="175" y="794"/>
                  </a:lnTo>
                  <a:lnTo>
                    <a:pt x="175" y="786"/>
                  </a:lnTo>
                  <a:lnTo>
                    <a:pt x="174" y="783"/>
                  </a:lnTo>
                  <a:lnTo>
                    <a:pt x="173" y="779"/>
                  </a:lnTo>
                  <a:lnTo>
                    <a:pt x="171" y="776"/>
                  </a:lnTo>
                  <a:lnTo>
                    <a:pt x="168" y="773"/>
                  </a:lnTo>
                  <a:lnTo>
                    <a:pt x="150" y="779"/>
                  </a:lnTo>
                  <a:lnTo>
                    <a:pt x="139" y="783"/>
                  </a:lnTo>
                  <a:lnTo>
                    <a:pt x="124" y="764"/>
                  </a:lnTo>
                  <a:lnTo>
                    <a:pt x="108" y="747"/>
                  </a:lnTo>
                  <a:lnTo>
                    <a:pt x="90" y="730"/>
                  </a:lnTo>
                  <a:lnTo>
                    <a:pt x="72" y="713"/>
                  </a:lnTo>
                  <a:lnTo>
                    <a:pt x="53" y="697"/>
                  </a:lnTo>
                  <a:lnTo>
                    <a:pt x="34" y="681"/>
                  </a:lnTo>
                  <a:lnTo>
                    <a:pt x="17" y="665"/>
                  </a:lnTo>
                  <a:lnTo>
                    <a:pt x="0" y="647"/>
                  </a:lnTo>
                  <a:lnTo>
                    <a:pt x="3" y="631"/>
                  </a:lnTo>
                  <a:lnTo>
                    <a:pt x="6" y="613"/>
                  </a:lnTo>
                  <a:lnTo>
                    <a:pt x="9" y="596"/>
                  </a:lnTo>
                  <a:lnTo>
                    <a:pt x="13" y="580"/>
                  </a:lnTo>
                  <a:lnTo>
                    <a:pt x="26" y="579"/>
                  </a:lnTo>
                  <a:lnTo>
                    <a:pt x="40" y="578"/>
                  </a:lnTo>
                  <a:lnTo>
                    <a:pt x="53" y="558"/>
                  </a:lnTo>
                  <a:lnTo>
                    <a:pt x="64" y="538"/>
                  </a:lnTo>
                  <a:lnTo>
                    <a:pt x="69" y="529"/>
                  </a:lnTo>
                  <a:lnTo>
                    <a:pt x="74" y="518"/>
                  </a:lnTo>
                  <a:lnTo>
                    <a:pt x="77" y="508"/>
                  </a:lnTo>
                  <a:lnTo>
                    <a:pt x="79" y="497"/>
                  </a:lnTo>
                  <a:lnTo>
                    <a:pt x="64" y="497"/>
                  </a:lnTo>
                  <a:lnTo>
                    <a:pt x="50" y="497"/>
                  </a:lnTo>
                  <a:lnTo>
                    <a:pt x="47" y="481"/>
                  </a:lnTo>
                  <a:lnTo>
                    <a:pt x="45" y="467"/>
                  </a:lnTo>
                  <a:lnTo>
                    <a:pt x="35" y="465"/>
                  </a:lnTo>
                  <a:lnTo>
                    <a:pt x="27" y="464"/>
                  </a:lnTo>
                  <a:lnTo>
                    <a:pt x="32" y="454"/>
                  </a:lnTo>
                  <a:lnTo>
                    <a:pt x="37" y="446"/>
                  </a:lnTo>
                  <a:lnTo>
                    <a:pt x="40" y="446"/>
                  </a:lnTo>
                  <a:lnTo>
                    <a:pt x="45" y="446"/>
                  </a:lnTo>
                  <a:lnTo>
                    <a:pt x="45" y="433"/>
                  </a:lnTo>
                  <a:lnTo>
                    <a:pt x="45" y="420"/>
                  </a:lnTo>
                  <a:lnTo>
                    <a:pt x="45" y="407"/>
                  </a:lnTo>
                  <a:lnTo>
                    <a:pt x="45" y="395"/>
                  </a:lnTo>
                  <a:lnTo>
                    <a:pt x="48" y="395"/>
                  </a:lnTo>
                  <a:lnTo>
                    <a:pt x="53" y="395"/>
                  </a:lnTo>
                  <a:lnTo>
                    <a:pt x="53" y="385"/>
                  </a:lnTo>
                  <a:lnTo>
                    <a:pt x="54" y="374"/>
                  </a:lnTo>
                  <a:lnTo>
                    <a:pt x="55" y="364"/>
                  </a:lnTo>
                  <a:lnTo>
                    <a:pt x="56" y="355"/>
                  </a:lnTo>
                  <a:lnTo>
                    <a:pt x="60" y="332"/>
                  </a:lnTo>
                  <a:lnTo>
                    <a:pt x="63" y="309"/>
                  </a:lnTo>
                  <a:lnTo>
                    <a:pt x="67" y="285"/>
                  </a:lnTo>
                  <a:lnTo>
                    <a:pt x="72" y="261"/>
                  </a:lnTo>
                  <a:lnTo>
                    <a:pt x="76" y="237"/>
                  </a:lnTo>
                  <a:lnTo>
                    <a:pt x="82" y="215"/>
                  </a:lnTo>
                  <a:lnTo>
                    <a:pt x="88" y="193"/>
                  </a:lnTo>
                  <a:lnTo>
                    <a:pt x="95" y="172"/>
                  </a:lnTo>
                  <a:lnTo>
                    <a:pt x="122" y="177"/>
                  </a:lnTo>
                  <a:lnTo>
                    <a:pt x="150" y="182"/>
                  </a:lnTo>
                  <a:lnTo>
                    <a:pt x="177" y="188"/>
                  </a:lnTo>
                  <a:lnTo>
                    <a:pt x="205" y="193"/>
                  </a:lnTo>
                  <a:lnTo>
                    <a:pt x="232" y="198"/>
                  </a:lnTo>
                  <a:lnTo>
                    <a:pt x="260" y="204"/>
                  </a:lnTo>
                  <a:lnTo>
                    <a:pt x="287" y="209"/>
                  </a:lnTo>
                  <a:lnTo>
                    <a:pt x="315" y="215"/>
                  </a:lnTo>
                  <a:lnTo>
                    <a:pt x="314" y="227"/>
                  </a:lnTo>
                  <a:lnTo>
                    <a:pt x="312" y="236"/>
                  </a:lnTo>
                  <a:lnTo>
                    <a:pt x="309" y="249"/>
                  </a:lnTo>
                  <a:lnTo>
                    <a:pt x="301" y="270"/>
                  </a:lnTo>
                  <a:lnTo>
                    <a:pt x="293" y="272"/>
                  </a:lnTo>
                  <a:lnTo>
                    <a:pt x="288" y="273"/>
                  </a:lnTo>
                  <a:lnTo>
                    <a:pt x="286" y="266"/>
                  </a:lnTo>
                  <a:lnTo>
                    <a:pt x="285" y="260"/>
                  </a:lnTo>
                  <a:lnTo>
                    <a:pt x="275" y="256"/>
                  </a:lnTo>
                  <a:lnTo>
                    <a:pt x="265" y="253"/>
                  </a:lnTo>
                  <a:lnTo>
                    <a:pt x="260" y="257"/>
                  </a:lnTo>
                  <a:lnTo>
                    <a:pt x="257" y="262"/>
                  </a:lnTo>
                  <a:lnTo>
                    <a:pt x="252" y="274"/>
                  </a:lnTo>
                  <a:lnTo>
                    <a:pt x="243" y="294"/>
                  </a:lnTo>
                  <a:lnTo>
                    <a:pt x="251" y="294"/>
                  </a:lnTo>
                  <a:lnTo>
                    <a:pt x="260" y="295"/>
                  </a:lnTo>
                  <a:lnTo>
                    <a:pt x="270" y="297"/>
                  </a:lnTo>
                  <a:lnTo>
                    <a:pt x="279" y="298"/>
                  </a:lnTo>
                  <a:lnTo>
                    <a:pt x="278" y="306"/>
                  </a:lnTo>
                  <a:lnTo>
                    <a:pt x="278" y="315"/>
                  </a:lnTo>
                  <a:lnTo>
                    <a:pt x="284" y="317"/>
                  </a:lnTo>
                  <a:lnTo>
                    <a:pt x="291" y="318"/>
                  </a:lnTo>
                  <a:lnTo>
                    <a:pt x="300" y="338"/>
                  </a:lnTo>
                  <a:lnTo>
                    <a:pt x="307" y="357"/>
                  </a:lnTo>
                  <a:lnTo>
                    <a:pt x="311" y="365"/>
                  </a:lnTo>
                  <a:lnTo>
                    <a:pt x="313" y="374"/>
                  </a:lnTo>
                  <a:lnTo>
                    <a:pt x="316" y="383"/>
                  </a:lnTo>
                  <a:lnTo>
                    <a:pt x="317" y="393"/>
                  </a:lnTo>
                  <a:lnTo>
                    <a:pt x="330" y="391"/>
                  </a:lnTo>
                  <a:lnTo>
                    <a:pt x="341" y="388"/>
                  </a:lnTo>
                  <a:lnTo>
                    <a:pt x="354" y="384"/>
                  </a:lnTo>
                  <a:lnTo>
                    <a:pt x="365" y="379"/>
                  </a:lnTo>
                  <a:lnTo>
                    <a:pt x="388" y="370"/>
                  </a:lnTo>
                  <a:lnTo>
                    <a:pt x="411" y="363"/>
                  </a:lnTo>
                  <a:lnTo>
                    <a:pt x="412" y="347"/>
                  </a:lnTo>
                  <a:lnTo>
                    <a:pt x="414" y="333"/>
                  </a:lnTo>
                  <a:lnTo>
                    <a:pt x="376" y="345"/>
                  </a:lnTo>
                  <a:lnTo>
                    <a:pt x="349" y="355"/>
                  </a:lnTo>
                  <a:lnTo>
                    <a:pt x="344" y="356"/>
                  </a:lnTo>
                  <a:lnTo>
                    <a:pt x="340" y="355"/>
                  </a:lnTo>
                  <a:lnTo>
                    <a:pt x="336" y="353"/>
                  </a:lnTo>
                  <a:lnTo>
                    <a:pt x="332" y="348"/>
                  </a:lnTo>
                  <a:lnTo>
                    <a:pt x="329" y="342"/>
                  </a:lnTo>
                  <a:lnTo>
                    <a:pt x="327" y="335"/>
                  </a:lnTo>
                  <a:lnTo>
                    <a:pt x="324" y="325"/>
                  </a:lnTo>
                  <a:lnTo>
                    <a:pt x="322" y="311"/>
                  </a:lnTo>
                  <a:lnTo>
                    <a:pt x="316" y="308"/>
                  </a:lnTo>
                  <a:lnTo>
                    <a:pt x="310" y="306"/>
                  </a:lnTo>
                  <a:lnTo>
                    <a:pt x="320" y="306"/>
                  </a:lnTo>
                  <a:lnTo>
                    <a:pt x="331" y="309"/>
                  </a:lnTo>
                  <a:lnTo>
                    <a:pt x="344" y="312"/>
                  </a:lnTo>
                  <a:lnTo>
                    <a:pt x="361" y="315"/>
                  </a:lnTo>
                  <a:lnTo>
                    <a:pt x="363" y="312"/>
                  </a:lnTo>
                  <a:lnTo>
                    <a:pt x="364" y="309"/>
                  </a:lnTo>
                  <a:lnTo>
                    <a:pt x="364" y="305"/>
                  </a:lnTo>
                  <a:lnTo>
                    <a:pt x="364" y="300"/>
                  </a:lnTo>
                  <a:lnTo>
                    <a:pt x="363" y="288"/>
                  </a:lnTo>
                  <a:lnTo>
                    <a:pt x="360" y="276"/>
                  </a:lnTo>
                  <a:lnTo>
                    <a:pt x="353" y="250"/>
                  </a:lnTo>
                  <a:lnTo>
                    <a:pt x="346" y="231"/>
                  </a:lnTo>
                  <a:lnTo>
                    <a:pt x="357" y="230"/>
                  </a:lnTo>
                  <a:lnTo>
                    <a:pt x="368" y="230"/>
                  </a:lnTo>
                  <a:lnTo>
                    <a:pt x="380" y="229"/>
                  </a:lnTo>
                  <a:lnTo>
                    <a:pt x="391" y="229"/>
                  </a:lnTo>
                  <a:lnTo>
                    <a:pt x="391" y="232"/>
                  </a:lnTo>
                  <a:lnTo>
                    <a:pt x="391" y="237"/>
                  </a:lnTo>
                  <a:lnTo>
                    <a:pt x="409" y="239"/>
                  </a:lnTo>
                  <a:lnTo>
                    <a:pt x="427" y="242"/>
                  </a:lnTo>
                  <a:lnTo>
                    <a:pt x="446" y="244"/>
                  </a:lnTo>
                  <a:lnTo>
                    <a:pt x="465" y="246"/>
                  </a:lnTo>
                  <a:lnTo>
                    <a:pt x="466" y="231"/>
                  </a:lnTo>
                  <a:lnTo>
                    <a:pt x="468" y="218"/>
                  </a:lnTo>
                  <a:lnTo>
                    <a:pt x="472" y="205"/>
                  </a:lnTo>
                  <a:lnTo>
                    <a:pt x="477" y="192"/>
                  </a:lnTo>
                  <a:lnTo>
                    <a:pt x="487" y="136"/>
                  </a:lnTo>
                  <a:lnTo>
                    <a:pt x="496" y="94"/>
                  </a:lnTo>
                  <a:lnTo>
                    <a:pt x="502" y="63"/>
                  </a:lnTo>
                  <a:lnTo>
                    <a:pt x="507" y="41"/>
                  </a:lnTo>
                  <a:lnTo>
                    <a:pt x="510" y="27"/>
                  </a:lnTo>
                  <a:lnTo>
                    <a:pt x="513" y="16"/>
                  </a:lnTo>
                  <a:lnTo>
                    <a:pt x="515" y="8"/>
                  </a:lnTo>
                  <a:lnTo>
                    <a:pt x="518" y="0"/>
                  </a:lnTo>
                  <a:lnTo>
                    <a:pt x="532" y="5"/>
                  </a:lnTo>
                  <a:lnTo>
                    <a:pt x="549" y="11"/>
                  </a:lnTo>
                  <a:lnTo>
                    <a:pt x="580" y="21"/>
                  </a:lnTo>
                  <a:lnTo>
                    <a:pt x="638" y="36"/>
                  </a:lnTo>
                  <a:lnTo>
                    <a:pt x="658" y="38"/>
                  </a:lnTo>
                  <a:lnTo>
                    <a:pt x="679" y="40"/>
                  </a:lnTo>
                  <a:lnTo>
                    <a:pt x="700" y="42"/>
                  </a:lnTo>
                  <a:lnTo>
                    <a:pt x="722" y="43"/>
                  </a:lnTo>
                  <a:lnTo>
                    <a:pt x="733" y="48"/>
                  </a:lnTo>
                  <a:lnTo>
                    <a:pt x="746" y="52"/>
                  </a:lnTo>
                  <a:lnTo>
                    <a:pt x="745" y="64"/>
                  </a:lnTo>
                  <a:lnTo>
                    <a:pt x="742" y="75"/>
                  </a:lnTo>
                  <a:lnTo>
                    <a:pt x="739" y="87"/>
                  </a:lnTo>
                  <a:lnTo>
                    <a:pt x="732" y="107"/>
                  </a:lnTo>
                  <a:lnTo>
                    <a:pt x="736" y="110"/>
                  </a:lnTo>
                  <a:lnTo>
                    <a:pt x="740" y="113"/>
                  </a:lnTo>
                  <a:lnTo>
                    <a:pt x="745" y="114"/>
                  </a:lnTo>
                  <a:lnTo>
                    <a:pt x="750" y="116"/>
                  </a:lnTo>
                  <a:lnTo>
                    <a:pt x="759" y="117"/>
                  </a:lnTo>
                  <a:lnTo>
                    <a:pt x="769" y="118"/>
                  </a:lnTo>
                  <a:lnTo>
                    <a:pt x="769" y="121"/>
                  </a:lnTo>
                  <a:lnTo>
                    <a:pt x="769" y="126"/>
                  </a:lnTo>
                  <a:lnTo>
                    <a:pt x="805" y="130"/>
                  </a:lnTo>
                  <a:lnTo>
                    <a:pt x="841" y="136"/>
                  </a:lnTo>
                  <a:lnTo>
                    <a:pt x="876" y="143"/>
                  </a:lnTo>
                  <a:lnTo>
                    <a:pt x="911" y="150"/>
                  </a:lnTo>
                  <a:lnTo>
                    <a:pt x="947" y="160"/>
                  </a:lnTo>
                  <a:lnTo>
                    <a:pt x="982" y="169"/>
                  </a:lnTo>
                  <a:lnTo>
                    <a:pt x="1017" y="177"/>
                  </a:lnTo>
                  <a:lnTo>
                    <a:pt x="1052" y="186"/>
                  </a:lnTo>
                  <a:lnTo>
                    <a:pt x="1052" y="190"/>
                  </a:lnTo>
                  <a:lnTo>
                    <a:pt x="1052" y="193"/>
                  </a:lnTo>
                  <a:lnTo>
                    <a:pt x="1065" y="194"/>
                  </a:lnTo>
                  <a:lnTo>
                    <a:pt x="1077" y="195"/>
                  </a:lnTo>
                  <a:lnTo>
                    <a:pt x="1090" y="196"/>
                  </a:lnTo>
                  <a:lnTo>
                    <a:pt x="1102" y="198"/>
                  </a:lnTo>
                  <a:lnTo>
                    <a:pt x="1102" y="208"/>
                  </a:lnTo>
                  <a:lnTo>
                    <a:pt x="1102" y="220"/>
                  </a:lnTo>
                  <a:lnTo>
                    <a:pt x="1114" y="221"/>
                  </a:lnTo>
                  <a:lnTo>
                    <a:pt x="1124" y="223"/>
                  </a:lnTo>
                  <a:lnTo>
                    <a:pt x="1129" y="236"/>
                  </a:lnTo>
                  <a:lnTo>
                    <a:pt x="1134" y="251"/>
                  </a:lnTo>
                  <a:lnTo>
                    <a:pt x="1143" y="250"/>
                  </a:lnTo>
                  <a:lnTo>
                    <a:pt x="1152" y="249"/>
                  </a:lnTo>
                  <a:lnTo>
                    <a:pt x="1160" y="248"/>
                  </a:lnTo>
                  <a:lnTo>
                    <a:pt x="1170" y="248"/>
                  </a:lnTo>
                  <a:lnTo>
                    <a:pt x="1168" y="239"/>
                  </a:lnTo>
                  <a:lnTo>
                    <a:pt x="1166" y="231"/>
                  </a:lnTo>
                  <a:lnTo>
                    <a:pt x="1164" y="223"/>
                  </a:lnTo>
                  <a:lnTo>
                    <a:pt x="1163" y="215"/>
                  </a:lnTo>
                  <a:lnTo>
                    <a:pt x="1168" y="218"/>
                  </a:lnTo>
                  <a:lnTo>
                    <a:pt x="1171" y="221"/>
                  </a:lnTo>
                  <a:lnTo>
                    <a:pt x="1174" y="223"/>
                  </a:lnTo>
                  <a:lnTo>
                    <a:pt x="1178" y="224"/>
                  </a:lnTo>
                  <a:lnTo>
                    <a:pt x="1185" y="224"/>
                  </a:lnTo>
                  <a:lnTo>
                    <a:pt x="1191" y="224"/>
                  </a:lnTo>
                  <a:lnTo>
                    <a:pt x="1206" y="220"/>
                  </a:lnTo>
                  <a:lnTo>
                    <a:pt x="1220" y="217"/>
                  </a:lnTo>
                  <a:lnTo>
                    <a:pt x="1219" y="224"/>
                  </a:lnTo>
                  <a:lnTo>
                    <a:pt x="1218" y="231"/>
                  </a:lnTo>
                  <a:lnTo>
                    <a:pt x="1231" y="235"/>
                  </a:lnTo>
                  <a:lnTo>
                    <a:pt x="1243" y="238"/>
                  </a:lnTo>
                  <a:lnTo>
                    <a:pt x="1239" y="249"/>
                  </a:lnTo>
                  <a:lnTo>
                    <a:pt x="1236" y="256"/>
                  </a:lnTo>
                  <a:lnTo>
                    <a:pt x="1234" y="262"/>
                  </a:lnTo>
                  <a:lnTo>
                    <a:pt x="1234" y="267"/>
                  </a:lnTo>
                  <a:lnTo>
                    <a:pt x="1235" y="273"/>
                  </a:lnTo>
                  <a:lnTo>
                    <a:pt x="1238" y="279"/>
                  </a:lnTo>
                  <a:lnTo>
                    <a:pt x="1244" y="285"/>
                  </a:lnTo>
                  <a:lnTo>
                    <a:pt x="1252" y="293"/>
                  </a:lnTo>
                  <a:lnTo>
                    <a:pt x="1292" y="301"/>
                  </a:lnTo>
                  <a:lnTo>
                    <a:pt x="1331" y="308"/>
                  </a:lnTo>
                  <a:lnTo>
                    <a:pt x="1371" y="316"/>
                  </a:lnTo>
                  <a:lnTo>
                    <a:pt x="1410" y="325"/>
                  </a:lnTo>
                  <a:lnTo>
                    <a:pt x="1451" y="334"/>
                  </a:lnTo>
                  <a:lnTo>
                    <a:pt x="1490" y="342"/>
                  </a:lnTo>
                  <a:lnTo>
                    <a:pt x="1529" y="350"/>
                  </a:lnTo>
                  <a:lnTo>
                    <a:pt x="1570" y="358"/>
                  </a:lnTo>
                  <a:lnTo>
                    <a:pt x="1571" y="361"/>
                  </a:lnTo>
                  <a:lnTo>
                    <a:pt x="1573" y="364"/>
                  </a:lnTo>
                  <a:lnTo>
                    <a:pt x="1574" y="367"/>
                  </a:lnTo>
                  <a:lnTo>
                    <a:pt x="1575" y="371"/>
                  </a:lnTo>
                  <a:lnTo>
                    <a:pt x="1575" y="382"/>
                  </a:lnTo>
                  <a:lnTo>
                    <a:pt x="1575" y="393"/>
                  </a:lnTo>
                  <a:lnTo>
                    <a:pt x="1573" y="406"/>
                  </a:lnTo>
                  <a:lnTo>
                    <a:pt x="1571" y="421"/>
                  </a:lnTo>
                  <a:lnTo>
                    <a:pt x="1568" y="436"/>
                  </a:lnTo>
                  <a:lnTo>
                    <a:pt x="1564" y="451"/>
                  </a:lnTo>
                  <a:lnTo>
                    <a:pt x="1555" y="481"/>
                  </a:lnTo>
                  <a:lnTo>
                    <a:pt x="1546" y="510"/>
                  </a:lnTo>
                  <a:lnTo>
                    <a:pt x="1539" y="533"/>
                  </a:lnTo>
                  <a:lnTo>
                    <a:pt x="1534" y="550"/>
                  </a:lnTo>
                  <a:lnTo>
                    <a:pt x="1533" y="561"/>
                  </a:lnTo>
                  <a:lnTo>
                    <a:pt x="1533" y="572"/>
                  </a:lnTo>
                  <a:lnTo>
                    <a:pt x="1533" y="585"/>
                  </a:lnTo>
                  <a:lnTo>
                    <a:pt x="1533" y="597"/>
                  </a:lnTo>
                  <a:lnTo>
                    <a:pt x="1542" y="600"/>
                  </a:lnTo>
                  <a:lnTo>
                    <a:pt x="1551" y="603"/>
                  </a:lnTo>
                  <a:lnTo>
                    <a:pt x="1564" y="605"/>
                  </a:lnTo>
                  <a:lnTo>
                    <a:pt x="1587" y="608"/>
                  </a:lnTo>
                  <a:lnTo>
                    <a:pt x="1583" y="625"/>
                  </a:lnTo>
                  <a:lnTo>
                    <a:pt x="1580" y="645"/>
                  </a:lnTo>
                  <a:lnTo>
                    <a:pt x="1580" y="654"/>
                  </a:lnTo>
                  <a:lnTo>
                    <a:pt x="1580" y="664"/>
                  </a:lnTo>
                  <a:lnTo>
                    <a:pt x="1582" y="672"/>
                  </a:lnTo>
                  <a:lnTo>
                    <a:pt x="1587" y="679"/>
                  </a:lnTo>
                  <a:lnTo>
                    <a:pt x="1617" y="683"/>
                  </a:lnTo>
                  <a:lnTo>
                    <a:pt x="1632" y="687"/>
                  </a:lnTo>
                  <a:lnTo>
                    <a:pt x="1639" y="688"/>
                  </a:lnTo>
                  <a:lnTo>
                    <a:pt x="1643" y="690"/>
                  </a:lnTo>
                  <a:lnTo>
                    <a:pt x="1640" y="709"/>
                  </a:lnTo>
                  <a:lnTo>
                    <a:pt x="1636" y="729"/>
                  </a:lnTo>
                  <a:lnTo>
                    <a:pt x="1632" y="750"/>
                  </a:lnTo>
                  <a:lnTo>
                    <a:pt x="1628" y="770"/>
                  </a:lnTo>
                  <a:lnTo>
                    <a:pt x="1623" y="790"/>
                  </a:lnTo>
                  <a:lnTo>
                    <a:pt x="1618" y="811"/>
                  </a:lnTo>
                  <a:lnTo>
                    <a:pt x="1613" y="831"/>
                  </a:lnTo>
                  <a:lnTo>
                    <a:pt x="1610" y="851"/>
                  </a:lnTo>
                  <a:lnTo>
                    <a:pt x="1603" y="862"/>
                  </a:lnTo>
                  <a:lnTo>
                    <a:pt x="1596" y="873"/>
                  </a:lnTo>
                  <a:lnTo>
                    <a:pt x="1589" y="885"/>
                  </a:lnTo>
                  <a:lnTo>
                    <a:pt x="1581" y="896"/>
                  </a:lnTo>
                  <a:lnTo>
                    <a:pt x="1582" y="916"/>
                  </a:lnTo>
                  <a:lnTo>
                    <a:pt x="1583" y="935"/>
                  </a:lnTo>
                  <a:lnTo>
                    <a:pt x="1584" y="955"/>
                  </a:lnTo>
                  <a:lnTo>
                    <a:pt x="1585" y="976"/>
                  </a:lnTo>
                  <a:lnTo>
                    <a:pt x="1591" y="977"/>
                  </a:lnTo>
                  <a:lnTo>
                    <a:pt x="1598" y="979"/>
                  </a:lnTo>
                  <a:lnTo>
                    <a:pt x="1601" y="990"/>
                  </a:lnTo>
                  <a:lnTo>
                    <a:pt x="1605" y="1001"/>
                  </a:lnTo>
                  <a:lnTo>
                    <a:pt x="1610" y="1011"/>
                  </a:lnTo>
                  <a:lnTo>
                    <a:pt x="1616" y="1022"/>
                  </a:lnTo>
                  <a:lnTo>
                    <a:pt x="1621" y="1033"/>
                  </a:lnTo>
                  <a:lnTo>
                    <a:pt x="1625" y="1043"/>
                  </a:lnTo>
                  <a:lnTo>
                    <a:pt x="1629" y="1055"/>
                  </a:lnTo>
                  <a:lnTo>
                    <a:pt x="1633" y="1066"/>
                  </a:lnTo>
                  <a:lnTo>
                    <a:pt x="1638" y="1070"/>
                  </a:lnTo>
                  <a:lnTo>
                    <a:pt x="1645" y="1073"/>
                  </a:lnTo>
                  <a:lnTo>
                    <a:pt x="1646" y="1081"/>
                  </a:lnTo>
                  <a:lnTo>
                    <a:pt x="1647" y="1086"/>
                  </a:lnTo>
                  <a:lnTo>
                    <a:pt x="1650" y="1091"/>
                  </a:lnTo>
                  <a:lnTo>
                    <a:pt x="1653" y="1095"/>
                  </a:lnTo>
                  <a:lnTo>
                    <a:pt x="1661" y="1102"/>
                  </a:lnTo>
                  <a:lnTo>
                    <a:pt x="1669" y="1111"/>
                  </a:lnTo>
                  <a:lnTo>
                    <a:pt x="1673" y="1122"/>
                  </a:lnTo>
                  <a:lnTo>
                    <a:pt x="1676" y="1134"/>
                  </a:lnTo>
                  <a:lnTo>
                    <a:pt x="1680" y="1146"/>
                  </a:lnTo>
                  <a:lnTo>
                    <a:pt x="1683" y="1157"/>
                  </a:lnTo>
                  <a:lnTo>
                    <a:pt x="1690" y="1157"/>
                  </a:lnTo>
                  <a:lnTo>
                    <a:pt x="1697" y="1157"/>
                  </a:lnTo>
                  <a:lnTo>
                    <a:pt x="1701" y="1166"/>
                  </a:lnTo>
                  <a:lnTo>
                    <a:pt x="1705" y="1173"/>
                  </a:lnTo>
                  <a:lnTo>
                    <a:pt x="1709" y="1179"/>
                  </a:lnTo>
                  <a:lnTo>
                    <a:pt x="1715" y="1184"/>
                  </a:lnTo>
                  <a:lnTo>
                    <a:pt x="1728" y="1195"/>
                  </a:lnTo>
                  <a:lnTo>
                    <a:pt x="1741" y="1205"/>
                  </a:lnTo>
                  <a:lnTo>
                    <a:pt x="1741" y="1211"/>
                  </a:lnTo>
                  <a:lnTo>
                    <a:pt x="1741" y="1219"/>
                  </a:lnTo>
                  <a:lnTo>
                    <a:pt x="1731" y="1226"/>
                  </a:lnTo>
                  <a:lnTo>
                    <a:pt x="1721" y="1232"/>
                  </a:lnTo>
                  <a:lnTo>
                    <a:pt x="1719" y="1242"/>
                  </a:lnTo>
                  <a:lnTo>
                    <a:pt x="1719" y="1253"/>
                  </a:lnTo>
                  <a:lnTo>
                    <a:pt x="1725" y="1254"/>
                  </a:lnTo>
                  <a:lnTo>
                    <a:pt x="1733" y="1255"/>
                  </a:lnTo>
                  <a:lnTo>
                    <a:pt x="1734" y="1262"/>
                  </a:lnTo>
                  <a:lnTo>
                    <a:pt x="1736" y="1269"/>
                  </a:lnTo>
                  <a:lnTo>
                    <a:pt x="1742" y="1269"/>
                  </a:lnTo>
                  <a:lnTo>
                    <a:pt x="1748" y="1269"/>
                  </a:lnTo>
                  <a:lnTo>
                    <a:pt x="1748" y="1275"/>
                  </a:lnTo>
                  <a:lnTo>
                    <a:pt x="1748" y="1280"/>
                  </a:lnTo>
                  <a:lnTo>
                    <a:pt x="1749" y="1283"/>
                  </a:lnTo>
                  <a:lnTo>
                    <a:pt x="1750" y="1286"/>
                  </a:lnTo>
                  <a:lnTo>
                    <a:pt x="1752" y="1288"/>
                  </a:lnTo>
                  <a:lnTo>
                    <a:pt x="1754" y="1290"/>
                  </a:lnTo>
                  <a:lnTo>
                    <a:pt x="1759" y="1292"/>
                  </a:lnTo>
                  <a:lnTo>
                    <a:pt x="1763" y="1293"/>
                  </a:lnTo>
                  <a:lnTo>
                    <a:pt x="1756" y="1305"/>
                  </a:lnTo>
                  <a:lnTo>
                    <a:pt x="1752" y="1312"/>
                  </a:lnTo>
                  <a:lnTo>
                    <a:pt x="1750" y="1317"/>
                  </a:lnTo>
                  <a:lnTo>
                    <a:pt x="1749" y="1323"/>
                  </a:lnTo>
                  <a:lnTo>
                    <a:pt x="1754" y="1328"/>
                  </a:lnTo>
                  <a:lnTo>
                    <a:pt x="1760" y="1331"/>
                  </a:lnTo>
                  <a:lnTo>
                    <a:pt x="1764" y="1333"/>
                  </a:lnTo>
                  <a:lnTo>
                    <a:pt x="1770" y="1335"/>
                  </a:lnTo>
                  <a:lnTo>
                    <a:pt x="1781" y="1338"/>
                  </a:lnTo>
                  <a:lnTo>
                    <a:pt x="1794" y="1340"/>
                  </a:lnTo>
                  <a:lnTo>
                    <a:pt x="1789" y="1347"/>
                  </a:lnTo>
                  <a:lnTo>
                    <a:pt x="1786" y="1355"/>
                  </a:lnTo>
                  <a:lnTo>
                    <a:pt x="1782" y="1362"/>
                  </a:lnTo>
                  <a:lnTo>
                    <a:pt x="1779" y="1369"/>
                  </a:lnTo>
                  <a:lnTo>
                    <a:pt x="1776" y="1385"/>
                  </a:lnTo>
                  <a:lnTo>
                    <a:pt x="1772" y="1402"/>
                  </a:lnTo>
                  <a:lnTo>
                    <a:pt x="1763" y="1413"/>
                  </a:lnTo>
                  <a:lnTo>
                    <a:pt x="1754" y="1422"/>
                  </a:lnTo>
                  <a:lnTo>
                    <a:pt x="1752" y="1426"/>
                  </a:lnTo>
                  <a:lnTo>
                    <a:pt x="1750" y="1430"/>
                  </a:lnTo>
                  <a:lnTo>
                    <a:pt x="1749" y="1434"/>
                  </a:lnTo>
                  <a:lnTo>
                    <a:pt x="1748" y="1437"/>
                  </a:lnTo>
                  <a:lnTo>
                    <a:pt x="1749" y="1441"/>
                  </a:lnTo>
                  <a:lnTo>
                    <a:pt x="1750" y="1445"/>
                  </a:lnTo>
                  <a:lnTo>
                    <a:pt x="1752" y="1448"/>
                  </a:lnTo>
                  <a:lnTo>
                    <a:pt x="1756" y="1451"/>
                  </a:lnTo>
                  <a:lnTo>
                    <a:pt x="1764" y="1457"/>
                  </a:lnTo>
                  <a:lnTo>
                    <a:pt x="1777" y="1463"/>
                  </a:lnTo>
                  <a:lnTo>
                    <a:pt x="1782" y="1472"/>
                  </a:lnTo>
                  <a:lnTo>
                    <a:pt x="1789" y="1480"/>
                  </a:lnTo>
                  <a:lnTo>
                    <a:pt x="1794" y="1486"/>
                  </a:lnTo>
                  <a:lnTo>
                    <a:pt x="1799" y="1492"/>
                  </a:lnTo>
                  <a:lnTo>
                    <a:pt x="1805" y="1497"/>
                  </a:lnTo>
                  <a:lnTo>
                    <a:pt x="1813" y="1502"/>
                  </a:lnTo>
                  <a:lnTo>
                    <a:pt x="1821" y="1505"/>
                  </a:lnTo>
                  <a:lnTo>
                    <a:pt x="1831" y="1509"/>
                  </a:lnTo>
                  <a:lnTo>
                    <a:pt x="1831" y="1522"/>
                  </a:lnTo>
                  <a:lnTo>
                    <a:pt x="1831" y="1536"/>
                  </a:lnTo>
                  <a:lnTo>
                    <a:pt x="1831" y="1550"/>
                  </a:lnTo>
                  <a:lnTo>
                    <a:pt x="1831" y="1563"/>
                  </a:lnTo>
                  <a:lnTo>
                    <a:pt x="1838" y="1574"/>
                  </a:lnTo>
                  <a:lnTo>
                    <a:pt x="1842" y="1581"/>
                  </a:lnTo>
                  <a:lnTo>
                    <a:pt x="1845" y="1587"/>
                  </a:lnTo>
                  <a:lnTo>
                    <a:pt x="1847" y="1596"/>
                  </a:lnTo>
                  <a:lnTo>
                    <a:pt x="1854" y="1596"/>
                  </a:lnTo>
                  <a:lnTo>
                    <a:pt x="1861" y="1596"/>
                  </a:lnTo>
                  <a:lnTo>
                    <a:pt x="1863" y="1609"/>
                  </a:lnTo>
                  <a:lnTo>
                    <a:pt x="1866" y="1623"/>
                  </a:lnTo>
                  <a:lnTo>
                    <a:pt x="1875" y="1625"/>
                  </a:lnTo>
                  <a:lnTo>
                    <a:pt x="1883" y="1628"/>
                  </a:lnTo>
                  <a:lnTo>
                    <a:pt x="1889" y="1632"/>
                  </a:lnTo>
                  <a:lnTo>
                    <a:pt x="1896" y="1639"/>
                  </a:lnTo>
                  <a:lnTo>
                    <a:pt x="1900" y="1644"/>
                  </a:lnTo>
                  <a:lnTo>
                    <a:pt x="1905" y="1651"/>
                  </a:lnTo>
                  <a:lnTo>
                    <a:pt x="1909" y="1658"/>
                  </a:lnTo>
                  <a:lnTo>
                    <a:pt x="1912" y="1667"/>
                  </a:lnTo>
                  <a:lnTo>
                    <a:pt x="1918" y="1683"/>
                  </a:lnTo>
                  <a:lnTo>
                    <a:pt x="1925" y="1701"/>
                  </a:lnTo>
                  <a:lnTo>
                    <a:pt x="1932" y="1718"/>
                  </a:lnTo>
                  <a:lnTo>
                    <a:pt x="1940" y="1732"/>
                  </a:lnTo>
                  <a:lnTo>
                    <a:pt x="1952" y="1734"/>
                  </a:lnTo>
                  <a:lnTo>
                    <a:pt x="1964" y="1735"/>
                  </a:lnTo>
                  <a:lnTo>
                    <a:pt x="1959" y="1743"/>
                  </a:lnTo>
                  <a:lnTo>
                    <a:pt x="1956" y="1750"/>
                  </a:lnTo>
                  <a:lnTo>
                    <a:pt x="1954" y="1759"/>
                  </a:lnTo>
                  <a:lnTo>
                    <a:pt x="1950" y="1773"/>
                  </a:lnTo>
                  <a:lnTo>
                    <a:pt x="1961" y="1771"/>
                  </a:lnTo>
                  <a:lnTo>
                    <a:pt x="1972" y="1771"/>
                  </a:lnTo>
                  <a:lnTo>
                    <a:pt x="1984" y="1771"/>
                  </a:lnTo>
                  <a:lnTo>
                    <a:pt x="1995" y="1771"/>
                  </a:lnTo>
                  <a:lnTo>
                    <a:pt x="2002" y="1786"/>
                  </a:lnTo>
                  <a:lnTo>
                    <a:pt x="2011" y="1801"/>
                  </a:lnTo>
                  <a:lnTo>
                    <a:pt x="2018" y="1815"/>
                  </a:lnTo>
                  <a:lnTo>
                    <a:pt x="2024" y="1831"/>
                  </a:lnTo>
                  <a:lnTo>
                    <a:pt x="2036" y="1833"/>
                  </a:lnTo>
                  <a:lnTo>
                    <a:pt x="2046" y="1835"/>
                  </a:lnTo>
                  <a:lnTo>
                    <a:pt x="2046" y="1844"/>
                  </a:lnTo>
                  <a:lnTo>
                    <a:pt x="2046" y="1856"/>
                  </a:lnTo>
                  <a:lnTo>
                    <a:pt x="2055" y="1851"/>
                  </a:lnTo>
                  <a:lnTo>
                    <a:pt x="2066" y="1848"/>
                  </a:lnTo>
                  <a:lnTo>
                    <a:pt x="2071" y="1861"/>
                  </a:lnTo>
                  <a:lnTo>
                    <a:pt x="2077" y="1874"/>
                  </a:lnTo>
                  <a:lnTo>
                    <a:pt x="2079" y="1880"/>
                  </a:lnTo>
                  <a:lnTo>
                    <a:pt x="2080" y="1887"/>
                  </a:lnTo>
                  <a:lnTo>
                    <a:pt x="2079" y="1894"/>
                  </a:lnTo>
                  <a:lnTo>
                    <a:pt x="2077" y="1900"/>
                  </a:lnTo>
                  <a:lnTo>
                    <a:pt x="2078" y="1913"/>
                  </a:lnTo>
                  <a:lnTo>
                    <a:pt x="2079" y="1924"/>
                  </a:lnTo>
                  <a:lnTo>
                    <a:pt x="2080" y="1935"/>
                  </a:lnTo>
                  <a:lnTo>
                    <a:pt x="2082" y="1948"/>
                  </a:lnTo>
                  <a:lnTo>
                    <a:pt x="2088" y="1950"/>
                  </a:lnTo>
                  <a:lnTo>
                    <a:pt x="2093" y="1953"/>
                  </a:lnTo>
                  <a:lnTo>
                    <a:pt x="2097" y="1955"/>
                  </a:lnTo>
                  <a:lnTo>
                    <a:pt x="2099" y="1957"/>
                  </a:lnTo>
                  <a:lnTo>
                    <a:pt x="2101" y="1960"/>
                  </a:lnTo>
                  <a:lnTo>
                    <a:pt x="2103" y="1964"/>
                  </a:lnTo>
                  <a:lnTo>
                    <a:pt x="2104" y="1969"/>
                  </a:lnTo>
                  <a:lnTo>
                    <a:pt x="2106" y="1975"/>
                  </a:lnTo>
                  <a:lnTo>
                    <a:pt x="2114" y="1975"/>
                  </a:lnTo>
                  <a:lnTo>
                    <a:pt x="2124" y="1975"/>
                  </a:lnTo>
                  <a:lnTo>
                    <a:pt x="2133" y="1975"/>
                  </a:lnTo>
                  <a:lnTo>
                    <a:pt x="2141" y="1975"/>
                  </a:lnTo>
                  <a:lnTo>
                    <a:pt x="2135" y="1985"/>
                  </a:lnTo>
                  <a:lnTo>
                    <a:pt x="2130" y="1994"/>
                  </a:lnTo>
                  <a:lnTo>
                    <a:pt x="2126" y="2004"/>
                  </a:lnTo>
                  <a:lnTo>
                    <a:pt x="2123" y="2013"/>
                  </a:lnTo>
                  <a:lnTo>
                    <a:pt x="2119" y="2022"/>
                  </a:lnTo>
                  <a:lnTo>
                    <a:pt x="2117" y="2033"/>
                  </a:lnTo>
                  <a:lnTo>
                    <a:pt x="2116" y="2043"/>
                  </a:lnTo>
                  <a:lnTo>
                    <a:pt x="2115" y="2056"/>
                  </a:lnTo>
                  <a:lnTo>
                    <a:pt x="2121" y="2062"/>
                  </a:lnTo>
                  <a:lnTo>
                    <a:pt x="2125" y="2068"/>
                  </a:lnTo>
                  <a:lnTo>
                    <a:pt x="2126" y="2074"/>
                  </a:lnTo>
                  <a:lnTo>
                    <a:pt x="2126" y="2084"/>
                  </a:lnTo>
                  <a:lnTo>
                    <a:pt x="2119" y="2090"/>
                  </a:lnTo>
                  <a:lnTo>
                    <a:pt x="2112" y="2095"/>
                  </a:lnTo>
                  <a:lnTo>
                    <a:pt x="2104" y="2101"/>
                  </a:lnTo>
                  <a:lnTo>
                    <a:pt x="2096" y="2107"/>
                  </a:lnTo>
                  <a:lnTo>
                    <a:pt x="2078" y="2116"/>
                  </a:lnTo>
                  <a:lnTo>
                    <a:pt x="2061" y="2123"/>
                  </a:lnTo>
                  <a:lnTo>
                    <a:pt x="2060" y="2125"/>
                  </a:lnTo>
                  <a:lnTo>
                    <a:pt x="2059" y="2128"/>
                  </a:lnTo>
                  <a:lnTo>
                    <a:pt x="2044" y="2129"/>
                  </a:lnTo>
                  <a:lnTo>
                    <a:pt x="2029" y="2130"/>
                  </a:lnTo>
                  <a:lnTo>
                    <a:pt x="2015" y="2131"/>
                  </a:lnTo>
                  <a:lnTo>
                    <a:pt x="2000" y="2133"/>
                  </a:lnTo>
                  <a:lnTo>
                    <a:pt x="1993" y="2143"/>
                  </a:lnTo>
                  <a:lnTo>
                    <a:pt x="1985" y="2154"/>
                  </a:lnTo>
                  <a:lnTo>
                    <a:pt x="1973" y="2169"/>
                  </a:lnTo>
                  <a:lnTo>
                    <a:pt x="1957" y="2187"/>
                  </a:lnTo>
                  <a:lnTo>
                    <a:pt x="1942" y="2188"/>
                  </a:lnTo>
                  <a:lnTo>
                    <a:pt x="1931" y="2191"/>
                  </a:lnTo>
                  <a:lnTo>
                    <a:pt x="1921" y="2194"/>
                  </a:lnTo>
                  <a:lnTo>
                    <a:pt x="1914" y="2198"/>
                  </a:lnTo>
                  <a:lnTo>
                    <a:pt x="1909" y="2203"/>
                  </a:lnTo>
                  <a:lnTo>
                    <a:pt x="1904" y="2210"/>
                  </a:lnTo>
                  <a:lnTo>
                    <a:pt x="1899" y="2221"/>
                  </a:lnTo>
                  <a:lnTo>
                    <a:pt x="1893" y="2233"/>
                  </a:lnTo>
                  <a:lnTo>
                    <a:pt x="1894" y="2236"/>
                  </a:lnTo>
                  <a:lnTo>
                    <a:pt x="1897" y="2241"/>
                  </a:lnTo>
                  <a:lnTo>
                    <a:pt x="1884" y="2239"/>
                  </a:lnTo>
                  <a:lnTo>
                    <a:pt x="1873" y="2235"/>
                  </a:lnTo>
                  <a:lnTo>
                    <a:pt x="1868" y="2233"/>
                  </a:lnTo>
                  <a:lnTo>
                    <a:pt x="1862" y="2230"/>
                  </a:lnTo>
                  <a:lnTo>
                    <a:pt x="1857" y="2226"/>
                  </a:lnTo>
                  <a:lnTo>
                    <a:pt x="1854" y="2221"/>
                  </a:lnTo>
                  <a:lnTo>
                    <a:pt x="1838" y="2222"/>
                  </a:lnTo>
                  <a:lnTo>
                    <a:pt x="1824" y="2223"/>
                  </a:lnTo>
                  <a:lnTo>
                    <a:pt x="1821" y="2218"/>
                  </a:lnTo>
                  <a:lnTo>
                    <a:pt x="1818" y="2212"/>
                  </a:lnTo>
                  <a:lnTo>
                    <a:pt x="1815" y="2208"/>
                  </a:lnTo>
                  <a:lnTo>
                    <a:pt x="1812" y="2204"/>
                  </a:lnTo>
                  <a:lnTo>
                    <a:pt x="1808" y="2201"/>
                  </a:lnTo>
                  <a:lnTo>
                    <a:pt x="1805" y="2196"/>
                  </a:lnTo>
                  <a:lnTo>
                    <a:pt x="1803" y="2189"/>
                  </a:lnTo>
                  <a:lnTo>
                    <a:pt x="1801" y="2182"/>
                  </a:lnTo>
                  <a:lnTo>
                    <a:pt x="1791" y="2178"/>
                  </a:lnTo>
                  <a:lnTo>
                    <a:pt x="1782" y="2174"/>
                  </a:lnTo>
                  <a:lnTo>
                    <a:pt x="1780" y="2164"/>
                  </a:lnTo>
                  <a:lnTo>
                    <a:pt x="1778" y="2153"/>
                  </a:lnTo>
                  <a:lnTo>
                    <a:pt x="1768" y="2149"/>
                  </a:lnTo>
                  <a:lnTo>
                    <a:pt x="1760" y="2144"/>
                  </a:lnTo>
                  <a:lnTo>
                    <a:pt x="1753" y="2139"/>
                  </a:lnTo>
                  <a:lnTo>
                    <a:pt x="1749" y="2131"/>
                  </a:lnTo>
                  <a:lnTo>
                    <a:pt x="1742" y="2115"/>
                  </a:lnTo>
                  <a:lnTo>
                    <a:pt x="1736" y="2094"/>
                  </a:lnTo>
                  <a:lnTo>
                    <a:pt x="1720" y="2091"/>
                  </a:lnTo>
                  <a:lnTo>
                    <a:pt x="1706" y="2089"/>
                  </a:lnTo>
                  <a:lnTo>
                    <a:pt x="1702" y="2083"/>
                  </a:lnTo>
                  <a:lnTo>
                    <a:pt x="1696" y="2076"/>
                  </a:lnTo>
                  <a:lnTo>
                    <a:pt x="1689" y="2071"/>
                  </a:lnTo>
                  <a:lnTo>
                    <a:pt x="1681" y="2067"/>
                  </a:lnTo>
                  <a:lnTo>
                    <a:pt x="1672" y="2064"/>
                  </a:lnTo>
                  <a:lnTo>
                    <a:pt x="1661" y="2062"/>
                  </a:lnTo>
                  <a:lnTo>
                    <a:pt x="1651" y="2060"/>
                  </a:lnTo>
                  <a:lnTo>
                    <a:pt x="1639" y="2058"/>
                  </a:lnTo>
                  <a:lnTo>
                    <a:pt x="1617" y="2057"/>
                  </a:lnTo>
                  <a:lnTo>
                    <a:pt x="1594" y="2057"/>
                  </a:lnTo>
                  <a:lnTo>
                    <a:pt x="1573" y="2057"/>
                  </a:lnTo>
                  <a:lnTo>
                    <a:pt x="1556" y="2057"/>
                  </a:lnTo>
                  <a:lnTo>
                    <a:pt x="1553" y="2063"/>
                  </a:lnTo>
                  <a:lnTo>
                    <a:pt x="1550" y="2070"/>
                  </a:lnTo>
                  <a:lnTo>
                    <a:pt x="1545" y="2068"/>
                  </a:lnTo>
                  <a:lnTo>
                    <a:pt x="1540" y="2066"/>
                  </a:lnTo>
                  <a:lnTo>
                    <a:pt x="1532" y="2063"/>
                  </a:lnTo>
                  <a:lnTo>
                    <a:pt x="1520" y="2062"/>
                  </a:lnTo>
                  <a:lnTo>
                    <a:pt x="1522" y="2099"/>
                  </a:lnTo>
                  <a:lnTo>
                    <a:pt x="1523" y="2125"/>
                  </a:lnTo>
                  <a:lnTo>
                    <a:pt x="1523" y="2135"/>
                  </a:lnTo>
                  <a:lnTo>
                    <a:pt x="1524" y="2143"/>
                  </a:lnTo>
                  <a:lnTo>
                    <a:pt x="1525" y="2149"/>
                  </a:lnTo>
                  <a:lnTo>
                    <a:pt x="1526" y="2153"/>
                  </a:lnTo>
                  <a:lnTo>
                    <a:pt x="1513" y="2154"/>
                  </a:lnTo>
                  <a:lnTo>
                    <a:pt x="1506" y="2155"/>
                  </a:lnTo>
                  <a:lnTo>
                    <a:pt x="1501" y="2156"/>
                  </a:lnTo>
                  <a:lnTo>
                    <a:pt x="1496" y="2158"/>
                  </a:lnTo>
                  <a:lnTo>
                    <a:pt x="1495" y="2173"/>
                  </a:lnTo>
                  <a:lnTo>
                    <a:pt x="1493" y="2187"/>
                  </a:lnTo>
                  <a:lnTo>
                    <a:pt x="1492" y="2202"/>
                  </a:lnTo>
                  <a:lnTo>
                    <a:pt x="1491" y="2218"/>
                  </a:lnTo>
                  <a:lnTo>
                    <a:pt x="1519" y="2224"/>
                  </a:lnTo>
                  <a:lnTo>
                    <a:pt x="1534" y="2227"/>
                  </a:lnTo>
                  <a:lnTo>
                    <a:pt x="1540" y="2229"/>
                  </a:lnTo>
                  <a:lnTo>
                    <a:pt x="1543" y="2231"/>
                  </a:lnTo>
                  <a:lnTo>
                    <a:pt x="1542" y="2237"/>
                  </a:lnTo>
                  <a:lnTo>
                    <a:pt x="1540" y="2242"/>
                  </a:lnTo>
                  <a:lnTo>
                    <a:pt x="1537" y="2248"/>
                  </a:lnTo>
                  <a:lnTo>
                    <a:pt x="1533" y="2253"/>
                  </a:lnTo>
                  <a:lnTo>
                    <a:pt x="1524" y="2263"/>
                  </a:lnTo>
                  <a:lnTo>
                    <a:pt x="1518" y="2275"/>
                  </a:lnTo>
                  <a:lnTo>
                    <a:pt x="1509" y="2277"/>
                  </a:lnTo>
                  <a:lnTo>
                    <a:pt x="1498" y="2280"/>
                  </a:lnTo>
                  <a:lnTo>
                    <a:pt x="1487" y="2285"/>
                  </a:lnTo>
                  <a:lnTo>
                    <a:pt x="1478" y="2291"/>
                  </a:lnTo>
                  <a:lnTo>
                    <a:pt x="1472" y="2295"/>
                  </a:lnTo>
                  <a:lnTo>
                    <a:pt x="1469" y="2299"/>
                  </a:lnTo>
                  <a:lnTo>
                    <a:pt x="1466" y="2304"/>
                  </a:lnTo>
                  <a:lnTo>
                    <a:pt x="1464" y="2309"/>
                  </a:lnTo>
                  <a:lnTo>
                    <a:pt x="1462" y="2313"/>
                  </a:lnTo>
                  <a:lnTo>
                    <a:pt x="1462" y="2318"/>
                  </a:lnTo>
                  <a:lnTo>
                    <a:pt x="1464" y="2324"/>
                  </a:lnTo>
                  <a:lnTo>
                    <a:pt x="1466" y="2330"/>
                  </a:lnTo>
                  <a:lnTo>
                    <a:pt x="1456" y="2343"/>
                  </a:lnTo>
                  <a:lnTo>
                    <a:pt x="1449" y="2355"/>
                  </a:lnTo>
                  <a:lnTo>
                    <a:pt x="1444" y="2367"/>
                  </a:lnTo>
                  <a:lnTo>
                    <a:pt x="1442" y="2378"/>
                  </a:lnTo>
                  <a:lnTo>
                    <a:pt x="1440" y="2402"/>
                  </a:lnTo>
                  <a:lnTo>
                    <a:pt x="1438" y="2434"/>
                  </a:lnTo>
                  <a:lnTo>
                    <a:pt x="1442" y="2437"/>
                  </a:lnTo>
                  <a:lnTo>
                    <a:pt x="1445" y="2441"/>
                  </a:lnTo>
                  <a:lnTo>
                    <a:pt x="1449" y="2444"/>
                  </a:lnTo>
                  <a:lnTo>
                    <a:pt x="1451" y="2447"/>
                  </a:lnTo>
                  <a:lnTo>
                    <a:pt x="1455" y="2455"/>
                  </a:lnTo>
                  <a:lnTo>
                    <a:pt x="1458" y="2464"/>
                  </a:lnTo>
                  <a:lnTo>
                    <a:pt x="1438" y="2470"/>
                  </a:lnTo>
                  <a:lnTo>
                    <a:pt x="1417" y="2474"/>
                  </a:lnTo>
                  <a:lnTo>
                    <a:pt x="1397" y="2479"/>
                  </a:lnTo>
                  <a:lnTo>
                    <a:pt x="1376" y="2485"/>
                  </a:lnTo>
                  <a:lnTo>
                    <a:pt x="1373" y="2481"/>
                  </a:lnTo>
                  <a:lnTo>
                    <a:pt x="1371" y="2478"/>
                  </a:lnTo>
                  <a:lnTo>
                    <a:pt x="1374" y="2469"/>
                  </a:lnTo>
                  <a:lnTo>
                    <a:pt x="1376" y="2458"/>
                  </a:lnTo>
                  <a:lnTo>
                    <a:pt x="1378" y="2449"/>
                  </a:lnTo>
                  <a:lnTo>
                    <a:pt x="1378" y="2439"/>
                  </a:lnTo>
                  <a:lnTo>
                    <a:pt x="1378" y="2419"/>
                  </a:lnTo>
                  <a:lnTo>
                    <a:pt x="1377" y="2399"/>
                  </a:lnTo>
                  <a:lnTo>
                    <a:pt x="1368" y="2392"/>
                  </a:lnTo>
                  <a:lnTo>
                    <a:pt x="1361" y="2388"/>
                  </a:lnTo>
                  <a:lnTo>
                    <a:pt x="1356" y="2382"/>
                  </a:lnTo>
                  <a:lnTo>
                    <a:pt x="1351" y="2375"/>
                  </a:lnTo>
                  <a:lnTo>
                    <a:pt x="1351" y="2370"/>
                  </a:lnTo>
                  <a:lnTo>
                    <a:pt x="1351" y="2367"/>
                  </a:lnTo>
                  <a:lnTo>
                    <a:pt x="1289" y="2367"/>
                  </a:lnTo>
                  <a:lnTo>
                    <a:pt x="1257" y="2367"/>
                  </a:lnTo>
                  <a:lnTo>
                    <a:pt x="1250" y="2367"/>
                  </a:lnTo>
                  <a:lnTo>
                    <a:pt x="1245" y="2368"/>
                  </a:lnTo>
                  <a:lnTo>
                    <a:pt x="1243" y="2369"/>
                  </a:lnTo>
                  <a:lnTo>
                    <a:pt x="1243" y="2370"/>
                  </a:lnTo>
                  <a:lnTo>
                    <a:pt x="1238" y="2371"/>
                  </a:lnTo>
                  <a:lnTo>
                    <a:pt x="1234" y="2372"/>
                  </a:lnTo>
                  <a:lnTo>
                    <a:pt x="1228" y="2355"/>
                  </a:lnTo>
                  <a:lnTo>
                    <a:pt x="1224" y="2346"/>
                  </a:lnTo>
                  <a:lnTo>
                    <a:pt x="1220" y="2341"/>
                  </a:lnTo>
                  <a:lnTo>
                    <a:pt x="1216" y="2338"/>
                  </a:lnTo>
                  <a:lnTo>
                    <a:pt x="1204" y="2347"/>
                  </a:lnTo>
                  <a:lnTo>
                    <a:pt x="1192" y="2358"/>
                  </a:lnTo>
                  <a:lnTo>
                    <a:pt x="1177" y="2358"/>
                  </a:lnTo>
                  <a:lnTo>
                    <a:pt x="1161" y="2358"/>
                  </a:lnTo>
                  <a:lnTo>
                    <a:pt x="1147" y="2358"/>
                  </a:lnTo>
                  <a:lnTo>
                    <a:pt x="1132" y="2358"/>
                  </a:lnTo>
                  <a:lnTo>
                    <a:pt x="1129" y="2370"/>
                  </a:lnTo>
                  <a:lnTo>
                    <a:pt x="1127" y="2382"/>
                  </a:lnTo>
                  <a:lnTo>
                    <a:pt x="1115" y="2384"/>
                  </a:lnTo>
                  <a:lnTo>
                    <a:pt x="1103" y="2388"/>
                  </a:lnTo>
                  <a:lnTo>
                    <a:pt x="1102" y="2381"/>
                  </a:lnTo>
                  <a:lnTo>
                    <a:pt x="1100" y="2375"/>
                  </a:lnTo>
                  <a:lnTo>
                    <a:pt x="1077" y="2374"/>
                  </a:lnTo>
                  <a:lnTo>
                    <a:pt x="1060" y="2375"/>
                  </a:lnTo>
                  <a:lnTo>
                    <a:pt x="1043" y="2378"/>
                  </a:lnTo>
                  <a:lnTo>
                    <a:pt x="1022" y="2382"/>
                  </a:lnTo>
                  <a:lnTo>
                    <a:pt x="1019" y="2391"/>
                  </a:lnTo>
                  <a:lnTo>
                    <a:pt x="1016" y="2396"/>
                  </a:lnTo>
                  <a:lnTo>
                    <a:pt x="1013" y="2399"/>
                  </a:lnTo>
                  <a:lnTo>
                    <a:pt x="1008" y="2402"/>
                  </a:lnTo>
                  <a:lnTo>
                    <a:pt x="1007" y="2395"/>
                  </a:lnTo>
                  <a:lnTo>
                    <a:pt x="1006" y="2388"/>
                  </a:lnTo>
                  <a:lnTo>
                    <a:pt x="990" y="2394"/>
                  </a:lnTo>
                  <a:lnTo>
                    <a:pt x="977" y="2399"/>
                  </a:lnTo>
                  <a:lnTo>
                    <a:pt x="971" y="2402"/>
                  </a:lnTo>
                  <a:lnTo>
                    <a:pt x="964" y="2406"/>
                  </a:lnTo>
                  <a:lnTo>
                    <a:pt x="959" y="2410"/>
                  </a:lnTo>
                  <a:lnTo>
                    <a:pt x="955" y="2415"/>
                  </a:lnTo>
                  <a:lnTo>
                    <a:pt x="951" y="2419"/>
                  </a:lnTo>
                  <a:lnTo>
                    <a:pt x="948" y="2424"/>
                  </a:lnTo>
                  <a:lnTo>
                    <a:pt x="945" y="2429"/>
                  </a:lnTo>
                  <a:lnTo>
                    <a:pt x="943" y="2435"/>
                  </a:lnTo>
                  <a:lnTo>
                    <a:pt x="941" y="2442"/>
                  </a:lnTo>
                  <a:lnTo>
                    <a:pt x="939" y="2449"/>
                  </a:lnTo>
                  <a:lnTo>
                    <a:pt x="939" y="2457"/>
                  </a:lnTo>
                  <a:lnTo>
                    <a:pt x="939" y="2465"/>
                  </a:lnTo>
                  <a:lnTo>
                    <a:pt x="933" y="2477"/>
                  </a:lnTo>
                  <a:lnTo>
                    <a:pt x="929" y="2486"/>
                  </a:lnTo>
                  <a:lnTo>
                    <a:pt x="926" y="2495"/>
                  </a:lnTo>
                  <a:lnTo>
                    <a:pt x="925" y="2507"/>
                  </a:lnTo>
                  <a:lnTo>
                    <a:pt x="937" y="2508"/>
                  </a:lnTo>
                  <a:lnTo>
                    <a:pt x="952" y="2510"/>
                  </a:lnTo>
                  <a:lnTo>
                    <a:pt x="952" y="2515"/>
                  </a:lnTo>
                  <a:lnTo>
                    <a:pt x="952" y="2521"/>
                  </a:lnTo>
                  <a:lnTo>
                    <a:pt x="946" y="2525"/>
                  </a:lnTo>
                  <a:lnTo>
                    <a:pt x="939" y="2529"/>
                  </a:lnTo>
                  <a:lnTo>
                    <a:pt x="935" y="2533"/>
                  </a:lnTo>
                  <a:lnTo>
                    <a:pt x="930" y="2538"/>
                  </a:lnTo>
                  <a:lnTo>
                    <a:pt x="922" y="2548"/>
                  </a:lnTo>
                  <a:lnTo>
                    <a:pt x="913" y="2560"/>
                  </a:lnTo>
                  <a:lnTo>
                    <a:pt x="906" y="2550"/>
                  </a:lnTo>
                  <a:lnTo>
                    <a:pt x="902" y="2543"/>
                  </a:lnTo>
                  <a:lnTo>
                    <a:pt x="898" y="2535"/>
                  </a:lnTo>
                  <a:lnTo>
                    <a:pt x="895" y="2525"/>
                  </a:lnTo>
                  <a:lnTo>
                    <a:pt x="879" y="2519"/>
                  </a:lnTo>
                  <a:lnTo>
                    <a:pt x="865" y="2516"/>
                  </a:lnTo>
                  <a:lnTo>
                    <a:pt x="865" y="2519"/>
                  </a:lnTo>
                  <a:lnTo>
                    <a:pt x="865" y="2525"/>
                  </a:lnTo>
                  <a:lnTo>
                    <a:pt x="844" y="2527"/>
                  </a:lnTo>
                  <a:lnTo>
                    <a:pt x="822" y="2530"/>
                  </a:lnTo>
                  <a:lnTo>
                    <a:pt x="801" y="2533"/>
                  </a:lnTo>
                  <a:lnTo>
                    <a:pt x="780" y="2535"/>
                  </a:lnTo>
                  <a:lnTo>
                    <a:pt x="789" y="2512"/>
                  </a:lnTo>
                  <a:lnTo>
                    <a:pt x="796" y="2492"/>
                  </a:lnTo>
                  <a:lnTo>
                    <a:pt x="798" y="2483"/>
                  </a:lnTo>
                  <a:lnTo>
                    <a:pt x="802" y="2474"/>
                  </a:lnTo>
                  <a:lnTo>
                    <a:pt x="804" y="2462"/>
                  </a:lnTo>
                  <a:lnTo>
                    <a:pt x="805" y="2450"/>
                  </a:lnTo>
                  <a:lnTo>
                    <a:pt x="787" y="2445"/>
                  </a:lnTo>
                  <a:lnTo>
                    <a:pt x="768" y="2437"/>
                  </a:lnTo>
                  <a:lnTo>
                    <a:pt x="748" y="2429"/>
                  </a:lnTo>
                  <a:lnTo>
                    <a:pt x="728" y="2419"/>
                  </a:lnTo>
                  <a:lnTo>
                    <a:pt x="719" y="2414"/>
                  </a:lnTo>
                  <a:lnTo>
                    <a:pt x="709" y="2407"/>
                  </a:lnTo>
                  <a:lnTo>
                    <a:pt x="701" y="2400"/>
                  </a:lnTo>
                  <a:lnTo>
                    <a:pt x="693" y="2394"/>
                  </a:lnTo>
                  <a:lnTo>
                    <a:pt x="686" y="2386"/>
                  </a:lnTo>
                  <a:lnTo>
                    <a:pt x="681" y="2378"/>
                  </a:lnTo>
                  <a:lnTo>
                    <a:pt x="676" y="2369"/>
                  </a:lnTo>
                  <a:lnTo>
                    <a:pt x="674" y="2361"/>
                  </a:lnTo>
                  <a:lnTo>
                    <a:pt x="664" y="2358"/>
                  </a:lnTo>
                  <a:lnTo>
                    <a:pt x="654" y="2355"/>
                  </a:lnTo>
                  <a:lnTo>
                    <a:pt x="640" y="2354"/>
                  </a:lnTo>
                  <a:lnTo>
                    <a:pt x="614" y="2352"/>
                  </a:lnTo>
                  <a:lnTo>
                    <a:pt x="614" y="2345"/>
                  </a:lnTo>
                  <a:lnTo>
                    <a:pt x="612" y="2339"/>
                  </a:lnTo>
                  <a:lnTo>
                    <a:pt x="610" y="2333"/>
                  </a:lnTo>
                  <a:lnTo>
                    <a:pt x="608" y="2326"/>
                  </a:lnTo>
                  <a:lnTo>
                    <a:pt x="602" y="2314"/>
                  </a:lnTo>
                  <a:lnTo>
                    <a:pt x="599" y="2300"/>
                  </a:lnTo>
                  <a:lnTo>
                    <a:pt x="591" y="2298"/>
                  </a:lnTo>
                  <a:lnTo>
                    <a:pt x="584" y="2295"/>
                  </a:lnTo>
                  <a:lnTo>
                    <a:pt x="576" y="2292"/>
                  </a:lnTo>
                  <a:lnTo>
                    <a:pt x="568" y="2290"/>
                  </a:lnTo>
                  <a:lnTo>
                    <a:pt x="568" y="2278"/>
                  </a:lnTo>
                  <a:lnTo>
                    <a:pt x="568" y="2265"/>
                  </a:lnTo>
                  <a:lnTo>
                    <a:pt x="555" y="2259"/>
                  </a:lnTo>
                  <a:lnTo>
                    <a:pt x="541" y="2254"/>
                  </a:lnTo>
                  <a:lnTo>
                    <a:pt x="540" y="2247"/>
                  </a:lnTo>
                  <a:lnTo>
                    <a:pt x="540" y="2241"/>
                  </a:lnTo>
                  <a:lnTo>
                    <a:pt x="528" y="2239"/>
                  </a:lnTo>
                  <a:lnTo>
                    <a:pt x="517" y="2238"/>
                  </a:lnTo>
                  <a:lnTo>
                    <a:pt x="513" y="2229"/>
                  </a:lnTo>
                  <a:lnTo>
                    <a:pt x="512" y="2220"/>
                  </a:lnTo>
                  <a:lnTo>
                    <a:pt x="511" y="2209"/>
                  </a:lnTo>
                  <a:lnTo>
                    <a:pt x="509" y="2200"/>
                  </a:lnTo>
                  <a:lnTo>
                    <a:pt x="507" y="2191"/>
                  </a:lnTo>
                  <a:lnTo>
                    <a:pt x="504" y="2183"/>
                  </a:lnTo>
                  <a:lnTo>
                    <a:pt x="501" y="2179"/>
                  </a:lnTo>
                  <a:lnTo>
                    <a:pt x="498" y="2177"/>
                  </a:lnTo>
                  <a:lnTo>
                    <a:pt x="494" y="2175"/>
                  </a:lnTo>
                  <a:lnTo>
                    <a:pt x="488" y="2173"/>
                  </a:lnTo>
                  <a:lnTo>
                    <a:pt x="490" y="2157"/>
                  </a:lnTo>
                  <a:lnTo>
                    <a:pt x="492" y="2142"/>
                  </a:lnTo>
                  <a:lnTo>
                    <a:pt x="493" y="2126"/>
                  </a:lnTo>
                  <a:lnTo>
                    <a:pt x="493" y="2110"/>
                  </a:lnTo>
                  <a:lnTo>
                    <a:pt x="492" y="2079"/>
                  </a:lnTo>
                  <a:lnTo>
                    <a:pt x="490" y="2047"/>
                  </a:lnTo>
                  <a:lnTo>
                    <a:pt x="483" y="2039"/>
                  </a:lnTo>
                  <a:lnTo>
                    <a:pt x="478" y="2033"/>
                  </a:lnTo>
                  <a:lnTo>
                    <a:pt x="474" y="2026"/>
                  </a:lnTo>
                  <a:lnTo>
                    <a:pt x="470" y="2017"/>
                  </a:lnTo>
                  <a:lnTo>
                    <a:pt x="462" y="2024"/>
                  </a:lnTo>
                  <a:lnTo>
                    <a:pt x="457" y="2030"/>
                  </a:lnTo>
                  <a:lnTo>
                    <a:pt x="453" y="2035"/>
                  </a:lnTo>
                  <a:lnTo>
                    <a:pt x="449" y="2041"/>
                  </a:lnTo>
                  <a:lnTo>
                    <a:pt x="446" y="2047"/>
                  </a:lnTo>
                  <a:lnTo>
                    <a:pt x="444" y="2054"/>
                  </a:lnTo>
                  <a:lnTo>
                    <a:pt x="442" y="2059"/>
                  </a:lnTo>
                  <a:lnTo>
                    <a:pt x="441" y="2065"/>
                  </a:lnTo>
                  <a:lnTo>
                    <a:pt x="440" y="2079"/>
                  </a:lnTo>
                  <a:lnTo>
                    <a:pt x="440" y="2092"/>
                  </a:lnTo>
                  <a:lnTo>
                    <a:pt x="442" y="2105"/>
                  </a:lnTo>
                  <a:lnTo>
                    <a:pt x="443" y="2121"/>
                  </a:lnTo>
                  <a:lnTo>
                    <a:pt x="436" y="2119"/>
                  </a:lnTo>
                  <a:lnTo>
                    <a:pt x="427" y="2116"/>
                  </a:lnTo>
                  <a:lnTo>
                    <a:pt x="420" y="2111"/>
                  </a:lnTo>
                  <a:lnTo>
                    <a:pt x="414" y="2105"/>
                  </a:lnTo>
                  <a:lnTo>
                    <a:pt x="408" y="2099"/>
                  </a:lnTo>
                  <a:lnTo>
                    <a:pt x="402" y="2092"/>
                  </a:lnTo>
                  <a:lnTo>
                    <a:pt x="398" y="2085"/>
                  </a:lnTo>
                  <a:lnTo>
                    <a:pt x="395" y="2077"/>
                  </a:lnTo>
                  <a:lnTo>
                    <a:pt x="395" y="2071"/>
                  </a:lnTo>
                  <a:lnTo>
                    <a:pt x="394" y="2067"/>
                  </a:lnTo>
                  <a:lnTo>
                    <a:pt x="393" y="2062"/>
                  </a:lnTo>
                  <a:lnTo>
                    <a:pt x="391" y="2058"/>
                  </a:lnTo>
                  <a:lnTo>
                    <a:pt x="386" y="2049"/>
                  </a:lnTo>
                  <a:lnTo>
                    <a:pt x="381" y="2042"/>
                  </a:lnTo>
                  <a:lnTo>
                    <a:pt x="374" y="2035"/>
                  </a:lnTo>
                  <a:lnTo>
                    <a:pt x="368" y="2028"/>
                  </a:lnTo>
                  <a:lnTo>
                    <a:pt x="364" y="2019"/>
                  </a:lnTo>
                  <a:lnTo>
                    <a:pt x="361" y="2010"/>
                  </a:lnTo>
                  <a:lnTo>
                    <a:pt x="342" y="2012"/>
                  </a:lnTo>
                  <a:lnTo>
                    <a:pt x="327" y="2015"/>
                  </a:lnTo>
                  <a:lnTo>
                    <a:pt x="311" y="2020"/>
                  </a:lnTo>
                  <a:lnTo>
                    <a:pt x="293" y="2027"/>
                  </a:lnTo>
                  <a:lnTo>
                    <a:pt x="294" y="2036"/>
                  </a:lnTo>
                  <a:lnTo>
                    <a:pt x="297" y="2043"/>
                  </a:lnTo>
                  <a:lnTo>
                    <a:pt x="298" y="2052"/>
                  </a:lnTo>
                  <a:lnTo>
                    <a:pt x="301" y="2059"/>
                  </a:lnTo>
                  <a:lnTo>
                    <a:pt x="306" y="2073"/>
                  </a:lnTo>
                  <a:lnTo>
                    <a:pt x="313" y="2087"/>
                  </a:lnTo>
                  <a:lnTo>
                    <a:pt x="329" y="2114"/>
                  </a:lnTo>
                  <a:lnTo>
                    <a:pt x="346" y="2142"/>
                  </a:lnTo>
                  <a:lnTo>
                    <a:pt x="345" y="2146"/>
                  </a:lnTo>
                  <a:lnTo>
                    <a:pt x="344" y="2149"/>
                  </a:lnTo>
                  <a:lnTo>
                    <a:pt x="342" y="2151"/>
                  </a:lnTo>
                  <a:lnTo>
                    <a:pt x="339" y="2153"/>
                  </a:lnTo>
                  <a:lnTo>
                    <a:pt x="327" y="2149"/>
                  </a:lnTo>
                  <a:lnTo>
                    <a:pt x="315" y="2145"/>
                  </a:lnTo>
                  <a:lnTo>
                    <a:pt x="315" y="2149"/>
                  </a:lnTo>
                  <a:lnTo>
                    <a:pt x="315" y="2153"/>
                  </a:lnTo>
                  <a:lnTo>
                    <a:pt x="304" y="2155"/>
                  </a:lnTo>
                  <a:lnTo>
                    <a:pt x="293" y="2158"/>
                  </a:lnTo>
                  <a:lnTo>
                    <a:pt x="282" y="2161"/>
                  </a:lnTo>
                  <a:lnTo>
                    <a:pt x="271" y="2166"/>
                  </a:lnTo>
                  <a:lnTo>
                    <a:pt x="260" y="2171"/>
                  </a:lnTo>
                  <a:lnTo>
                    <a:pt x="251" y="2177"/>
                  </a:lnTo>
                  <a:lnTo>
                    <a:pt x="243" y="2184"/>
                  </a:lnTo>
                  <a:lnTo>
                    <a:pt x="235" y="2194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9" name="Freeform 369">
              <a:extLst>
                <a:ext uri="{FF2B5EF4-FFF2-40B4-BE49-F238E27FC236}">
                  <a16:creationId xmlns:a16="http://schemas.microsoft.com/office/drawing/2014/main" id="{E7761D84-38E0-475B-9A65-A4213196E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4266" y="1525162"/>
              <a:ext cx="1348700" cy="1328885"/>
            </a:xfrm>
            <a:custGeom>
              <a:avLst/>
              <a:gdLst>
                <a:gd name="T0" fmla="*/ 2147483646 w 3269"/>
                <a:gd name="T1" fmla="*/ 2147483646 h 3265"/>
                <a:gd name="T2" fmla="*/ 2147483646 w 3269"/>
                <a:gd name="T3" fmla="*/ 2147483646 h 3265"/>
                <a:gd name="T4" fmla="*/ 2147483646 w 3269"/>
                <a:gd name="T5" fmla="*/ 2147483646 h 3265"/>
                <a:gd name="T6" fmla="*/ 2147483646 w 3269"/>
                <a:gd name="T7" fmla="*/ 2147483646 h 3265"/>
                <a:gd name="T8" fmla="*/ 2147483646 w 3269"/>
                <a:gd name="T9" fmla="*/ 2147483646 h 3265"/>
                <a:gd name="T10" fmla="*/ 2147483646 w 3269"/>
                <a:gd name="T11" fmla="*/ 2147483646 h 3265"/>
                <a:gd name="T12" fmla="*/ 2147483646 w 3269"/>
                <a:gd name="T13" fmla="*/ 2147483646 h 3265"/>
                <a:gd name="T14" fmla="*/ 2147483646 w 3269"/>
                <a:gd name="T15" fmla="*/ 2147483646 h 3265"/>
                <a:gd name="T16" fmla="*/ 2147483646 w 3269"/>
                <a:gd name="T17" fmla="*/ 2147483646 h 3265"/>
                <a:gd name="T18" fmla="*/ 2147483646 w 3269"/>
                <a:gd name="T19" fmla="*/ 2147483646 h 3265"/>
                <a:gd name="T20" fmla="*/ 2147483646 w 3269"/>
                <a:gd name="T21" fmla="*/ 2147483646 h 3265"/>
                <a:gd name="T22" fmla="*/ 2147483646 w 3269"/>
                <a:gd name="T23" fmla="*/ 2147483646 h 3265"/>
                <a:gd name="T24" fmla="*/ 2147483646 w 3269"/>
                <a:gd name="T25" fmla="*/ 2147483646 h 3265"/>
                <a:gd name="T26" fmla="*/ 2147483646 w 3269"/>
                <a:gd name="T27" fmla="*/ 2147483646 h 3265"/>
                <a:gd name="T28" fmla="*/ 2147483646 w 3269"/>
                <a:gd name="T29" fmla="*/ 2147483646 h 3265"/>
                <a:gd name="T30" fmla="*/ 2147483646 w 3269"/>
                <a:gd name="T31" fmla="*/ 2147483646 h 3265"/>
                <a:gd name="T32" fmla="*/ 2147483646 w 3269"/>
                <a:gd name="T33" fmla="*/ 2147483646 h 3265"/>
                <a:gd name="T34" fmla="*/ 2147483646 w 3269"/>
                <a:gd name="T35" fmla="*/ 2147483646 h 3265"/>
                <a:gd name="T36" fmla="*/ 2147483646 w 3269"/>
                <a:gd name="T37" fmla="*/ 2147483646 h 3265"/>
                <a:gd name="T38" fmla="*/ 2147483646 w 3269"/>
                <a:gd name="T39" fmla="*/ 0 h 3265"/>
                <a:gd name="T40" fmla="*/ 2147483646 w 3269"/>
                <a:gd name="T41" fmla="*/ 2147483646 h 3265"/>
                <a:gd name="T42" fmla="*/ 2147483646 w 3269"/>
                <a:gd name="T43" fmla="*/ 2147483646 h 3265"/>
                <a:gd name="T44" fmla="*/ 2147483646 w 3269"/>
                <a:gd name="T45" fmla="*/ 2147483646 h 3265"/>
                <a:gd name="T46" fmla="*/ 2147483646 w 3269"/>
                <a:gd name="T47" fmla="*/ 2147483646 h 3265"/>
                <a:gd name="T48" fmla="*/ 2147483646 w 3269"/>
                <a:gd name="T49" fmla="*/ 2147483646 h 3265"/>
                <a:gd name="T50" fmla="*/ 2147483646 w 3269"/>
                <a:gd name="T51" fmla="*/ 2147483646 h 3265"/>
                <a:gd name="T52" fmla="*/ 2147483646 w 3269"/>
                <a:gd name="T53" fmla="*/ 2147483646 h 3265"/>
                <a:gd name="T54" fmla="*/ 2147483646 w 3269"/>
                <a:gd name="T55" fmla="*/ 2147483646 h 3265"/>
                <a:gd name="T56" fmla="*/ 2147483646 w 3269"/>
                <a:gd name="T57" fmla="*/ 2147483646 h 3265"/>
                <a:gd name="T58" fmla="*/ 2147483646 w 3269"/>
                <a:gd name="T59" fmla="*/ 2147483646 h 3265"/>
                <a:gd name="T60" fmla="*/ 2147483646 w 3269"/>
                <a:gd name="T61" fmla="*/ 2147483646 h 3265"/>
                <a:gd name="T62" fmla="*/ 2147483646 w 3269"/>
                <a:gd name="T63" fmla="*/ 2147483646 h 3265"/>
                <a:gd name="T64" fmla="*/ 2147483646 w 3269"/>
                <a:gd name="T65" fmla="*/ 2147483646 h 3265"/>
                <a:gd name="T66" fmla="*/ 2147483646 w 3269"/>
                <a:gd name="T67" fmla="*/ 2147483646 h 3265"/>
                <a:gd name="T68" fmla="*/ 2147483646 w 3269"/>
                <a:gd name="T69" fmla="*/ 2147483646 h 3265"/>
                <a:gd name="T70" fmla="*/ 2147483646 w 3269"/>
                <a:gd name="T71" fmla="*/ 2147483646 h 3265"/>
                <a:gd name="T72" fmla="*/ 2147483646 w 3269"/>
                <a:gd name="T73" fmla="*/ 2147483646 h 3265"/>
                <a:gd name="T74" fmla="*/ 2147483646 w 3269"/>
                <a:gd name="T75" fmla="*/ 2147483646 h 3265"/>
                <a:gd name="T76" fmla="*/ 2147483646 w 3269"/>
                <a:gd name="T77" fmla="*/ 2147483646 h 3265"/>
                <a:gd name="T78" fmla="*/ 2147483646 w 3269"/>
                <a:gd name="T79" fmla="*/ 2147483646 h 3265"/>
                <a:gd name="T80" fmla="*/ 2147483646 w 3269"/>
                <a:gd name="T81" fmla="*/ 2147483646 h 3265"/>
                <a:gd name="T82" fmla="*/ 2147483646 w 3269"/>
                <a:gd name="T83" fmla="*/ 2147483646 h 3265"/>
                <a:gd name="T84" fmla="*/ 2147483646 w 3269"/>
                <a:gd name="T85" fmla="*/ 2147483646 h 3265"/>
                <a:gd name="T86" fmla="*/ 2147483646 w 3269"/>
                <a:gd name="T87" fmla="*/ 2147483646 h 3265"/>
                <a:gd name="T88" fmla="*/ 2147483646 w 3269"/>
                <a:gd name="T89" fmla="*/ 2147483646 h 3265"/>
                <a:gd name="T90" fmla="*/ 2147483646 w 3269"/>
                <a:gd name="T91" fmla="*/ 2147483646 h 3265"/>
                <a:gd name="T92" fmla="*/ 2147483646 w 3269"/>
                <a:gd name="T93" fmla="*/ 2147483646 h 3265"/>
                <a:gd name="T94" fmla="*/ 2147483646 w 3269"/>
                <a:gd name="T95" fmla="*/ 2147483646 h 3265"/>
                <a:gd name="T96" fmla="*/ 2147483646 w 3269"/>
                <a:gd name="T97" fmla="*/ 2147483646 h 3265"/>
                <a:gd name="T98" fmla="*/ 2147483646 w 3269"/>
                <a:gd name="T99" fmla="*/ 2147483646 h 3265"/>
                <a:gd name="T100" fmla="*/ 2147483646 w 3269"/>
                <a:gd name="T101" fmla="*/ 2147483646 h 3265"/>
                <a:gd name="T102" fmla="*/ 2147483646 w 3269"/>
                <a:gd name="T103" fmla="*/ 2147483646 h 3265"/>
                <a:gd name="T104" fmla="*/ 2147483646 w 3269"/>
                <a:gd name="T105" fmla="*/ 2147483646 h 3265"/>
                <a:gd name="T106" fmla="*/ 2147483646 w 3269"/>
                <a:gd name="T107" fmla="*/ 2147483646 h 3265"/>
                <a:gd name="T108" fmla="*/ 2147483646 w 3269"/>
                <a:gd name="T109" fmla="*/ 2147483646 h 3265"/>
                <a:gd name="T110" fmla="*/ 2147483646 w 3269"/>
                <a:gd name="T111" fmla="*/ 2147483646 h 3265"/>
                <a:gd name="T112" fmla="*/ 2147483646 w 3269"/>
                <a:gd name="T113" fmla="*/ 2147483646 h 3265"/>
                <a:gd name="T114" fmla="*/ 2147483646 w 3269"/>
                <a:gd name="T115" fmla="*/ 2147483646 h 3265"/>
                <a:gd name="T116" fmla="*/ 2147483646 w 3269"/>
                <a:gd name="T117" fmla="*/ 2147483646 h 3265"/>
                <a:gd name="T118" fmla="*/ 2147483646 w 3269"/>
                <a:gd name="T119" fmla="*/ 2147483646 h 3265"/>
                <a:gd name="T120" fmla="*/ 2147483646 w 3269"/>
                <a:gd name="T121" fmla="*/ 2147483646 h 32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269"/>
                <a:gd name="T184" fmla="*/ 0 h 3265"/>
                <a:gd name="T185" fmla="*/ 3269 w 3269"/>
                <a:gd name="T186" fmla="*/ 3265 h 32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269" h="3265">
                  <a:moveTo>
                    <a:pt x="556" y="2708"/>
                  </a:moveTo>
                  <a:lnTo>
                    <a:pt x="559" y="2708"/>
                  </a:lnTo>
                  <a:lnTo>
                    <a:pt x="564" y="2708"/>
                  </a:lnTo>
                  <a:lnTo>
                    <a:pt x="565" y="2686"/>
                  </a:lnTo>
                  <a:lnTo>
                    <a:pt x="567" y="2665"/>
                  </a:lnTo>
                  <a:lnTo>
                    <a:pt x="569" y="2645"/>
                  </a:lnTo>
                  <a:lnTo>
                    <a:pt x="570" y="2624"/>
                  </a:lnTo>
                  <a:lnTo>
                    <a:pt x="572" y="2612"/>
                  </a:lnTo>
                  <a:lnTo>
                    <a:pt x="574" y="2602"/>
                  </a:lnTo>
                  <a:lnTo>
                    <a:pt x="576" y="2591"/>
                  </a:lnTo>
                  <a:lnTo>
                    <a:pt x="579" y="2580"/>
                  </a:lnTo>
                  <a:lnTo>
                    <a:pt x="582" y="2580"/>
                  </a:lnTo>
                  <a:lnTo>
                    <a:pt x="588" y="2580"/>
                  </a:lnTo>
                  <a:lnTo>
                    <a:pt x="588" y="2560"/>
                  </a:lnTo>
                  <a:lnTo>
                    <a:pt x="588" y="2539"/>
                  </a:lnTo>
                  <a:lnTo>
                    <a:pt x="588" y="2519"/>
                  </a:lnTo>
                  <a:lnTo>
                    <a:pt x="588" y="2498"/>
                  </a:lnTo>
                  <a:lnTo>
                    <a:pt x="584" y="2489"/>
                  </a:lnTo>
                  <a:lnTo>
                    <a:pt x="580" y="2480"/>
                  </a:lnTo>
                  <a:lnTo>
                    <a:pt x="578" y="2469"/>
                  </a:lnTo>
                  <a:lnTo>
                    <a:pt x="575" y="2461"/>
                  </a:lnTo>
                  <a:lnTo>
                    <a:pt x="574" y="2440"/>
                  </a:lnTo>
                  <a:lnTo>
                    <a:pt x="573" y="2420"/>
                  </a:lnTo>
                  <a:lnTo>
                    <a:pt x="572" y="2399"/>
                  </a:lnTo>
                  <a:lnTo>
                    <a:pt x="571" y="2379"/>
                  </a:lnTo>
                  <a:lnTo>
                    <a:pt x="570" y="2358"/>
                  </a:lnTo>
                  <a:lnTo>
                    <a:pt x="569" y="2339"/>
                  </a:lnTo>
                  <a:lnTo>
                    <a:pt x="568" y="2318"/>
                  </a:lnTo>
                  <a:lnTo>
                    <a:pt x="567" y="2298"/>
                  </a:lnTo>
                  <a:lnTo>
                    <a:pt x="538" y="2295"/>
                  </a:lnTo>
                  <a:lnTo>
                    <a:pt x="508" y="2291"/>
                  </a:lnTo>
                  <a:lnTo>
                    <a:pt x="479" y="2286"/>
                  </a:lnTo>
                  <a:lnTo>
                    <a:pt x="449" y="2281"/>
                  </a:lnTo>
                  <a:lnTo>
                    <a:pt x="420" y="2275"/>
                  </a:lnTo>
                  <a:lnTo>
                    <a:pt x="390" y="2270"/>
                  </a:lnTo>
                  <a:lnTo>
                    <a:pt x="361" y="2264"/>
                  </a:lnTo>
                  <a:lnTo>
                    <a:pt x="332" y="2258"/>
                  </a:lnTo>
                  <a:lnTo>
                    <a:pt x="332" y="2254"/>
                  </a:lnTo>
                  <a:lnTo>
                    <a:pt x="332" y="2250"/>
                  </a:lnTo>
                  <a:lnTo>
                    <a:pt x="313" y="2248"/>
                  </a:lnTo>
                  <a:lnTo>
                    <a:pt x="294" y="2247"/>
                  </a:lnTo>
                  <a:lnTo>
                    <a:pt x="276" y="2246"/>
                  </a:lnTo>
                  <a:lnTo>
                    <a:pt x="257" y="2245"/>
                  </a:lnTo>
                  <a:lnTo>
                    <a:pt x="235" y="2241"/>
                  </a:lnTo>
                  <a:lnTo>
                    <a:pt x="216" y="2237"/>
                  </a:lnTo>
                  <a:lnTo>
                    <a:pt x="200" y="2234"/>
                  </a:lnTo>
                  <a:lnTo>
                    <a:pt x="182" y="2230"/>
                  </a:lnTo>
                  <a:lnTo>
                    <a:pt x="160" y="2227"/>
                  </a:lnTo>
                  <a:lnTo>
                    <a:pt x="133" y="2221"/>
                  </a:lnTo>
                  <a:lnTo>
                    <a:pt x="97" y="2216"/>
                  </a:lnTo>
                  <a:lnTo>
                    <a:pt x="51" y="2209"/>
                  </a:lnTo>
                  <a:lnTo>
                    <a:pt x="54" y="2188"/>
                  </a:lnTo>
                  <a:lnTo>
                    <a:pt x="56" y="2168"/>
                  </a:lnTo>
                  <a:lnTo>
                    <a:pt x="58" y="2147"/>
                  </a:lnTo>
                  <a:lnTo>
                    <a:pt x="61" y="2126"/>
                  </a:lnTo>
                  <a:lnTo>
                    <a:pt x="63" y="2105"/>
                  </a:lnTo>
                  <a:lnTo>
                    <a:pt x="66" y="2086"/>
                  </a:lnTo>
                  <a:lnTo>
                    <a:pt x="68" y="2065"/>
                  </a:lnTo>
                  <a:lnTo>
                    <a:pt x="71" y="2045"/>
                  </a:lnTo>
                  <a:lnTo>
                    <a:pt x="75" y="2045"/>
                  </a:lnTo>
                  <a:lnTo>
                    <a:pt x="80" y="2045"/>
                  </a:lnTo>
                  <a:lnTo>
                    <a:pt x="81" y="2025"/>
                  </a:lnTo>
                  <a:lnTo>
                    <a:pt x="84" y="2005"/>
                  </a:lnTo>
                  <a:lnTo>
                    <a:pt x="87" y="1983"/>
                  </a:lnTo>
                  <a:lnTo>
                    <a:pt x="90" y="1961"/>
                  </a:lnTo>
                  <a:lnTo>
                    <a:pt x="95" y="1939"/>
                  </a:lnTo>
                  <a:lnTo>
                    <a:pt x="101" y="1919"/>
                  </a:lnTo>
                  <a:lnTo>
                    <a:pt x="108" y="1899"/>
                  </a:lnTo>
                  <a:lnTo>
                    <a:pt x="116" y="1881"/>
                  </a:lnTo>
                  <a:lnTo>
                    <a:pt x="116" y="1868"/>
                  </a:lnTo>
                  <a:lnTo>
                    <a:pt x="116" y="1854"/>
                  </a:lnTo>
                  <a:lnTo>
                    <a:pt x="116" y="1841"/>
                  </a:lnTo>
                  <a:lnTo>
                    <a:pt x="117" y="1827"/>
                  </a:lnTo>
                  <a:lnTo>
                    <a:pt x="105" y="1827"/>
                  </a:lnTo>
                  <a:lnTo>
                    <a:pt x="95" y="1827"/>
                  </a:lnTo>
                  <a:lnTo>
                    <a:pt x="85" y="1827"/>
                  </a:lnTo>
                  <a:lnTo>
                    <a:pt x="73" y="1827"/>
                  </a:lnTo>
                  <a:lnTo>
                    <a:pt x="55" y="1822"/>
                  </a:lnTo>
                  <a:lnTo>
                    <a:pt x="36" y="1817"/>
                  </a:lnTo>
                  <a:lnTo>
                    <a:pt x="17" y="1812"/>
                  </a:lnTo>
                  <a:lnTo>
                    <a:pt x="0" y="1806"/>
                  </a:lnTo>
                  <a:lnTo>
                    <a:pt x="8" y="1761"/>
                  </a:lnTo>
                  <a:lnTo>
                    <a:pt x="16" y="1715"/>
                  </a:lnTo>
                  <a:lnTo>
                    <a:pt x="25" y="1670"/>
                  </a:lnTo>
                  <a:lnTo>
                    <a:pt x="34" y="1624"/>
                  </a:lnTo>
                  <a:lnTo>
                    <a:pt x="42" y="1578"/>
                  </a:lnTo>
                  <a:lnTo>
                    <a:pt x="52" y="1533"/>
                  </a:lnTo>
                  <a:lnTo>
                    <a:pt x="62" y="1488"/>
                  </a:lnTo>
                  <a:lnTo>
                    <a:pt x="71" y="1442"/>
                  </a:lnTo>
                  <a:lnTo>
                    <a:pt x="75" y="1442"/>
                  </a:lnTo>
                  <a:lnTo>
                    <a:pt x="80" y="1442"/>
                  </a:lnTo>
                  <a:lnTo>
                    <a:pt x="83" y="1425"/>
                  </a:lnTo>
                  <a:lnTo>
                    <a:pt x="86" y="1407"/>
                  </a:lnTo>
                  <a:lnTo>
                    <a:pt x="89" y="1391"/>
                  </a:lnTo>
                  <a:lnTo>
                    <a:pt x="93" y="1374"/>
                  </a:lnTo>
                  <a:lnTo>
                    <a:pt x="101" y="1342"/>
                  </a:lnTo>
                  <a:lnTo>
                    <a:pt x="110" y="1309"/>
                  </a:lnTo>
                  <a:lnTo>
                    <a:pt x="109" y="1283"/>
                  </a:lnTo>
                  <a:lnTo>
                    <a:pt x="109" y="1269"/>
                  </a:lnTo>
                  <a:lnTo>
                    <a:pt x="110" y="1263"/>
                  </a:lnTo>
                  <a:lnTo>
                    <a:pt x="112" y="1259"/>
                  </a:lnTo>
                  <a:lnTo>
                    <a:pt x="136" y="1258"/>
                  </a:lnTo>
                  <a:lnTo>
                    <a:pt x="158" y="1258"/>
                  </a:lnTo>
                  <a:lnTo>
                    <a:pt x="182" y="1258"/>
                  </a:lnTo>
                  <a:lnTo>
                    <a:pt x="205" y="1257"/>
                  </a:lnTo>
                  <a:lnTo>
                    <a:pt x="229" y="1257"/>
                  </a:lnTo>
                  <a:lnTo>
                    <a:pt x="252" y="1257"/>
                  </a:lnTo>
                  <a:lnTo>
                    <a:pt x="276" y="1257"/>
                  </a:lnTo>
                  <a:lnTo>
                    <a:pt x="299" y="1256"/>
                  </a:lnTo>
                  <a:lnTo>
                    <a:pt x="307" y="1252"/>
                  </a:lnTo>
                  <a:lnTo>
                    <a:pt x="312" y="1246"/>
                  </a:lnTo>
                  <a:lnTo>
                    <a:pt x="317" y="1242"/>
                  </a:lnTo>
                  <a:lnTo>
                    <a:pt x="322" y="1237"/>
                  </a:lnTo>
                  <a:lnTo>
                    <a:pt x="329" y="1227"/>
                  </a:lnTo>
                  <a:lnTo>
                    <a:pt x="339" y="1213"/>
                  </a:lnTo>
                  <a:lnTo>
                    <a:pt x="369" y="1210"/>
                  </a:lnTo>
                  <a:lnTo>
                    <a:pt x="393" y="1208"/>
                  </a:lnTo>
                  <a:lnTo>
                    <a:pt x="421" y="1207"/>
                  </a:lnTo>
                  <a:lnTo>
                    <a:pt x="466" y="1207"/>
                  </a:lnTo>
                  <a:lnTo>
                    <a:pt x="470" y="1203"/>
                  </a:lnTo>
                  <a:lnTo>
                    <a:pt x="473" y="1199"/>
                  </a:lnTo>
                  <a:lnTo>
                    <a:pt x="475" y="1195"/>
                  </a:lnTo>
                  <a:lnTo>
                    <a:pt x="476" y="1190"/>
                  </a:lnTo>
                  <a:lnTo>
                    <a:pt x="477" y="1186"/>
                  </a:lnTo>
                  <a:lnTo>
                    <a:pt x="477" y="1182"/>
                  </a:lnTo>
                  <a:lnTo>
                    <a:pt x="477" y="1177"/>
                  </a:lnTo>
                  <a:lnTo>
                    <a:pt x="475" y="1173"/>
                  </a:lnTo>
                  <a:lnTo>
                    <a:pt x="472" y="1163"/>
                  </a:lnTo>
                  <a:lnTo>
                    <a:pt x="466" y="1154"/>
                  </a:lnTo>
                  <a:lnTo>
                    <a:pt x="459" y="1145"/>
                  </a:lnTo>
                  <a:lnTo>
                    <a:pt x="451" y="1135"/>
                  </a:lnTo>
                  <a:lnTo>
                    <a:pt x="433" y="1118"/>
                  </a:lnTo>
                  <a:lnTo>
                    <a:pt x="414" y="1101"/>
                  </a:lnTo>
                  <a:lnTo>
                    <a:pt x="397" y="1087"/>
                  </a:lnTo>
                  <a:lnTo>
                    <a:pt x="384" y="1074"/>
                  </a:lnTo>
                  <a:lnTo>
                    <a:pt x="373" y="1073"/>
                  </a:lnTo>
                  <a:lnTo>
                    <a:pt x="364" y="1070"/>
                  </a:lnTo>
                  <a:lnTo>
                    <a:pt x="354" y="1067"/>
                  </a:lnTo>
                  <a:lnTo>
                    <a:pt x="347" y="1063"/>
                  </a:lnTo>
                  <a:lnTo>
                    <a:pt x="341" y="1058"/>
                  </a:lnTo>
                  <a:lnTo>
                    <a:pt x="335" y="1051"/>
                  </a:lnTo>
                  <a:lnTo>
                    <a:pt x="330" y="1045"/>
                  </a:lnTo>
                  <a:lnTo>
                    <a:pt x="326" y="1039"/>
                  </a:lnTo>
                  <a:lnTo>
                    <a:pt x="323" y="1032"/>
                  </a:lnTo>
                  <a:lnTo>
                    <a:pt x="320" y="1023"/>
                  </a:lnTo>
                  <a:lnTo>
                    <a:pt x="318" y="1015"/>
                  </a:lnTo>
                  <a:lnTo>
                    <a:pt x="316" y="1007"/>
                  </a:lnTo>
                  <a:lnTo>
                    <a:pt x="313" y="988"/>
                  </a:lnTo>
                  <a:lnTo>
                    <a:pt x="310" y="969"/>
                  </a:lnTo>
                  <a:lnTo>
                    <a:pt x="306" y="969"/>
                  </a:lnTo>
                  <a:lnTo>
                    <a:pt x="301" y="969"/>
                  </a:lnTo>
                  <a:lnTo>
                    <a:pt x="304" y="961"/>
                  </a:lnTo>
                  <a:lnTo>
                    <a:pt x="306" y="953"/>
                  </a:lnTo>
                  <a:lnTo>
                    <a:pt x="308" y="946"/>
                  </a:lnTo>
                  <a:lnTo>
                    <a:pt x="310" y="937"/>
                  </a:lnTo>
                  <a:lnTo>
                    <a:pt x="314" y="937"/>
                  </a:lnTo>
                  <a:lnTo>
                    <a:pt x="318" y="937"/>
                  </a:lnTo>
                  <a:lnTo>
                    <a:pt x="322" y="909"/>
                  </a:lnTo>
                  <a:lnTo>
                    <a:pt x="325" y="892"/>
                  </a:lnTo>
                  <a:lnTo>
                    <a:pt x="328" y="879"/>
                  </a:lnTo>
                  <a:lnTo>
                    <a:pt x="330" y="867"/>
                  </a:lnTo>
                  <a:lnTo>
                    <a:pt x="340" y="869"/>
                  </a:lnTo>
                  <a:lnTo>
                    <a:pt x="348" y="871"/>
                  </a:lnTo>
                  <a:lnTo>
                    <a:pt x="357" y="873"/>
                  </a:lnTo>
                  <a:lnTo>
                    <a:pt x="368" y="875"/>
                  </a:lnTo>
                  <a:lnTo>
                    <a:pt x="397" y="879"/>
                  </a:lnTo>
                  <a:lnTo>
                    <a:pt x="414" y="882"/>
                  </a:lnTo>
                  <a:lnTo>
                    <a:pt x="428" y="886"/>
                  </a:lnTo>
                  <a:lnTo>
                    <a:pt x="444" y="892"/>
                  </a:lnTo>
                  <a:lnTo>
                    <a:pt x="476" y="897"/>
                  </a:lnTo>
                  <a:lnTo>
                    <a:pt x="507" y="902"/>
                  </a:lnTo>
                  <a:lnTo>
                    <a:pt x="538" y="907"/>
                  </a:lnTo>
                  <a:lnTo>
                    <a:pt x="570" y="915"/>
                  </a:lnTo>
                  <a:lnTo>
                    <a:pt x="601" y="921"/>
                  </a:lnTo>
                  <a:lnTo>
                    <a:pt x="632" y="928"/>
                  </a:lnTo>
                  <a:lnTo>
                    <a:pt x="663" y="934"/>
                  </a:lnTo>
                  <a:lnTo>
                    <a:pt x="694" y="940"/>
                  </a:lnTo>
                  <a:lnTo>
                    <a:pt x="716" y="948"/>
                  </a:lnTo>
                  <a:lnTo>
                    <a:pt x="742" y="957"/>
                  </a:lnTo>
                  <a:lnTo>
                    <a:pt x="755" y="961"/>
                  </a:lnTo>
                  <a:lnTo>
                    <a:pt x="767" y="964"/>
                  </a:lnTo>
                  <a:lnTo>
                    <a:pt x="779" y="966"/>
                  </a:lnTo>
                  <a:lnTo>
                    <a:pt x="790" y="967"/>
                  </a:lnTo>
                  <a:lnTo>
                    <a:pt x="794" y="944"/>
                  </a:lnTo>
                  <a:lnTo>
                    <a:pt x="798" y="920"/>
                  </a:lnTo>
                  <a:lnTo>
                    <a:pt x="802" y="896"/>
                  </a:lnTo>
                  <a:lnTo>
                    <a:pt x="807" y="872"/>
                  </a:lnTo>
                  <a:lnTo>
                    <a:pt x="812" y="848"/>
                  </a:lnTo>
                  <a:lnTo>
                    <a:pt x="817" y="824"/>
                  </a:lnTo>
                  <a:lnTo>
                    <a:pt x="820" y="800"/>
                  </a:lnTo>
                  <a:lnTo>
                    <a:pt x="823" y="778"/>
                  </a:lnTo>
                  <a:lnTo>
                    <a:pt x="844" y="768"/>
                  </a:lnTo>
                  <a:lnTo>
                    <a:pt x="860" y="760"/>
                  </a:lnTo>
                  <a:lnTo>
                    <a:pt x="878" y="752"/>
                  </a:lnTo>
                  <a:lnTo>
                    <a:pt x="903" y="742"/>
                  </a:lnTo>
                  <a:lnTo>
                    <a:pt x="913" y="733"/>
                  </a:lnTo>
                  <a:lnTo>
                    <a:pt x="926" y="723"/>
                  </a:lnTo>
                  <a:lnTo>
                    <a:pt x="939" y="713"/>
                  </a:lnTo>
                  <a:lnTo>
                    <a:pt x="954" y="704"/>
                  </a:lnTo>
                  <a:lnTo>
                    <a:pt x="969" y="695"/>
                  </a:lnTo>
                  <a:lnTo>
                    <a:pt x="985" y="686"/>
                  </a:lnTo>
                  <a:lnTo>
                    <a:pt x="999" y="680"/>
                  </a:lnTo>
                  <a:lnTo>
                    <a:pt x="1014" y="675"/>
                  </a:lnTo>
                  <a:lnTo>
                    <a:pt x="1037" y="675"/>
                  </a:lnTo>
                  <a:lnTo>
                    <a:pt x="1059" y="676"/>
                  </a:lnTo>
                  <a:lnTo>
                    <a:pt x="1081" y="677"/>
                  </a:lnTo>
                  <a:lnTo>
                    <a:pt x="1103" y="677"/>
                  </a:lnTo>
                  <a:lnTo>
                    <a:pt x="1125" y="677"/>
                  </a:lnTo>
                  <a:lnTo>
                    <a:pt x="1147" y="676"/>
                  </a:lnTo>
                  <a:lnTo>
                    <a:pt x="1169" y="674"/>
                  </a:lnTo>
                  <a:lnTo>
                    <a:pt x="1191" y="670"/>
                  </a:lnTo>
                  <a:lnTo>
                    <a:pt x="1192" y="667"/>
                  </a:lnTo>
                  <a:lnTo>
                    <a:pt x="1194" y="663"/>
                  </a:lnTo>
                  <a:lnTo>
                    <a:pt x="1238" y="655"/>
                  </a:lnTo>
                  <a:lnTo>
                    <a:pt x="1281" y="646"/>
                  </a:lnTo>
                  <a:lnTo>
                    <a:pt x="1325" y="635"/>
                  </a:lnTo>
                  <a:lnTo>
                    <a:pt x="1368" y="625"/>
                  </a:lnTo>
                  <a:lnTo>
                    <a:pt x="1412" y="614"/>
                  </a:lnTo>
                  <a:lnTo>
                    <a:pt x="1456" y="602"/>
                  </a:lnTo>
                  <a:lnTo>
                    <a:pt x="1499" y="590"/>
                  </a:lnTo>
                  <a:lnTo>
                    <a:pt x="1542" y="577"/>
                  </a:lnTo>
                  <a:lnTo>
                    <a:pt x="1556" y="577"/>
                  </a:lnTo>
                  <a:lnTo>
                    <a:pt x="1572" y="577"/>
                  </a:lnTo>
                  <a:lnTo>
                    <a:pt x="1584" y="584"/>
                  </a:lnTo>
                  <a:lnTo>
                    <a:pt x="1597" y="589"/>
                  </a:lnTo>
                  <a:lnTo>
                    <a:pt x="1609" y="594"/>
                  </a:lnTo>
                  <a:lnTo>
                    <a:pt x="1621" y="598"/>
                  </a:lnTo>
                  <a:lnTo>
                    <a:pt x="1634" y="600"/>
                  </a:lnTo>
                  <a:lnTo>
                    <a:pt x="1647" y="602"/>
                  </a:lnTo>
                  <a:lnTo>
                    <a:pt x="1660" y="603"/>
                  </a:lnTo>
                  <a:lnTo>
                    <a:pt x="1672" y="603"/>
                  </a:lnTo>
                  <a:lnTo>
                    <a:pt x="1685" y="602"/>
                  </a:lnTo>
                  <a:lnTo>
                    <a:pt x="1698" y="600"/>
                  </a:lnTo>
                  <a:lnTo>
                    <a:pt x="1710" y="596"/>
                  </a:lnTo>
                  <a:lnTo>
                    <a:pt x="1722" y="592"/>
                  </a:lnTo>
                  <a:lnTo>
                    <a:pt x="1733" y="586"/>
                  </a:lnTo>
                  <a:lnTo>
                    <a:pt x="1746" y="578"/>
                  </a:lnTo>
                  <a:lnTo>
                    <a:pt x="1756" y="569"/>
                  </a:lnTo>
                  <a:lnTo>
                    <a:pt x="1768" y="559"/>
                  </a:lnTo>
                  <a:lnTo>
                    <a:pt x="1771" y="549"/>
                  </a:lnTo>
                  <a:lnTo>
                    <a:pt x="1775" y="543"/>
                  </a:lnTo>
                  <a:lnTo>
                    <a:pt x="1782" y="535"/>
                  </a:lnTo>
                  <a:lnTo>
                    <a:pt x="1794" y="521"/>
                  </a:lnTo>
                  <a:lnTo>
                    <a:pt x="1793" y="501"/>
                  </a:lnTo>
                  <a:lnTo>
                    <a:pt x="1792" y="481"/>
                  </a:lnTo>
                  <a:lnTo>
                    <a:pt x="1790" y="461"/>
                  </a:lnTo>
                  <a:lnTo>
                    <a:pt x="1790" y="442"/>
                  </a:lnTo>
                  <a:lnTo>
                    <a:pt x="1797" y="435"/>
                  </a:lnTo>
                  <a:lnTo>
                    <a:pt x="1804" y="431"/>
                  </a:lnTo>
                  <a:lnTo>
                    <a:pt x="1811" y="427"/>
                  </a:lnTo>
                  <a:lnTo>
                    <a:pt x="1818" y="423"/>
                  </a:lnTo>
                  <a:lnTo>
                    <a:pt x="1835" y="418"/>
                  </a:lnTo>
                  <a:lnTo>
                    <a:pt x="1851" y="411"/>
                  </a:lnTo>
                  <a:lnTo>
                    <a:pt x="1856" y="399"/>
                  </a:lnTo>
                  <a:lnTo>
                    <a:pt x="1863" y="386"/>
                  </a:lnTo>
                  <a:lnTo>
                    <a:pt x="1870" y="372"/>
                  </a:lnTo>
                  <a:lnTo>
                    <a:pt x="1874" y="361"/>
                  </a:lnTo>
                  <a:lnTo>
                    <a:pt x="1879" y="361"/>
                  </a:lnTo>
                  <a:lnTo>
                    <a:pt x="1883" y="361"/>
                  </a:lnTo>
                  <a:lnTo>
                    <a:pt x="1888" y="345"/>
                  </a:lnTo>
                  <a:lnTo>
                    <a:pt x="1894" y="332"/>
                  </a:lnTo>
                  <a:lnTo>
                    <a:pt x="1901" y="319"/>
                  </a:lnTo>
                  <a:lnTo>
                    <a:pt x="1910" y="307"/>
                  </a:lnTo>
                  <a:lnTo>
                    <a:pt x="1928" y="283"/>
                  </a:lnTo>
                  <a:lnTo>
                    <a:pt x="1949" y="260"/>
                  </a:lnTo>
                  <a:lnTo>
                    <a:pt x="1958" y="238"/>
                  </a:lnTo>
                  <a:lnTo>
                    <a:pt x="1970" y="214"/>
                  </a:lnTo>
                  <a:lnTo>
                    <a:pt x="1976" y="203"/>
                  </a:lnTo>
                  <a:lnTo>
                    <a:pt x="1983" y="194"/>
                  </a:lnTo>
                  <a:lnTo>
                    <a:pt x="1989" y="189"/>
                  </a:lnTo>
                  <a:lnTo>
                    <a:pt x="1993" y="186"/>
                  </a:lnTo>
                  <a:lnTo>
                    <a:pt x="1998" y="183"/>
                  </a:lnTo>
                  <a:lnTo>
                    <a:pt x="2003" y="181"/>
                  </a:lnTo>
                  <a:lnTo>
                    <a:pt x="2009" y="160"/>
                  </a:lnTo>
                  <a:lnTo>
                    <a:pt x="2018" y="143"/>
                  </a:lnTo>
                  <a:lnTo>
                    <a:pt x="2026" y="125"/>
                  </a:lnTo>
                  <a:lnTo>
                    <a:pt x="2036" y="110"/>
                  </a:lnTo>
                  <a:lnTo>
                    <a:pt x="2059" y="77"/>
                  </a:lnTo>
                  <a:lnTo>
                    <a:pt x="2083" y="43"/>
                  </a:lnTo>
                  <a:lnTo>
                    <a:pt x="2101" y="38"/>
                  </a:lnTo>
                  <a:lnTo>
                    <a:pt x="2118" y="34"/>
                  </a:lnTo>
                  <a:lnTo>
                    <a:pt x="2137" y="29"/>
                  </a:lnTo>
                  <a:lnTo>
                    <a:pt x="2155" y="25"/>
                  </a:lnTo>
                  <a:lnTo>
                    <a:pt x="2157" y="21"/>
                  </a:lnTo>
                  <a:lnTo>
                    <a:pt x="2158" y="18"/>
                  </a:lnTo>
                  <a:lnTo>
                    <a:pt x="2171" y="18"/>
                  </a:lnTo>
                  <a:lnTo>
                    <a:pt x="2186" y="18"/>
                  </a:lnTo>
                  <a:lnTo>
                    <a:pt x="2190" y="24"/>
                  </a:lnTo>
                  <a:lnTo>
                    <a:pt x="2194" y="27"/>
                  </a:lnTo>
                  <a:lnTo>
                    <a:pt x="2199" y="29"/>
                  </a:lnTo>
                  <a:lnTo>
                    <a:pt x="2204" y="30"/>
                  </a:lnTo>
                  <a:lnTo>
                    <a:pt x="2210" y="30"/>
                  </a:lnTo>
                  <a:lnTo>
                    <a:pt x="2216" y="29"/>
                  </a:lnTo>
                  <a:lnTo>
                    <a:pt x="2222" y="27"/>
                  </a:lnTo>
                  <a:lnTo>
                    <a:pt x="2229" y="25"/>
                  </a:lnTo>
                  <a:lnTo>
                    <a:pt x="2254" y="13"/>
                  </a:lnTo>
                  <a:lnTo>
                    <a:pt x="2274" y="2"/>
                  </a:lnTo>
                  <a:lnTo>
                    <a:pt x="2281" y="1"/>
                  </a:lnTo>
                  <a:lnTo>
                    <a:pt x="2289" y="0"/>
                  </a:lnTo>
                  <a:lnTo>
                    <a:pt x="2297" y="0"/>
                  </a:lnTo>
                  <a:lnTo>
                    <a:pt x="2305" y="0"/>
                  </a:lnTo>
                  <a:lnTo>
                    <a:pt x="2327" y="9"/>
                  </a:lnTo>
                  <a:lnTo>
                    <a:pt x="2347" y="18"/>
                  </a:lnTo>
                  <a:lnTo>
                    <a:pt x="2368" y="29"/>
                  </a:lnTo>
                  <a:lnTo>
                    <a:pt x="2388" y="39"/>
                  </a:lnTo>
                  <a:lnTo>
                    <a:pt x="2428" y="62"/>
                  </a:lnTo>
                  <a:lnTo>
                    <a:pt x="2468" y="84"/>
                  </a:lnTo>
                  <a:lnTo>
                    <a:pt x="2508" y="106"/>
                  </a:lnTo>
                  <a:lnTo>
                    <a:pt x="2548" y="127"/>
                  </a:lnTo>
                  <a:lnTo>
                    <a:pt x="2569" y="137"/>
                  </a:lnTo>
                  <a:lnTo>
                    <a:pt x="2590" y="145"/>
                  </a:lnTo>
                  <a:lnTo>
                    <a:pt x="2611" y="153"/>
                  </a:lnTo>
                  <a:lnTo>
                    <a:pt x="2632" y="160"/>
                  </a:lnTo>
                  <a:lnTo>
                    <a:pt x="2632" y="171"/>
                  </a:lnTo>
                  <a:lnTo>
                    <a:pt x="2635" y="180"/>
                  </a:lnTo>
                  <a:lnTo>
                    <a:pt x="2637" y="191"/>
                  </a:lnTo>
                  <a:lnTo>
                    <a:pt x="2639" y="200"/>
                  </a:lnTo>
                  <a:lnTo>
                    <a:pt x="2646" y="219"/>
                  </a:lnTo>
                  <a:lnTo>
                    <a:pt x="2653" y="238"/>
                  </a:lnTo>
                  <a:lnTo>
                    <a:pt x="2660" y="257"/>
                  </a:lnTo>
                  <a:lnTo>
                    <a:pt x="2667" y="276"/>
                  </a:lnTo>
                  <a:lnTo>
                    <a:pt x="2668" y="285"/>
                  </a:lnTo>
                  <a:lnTo>
                    <a:pt x="2669" y="295"/>
                  </a:lnTo>
                  <a:lnTo>
                    <a:pt x="2669" y="305"/>
                  </a:lnTo>
                  <a:lnTo>
                    <a:pt x="2668" y="314"/>
                  </a:lnTo>
                  <a:lnTo>
                    <a:pt x="2676" y="335"/>
                  </a:lnTo>
                  <a:lnTo>
                    <a:pt x="2684" y="353"/>
                  </a:lnTo>
                  <a:lnTo>
                    <a:pt x="2693" y="371"/>
                  </a:lnTo>
                  <a:lnTo>
                    <a:pt x="2699" y="388"/>
                  </a:lnTo>
                  <a:lnTo>
                    <a:pt x="2709" y="388"/>
                  </a:lnTo>
                  <a:lnTo>
                    <a:pt x="2720" y="388"/>
                  </a:lnTo>
                  <a:lnTo>
                    <a:pt x="2730" y="389"/>
                  </a:lnTo>
                  <a:lnTo>
                    <a:pt x="2740" y="389"/>
                  </a:lnTo>
                  <a:lnTo>
                    <a:pt x="2741" y="393"/>
                  </a:lnTo>
                  <a:lnTo>
                    <a:pt x="2741" y="397"/>
                  </a:lnTo>
                  <a:lnTo>
                    <a:pt x="2743" y="400"/>
                  </a:lnTo>
                  <a:lnTo>
                    <a:pt x="2744" y="403"/>
                  </a:lnTo>
                  <a:lnTo>
                    <a:pt x="2749" y="407"/>
                  </a:lnTo>
                  <a:lnTo>
                    <a:pt x="2754" y="411"/>
                  </a:lnTo>
                  <a:lnTo>
                    <a:pt x="2760" y="414"/>
                  </a:lnTo>
                  <a:lnTo>
                    <a:pt x="2766" y="415"/>
                  </a:lnTo>
                  <a:lnTo>
                    <a:pt x="2774" y="415"/>
                  </a:lnTo>
                  <a:lnTo>
                    <a:pt x="2781" y="416"/>
                  </a:lnTo>
                  <a:lnTo>
                    <a:pt x="2795" y="401"/>
                  </a:lnTo>
                  <a:lnTo>
                    <a:pt x="2810" y="389"/>
                  </a:lnTo>
                  <a:lnTo>
                    <a:pt x="2824" y="377"/>
                  </a:lnTo>
                  <a:lnTo>
                    <a:pt x="2840" y="368"/>
                  </a:lnTo>
                  <a:lnTo>
                    <a:pt x="2855" y="360"/>
                  </a:lnTo>
                  <a:lnTo>
                    <a:pt x="2872" y="351"/>
                  </a:lnTo>
                  <a:lnTo>
                    <a:pt x="2890" y="345"/>
                  </a:lnTo>
                  <a:lnTo>
                    <a:pt x="2908" y="339"/>
                  </a:lnTo>
                  <a:lnTo>
                    <a:pt x="2916" y="327"/>
                  </a:lnTo>
                  <a:lnTo>
                    <a:pt x="2923" y="315"/>
                  </a:lnTo>
                  <a:lnTo>
                    <a:pt x="2929" y="304"/>
                  </a:lnTo>
                  <a:lnTo>
                    <a:pt x="2936" y="292"/>
                  </a:lnTo>
                  <a:lnTo>
                    <a:pt x="2940" y="292"/>
                  </a:lnTo>
                  <a:lnTo>
                    <a:pt x="2945" y="292"/>
                  </a:lnTo>
                  <a:lnTo>
                    <a:pt x="2947" y="303"/>
                  </a:lnTo>
                  <a:lnTo>
                    <a:pt x="2948" y="314"/>
                  </a:lnTo>
                  <a:lnTo>
                    <a:pt x="2950" y="325"/>
                  </a:lnTo>
                  <a:lnTo>
                    <a:pt x="2951" y="337"/>
                  </a:lnTo>
                  <a:lnTo>
                    <a:pt x="2955" y="337"/>
                  </a:lnTo>
                  <a:lnTo>
                    <a:pt x="2958" y="337"/>
                  </a:lnTo>
                  <a:lnTo>
                    <a:pt x="2959" y="351"/>
                  </a:lnTo>
                  <a:lnTo>
                    <a:pt x="2961" y="365"/>
                  </a:lnTo>
                  <a:lnTo>
                    <a:pt x="2964" y="379"/>
                  </a:lnTo>
                  <a:lnTo>
                    <a:pt x="2966" y="394"/>
                  </a:lnTo>
                  <a:lnTo>
                    <a:pt x="2974" y="422"/>
                  </a:lnTo>
                  <a:lnTo>
                    <a:pt x="2982" y="451"/>
                  </a:lnTo>
                  <a:lnTo>
                    <a:pt x="2989" y="479"/>
                  </a:lnTo>
                  <a:lnTo>
                    <a:pt x="2996" y="507"/>
                  </a:lnTo>
                  <a:lnTo>
                    <a:pt x="3000" y="521"/>
                  </a:lnTo>
                  <a:lnTo>
                    <a:pt x="3002" y="536"/>
                  </a:lnTo>
                  <a:lnTo>
                    <a:pt x="3004" y="550"/>
                  </a:lnTo>
                  <a:lnTo>
                    <a:pt x="3005" y="565"/>
                  </a:lnTo>
                  <a:lnTo>
                    <a:pt x="3008" y="581"/>
                  </a:lnTo>
                  <a:lnTo>
                    <a:pt x="3010" y="597"/>
                  </a:lnTo>
                  <a:lnTo>
                    <a:pt x="3013" y="613"/>
                  </a:lnTo>
                  <a:lnTo>
                    <a:pt x="3017" y="629"/>
                  </a:lnTo>
                  <a:lnTo>
                    <a:pt x="3020" y="629"/>
                  </a:lnTo>
                  <a:lnTo>
                    <a:pt x="3023" y="629"/>
                  </a:lnTo>
                  <a:lnTo>
                    <a:pt x="3023" y="638"/>
                  </a:lnTo>
                  <a:lnTo>
                    <a:pt x="3023" y="647"/>
                  </a:lnTo>
                  <a:lnTo>
                    <a:pt x="3023" y="656"/>
                  </a:lnTo>
                  <a:lnTo>
                    <a:pt x="3023" y="665"/>
                  </a:lnTo>
                  <a:lnTo>
                    <a:pt x="3028" y="665"/>
                  </a:lnTo>
                  <a:lnTo>
                    <a:pt x="3033" y="665"/>
                  </a:lnTo>
                  <a:lnTo>
                    <a:pt x="3033" y="679"/>
                  </a:lnTo>
                  <a:lnTo>
                    <a:pt x="3035" y="695"/>
                  </a:lnTo>
                  <a:lnTo>
                    <a:pt x="3038" y="695"/>
                  </a:lnTo>
                  <a:lnTo>
                    <a:pt x="3042" y="695"/>
                  </a:lnTo>
                  <a:lnTo>
                    <a:pt x="3045" y="714"/>
                  </a:lnTo>
                  <a:lnTo>
                    <a:pt x="3048" y="734"/>
                  </a:lnTo>
                  <a:lnTo>
                    <a:pt x="3053" y="755"/>
                  </a:lnTo>
                  <a:lnTo>
                    <a:pt x="3058" y="774"/>
                  </a:lnTo>
                  <a:lnTo>
                    <a:pt x="3068" y="814"/>
                  </a:lnTo>
                  <a:lnTo>
                    <a:pt x="3079" y="853"/>
                  </a:lnTo>
                  <a:lnTo>
                    <a:pt x="3090" y="892"/>
                  </a:lnTo>
                  <a:lnTo>
                    <a:pt x="3099" y="931"/>
                  </a:lnTo>
                  <a:lnTo>
                    <a:pt x="3102" y="951"/>
                  </a:lnTo>
                  <a:lnTo>
                    <a:pt x="3105" y="971"/>
                  </a:lnTo>
                  <a:lnTo>
                    <a:pt x="3107" y="990"/>
                  </a:lnTo>
                  <a:lnTo>
                    <a:pt x="3108" y="1010"/>
                  </a:lnTo>
                  <a:lnTo>
                    <a:pt x="3116" y="1034"/>
                  </a:lnTo>
                  <a:lnTo>
                    <a:pt x="3123" y="1057"/>
                  </a:lnTo>
                  <a:lnTo>
                    <a:pt x="3130" y="1080"/>
                  </a:lnTo>
                  <a:lnTo>
                    <a:pt x="3137" y="1104"/>
                  </a:lnTo>
                  <a:lnTo>
                    <a:pt x="3145" y="1128"/>
                  </a:lnTo>
                  <a:lnTo>
                    <a:pt x="3152" y="1151"/>
                  </a:lnTo>
                  <a:lnTo>
                    <a:pt x="3159" y="1175"/>
                  </a:lnTo>
                  <a:lnTo>
                    <a:pt x="3167" y="1199"/>
                  </a:lnTo>
                  <a:lnTo>
                    <a:pt x="3167" y="1215"/>
                  </a:lnTo>
                  <a:lnTo>
                    <a:pt x="3169" y="1226"/>
                  </a:lnTo>
                  <a:lnTo>
                    <a:pt x="3171" y="1235"/>
                  </a:lnTo>
                  <a:lnTo>
                    <a:pt x="3176" y="1247"/>
                  </a:lnTo>
                  <a:lnTo>
                    <a:pt x="3177" y="1256"/>
                  </a:lnTo>
                  <a:lnTo>
                    <a:pt x="3178" y="1264"/>
                  </a:lnTo>
                  <a:lnTo>
                    <a:pt x="3178" y="1272"/>
                  </a:lnTo>
                  <a:lnTo>
                    <a:pt x="3179" y="1282"/>
                  </a:lnTo>
                  <a:lnTo>
                    <a:pt x="3183" y="1282"/>
                  </a:lnTo>
                  <a:lnTo>
                    <a:pt x="3187" y="1282"/>
                  </a:lnTo>
                  <a:lnTo>
                    <a:pt x="3187" y="1290"/>
                  </a:lnTo>
                  <a:lnTo>
                    <a:pt x="3187" y="1299"/>
                  </a:lnTo>
                  <a:lnTo>
                    <a:pt x="3187" y="1309"/>
                  </a:lnTo>
                  <a:lnTo>
                    <a:pt x="3187" y="1317"/>
                  </a:lnTo>
                  <a:lnTo>
                    <a:pt x="3191" y="1317"/>
                  </a:lnTo>
                  <a:lnTo>
                    <a:pt x="3196" y="1317"/>
                  </a:lnTo>
                  <a:lnTo>
                    <a:pt x="3200" y="1349"/>
                  </a:lnTo>
                  <a:lnTo>
                    <a:pt x="3206" y="1381"/>
                  </a:lnTo>
                  <a:lnTo>
                    <a:pt x="3213" y="1414"/>
                  </a:lnTo>
                  <a:lnTo>
                    <a:pt x="3221" y="1447"/>
                  </a:lnTo>
                  <a:lnTo>
                    <a:pt x="3230" y="1479"/>
                  </a:lnTo>
                  <a:lnTo>
                    <a:pt x="3238" y="1511"/>
                  </a:lnTo>
                  <a:lnTo>
                    <a:pt x="3245" y="1544"/>
                  </a:lnTo>
                  <a:lnTo>
                    <a:pt x="3250" y="1576"/>
                  </a:lnTo>
                  <a:lnTo>
                    <a:pt x="3256" y="1590"/>
                  </a:lnTo>
                  <a:lnTo>
                    <a:pt x="3260" y="1603"/>
                  </a:lnTo>
                  <a:lnTo>
                    <a:pt x="3264" y="1617"/>
                  </a:lnTo>
                  <a:lnTo>
                    <a:pt x="3269" y="1630"/>
                  </a:lnTo>
                  <a:lnTo>
                    <a:pt x="3245" y="1628"/>
                  </a:lnTo>
                  <a:lnTo>
                    <a:pt x="3222" y="1626"/>
                  </a:lnTo>
                  <a:lnTo>
                    <a:pt x="3199" y="1624"/>
                  </a:lnTo>
                  <a:lnTo>
                    <a:pt x="3176" y="1622"/>
                  </a:lnTo>
                  <a:lnTo>
                    <a:pt x="3174" y="1619"/>
                  </a:lnTo>
                  <a:lnTo>
                    <a:pt x="3173" y="1616"/>
                  </a:lnTo>
                  <a:lnTo>
                    <a:pt x="3144" y="1612"/>
                  </a:lnTo>
                  <a:lnTo>
                    <a:pt x="3115" y="1607"/>
                  </a:lnTo>
                  <a:lnTo>
                    <a:pt x="3085" y="1602"/>
                  </a:lnTo>
                  <a:lnTo>
                    <a:pt x="3057" y="1598"/>
                  </a:lnTo>
                  <a:lnTo>
                    <a:pt x="3055" y="1595"/>
                  </a:lnTo>
                  <a:lnTo>
                    <a:pt x="3053" y="1592"/>
                  </a:lnTo>
                  <a:lnTo>
                    <a:pt x="3027" y="1588"/>
                  </a:lnTo>
                  <a:lnTo>
                    <a:pt x="2999" y="1584"/>
                  </a:lnTo>
                  <a:lnTo>
                    <a:pt x="2971" y="1579"/>
                  </a:lnTo>
                  <a:lnTo>
                    <a:pt x="2944" y="1575"/>
                  </a:lnTo>
                  <a:lnTo>
                    <a:pt x="2916" y="1571"/>
                  </a:lnTo>
                  <a:lnTo>
                    <a:pt x="2888" y="1568"/>
                  </a:lnTo>
                  <a:lnTo>
                    <a:pt x="2860" y="1566"/>
                  </a:lnTo>
                  <a:lnTo>
                    <a:pt x="2832" y="1566"/>
                  </a:lnTo>
                  <a:lnTo>
                    <a:pt x="2833" y="1578"/>
                  </a:lnTo>
                  <a:lnTo>
                    <a:pt x="2834" y="1591"/>
                  </a:lnTo>
                  <a:lnTo>
                    <a:pt x="2835" y="1604"/>
                  </a:lnTo>
                  <a:lnTo>
                    <a:pt x="2835" y="1617"/>
                  </a:lnTo>
                  <a:lnTo>
                    <a:pt x="2832" y="1618"/>
                  </a:lnTo>
                  <a:lnTo>
                    <a:pt x="2828" y="1620"/>
                  </a:lnTo>
                  <a:lnTo>
                    <a:pt x="2825" y="1642"/>
                  </a:lnTo>
                  <a:lnTo>
                    <a:pt x="2822" y="1664"/>
                  </a:lnTo>
                  <a:lnTo>
                    <a:pt x="2820" y="1687"/>
                  </a:lnTo>
                  <a:lnTo>
                    <a:pt x="2817" y="1710"/>
                  </a:lnTo>
                  <a:lnTo>
                    <a:pt x="2816" y="1710"/>
                  </a:lnTo>
                  <a:lnTo>
                    <a:pt x="2815" y="1711"/>
                  </a:lnTo>
                  <a:lnTo>
                    <a:pt x="2814" y="1714"/>
                  </a:lnTo>
                  <a:lnTo>
                    <a:pt x="2813" y="1718"/>
                  </a:lnTo>
                  <a:lnTo>
                    <a:pt x="2809" y="1739"/>
                  </a:lnTo>
                  <a:lnTo>
                    <a:pt x="2803" y="1779"/>
                  </a:lnTo>
                  <a:lnTo>
                    <a:pt x="2798" y="1779"/>
                  </a:lnTo>
                  <a:lnTo>
                    <a:pt x="2794" y="1779"/>
                  </a:lnTo>
                  <a:lnTo>
                    <a:pt x="2791" y="1815"/>
                  </a:lnTo>
                  <a:lnTo>
                    <a:pt x="2786" y="1855"/>
                  </a:lnTo>
                  <a:lnTo>
                    <a:pt x="2781" y="1895"/>
                  </a:lnTo>
                  <a:lnTo>
                    <a:pt x="2774" y="1931"/>
                  </a:lnTo>
                  <a:lnTo>
                    <a:pt x="2768" y="1931"/>
                  </a:lnTo>
                  <a:lnTo>
                    <a:pt x="2765" y="1931"/>
                  </a:lnTo>
                  <a:lnTo>
                    <a:pt x="2765" y="1942"/>
                  </a:lnTo>
                  <a:lnTo>
                    <a:pt x="2765" y="1953"/>
                  </a:lnTo>
                  <a:lnTo>
                    <a:pt x="2765" y="1964"/>
                  </a:lnTo>
                  <a:lnTo>
                    <a:pt x="2765" y="1976"/>
                  </a:lnTo>
                  <a:lnTo>
                    <a:pt x="2761" y="1976"/>
                  </a:lnTo>
                  <a:lnTo>
                    <a:pt x="2758" y="1976"/>
                  </a:lnTo>
                  <a:lnTo>
                    <a:pt x="2756" y="1986"/>
                  </a:lnTo>
                  <a:lnTo>
                    <a:pt x="2755" y="1996"/>
                  </a:lnTo>
                  <a:lnTo>
                    <a:pt x="2754" y="2007"/>
                  </a:lnTo>
                  <a:lnTo>
                    <a:pt x="2753" y="2017"/>
                  </a:lnTo>
                  <a:lnTo>
                    <a:pt x="2752" y="2026"/>
                  </a:lnTo>
                  <a:lnTo>
                    <a:pt x="2752" y="2036"/>
                  </a:lnTo>
                  <a:lnTo>
                    <a:pt x="2752" y="2044"/>
                  </a:lnTo>
                  <a:lnTo>
                    <a:pt x="2752" y="2053"/>
                  </a:lnTo>
                  <a:lnTo>
                    <a:pt x="2747" y="2053"/>
                  </a:lnTo>
                  <a:lnTo>
                    <a:pt x="2743" y="2053"/>
                  </a:lnTo>
                  <a:lnTo>
                    <a:pt x="2739" y="2085"/>
                  </a:lnTo>
                  <a:lnTo>
                    <a:pt x="2735" y="2116"/>
                  </a:lnTo>
                  <a:lnTo>
                    <a:pt x="2732" y="2147"/>
                  </a:lnTo>
                  <a:lnTo>
                    <a:pt x="2728" y="2179"/>
                  </a:lnTo>
                  <a:lnTo>
                    <a:pt x="2724" y="2211"/>
                  </a:lnTo>
                  <a:lnTo>
                    <a:pt x="2719" y="2242"/>
                  </a:lnTo>
                  <a:lnTo>
                    <a:pt x="2713" y="2273"/>
                  </a:lnTo>
                  <a:lnTo>
                    <a:pt x="2707" y="2304"/>
                  </a:lnTo>
                  <a:lnTo>
                    <a:pt x="2703" y="2304"/>
                  </a:lnTo>
                  <a:lnTo>
                    <a:pt x="2699" y="2304"/>
                  </a:lnTo>
                  <a:lnTo>
                    <a:pt x="2700" y="2308"/>
                  </a:lnTo>
                  <a:lnTo>
                    <a:pt x="2702" y="2310"/>
                  </a:lnTo>
                  <a:lnTo>
                    <a:pt x="2704" y="2313"/>
                  </a:lnTo>
                  <a:lnTo>
                    <a:pt x="2708" y="2314"/>
                  </a:lnTo>
                  <a:lnTo>
                    <a:pt x="2715" y="2317"/>
                  </a:lnTo>
                  <a:lnTo>
                    <a:pt x="2722" y="2320"/>
                  </a:lnTo>
                  <a:lnTo>
                    <a:pt x="2722" y="2323"/>
                  </a:lnTo>
                  <a:lnTo>
                    <a:pt x="2722" y="2328"/>
                  </a:lnTo>
                  <a:lnTo>
                    <a:pt x="2708" y="2330"/>
                  </a:lnTo>
                  <a:lnTo>
                    <a:pt x="2696" y="2333"/>
                  </a:lnTo>
                  <a:lnTo>
                    <a:pt x="2688" y="2349"/>
                  </a:lnTo>
                  <a:lnTo>
                    <a:pt x="2682" y="2359"/>
                  </a:lnTo>
                  <a:lnTo>
                    <a:pt x="2678" y="2370"/>
                  </a:lnTo>
                  <a:lnTo>
                    <a:pt x="2675" y="2379"/>
                  </a:lnTo>
                  <a:lnTo>
                    <a:pt x="2668" y="2379"/>
                  </a:lnTo>
                  <a:lnTo>
                    <a:pt x="2662" y="2380"/>
                  </a:lnTo>
                  <a:lnTo>
                    <a:pt x="2657" y="2382"/>
                  </a:lnTo>
                  <a:lnTo>
                    <a:pt x="2654" y="2384"/>
                  </a:lnTo>
                  <a:lnTo>
                    <a:pt x="2652" y="2388"/>
                  </a:lnTo>
                  <a:lnTo>
                    <a:pt x="2650" y="2393"/>
                  </a:lnTo>
                  <a:lnTo>
                    <a:pt x="2649" y="2399"/>
                  </a:lnTo>
                  <a:lnTo>
                    <a:pt x="2648" y="2407"/>
                  </a:lnTo>
                  <a:lnTo>
                    <a:pt x="2640" y="2405"/>
                  </a:lnTo>
                  <a:lnTo>
                    <a:pt x="2631" y="2404"/>
                  </a:lnTo>
                  <a:lnTo>
                    <a:pt x="2624" y="2403"/>
                  </a:lnTo>
                  <a:lnTo>
                    <a:pt x="2617" y="2402"/>
                  </a:lnTo>
                  <a:lnTo>
                    <a:pt x="2611" y="2407"/>
                  </a:lnTo>
                  <a:lnTo>
                    <a:pt x="2606" y="2411"/>
                  </a:lnTo>
                  <a:lnTo>
                    <a:pt x="2601" y="2416"/>
                  </a:lnTo>
                  <a:lnTo>
                    <a:pt x="2597" y="2422"/>
                  </a:lnTo>
                  <a:lnTo>
                    <a:pt x="2594" y="2427"/>
                  </a:lnTo>
                  <a:lnTo>
                    <a:pt x="2592" y="2432"/>
                  </a:lnTo>
                  <a:lnTo>
                    <a:pt x="2590" y="2437"/>
                  </a:lnTo>
                  <a:lnTo>
                    <a:pt x="2589" y="2443"/>
                  </a:lnTo>
                  <a:lnTo>
                    <a:pt x="2586" y="2467"/>
                  </a:lnTo>
                  <a:lnTo>
                    <a:pt x="2585" y="2496"/>
                  </a:lnTo>
                  <a:lnTo>
                    <a:pt x="2581" y="2500"/>
                  </a:lnTo>
                  <a:lnTo>
                    <a:pt x="2578" y="2505"/>
                  </a:lnTo>
                  <a:lnTo>
                    <a:pt x="2572" y="2507"/>
                  </a:lnTo>
                  <a:lnTo>
                    <a:pt x="2568" y="2509"/>
                  </a:lnTo>
                  <a:lnTo>
                    <a:pt x="2558" y="2511"/>
                  </a:lnTo>
                  <a:lnTo>
                    <a:pt x="2547" y="2512"/>
                  </a:lnTo>
                  <a:lnTo>
                    <a:pt x="2537" y="2514"/>
                  </a:lnTo>
                  <a:lnTo>
                    <a:pt x="2528" y="2517"/>
                  </a:lnTo>
                  <a:lnTo>
                    <a:pt x="2524" y="2520"/>
                  </a:lnTo>
                  <a:lnTo>
                    <a:pt x="2520" y="2524"/>
                  </a:lnTo>
                  <a:lnTo>
                    <a:pt x="2516" y="2528"/>
                  </a:lnTo>
                  <a:lnTo>
                    <a:pt x="2514" y="2535"/>
                  </a:lnTo>
                  <a:lnTo>
                    <a:pt x="2509" y="2533"/>
                  </a:lnTo>
                  <a:lnTo>
                    <a:pt x="2506" y="2531"/>
                  </a:lnTo>
                  <a:lnTo>
                    <a:pt x="2503" y="2527"/>
                  </a:lnTo>
                  <a:lnTo>
                    <a:pt x="2499" y="2521"/>
                  </a:lnTo>
                  <a:lnTo>
                    <a:pt x="2489" y="2522"/>
                  </a:lnTo>
                  <a:lnTo>
                    <a:pt x="2482" y="2524"/>
                  </a:lnTo>
                  <a:lnTo>
                    <a:pt x="2474" y="2527"/>
                  </a:lnTo>
                  <a:lnTo>
                    <a:pt x="2467" y="2532"/>
                  </a:lnTo>
                  <a:lnTo>
                    <a:pt x="2452" y="2541"/>
                  </a:lnTo>
                  <a:lnTo>
                    <a:pt x="2438" y="2553"/>
                  </a:lnTo>
                  <a:lnTo>
                    <a:pt x="2423" y="2566"/>
                  </a:lnTo>
                  <a:lnTo>
                    <a:pt x="2409" y="2577"/>
                  </a:lnTo>
                  <a:lnTo>
                    <a:pt x="2400" y="2582"/>
                  </a:lnTo>
                  <a:lnTo>
                    <a:pt x="2392" y="2588"/>
                  </a:lnTo>
                  <a:lnTo>
                    <a:pt x="2383" y="2592"/>
                  </a:lnTo>
                  <a:lnTo>
                    <a:pt x="2373" y="2595"/>
                  </a:lnTo>
                  <a:lnTo>
                    <a:pt x="2376" y="2588"/>
                  </a:lnTo>
                  <a:lnTo>
                    <a:pt x="2377" y="2581"/>
                  </a:lnTo>
                  <a:lnTo>
                    <a:pt x="2378" y="2575"/>
                  </a:lnTo>
                  <a:lnTo>
                    <a:pt x="2378" y="2570"/>
                  </a:lnTo>
                  <a:lnTo>
                    <a:pt x="2377" y="2565"/>
                  </a:lnTo>
                  <a:lnTo>
                    <a:pt x="2375" y="2560"/>
                  </a:lnTo>
                  <a:lnTo>
                    <a:pt x="2373" y="2555"/>
                  </a:lnTo>
                  <a:lnTo>
                    <a:pt x="2369" y="2552"/>
                  </a:lnTo>
                  <a:lnTo>
                    <a:pt x="2366" y="2549"/>
                  </a:lnTo>
                  <a:lnTo>
                    <a:pt x="2361" y="2546"/>
                  </a:lnTo>
                  <a:lnTo>
                    <a:pt x="2357" y="2544"/>
                  </a:lnTo>
                  <a:lnTo>
                    <a:pt x="2350" y="2542"/>
                  </a:lnTo>
                  <a:lnTo>
                    <a:pt x="2339" y="2539"/>
                  </a:lnTo>
                  <a:lnTo>
                    <a:pt x="2328" y="2538"/>
                  </a:lnTo>
                  <a:lnTo>
                    <a:pt x="2321" y="2549"/>
                  </a:lnTo>
                  <a:lnTo>
                    <a:pt x="2314" y="2559"/>
                  </a:lnTo>
                  <a:lnTo>
                    <a:pt x="2307" y="2567"/>
                  </a:lnTo>
                  <a:lnTo>
                    <a:pt x="2298" y="2573"/>
                  </a:lnTo>
                  <a:lnTo>
                    <a:pt x="2287" y="2579"/>
                  </a:lnTo>
                  <a:lnTo>
                    <a:pt x="2277" y="2583"/>
                  </a:lnTo>
                  <a:lnTo>
                    <a:pt x="2266" y="2588"/>
                  </a:lnTo>
                  <a:lnTo>
                    <a:pt x="2255" y="2590"/>
                  </a:lnTo>
                  <a:lnTo>
                    <a:pt x="2246" y="2598"/>
                  </a:lnTo>
                  <a:lnTo>
                    <a:pt x="2239" y="2602"/>
                  </a:lnTo>
                  <a:lnTo>
                    <a:pt x="2235" y="2605"/>
                  </a:lnTo>
                  <a:lnTo>
                    <a:pt x="2229" y="2606"/>
                  </a:lnTo>
                  <a:lnTo>
                    <a:pt x="2229" y="2597"/>
                  </a:lnTo>
                  <a:lnTo>
                    <a:pt x="2227" y="2589"/>
                  </a:lnTo>
                  <a:lnTo>
                    <a:pt x="2224" y="2582"/>
                  </a:lnTo>
                  <a:lnTo>
                    <a:pt x="2221" y="2576"/>
                  </a:lnTo>
                  <a:lnTo>
                    <a:pt x="2216" y="2572"/>
                  </a:lnTo>
                  <a:lnTo>
                    <a:pt x="2210" y="2569"/>
                  </a:lnTo>
                  <a:lnTo>
                    <a:pt x="2205" y="2568"/>
                  </a:lnTo>
                  <a:lnTo>
                    <a:pt x="2199" y="2567"/>
                  </a:lnTo>
                  <a:lnTo>
                    <a:pt x="2193" y="2567"/>
                  </a:lnTo>
                  <a:lnTo>
                    <a:pt x="2187" y="2569"/>
                  </a:lnTo>
                  <a:lnTo>
                    <a:pt x="2180" y="2572"/>
                  </a:lnTo>
                  <a:lnTo>
                    <a:pt x="2175" y="2575"/>
                  </a:lnTo>
                  <a:lnTo>
                    <a:pt x="2169" y="2580"/>
                  </a:lnTo>
                  <a:lnTo>
                    <a:pt x="2164" y="2587"/>
                  </a:lnTo>
                  <a:lnTo>
                    <a:pt x="2160" y="2594"/>
                  </a:lnTo>
                  <a:lnTo>
                    <a:pt x="2155" y="2601"/>
                  </a:lnTo>
                  <a:lnTo>
                    <a:pt x="2146" y="2601"/>
                  </a:lnTo>
                  <a:lnTo>
                    <a:pt x="2138" y="2600"/>
                  </a:lnTo>
                  <a:lnTo>
                    <a:pt x="2130" y="2599"/>
                  </a:lnTo>
                  <a:lnTo>
                    <a:pt x="2121" y="2598"/>
                  </a:lnTo>
                  <a:lnTo>
                    <a:pt x="2115" y="2587"/>
                  </a:lnTo>
                  <a:lnTo>
                    <a:pt x="2111" y="2575"/>
                  </a:lnTo>
                  <a:lnTo>
                    <a:pt x="2108" y="2564"/>
                  </a:lnTo>
                  <a:lnTo>
                    <a:pt x="2107" y="2550"/>
                  </a:lnTo>
                  <a:lnTo>
                    <a:pt x="2094" y="2551"/>
                  </a:lnTo>
                  <a:lnTo>
                    <a:pt x="2082" y="2552"/>
                  </a:lnTo>
                  <a:lnTo>
                    <a:pt x="2069" y="2553"/>
                  </a:lnTo>
                  <a:lnTo>
                    <a:pt x="2056" y="2555"/>
                  </a:lnTo>
                  <a:lnTo>
                    <a:pt x="2055" y="2549"/>
                  </a:lnTo>
                  <a:lnTo>
                    <a:pt x="2054" y="2544"/>
                  </a:lnTo>
                  <a:lnTo>
                    <a:pt x="2051" y="2540"/>
                  </a:lnTo>
                  <a:lnTo>
                    <a:pt x="2049" y="2536"/>
                  </a:lnTo>
                  <a:lnTo>
                    <a:pt x="2042" y="2528"/>
                  </a:lnTo>
                  <a:lnTo>
                    <a:pt x="2036" y="2520"/>
                  </a:lnTo>
                  <a:lnTo>
                    <a:pt x="2030" y="2521"/>
                  </a:lnTo>
                  <a:lnTo>
                    <a:pt x="2024" y="2522"/>
                  </a:lnTo>
                  <a:lnTo>
                    <a:pt x="2019" y="2524"/>
                  </a:lnTo>
                  <a:lnTo>
                    <a:pt x="2014" y="2526"/>
                  </a:lnTo>
                  <a:lnTo>
                    <a:pt x="2005" y="2531"/>
                  </a:lnTo>
                  <a:lnTo>
                    <a:pt x="1995" y="2535"/>
                  </a:lnTo>
                  <a:lnTo>
                    <a:pt x="1994" y="2527"/>
                  </a:lnTo>
                  <a:lnTo>
                    <a:pt x="1993" y="2520"/>
                  </a:lnTo>
                  <a:lnTo>
                    <a:pt x="1993" y="2519"/>
                  </a:lnTo>
                  <a:lnTo>
                    <a:pt x="1992" y="2518"/>
                  </a:lnTo>
                  <a:lnTo>
                    <a:pt x="1989" y="2518"/>
                  </a:lnTo>
                  <a:lnTo>
                    <a:pt x="1983" y="2517"/>
                  </a:lnTo>
                  <a:lnTo>
                    <a:pt x="1960" y="2517"/>
                  </a:lnTo>
                  <a:lnTo>
                    <a:pt x="1913" y="2517"/>
                  </a:lnTo>
                  <a:lnTo>
                    <a:pt x="1913" y="2520"/>
                  </a:lnTo>
                  <a:lnTo>
                    <a:pt x="1913" y="2525"/>
                  </a:lnTo>
                  <a:lnTo>
                    <a:pt x="1909" y="2525"/>
                  </a:lnTo>
                  <a:lnTo>
                    <a:pt x="1905" y="2525"/>
                  </a:lnTo>
                  <a:lnTo>
                    <a:pt x="1904" y="2515"/>
                  </a:lnTo>
                  <a:lnTo>
                    <a:pt x="1902" y="2509"/>
                  </a:lnTo>
                  <a:lnTo>
                    <a:pt x="1901" y="2503"/>
                  </a:lnTo>
                  <a:lnTo>
                    <a:pt x="1897" y="2494"/>
                  </a:lnTo>
                  <a:lnTo>
                    <a:pt x="1909" y="2492"/>
                  </a:lnTo>
                  <a:lnTo>
                    <a:pt x="1919" y="2490"/>
                  </a:lnTo>
                  <a:lnTo>
                    <a:pt x="1917" y="2480"/>
                  </a:lnTo>
                  <a:lnTo>
                    <a:pt x="1915" y="2471"/>
                  </a:lnTo>
                  <a:lnTo>
                    <a:pt x="1912" y="2465"/>
                  </a:lnTo>
                  <a:lnTo>
                    <a:pt x="1909" y="2460"/>
                  </a:lnTo>
                  <a:lnTo>
                    <a:pt x="1906" y="2457"/>
                  </a:lnTo>
                  <a:lnTo>
                    <a:pt x="1901" y="2454"/>
                  </a:lnTo>
                  <a:lnTo>
                    <a:pt x="1897" y="2453"/>
                  </a:lnTo>
                  <a:lnTo>
                    <a:pt x="1893" y="2452"/>
                  </a:lnTo>
                  <a:lnTo>
                    <a:pt x="1885" y="2450"/>
                  </a:lnTo>
                  <a:lnTo>
                    <a:pt x="1878" y="2445"/>
                  </a:lnTo>
                  <a:lnTo>
                    <a:pt x="1874" y="2442"/>
                  </a:lnTo>
                  <a:lnTo>
                    <a:pt x="1871" y="2438"/>
                  </a:lnTo>
                  <a:lnTo>
                    <a:pt x="1869" y="2432"/>
                  </a:lnTo>
                  <a:lnTo>
                    <a:pt x="1867" y="2425"/>
                  </a:lnTo>
                  <a:lnTo>
                    <a:pt x="1874" y="2425"/>
                  </a:lnTo>
                  <a:lnTo>
                    <a:pt x="1880" y="2424"/>
                  </a:lnTo>
                  <a:lnTo>
                    <a:pt x="1885" y="2422"/>
                  </a:lnTo>
                  <a:lnTo>
                    <a:pt x="1888" y="2420"/>
                  </a:lnTo>
                  <a:lnTo>
                    <a:pt x="1891" y="2417"/>
                  </a:lnTo>
                  <a:lnTo>
                    <a:pt x="1894" y="2414"/>
                  </a:lnTo>
                  <a:lnTo>
                    <a:pt x="1895" y="2411"/>
                  </a:lnTo>
                  <a:lnTo>
                    <a:pt x="1896" y="2407"/>
                  </a:lnTo>
                  <a:lnTo>
                    <a:pt x="1896" y="2403"/>
                  </a:lnTo>
                  <a:lnTo>
                    <a:pt x="1896" y="2399"/>
                  </a:lnTo>
                  <a:lnTo>
                    <a:pt x="1895" y="2395"/>
                  </a:lnTo>
                  <a:lnTo>
                    <a:pt x="1893" y="2391"/>
                  </a:lnTo>
                  <a:lnTo>
                    <a:pt x="1888" y="2382"/>
                  </a:lnTo>
                  <a:lnTo>
                    <a:pt x="1881" y="2373"/>
                  </a:lnTo>
                  <a:lnTo>
                    <a:pt x="1861" y="2368"/>
                  </a:lnTo>
                  <a:lnTo>
                    <a:pt x="1844" y="2361"/>
                  </a:lnTo>
                  <a:lnTo>
                    <a:pt x="1837" y="2357"/>
                  </a:lnTo>
                  <a:lnTo>
                    <a:pt x="1832" y="2352"/>
                  </a:lnTo>
                  <a:lnTo>
                    <a:pt x="1829" y="2349"/>
                  </a:lnTo>
                  <a:lnTo>
                    <a:pt x="1827" y="2345"/>
                  </a:lnTo>
                  <a:lnTo>
                    <a:pt x="1825" y="2341"/>
                  </a:lnTo>
                  <a:lnTo>
                    <a:pt x="1824" y="2336"/>
                  </a:lnTo>
                  <a:lnTo>
                    <a:pt x="1813" y="2339"/>
                  </a:lnTo>
                  <a:lnTo>
                    <a:pt x="1806" y="2343"/>
                  </a:lnTo>
                  <a:lnTo>
                    <a:pt x="1801" y="2347"/>
                  </a:lnTo>
                  <a:lnTo>
                    <a:pt x="1798" y="2351"/>
                  </a:lnTo>
                  <a:lnTo>
                    <a:pt x="1796" y="2364"/>
                  </a:lnTo>
                  <a:lnTo>
                    <a:pt x="1794" y="2383"/>
                  </a:lnTo>
                  <a:lnTo>
                    <a:pt x="1788" y="2388"/>
                  </a:lnTo>
                  <a:lnTo>
                    <a:pt x="1784" y="2395"/>
                  </a:lnTo>
                  <a:lnTo>
                    <a:pt x="1781" y="2400"/>
                  </a:lnTo>
                  <a:lnTo>
                    <a:pt x="1778" y="2405"/>
                  </a:lnTo>
                  <a:lnTo>
                    <a:pt x="1775" y="2417"/>
                  </a:lnTo>
                  <a:lnTo>
                    <a:pt x="1772" y="2431"/>
                  </a:lnTo>
                  <a:lnTo>
                    <a:pt x="1768" y="2431"/>
                  </a:lnTo>
                  <a:lnTo>
                    <a:pt x="1764" y="2431"/>
                  </a:lnTo>
                  <a:lnTo>
                    <a:pt x="1760" y="2424"/>
                  </a:lnTo>
                  <a:lnTo>
                    <a:pt x="1757" y="2416"/>
                  </a:lnTo>
                  <a:lnTo>
                    <a:pt x="1725" y="2424"/>
                  </a:lnTo>
                  <a:lnTo>
                    <a:pt x="1701" y="2431"/>
                  </a:lnTo>
                  <a:lnTo>
                    <a:pt x="1693" y="2434"/>
                  </a:lnTo>
                  <a:lnTo>
                    <a:pt x="1686" y="2437"/>
                  </a:lnTo>
                  <a:lnTo>
                    <a:pt x="1680" y="2441"/>
                  </a:lnTo>
                  <a:lnTo>
                    <a:pt x="1675" y="2447"/>
                  </a:lnTo>
                  <a:lnTo>
                    <a:pt x="1672" y="2452"/>
                  </a:lnTo>
                  <a:lnTo>
                    <a:pt x="1669" y="2459"/>
                  </a:lnTo>
                  <a:lnTo>
                    <a:pt x="1666" y="2467"/>
                  </a:lnTo>
                  <a:lnTo>
                    <a:pt x="1664" y="2477"/>
                  </a:lnTo>
                  <a:lnTo>
                    <a:pt x="1660" y="2501"/>
                  </a:lnTo>
                  <a:lnTo>
                    <a:pt x="1654" y="2536"/>
                  </a:lnTo>
                  <a:lnTo>
                    <a:pt x="1655" y="2549"/>
                  </a:lnTo>
                  <a:lnTo>
                    <a:pt x="1658" y="2562"/>
                  </a:lnTo>
                  <a:lnTo>
                    <a:pt x="1662" y="2571"/>
                  </a:lnTo>
                  <a:lnTo>
                    <a:pt x="1667" y="2579"/>
                  </a:lnTo>
                  <a:lnTo>
                    <a:pt x="1679" y="2597"/>
                  </a:lnTo>
                  <a:lnTo>
                    <a:pt x="1691" y="2617"/>
                  </a:lnTo>
                  <a:lnTo>
                    <a:pt x="1685" y="2624"/>
                  </a:lnTo>
                  <a:lnTo>
                    <a:pt x="1680" y="2630"/>
                  </a:lnTo>
                  <a:lnTo>
                    <a:pt x="1674" y="2642"/>
                  </a:lnTo>
                  <a:lnTo>
                    <a:pt x="1666" y="2660"/>
                  </a:lnTo>
                  <a:lnTo>
                    <a:pt x="1659" y="2658"/>
                  </a:lnTo>
                  <a:lnTo>
                    <a:pt x="1653" y="2656"/>
                  </a:lnTo>
                  <a:lnTo>
                    <a:pt x="1646" y="2653"/>
                  </a:lnTo>
                  <a:lnTo>
                    <a:pt x="1642" y="2650"/>
                  </a:lnTo>
                  <a:lnTo>
                    <a:pt x="1635" y="2642"/>
                  </a:lnTo>
                  <a:lnTo>
                    <a:pt x="1630" y="2632"/>
                  </a:lnTo>
                  <a:lnTo>
                    <a:pt x="1625" y="2623"/>
                  </a:lnTo>
                  <a:lnTo>
                    <a:pt x="1619" y="2615"/>
                  </a:lnTo>
                  <a:lnTo>
                    <a:pt x="1616" y="2610"/>
                  </a:lnTo>
                  <a:lnTo>
                    <a:pt x="1612" y="2606"/>
                  </a:lnTo>
                  <a:lnTo>
                    <a:pt x="1607" y="2603"/>
                  </a:lnTo>
                  <a:lnTo>
                    <a:pt x="1602" y="2600"/>
                  </a:lnTo>
                  <a:lnTo>
                    <a:pt x="1601" y="2590"/>
                  </a:lnTo>
                  <a:lnTo>
                    <a:pt x="1600" y="2579"/>
                  </a:lnTo>
                  <a:lnTo>
                    <a:pt x="1593" y="2578"/>
                  </a:lnTo>
                  <a:lnTo>
                    <a:pt x="1587" y="2577"/>
                  </a:lnTo>
                  <a:lnTo>
                    <a:pt x="1585" y="2574"/>
                  </a:lnTo>
                  <a:lnTo>
                    <a:pt x="1584" y="2572"/>
                  </a:lnTo>
                  <a:lnTo>
                    <a:pt x="1569" y="2572"/>
                  </a:lnTo>
                  <a:lnTo>
                    <a:pt x="1556" y="2572"/>
                  </a:lnTo>
                  <a:lnTo>
                    <a:pt x="1547" y="2573"/>
                  </a:lnTo>
                  <a:lnTo>
                    <a:pt x="1541" y="2576"/>
                  </a:lnTo>
                  <a:lnTo>
                    <a:pt x="1539" y="2578"/>
                  </a:lnTo>
                  <a:lnTo>
                    <a:pt x="1536" y="2580"/>
                  </a:lnTo>
                  <a:lnTo>
                    <a:pt x="1534" y="2583"/>
                  </a:lnTo>
                  <a:lnTo>
                    <a:pt x="1533" y="2588"/>
                  </a:lnTo>
                  <a:lnTo>
                    <a:pt x="1530" y="2598"/>
                  </a:lnTo>
                  <a:lnTo>
                    <a:pt x="1527" y="2612"/>
                  </a:lnTo>
                  <a:lnTo>
                    <a:pt x="1537" y="2621"/>
                  </a:lnTo>
                  <a:lnTo>
                    <a:pt x="1548" y="2628"/>
                  </a:lnTo>
                  <a:lnTo>
                    <a:pt x="1558" y="2634"/>
                  </a:lnTo>
                  <a:lnTo>
                    <a:pt x="1571" y="2639"/>
                  </a:lnTo>
                  <a:lnTo>
                    <a:pt x="1573" y="2660"/>
                  </a:lnTo>
                  <a:lnTo>
                    <a:pt x="1577" y="2678"/>
                  </a:lnTo>
                  <a:lnTo>
                    <a:pt x="1581" y="2694"/>
                  </a:lnTo>
                  <a:lnTo>
                    <a:pt x="1586" y="2713"/>
                  </a:lnTo>
                  <a:lnTo>
                    <a:pt x="1582" y="2719"/>
                  </a:lnTo>
                  <a:lnTo>
                    <a:pt x="1580" y="2723"/>
                  </a:lnTo>
                  <a:lnTo>
                    <a:pt x="1579" y="2727"/>
                  </a:lnTo>
                  <a:lnTo>
                    <a:pt x="1579" y="2732"/>
                  </a:lnTo>
                  <a:lnTo>
                    <a:pt x="1587" y="2739"/>
                  </a:lnTo>
                  <a:lnTo>
                    <a:pt x="1599" y="2745"/>
                  </a:lnTo>
                  <a:lnTo>
                    <a:pt x="1611" y="2753"/>
                  </a:lnTo>
                  <a:lnTo>
                    <a:pt x="1624" y="2759"/>
                  </a:lnTo>
                  <a:lnTo>
                    <a:pt x="1629" y="2763"/>
                  </a:lnTo>
                  <a:lnTo>
                    <a:pt x="1634" y="2767"/>
                  </a:lnTo>
                  <a:lnTo>
                    <a:pt x="1639" y="2771"/>
                  </a:lnTo>
                  <a:lnTo>
                    <a:pt x="1642" y="2775"/>
                  </a:lnTo>
                  <a:lnTo>
                    <a:pt x="1645" y="2781"/>
                  </a:lnTo>
                  <a:lnTo>
                    <a:pt x="1647" y="2786"/>
                  </a:lnTo>
                  <a:lnTo>
                    <a:pt x="1647" y="2792"/>
                  </a:lnTo>
                  <a:lnTo>
                    <a:pt x="1646" y="2799"/>
                  </a:lnTo>
                  <a:lnTo>
                    <a:pt x="1639" y="2798"/>
                  </a:lnTo>
                  <a:lnTo>
                    <a:pt x="1631" y="2797"/>
                  </a:lnTo>
                  <a:lnTo>
                    <a:pt x="1624" y="2796"/>
                  </a:lnTo>
                  <a:lnTo>
                    <a:pt x="1615" y="2796"/>
                  </a:lnTo>
                  <a:lnTo>
                    <a:pt x="1612" y="2807"/>
                  </a:lnTo>
                  <a:lnTo>
                    <a:pt x="1609" y="2818"/>
                  </a:lnTo>
                  <a:lnTo>
                    <a:pt x="1604" y="2818"/>
                  </a:lnTo>
                  <a:lnTo>
                    <a:pt x="1600" y="2818"/>
                  </a:lnTo>
                  <a:lnTo>
                    <a:pt x="1597" y="2827"/>
                  </a:lnTo>
                  <a:lnTo>
                    <a:pt x="1592" y="2837"/>
                  </a:lnTo>
                  <a:lnTo>
                    <a:pt x="1587" y="2846"/>
                  </a:lnTo>
                  <a:lnTo>
                    <a:pt x="1581" y="2855"/>
                  </a:lnTo>
                  <a:lnTo>
                    <a:pt x="1576" y="2865"/>
                  </a:lnTo>
                  <a:lnTo>
                    <a:pt x="1571" y="2875"/>
                  </a:lnTo>
                  <a:lnTo>
                    <a:pt x="1567" y="2885"/>
                  </a:lnTo>
                  <a:lnTo>
                    <a:pt x="1564" y="2897"/>
                  </a:lnTo>
                  <a:lnTo>
                    <a:pt x="1582" y="2900"/>
                  </a:lnTo>
                  <a:lnTo>
                    <a:pt x="1600" y="2902"/>
                  </a:lnTo>
                  <a:lnTo>
                    <a:pt x="1618" y="2905"/>
                  </a:lnTo>
                  <a:lnTo>
                    <a:pt x="1636" y="2907"/>
                  </a:lnTo>
                  <a:lnTo>
                    <a:pt x="1636" y="2915"/>
                  </a:lnTo>
                  <a:lnTo>
                    <a:pt x="1635" y="2922"/>
                  </a:lnTo>
                  <a:lnTo>
                    <a:pt x="1633" y="2928"/>
                  </a:lnTo>
                  <a:lnTo>
                    <a:pt x="1631" y="2933"/>
                  </a:lnTo>
                  <a:lnTo>
                    <a:pt x="1629" y="2938"/>
                  </a:lnTo>
                  <a:lnTo>
                    <a:pt x="1625" y="2942"/>
                  </a:lnTo>
                  <a:lnTo>
                    <a:pt x="1621" y="2946"/>
                  </a:lnTo>
                  <a:lnTo>
                    <a:pt x="1617" y="2951"/>
                  </a:lnTo>
                  <a:lnTo>
                    <a:pt x="1608" y="2956"/>
                  </a:lnTo>
                  <a:lnTo>
                    <a:pt x="1598" y="2960"/>
                  </a:lnTo>
                  <a:lnTo>
                    <a:pt x="1585" y="2963"/>
                  </a:lnTo>
                  <a:lnTo>
                    <a:pt x="1573" y="2966"/>
                  </a:lnTo>
                  <a:lnTo>
                    <a:pt x="1572" y="2969"/>
                  </a:lnTo>
                  <a:lnTo>
                    <a:pt x="1568" y="2972"/>
                  </a:lnTo>
                  <a:lnTo>
                    <a:pt x="1562" y="2974"/>
                  </a:lnTo>
                  <a:lnTo>
                    <a:pt x="1556" y="2978"/>
                  </a:lnTo>
                  <a:lnTo>
                    <a:pt x="1543" y="2982"/>
                  </a:lnTo>
                  <a:lnTo>
                    <a:pt x="1533" y="2984"/>
                  </a:lnTo>
                  <a:lnTo>
                    <a:pt x="1527" y="2996"/>
                  </a:lnTo>
                  <a:lnTo>
                    <a:pt x="1521" y="3009"/>
                  </a:lnTo>
                  <a:lnTo>
                    <a:pt x="1553" y="3019"/>
                  </a:lnTo>
                  <a:lnTo>
                    <a:pt x="1573" y="3027"/>
                  </a:lnTo>
                  <a:lnTo>
                    <a:pt x="1578" y="3032"/>
                  </a:lnTo>
                  <a:lnTo>
                    <a:pt x="1582" y="3035"/>
                  </a:lnTo>
                  <a:lnTo>
                    <a:pt x="1584" y="3039"/>
                  </a:lnTo>
                  <a:lnTo>
                    <a:pt x="1584" y="3043"/>
                  </a:lnTo>
                  <a:lnTo>
                    <a:pt x="1583" y="3053"/>
                  </a:lnTo>
                  <a:lnTo>
                    <a:pt x="1580" y="3067"/>
                  </a:lnTo>
                  <a:lnTo>
                    <a:pt x="1579" y="3076"/>
                  </a:lnTo>
                  <a:lnTo>
                    <a:pt x="1578" y="3087"/>
                  </a:lnTo>
                  <a:lnTo>
                    <a:pt x="1579" y="3099"/>
                  </a:lnTo>
                  <a:lnTo>
                    <a:pt x="1581" y="3112"/>
                  </a:lnTo>
                  <a:lnTo>
                    <a:pt x="1571" y="3116"/>
                  </a:lnTo>
                  <a:lnTo>
                    <a:pt x="1560" y="3121"/>
                  </a:lnTo>
                  <a:lnTo>
                    <a:pt x="1549" y="3126"/>
                  </a:lnTo>
                  <a:lnTo>
                    <a:pt x="1533" y="3132"/>
                  </a:lnTo>
                  <a:lnTo>
                    <a:pt x="1533" y="3138"/>
                  </a:lnTo>
                  <a:lnTo>
                    <a:pt x="1533" y="3148"/>
                  </a:lnTo>
                  <a:lnTo>
                    <a:pt x="1535" y="3158"/>
                  </a:lnTo>
                  <a:lnTo>
                    <a:pt x="1537" y="3171"/>
                  </a:lnTo>
                  <a:lnTo>
                    <a:pt x="1542" y="3196"/>
                  </a:lnTo>
                  <a:lnTo>
                    <a:pt x="1544" y="3218"/>
                  </a:lnTo>
                  <a:lnTo>
                    <a:pt x="1535" y="3228"/>
                  </a:lnTo>
                  <a:lnTo>
                    <a:pt x="1530" y="3233"/>
                  </a:lnTo>
                  <a:lnTo>
                    <a:pt x="1527" y="3238"/>
                  </a:lnTo>
                  <a:lnTo>
                    <a:pt x="1525" y="3244"/>
                  </a:lnTo>
                  <a:lnTo>
                    <a:pt x="1513" y="3248"/>
                  </a:lnTo>
                  <a:lnTo>
                    <a:pt x="1505" y="3251"/>
                  </a:lnTo>
                  <a:lnTo>
                    <a:pt x="1501" y="3255"/>
                  </a:lnTo>
                  <a:lnTo>
                    <a:pt x="1496" y="3260"/>
                  </a:lnTo>
                  <a:lnTo>
                    <a:pt x="1473" y="3261"/>
                  </a:lnTo>
                  <a:lnTo>
                    <a:pt x="1450" y="3262"/>
                  </a:lnTo>
                  <a:lnTo>
                    <a:pt x="1428" y="3263"/>
                  </a:lnTo>
                  <a:lnTo>
                    <a:pt x="1406" y="3265"/>
                  </a:lnTo>
                  <a:lnTo>
                    <a:pt x="1400" y="3251"/>
                  </a:lnTo>
                  <a:lnTo>
                    <a:pt x="1394" y="3238"/>
                  </a:lnTo>
                  <a:lnTo>
                    <a:pt x="1390" y="3224"/>
                  </a:lnTo>
                  <a:lnTo>
                    <a:pt x="1385" y="3212"/>
                  </a:lnTo>
                  <a:lnTo>
                    <a:pt x="1372" y="3213"/>
                  </a:lnTo>
                  <a:lnTo>
                    <a:pt x="1359" y="3214"/>
                  </a:lnTo>
                  <a:lnTo>
                    <a:pt x="1347" y="3215"/>
                  </a:lnTo>
                  <a:lnTo>
                    <a:pt x="1334" y="3216"/>
                  </a:lnTo>
                  <a:lnTo>
                    <a:pt x="1334" y="3209"/>
                  </a:lnTo>
                  <a:lnTo>
                    <a:pt x="1334" y="3204"/>
                  </a:lnTo>
                  <a:lnTo>
                    <a:pt x="1326" y="3202"/>
                  </a:lnTo>
                  <a:lnTo>
                    <a:pt x="1319" y="3202"/>
                  </a:lnTo>
                  <a:lnTo>
                    <a:pt x="1314" y="3192"/>
                  </a:lnTo>
                  <a:lnTo>
                    <a:pt x="1310" y="3183"/>
                  </a:lnTo>
                  <a:lnTo>
                    <a:pt x="1301" y="3183"/>
                  </a:lnTo>
                  <a:lnTo>
                    <a:pt x="1292" y="3183"/>
                  </a:lnTo>
                  <a:lnTo>
                    <a:pt x="1283" y="3183"/>
                  </a:lnTo>
                  <a:lnTo>
                    <a:pt x="1274" y="3183"/>
                  </a:lnTo>
                  <a:lnTo>
                    <a:pt x="1260" y="3196"/>
                  </a:lnTo>
                  <a:lnTo>
                    <a:pt x="1246" y="3211"/>
                  </a:lnTo>
                  <a:lnTo>
                    <a:pt x="1250" y="3218"/>
                  </a:lnTo>
                  <a:lnTo>
                    <a:pt x="1251" y="3222"/>
                  </a:lnTo>
                  <a:lnTo>
                    <a:pt x="1252" y="3227"/>
                  </a:lnTo>
                  <a:lnTo>
                    <a:pt x="1251" y="3232"/>
                  </a:lnTo>
                  <a:lnTo>
                    <a:pt x="1236" y="3232"/>
                  </a:lnTo>
                  <a:lnTo>
                    <a:pt x="1221" y="3233"/>
                  </a:lnTo>
                  <a:lnTo>
                    <a:pt x="1219" y="3224"/>
                  </a:lnTo>
                  <a:lnTo>
                    <a:pt x="1215" y="3217"/>
                  </a:lnTo>
                  <a:lnTo>
                    <a:pt x="1211" y="3209"/>
                  </a:lnTo>
                  <a:lnTo>
                    <a:pt x="1206" y="3201"/>
                  </a:lnTo>
                  <a:lnTo>
                    <a:pt x="1199" y="3193"/>
                  </a:lnTo>
                  <a:lnTo>
                    <a:pt x="1193" y="3187"/>
                  </a:lnTo>
                  <a:lnTo>
                    <a:pt x="1186" y="3183"/>
                  </a:lnTo>
                  <a:lnTo>
                    <a:pt x="1179" y="3180"/>
                  </a:lnTo>
                  <a:lnTo>
                    <a:pt x="1177" y="3173"/>
                  </a:lnTo>
                  <a:lnTo>
                    <a:pt x="1175" y="3166"/>
                  </a:lnTo>
                  <a:lnTo>
                    <a:pt x="1127" y="3158"/>
                  </a:lnTo>
                  <a:lnTo>
                    <a:pt x="1090" y="3151"/>
                  </a:lnTo>
                  <a:lnTo>
                    <a:pt x="1063" y="3146"/>
                  </a:lnTo>
                  <a:lnTo>
                    <a:pt x="1042" y="3143"/>
                  </a:lnTo>
                  <a:lnTo>
                    <a:pt x="1026" y="3139"/>
                  </a:lnTo>
                  <a:lnTo>
                    <a:pt x="1013" y="3138"/>
                  </a:lnTo>
                  <a:lnTo>
                    <a:pt x="1000" y="3137"/>
                  </a:lnTo>
                  <a:lnTo>
                    <a:pt x="985" y="3135"/>
                  </a:lnTo>
                  <a:lnTo>
                    <a:pt x="984" y="3132"/>
                  </a:lnTo>
                  <a:lnTo>
                    <a:pt x="983" y="3130"/>
                  </a:lnTo>
                  <a:lnTo>
                    <a:pt x="921" y="3119"/>
                  </a:lnTo>
                  <a:lnTo>
                    <a:pt x="859" y="3106"/>
                  </a:lnTo>
                  <a:lnTo>
                    <a:pt x="798" y="3094"/>
                  </a:lnTo>
                  <a:lnTo>
                    <a:pt x="736" y="3080"/>
                  </a:lnTo>
                  <a:lnTo>
                    <a:pt x="675" y="3068"/>
                  </a:lnTo>
                  <a:lnTo>
                    <a:pt x="614" y="3056"/>
                  </a:lnTo>
                  <a:lnTo>
                    <a:pt x="551" y="3046"/>
                  </a:lnTo>
                  <a:lnTo>
                    <a:pt x="489" y="3038"/>
                  </a:lnTo>
                  <a:lnTo>
                    <a:pt x="490" y="3022"/>
                  </a:lnTo>
                  <a:lnTo>
                    <a:pt x="491" y="3007"/>
                  </a:lnTo>
                  <a:lnTo>
                    <a:pt x="493" y="2991"/>
                  </a:lnTo>
                  <a:lnTo>
                    <a:pt x="495" y="2976"/>
                  </a:lnTo>
                  <a:lnTo>
                    <a:pt x="503" y="2944"/>
                  </a:lnTo>
                  <a:lnTo>
                    <a:pt x="510" y="2913"/>
                  </a:lnTo>
                  <a:lnTo>
                    <a:pt x="513" y="2913"/>
                  </a:lnTo>
                  <a:lnTo>
                    <a:pt x="517" y="2913"/>
                  </a:lnTo>
                  <a:lnTo>
                    <a:pt x="517" y="2898"/>
                  </a:lnTo>
                  <a:lnTo>
                    <a:pt x="517" y="2883"/>
                  </a:lnTo>
                  <a:lnTo>
                    <a:pt x="517" y="2869"/>
                  </a:lnTo>
                  <a:lnTo>
                    <a:pt x="517" y="2854"/>
                  </a:lnTo>
                  <a:lnTo>
                    <a:pt x="520" y="2854"/>
                  </a:lnTo>
                  <a:lnTo>
                    <a:pt x="525" y="2854"/>
                  </a:lnTo>
                  <a:lnTo>
                    <a:pt x="533" y="2817"/>
                  </a:lnTo>
                  <a:lnTo>
                    <a:pt x="540" y="2781"/>
                  </a:lnTo>
                  <a:lnTo>
                    <a:pt x="547" y="2744"/>
                  </a:lnTo>
                  <a:lnTo>
                    <a:pt x="556" y="2708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40" name="Freeform 358">
              <a:extLst>
                <a:ext uri="{FF2B5EF4-FFF2-40B4-BE49-F238E27FC236}">
                  <a16:creationId xmlns:a16="http://schemas.microsoft.com/office/drawing/2014/main" id="{B2155696-B12C-40C6-B0D2-A9DC55F07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2800" y="2473848"/>
              <a:ext cx="856821" cy="803849"/>
            </a:xfrm>
            <a:custGeom>
              <a:avLst/>
              <a:gdLst>
                <a:gd name="T0" fmla="*/ 2147483646 w 2105"/>
                <a:gd name="T1" fmla="*/ 2147483646 h 1981"/>
                <a:gd name="T2" fmla="*/ 2147483646 w 2105"/>
                <a:gd name="T3" fmla="*/ 2147483646 h 1981"/>
                <a:gd name="T4" fmla="*/ 2147483646 w 2105"/>
                <a:gd name="T5" fmla="*/ 2147483646 h 1981"/>
                <a:gd name="T6" fmla="*/ 2147483646 w 2105"/>
                <a:gd name="T7" fmla="*/ 2147483646 h 1981"/>
                <a:gd name="T8" fmla="*/ 2147483646 w 2105"/>
                <a:gd name="T9" fmla="*/ 2147483646 h 1981"/>
                <a:gd name="T10" fmla="*/ 2147483646 w 2105"/>
                <a:gd name="T11" fmla="*/ 2147483646 h 1981"/>
                <a:gd name="T12" fmla="*/ 2147483646 w 2105"/>
                <a:gd name="T13" fmla="*/ 2147483646 h 1981"/>
                <a:gd name="T14" fmla="*/ 2147483646 w 2105"/>
                <a:gd name="T15" fmla="*/ 2147483646 h 1981"/>
                <a:gd name="T16" fmla="*/ 2147483646 w 2105"/>
                <a:gd name="T17" fmla="*/ 2147483646 h 1981"/>
                <a:gd name="T18" fmla="*/ 2147483646 w 2105"/>
                <a:gd name="T19" fmla="*/ 2147483646 h 1981"/>
                <a:gd name="T20" fmla="*/ 2147483646 w 2105"/>
                <a:gd name="T21" fmla="*/ 2147483646 h 1981"/>
                <a:gd name="T22" fmla="*/ 2147483646 w 2105"/>
                <a:gd name="T23" fmla="*/ 2147483646 h 1981"/>
                <a:gd name="T24" fmla="*/ 2147483646 w 2105"/>
                <a:gd name="T25" fmla="*/ 2147483646 h 1981"/>
                <a:gd name="T26" fmla="*/ 2147483646 w 2105"/>
                <a:gd name="T27" fmla="*/ 2147483646 h 1981"/>
                <a:gd name="T28" fmla="*/ 2147483646 w 2105"/>
                <a:gd name="T29" fmla="*/ 2147483646 h 1981"/>
                <a:gd name="T30" fmla="*/ 2147483646 w 2105"/>
                <a:gd name="T31" fmla="*/ 2147483646 h 1981"/>
                <a:gd name="T32" fmla="*/ 2147483646 w 2105"/>
                <a:gd name="T33" fmla="*/ 2147483646 h 1981"/>
                <a:gd name="T34" fmla="*/ 2147483646 w 2105"/>
                <a:gd name="T35" fmla="*/ 2147483646 h 1981"/>
                <a:gd name="T36" fmla="*/ 2147483646 w 2105"/>
                <a:gd name="T37" fmla="*/ 2147483646 h 1981"/>
                <a:gd name="T38" fmla="*/ 2147483646 w 2105"/>
                <a:gd name="T39" fmla="*/ 2147483646 h 1981"/>
                <a:gd name="T40" fmla="*/ 2147483646 w 2105"/>
                <a:gd name="T41" fmla="*/ 2147483646 h 1981"/>
                <a:gd name="T42" fmla="*/ 2147483646 w 2105"/>
                <a:gd name="T43" fmla="*/ 2147483646 h 1981"/>
                <a:gd name="T44" fmla="*/ 2147483646 w 2105"/>
                <a:gd name="T45" fmla="*/ 2147483646 h 1981"/>
                <a:gd name="T46" fmla="*/ 2147483646 w 2105"/>
                <a:gd name="T47" fmla="*/ 2147483646 h 1981"/>
                <a:gd name="T48" fmla="*/ 2147483646 w 2105"/>
                <a:gd name="T49" fmla="*/ 2147483646 h 1981"/>
                <a:gd name="T50" fmla="*/ 2147483646 w 2105"/>
                <a:gd name="T51" fmla="*/ 2147483646 h 1981"/>
                <a:gd name="T52" fmla="*/ 2147483646 w 2105"/>
                <a:gd name="T53" fmla="*/ 2147483646 h 1981"/>
                <a:gd name="T54" fmla="*/ 2147483646 w 2105"/>
                <a:gd name="T55" fmla="*/ 2147483646 h 1981"/>
                <a:gd name="T56" fmla="*/ 2147483646 w 2105"/>
                <a:gd name="T57" fmla="*/ 2147483646 h 1981"/>
                <a:gd name="T58" fmla="*/ 2147483646 w 2105"/>
                <a:gd name="T59" fmla="*/ 2147483646 h 1981"/>
                <a:gd name="T60" fmla="*/ 2147483646 w 2105"/>
                <a:gd name="T61" fmla="*/ 2147483646 h 1981"/>
                <a:gd name="T62" fmla="*/ 2147483646 w 2105"/>
                <a:gd name="T63" fmla="*/ 2147483646 h 1981"/>
                <a:gd name="T64" fmla="*/ 2147483646 w 2105"/>
                <a:gd name="T65" fmla="*/ 2147483646 h 1981"/>
                <a:gd name="T66" fmla="*/ 2147483646 w 2105"/>
                <a:gd name="T67" fmla="*/ 2147483646 h 1981"/>
                <a:gd name="T68" fmla="*/ 2147483646 w 2105"/>
                <a:gd name="T69" fmla="*/ 2147483646 h 1981"/>
                <a:gd name="T70" fmla="*/ 2147483646 w 2105"/>
                <a:gd name="T71" fmla="*/ 2147483646 h 1981"/>
                <a:gd name="T72" fmla="*/ 2147483646 w 2105"/>
                <a:gd name="T73" fmla="*/ 2147483646 h 1981"/>
                <a:gd name="T74" fmla="*/ 2147483646 w 2105"/>
                <a:gd name="T75" fmla="*/ 2147483646 h 1981"/>
                <a:gd name="T76" fmla="*/ 2147483646 w 2105"/>
                <a:gd name="T77" fmla="*/ 2147483646 h 1981"/>
                <a:gd name="T78" fmla="*/ 2147483646 w 2105"/>
                <a:gd name="T79" fmla="*/ 2147483646 h 1981"/>
                <a:gd name="T80" fmla="*/ 2147483646 w 2105"/>
                <a:gd name="T81" fmla="*/ 2147483646 h 1981"/>
                <a:gd name="T82" fmla="*/ 2147483646 w 2105"/>
                <a:gd name="T83" fmla="*/ 2147483646 h 1981"/>
                <a:gd name="T84" fmla="*/ 2147483646 w 2105"/>
                <a:gd name="T85" fmla="*/ 2147483646 h 1981"/>
                <a:gd name="T86" fmla="*/ 2147483646 w 2105"/>
                <a:gd name="T87" fmla="*/ 2147483646 h 1981"/>
                <a:gd name="T88" fmla="*/ 2147483646 w 2105"/>
                <a:gd name="T89" fmla="*/ 2147483646 h 1981"/>
                <a:gd name="T90" fmla="*/ 2147483646 w 2105"/>
                <a:gd name="T91" fmla="*/ 2147483646 h 1981"/>
                <a:gd name="T92" fmla="*/ 2147483646 w 2105"/>
                <a:gd name="T93" fmla="*/ 2147483646 h 1981"/>
                <a:gd name="T94" fmla="*/ 2147483646 w 2105"/>
                <a:gd name="T95" fmla="*/ 2147483646 h 1981"/>
                <a:gd name="T96" fmla="*/ 2147483646 w 2105"/>
                <a:gd name="T97" fmla="*/ 2147483646 h 1981"/>
                <a:gd name="T98" fmla="*/ 2147483646 w 2105"/>
                <a:gd name="T99" fmla="*/ 2147483646 h 1981"/>
                <a:gd name="T100" fmla="*/ 2147483646 w 2105"/>
                <a:gd name="T101" fmla="*/ 2147483646 h 1981"/>
                <a:gd name="T102" fmla="*/ 2147483646 w 2105"/>
                <a:gd name="T103" fmla="*/ 2147483646 h 1981"/>
                <a:gd name="T104" fmla="*/ 2147483646 w 2105"/>
                <a:gd name="T105" fmla="*/ 2147483646 h 1981"/>
                <a:gd name="T106" fmla="*/ 2147483646 w 2105"/>
                <a:gd name="T107" fmla="*/ 2147483646 h 1981"/>
                <a:gd name="T108" fmla="*/ 2147483646 w 2105"/>
                <a:gd name="T109" fmla="*/ 2147483646 h 1981"/>
                <a:gd name="T110" fmla="*/ 2147483646 w 2105"/>
                <a:gd name="T111" fmla="*/ 2147483646 h 1981"/>
                <a:gd name="T112" fmla="*/ 2147483646 w 2105"/>
                <a:gd name="T113" fmla="*/ 2147483646 h 1981"/>
                <a:gd name="T114" fmla="*/ 2147483646 w 2105"/>
                <a:gd name="T115" fmla="*/ 2147483646 h 1981"/>
                <a:gd name="T116" fmla="*/ 2147483646 w 2105"/>
                <a:gd name="T117" fmla="*/ 2147483646 h 1981"/>
                <a:gd name="T118" fmla="*/ 2147483646 w 2105"/>
                <a:gd name="T119" fmla="*/ 2147483646 h 1981"/>
                <a:gd name="T120" fmla="*/ 2147483646 w 2105"/>
                <a:gd name="T121" fmla="*/ 2147483646 h 1981"/>
                <a:gd name="T122" fmla="*/ 2147483646 w 2105"/>
                <a:gd name="T123" fmla="*/ 2147483646 h 19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105"/>
                <a:gd name="T187" fmla="*/ 0 h 1981"/>
                <a:gd name="T188" fmla="*/ 2105 w 2105"/>
                <a:gd name="T189" fmla="*/ 1981 h 19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105" h="1981">
                  <a:moveTo>
                    <a:pt x="1416" y="1981"/>
                  </a:moveTo>
                  <a:lnTo>
                    <a:pt x="1412" y="1975"/>
                  </a:lnTo>
                  <a:lnTo>
                    <a:pt x="1406" y="1971"/>
                  </a:lnTo>
                  <a:lnTo>
                    <a:pt x="1402" y="1967"/>
                  </a:lnTo>
                  <a:lnTo>
                    <a:pt x="1397" y="1965"/>
                  </a:lnTo>
                  <a:lnTo>
                    <a:pt x="1388" y="1961"/>
                  </a:lnTo>
                  <a:lnTo>
                    <a:pt x="1378" y="1959"/>
                  </a:lnTo>
                  <a:lnTo>
                    <a:pt x="1368" y="1957"/>
                  </a:lnTo>
                  <a:lnTo>
                    <a:pt x="1358" y="1955"/>
                  </a:lnTo>
                  <a:lnTo>
                    <a:pt x="1346" y="1953"/>
                  </a:lnTo>
                  <a:lnTo>
                    <a:pt x="1335" y="1948"/>
                  </a:lnTo>
                  <a:lnTo>
                    <a:pt x="1333" y="1942"/>
                  </a:lnTo>
                  <a:lnTo>
                    <a:pt x="1332" y="1937"/>
                  </a:lnTo>
                  <a:lnTo>
                    <a:pt x="1325" y="1936"/>
                  </a:lnTo>
                  <a:lnTo>
                    <a:pt x="1320" y="1936"/>
                  </a:lnTo>
                  <a:lnTo>
                    <a:pt x="1318" y="1925"/>
                  </a:lnTo>
                  <a:lnTo>
                    <a:pt x="1314" y="1913"/>
                  </a:lnTo>
                  <a:lnTo>
                    <a:pt x="1311" y="1907"/>
                  </a:lnTo>
                  <a:lnTo>
                    <a:pt x="1308" y="1903"/>
                  </a:lnTo>
                  <a:lnTo>
                    <a:pt x="1305" y="1898"/>
                  </a:lnTo>
                  <a:lnTo>
                    <a:pt x="1301" y="1894"/>
                  </a:lnTo>
                  <a:lnTo>
                    <a:pt x="1296" y="1890"/>
                  </a:lnTo>
                  <a:lnTo>
                    <a:pt x="1291" y="1888"/>
                  </a:lnTo>
                  <a:lnTo>
                    <a:pt x="1286" y="1886"/>
                  </a:lnTo>
                  <a:lnTo>
                    <a:pt x="1280" y="1885"/>
                  </a:lnTo>
                  <a:lnTo>
                    <a:pt x="1275" y="1885"/>
                  </a:lnTo>
                  <a:lnTo>
                    <a:pt x="1267" y="1886"/>
                  </a:lnTo>
                  <a:lnTo>
                    <a:pt x="1261" y="1887"/>
                  </a:lnTo>
                  <a:lnTo>
                    <a:pt x="1254" y="1890"/>
                  </a:lnTo>
                  <a:lnTo>
                    <a:pt x="1252" y="1903"/>
                  </a:lnTo>
                  <a:lnTo>
                    <a:pt x="1250" y="1914"/>
                  </a:lnTo>
                  <a:lnTo>
                    <a:pt x="1249" y="1926"/>
                  </a:lnTo>
                  <a:lnTo>
                    <a:pt x="1248" y="1937"/>
                  </a:lnTo>
                  <a:lnTo>
                    <a:pt x="1253" y="1942"/>
                  </a:lnTo>
                  <a:lnTo>
                    <a:pt x="1260" y="1948"/>
                  </a:lnTo>
                  <a:lnTo>
                    <a:pt x="1258" y="1952"/>
                  </a:lnTo>
                  <a:lnTo>
                    <a:pt x="1257" y="1957"/>
                  </a:lnTo>
                  <a:lnTo>
                    <a:pt x="1255" y="1955"/>
                  </a:lnTo>
                  <a:lnTo>
                    <a:pt x="1252" y="1954"/>
                  </a:lnTo>
                  <a:lnTo>
                    <a:pt x="1249" y="1953"/>
                  </a:lnTo>
                  <a:lnTo>
                    <a:pt x="1245" y="1953"/>
                  </a:lnTo>
                  <a:lnTo>
                    <a:pt x="1227" y="1952"/>
                  </a:lnTo>
                  <a:lnTo>
                    <a:pt x="1195" y="1951"/>
                  </a:lnTo>
                  <a:lnTo>
                    <a:pt x="1194" y="1944"/>
                  </a:lnTo>
                  <a:lnTo>
                    <a:pt x="1194" y="1938"/>
                  </a:lnTo>
                  <a:lnTo>
                    <a:pt x="1200" y="1936"/>
                  </a:lnTo>
                  <a:lnTo>
                    <a:pt x="1206" y="1934"/>
                  </a:lnTo>
                  <a:lnTo>
                    <a:pt x="1204" y="1925"/>
                  </a:lnTo>
                  <a:lnTo>
                    <a:pt x="1202" y="1916"/>
                  </a:lnTo>
                  <a:lnTo>
                    <a:pt x="1201" y="1908"/>
                  </a:lnTo>
                  <a:lnTo>
                    <a:pt x="1200" y="1901"/>
                  </a:lnTo>
                  <a:lnTo>
                    <a:pt x="1197" y="1899"/>
                  </a:lnTo>
                  <a:lnTo>
                    <a:pt x="1194" y="1898"/>
                  </a:lnTo>
                  <a:lnTo>
                    <a:pt x="1194" y="1889"/>
                  </a:lnTo>
                  <a:lnTo>
                    <a:pt x="1193" y="1880"/>
                  </a:lnTo>
                  <a:lnTo>
                    <a:pt x="1193" y="1871"/>
                  </a:lnTo>
                  <a:lnTo>
                    <a:pt x="1193" y="1862"/>
                  </a:lnTo>
                  <a:lnTo>
                    <a:pt x="1185" y="1859"/>
                  </a:lnTo>
                  <a:lnTo>
                    <a:pt x="1178" y="1857"/>
                  </a:lnTo>
                  <a:lnTo>
                    <a:pt x="1177" y="1846"/>
                  </a:lnTo>
                  <a:lnTo>
                    <a:pt x="1176" y="1834"/>
                  </a:lnTo>
                  <a:lnTo>
                    <a:pt x="1172" y="1831"/>
                  </a:lnTo>
                  <a:lnTo>
                    <a:pt x="1167" y="1829"/>
                  </a:lnTo>
                  <a:lnTo>
                    <a:pt x="1161" y="1827"/>
                  </a:lnTo>
                  <a:lnTo>
                    <a:pt x="1148" y="1825"/>
                  </a:lnTo>
                  <a:lnTo>
                    <a:pt x="1147" y="1809"/>
                  </a:lnTo>
                  <a:lnTo>
                    <a:pt x="1146" y="1795"/>
                  </a:lnTo>
                  <a:lnTo>
                    <a:pt x="1139" y="1795"/>
                  </a:lnTo>
                  <a:lnTo>
                    <a:pt x="1133" y="1795"/>
                  </a:lnTo>
                  <a:lnTo>
                    <a:pt x="1133" y="1788"/>
                  </a:lnTo>
                  <a:lnTo>
                    <a:pt x="1133" y="1780"/>
                  </a:lnTo>
                  <a:lnTo>
                    <a:pt x="1126" y="1779"/>
                  </a:lnTo>
                  <a:lnTo>
                    <a:pt x="1121" y="1778"/>
                  </a:lnTo>
                  <a:lnTo>
                    <a:pt x="1122" y="1771"/>
                  </a:lnTo>
                  <a:lnTo>
                    <a:pt x="1123" y="1764"/>
                  </a:lnTo>
                  <a:lnTo>
                    <a:pt x="1124" y="1756"/>
                  </a:lnTo>
                  <a:lnTo>
                    <a:pt x="1124" y="1747"/>
                  </a:lnTo>
                  <a:lnTo>
                    <a:pt x="1118" y="1744"/>
                  </a:lnTo>
                  <a:lnTo>
                    <a:pt x="1112" y="1740"/>
                  </a:lnTo>
                  <a:lnTo>
                    <a:pt x="1113" y="1734"/>
                  </a:lnTo>
                  <a:lnTo>
                    <a:pt x="1114" y="1728"/>
                  </a:lnTo>
                  <a:lnTo>
                    <a:pt x="1116" y="1719"/>
                  </a:lnTo>
                  <a:lnTo>
                    <a:pt x="1116" y="1708"/>
                  </a:lnTo>
                  <a:lnTo>
                    <a:pt x="1113" y="1702"/>
                  </a:lnTo>
                  <a:lnTo>
                    <a:pt x="1109" y="1695"/>
                  </a:lnTo>
                  <a:lnTo>
                    <a:pt x="1104" y="1690"/>
                  </a:lnTo>
                  <a:lnTo>
                    <a:pt x="1099" y="1685"/>
                  </a:lnTo>
                  <a:lnTo>
                    <a:pt x="1088" y="1675"/>
                  </a:lnTo>
                  <a:lnTo>
                    <a:pt x="1076" y="1664"/>
                  </a:lnTo>
                  <a:lnTo>
                    <a:pt x="1064" y="1654"/>
                  </a:lnTo>
                  <a:lnTo>
                    <a:pt x="1054" y="1643"/>
                  </a:lnTo>
                  <a:lnTo>
                    <a:pt x="1049" y="1637"/>
                  </a:lnTo>
                  <a:lnTo>
                    <a:pt x="1044" y="1631"/>
                  </a:lnTo>
                  <a:lnTo>
                    <a:pt x="1040" y="1624"/>
                  </a:lnTo>
                  <a:lnTo>
                    <a:pt x="1037" y="1618"/>
                  </a:lnTo>
                  <a:lnTo>
                    <a:pt x="1043" y="1617"/>
                  </a:lnTo>
                  <a:lnTo>
                    <a:pt x="1050" y="1615"/>
                  </a:lnTo>
                  <a:lnTo>
                    <a:pt x="1049" y="1606"/>
                  </a:lnTo>
                  <a:lnTo>
                    <a:pt x="1045" y="1597"/>
                  </a:lnTo>
                  <a:lnTo>
                    <a:pt x="1042" y="1587"/>
                  </a:lnTo>
                  <a:lnTo>
                    <a:pt x="1037" y="1579"/>
                  </a:lnTo>
                  <a:lnTo>
                    <a:pt x="1025" y="1564"/>
                  </a:lnTo>
                  <a:lnTo>
                    <a:pt x="1010" y="1549"/>
                  </a:lnTo>
                  <a:lnTo>
                    <a:pt x="1012" y="1539"/>
                  </a:lnTo>
                  <a:lnTo>
                    <a:pt x="1015" y="1530"/>
                  </a:lnTo>
                  <a:lnTo>
                    <a:pt x="1019" y="1522"/>
                  </a:lnTo>
                  <a:lnTo>
                    <a:pt x="1023" y="1514"/>
                  </a:lnTo>
                  <a:lnTo>
                    <a:pt x="1027" y="1506"/>
                  </a:lnTo>
                  <a:lnTo>
                    <a:pt x="1030" y="1497"/>
                  </a:lnTo>
                  <a:lnTo>
                    <a:pt x="1033" y="1488"/>
                  </a:lnTo>
                  <a:lnTo>
                    <a:pt x="1035" y="1478"/>
                  </a:lnTo>
                  <a:lnTo>
                    <a:pt x="1027" y="1475"/>
                  </a:lnTo>
                  <a:lnTo>
                    <a:pt x="1020" y="1471"/>
                  </a:lnTo>
                  <a:lnTo>
                    <a:pt x="1013" y="1467"/>
                  </a:lnTo>
                  <a:lnTo>
                    <a:pt x="1007" y="1463"/>
                  </a:lnTo>
                  <a:lnTo>
                    <a:pt x="1001" y="1459"/>
                  </a:lnTo>
                  <a:lnTo>
                    <a:pt x="994" y="1454"/>
                  </a:lnTo>
                  <a:lnTo>
                    <a:pt x="986" y="1450"/>
                  </a:lnTo>
                  <a:lnTo>
                    <a:pt x="978" y="1446"/>
                  </a:lnTo>
                  <a:lnTo>
                    <a:pt x="978" y="1435"/>
                  </a:lnTo>
                  <a:lnTo>
                    <a:pt x="978" y="1425"/>
                  </a:lnTo>
                  <a:lnTo>
                    <a:pt x="968" y="1426"/>
                  </a:lnTo>
                  <a:lnTo>
                    <a:pt x="960" y="1429"/>
                  </a:lnTo>
                  <a:lnTo>
                    <a:pt x="953" y="1432"/>
                  </a:lnTo>
                  <a:lnTo>
                    <a:pt x="948" y="1437"/>
                  </a:lnTo>
                  <a:lnTo>
                    <a:pt x="939" y="1448"/>
                  </a:lnTo>
                  <a:lnTo>
                    <a:pt x="927" y="1461"/>
                  </a:lnTo>
                  <a:lnTo>
                    <a:pt x="923" y="1460"/>
                  </a:lnTo>
                  <a:lnTo>
                    <a:pt x="919" y="1459"/>
                  </a:lnTo>
                  <a:lnTo>
                    <a:pt x="916" y="1458"/>
                  </a:lnTo>
                  <a:lnTo>
                    <a:pt x="913" y="1455"/>
                  </a:lnTo>
                  <a:lnTo>
                    <a:pt x="911" y="1452"/>
                  </a:lnTo>
                  <a:lnTo>
                    <a:pt x="910" y="1448"/>
                  </a:lnTo>
                  <a:lnTo>
                    <a:pt x="908" y="1445"/>
                  </a:lnTo>
                  <a:lnTo>
                    <a:pt x="908" y="1441"/>
                  </a:lnTo>
                  <a:lnTo>
                    <a:pt x="907" y="1425"/>
                  </a:lnTo>
                  <a:lnTo>
                    <a:pt x="908" y="1409"/>
                  </a:lnTo>
                  <a:lnTo>
                    <a:pt x="902" y="1407"/>
                  </a:lnTo>
                  <a:lnTo>
                    <a:pt x="896" y="1406"/>
                  </a:lnTo>
                  <a:lnTo>
                    <a:pt x="894" y="1396"/>
                  </a:lnTo>
                  <a:lnTo>
                    <a:pt x="891" y="1386"/>
                  </a:lnTo>
                  <a:lnTo>
                    <a:pt x="889" y="1376"/>
                  </a:lnTo>
                  <a:lnTo>
                    <a:pt x="886" y="1367"/>
                  </a:lnTo>
                  <a:lnTo>
                    <a:pt x="870" y="1369"/>
                  </a:lnTo>
                  <a:lnTo>
                    <a:pt x="857" y="1373"/>
                  </a:lnTo>
                  <a:lnTo>
                    <a:pt x="844" y="1377"/>
                  </a:lnTo>
                  <a:lnTo>
                    <a:pt x="831" y="1381"/>
                  </a:lnTo>
                  <a:lnTo>
                    <a:pt x="818" y="1353"/>
                  </a:lnTo>
                  <a:lnTo>
                    <a:pt x="812" y="1339"/>
                  </a:lnTo>
                  <a:lnTo>
                    <a:pt x="809" y="1329"/>
                  </a:lnTo>
                  <a:lnTo>
                    <a:pt x="808" y="1322"/>
                  </a:lnTo>
                  <a:lnTo>
                    <a:pt x="820" y="1313"/>
                  </a:lnTo>
                  <a:lnTo>
                    <a:pt x="834" y="1304"/>
                  </a:lnTo>
                  <a:lnTo>
                    <a:pt x="835" y="1299"/>
                  </a:lnTo>
                  <a:lnTo>
                    <a:pt x="836" y="1293"/>
                  </a:lnTo>
                  <a:lnTo>
                    <a:pt x="829" y="1288"/>
                  </a:lnTo>
                  <a:lnTo>
                    <a:pt x="825" y="1285"/>
                  </a:lnTo>
                  <a:lnTo>
                    <a:pt x="820" y="1284"/>
                  </a:lnTo>
                  <a:lnTo>
                    <a:pt x="814" y="1283"/>
                  </a:lnTo>
                  <a:lnTo>
                    <a:pt x="814" y="1275"/>
                  </a:lnTo>
                  <a:lnTo>
                    <a:pt x="814" y="1269"/>
                  </a:lnTo>
                  <a:lnTo>
                    <a:pt x="807" y="1270"/>
                  </a:lnTo>
                  <a:lnTo>
                    <a:pt x="800" y="1271"/>
                  </a:lnTo>
                  <a:lnTo>
                    <a:pt x="794" y="1272"/>
                  </a:lnTo>
                  <a:lnTo>
                    <a:pt x="787" y="1274"/>
                  </a:lnTo>
                  <a:lnTo>
                    <a:pt x="776" y="1279"/>
                  </a:lnTo>
                  <a:lnTo>
                    <a:pt x="762" y="1283"/>
                  </a:lnTo>
                  <a:lnTo>
                    <a:pt x="762" y="1272"/>
                  </a:lnTo>
                  <a:lnTo>
                    <a:pt x="762" y="1261"/>
                  </a:lnTo>
                  <a:lnTo>
                    <a:pt x="758" y="1261"/>
                  </a:lnTo>
                  <a:lnTo>
                    <a:pt x="754" y="1261"/>
                  </a:lnTo>
                  <a:lnTo>
                    <a:pt x="754" y="1249"/>
                  </a:lnTo>
                  <a:lnTo>
                    <a:pt x="754" y="1239"/>
                  </a:lnTo>
                  <a:lnTo>
                    <a:pt x="754" y="1228"/>
                  </a:lnTo>
                  <a:lnTo>
                    <a:pt x="754" y="1217"/>
                  </a:lnTo>
                  <a:lnTo>
                    <a:pt x="723" y="1211"/>
                  </a:lnTo>
                  <a:lnTo>
                    <a:pt x="692" y="1207"/>
                  </a:lnTo>
                  <a:lnTo>
                    <a:pt x="675" y="1206"/>
                  </a:lnTo>
                  <a:lnTo>
                    <a:pt x="660" y="1207"/>
                  </a:lnTo>
                  <a:lnTo>
                    <a:pt x="652" y="1208"/>
                  </a:lnTo>
                  <a:lnTo>
                    <a:pt x="645" y="1210"/>
                  </a:lnTo>
                  <a:lnTo>
                    <a:pt x="637" y="1212"/>
                  </a:lnTo>
                  <a:lnTo>
                    <a:pt x="630" y="1216"/>
                  </a:lnTo>
                  <a:lnTo>
                    <a:pt x="630" y="1224"/>
                  </a:lnTo>
                  <a:lnTo>
                    <a:pt x="629" y="1233"/>
                  </a:lnTo>
                  <a:lnTo>
                    <a:pt x="628" y="1241"/>
                  </a:lnTo>
                  <a:lnTo>
                    <a:pt x="628" y="1250"/>
                  </a:lnTo>
                  <a:lnTo>
                    <a:pt x="618" y="1253"/>
                  </a:lnTo>
                  <a:lnTo>
                    <a:pt x="609" y="1257"/>
                  </a:lnTo>
                  <a:lnTo>
                    <a:pt x="592" y="1259"/>
                  </a:lnTo>
                  <a:lnTo>
                    <a:pt x="562" y="1262"/>
                  </a:lnTo>
                  <a:lnTo>
                    <a:pt x="560" y="1268"/>
                  </a:lnTo>
                  <a:lnTo>
                    <a:pt x="560" y="1273"/>
                  </a:lnTo>
                  <a:lnTo>
                    <a:pt x="545" y="1276"/>
                  </a:lnTo>
                  <a:lnTo>
                    <a:pt x="529" y="1281"/>
                  </a:lnTo>
                  <a:lnTo>
                    <a:pt x="516" y="1287"/>
                  </a:lnTo>
                  <a:lnTo>
                    <a:pt x="501" y="1294"/>
                  </a:lnTo>
                  <a:lnTo>
                    <a:pt x="474" y="1308"/>
                  </a:lnTo>
                  <a:lnTo>
                    <a:pt x="446" y="1326"/>
                  </a:lnTo>
                  <a:lnTo>
                    <a:pt x="443" y="1319"/>
                  </a:lnTo>
                  <a:lnTo>
                    <a:pt x="441" y="1314"/>
                  </a:lnTo>
                  <a:lnTo>
                    <a:pt x="427" y="1314"/>
                  </a:lnTo>
                  <a:lnTo>
                    <a:pt x="414" y="1314"/>
                  </a:lnTo>
                  <a:lnTo>
                    <a:pt x="416" y="1328"/>
                  </a:lnTo>
                  <a:lnTo>
                    <a:pt x="420" y="1343"/>
                  </a:lnTo>
                  <a:lnTo>
                    <a:pt x="406" y="1344"/>
                  </a:lnTo>
                  <a:lnTo>
                    <a:pt x="392" y="1346"/>
                  </a:lnTo>
                  <a:lnTo>
                    <a:pt x="379" y="1348"/>
                  </a:lnTo>
                  <a:lnTo>
                    <a:pt x="365" y="1350"/>
                  </a:lnTo>
                  <a:lnTo>
                    <a:pt x="362" y="1345"/>
                  </a:lnTo>
                  <a:lnTo>
                    <a:pt x="359" y="1337"/>
                  </a:lnTo>
                  <a:lnTo>
                    <a:pt x="357" y="1330"/>
                  </a:lnTo>
                  <a:lnTo>
                    <a:pt x="354" y="1322"/>
                  </a:lnTo>
                  <a:lnTo>
                    <a:pt x="350" y="1302"/>
                  </a:lnTo>
                  <a:lnTo>
                    <a:pt x="346" y="1281"/>
                  </a:lnTo>
                  <a:lnTo>
                    <a:pt x="339" y="1241"/>
                  </a:lnTo>
                  <a:lnTo>
                    <a:pt x="336" y="1210"/>
                  </a:lnTo>
                  <a:lnTo>
                    <a:pt x="321" y="1151"/>
                  </a:lnTo>
                  <a:lnTo>
                    <a:pt x="311" y="1114"/>
                  </a:lnTo>
                  <a:lnTo>
                    <a:pt x="306" y="1090"/>
                  </a:lnTo>
                  <a:lnTo>
                    <a:pt x="301" y="1071"/>
                  </a:lnTo>
                  <a:lnTo>
                    <a:pt x="292" y="1066"/>
                  </a:lnTo>
                  <a:lnTo>
                    <a:pt x="286" y="1063"/>
                  </a:lnTo>
                  <a:lnTo>
                    <a:pt x="281" y="1062"/>
                  </a:lnTo>
                  <a:lnTo>
                    <a:pt x="273" y="1061"/>
                  </a:lnTo>
                  <a:lnTo>
                    <a:pt x="273" y="1051"/>
                  </a:lnTo>
                  <a:lnTo>
                    <a:pt x="273" y="1043"/>
                  </a:lnTo>
                  <a:lnTo>
                    <a:pt x="273" y="1034"/>
                  </a:lnTo>
                  <a:lnTo>
                    <a:pt x="273" y="1024"/>
                  </a:lnTo>
                  <a:lnTo>
                    <a:pt x="265" y="1025"/>
                  </a:lnTo>
                  <a:lnTo>
                    <a:pt x="258" y="1026"/>
                  </a:lnTo>
                  <a:lnTo>
                    <a:pt x="252" y="1029"/>
                  </a:lnTo>
                  <a:lnTo>
                    <a:pt x="243" y="1036"/>
                  </a:lnTo>
                  <a:lnTo>
                    <a:pt x="242" y="1025"/>
                  </a:lnTo>
                  <a:lnTo>
                    <a:pt x="242" y="1016"/>
                  </a:lnTo>
                  <a:lnTo>
                    <a:pt x="241" y="1006"/>
                  </a:lnTo>
                  <a:lnTo>
                    <a:pt x="241" y="996"/>
                  </a:lnTo>
                  <a:lnTo>
                    <a:pt x="219" y="997"/>
                  </a:lnTo>
                  <a:lnTo>
                    <a:pt x="197" y="1000"/>
                  </a:lnTo>
                  <a:lnTo>
                    <a:pt x="174" y="1002"/>
                  </a:lnTo>
                  <a:lnTo>
                    <a:pt x="152" y="1007"/>
                  </a:lnTo>
                  <a:lnTo>
                    <a:pt x="129" y="1011"/>
                  </a:lnTo>
                  <a:lnTo>
                    <a:pt x="107" y="1016"/>
                  </a:lnTo>
                  <a:lnTo>
                    <a:pt x="85" y="1022"/>
                  </a:lnTo>
                  <a:lnTo>
                    <a:pt x="66" y="1030"/>
                  </a:lnTo>
                  <a:lnTo>
                    <a:pt x="62" y="1022"/>
                  </a:lnTo>
                  <a:lnTo>
                    <a:pt x="60" y="1014"/>
                  </a:lnTo>
                  <a:lnTo>
                    <a:pt x="59" y="1001"/>
                  </a:lnTo>
                  <a:lnTo>
                    <a:pt x="57" y="981"/>
                  </a:lnTo>
                  <a:lnTo>
                    <a:pt x="54" y="979"/>
                  </a:lnTo>
                  <a:lnTo>
                    <a:pt x="51" y="973"/>
                  </a:lnTo>
                  <a:lnTo>
                    <a:pt x="48" y="966"/>
                  </a:lnTo>
                  <a:lnTo>
                    <a:pt x="45" y="956"/>
                  </a:lnTo>
                  <a:lnTo>
                    <a:pt x="39" y="931"/>
                  </a:lnTo>
                  <a:lnTo>
                    <a:pt x="32" y="901"/>
                  </a:lnTo>
                  <a:lnTo>
                    <a:pt x="26" y="870"/>
                  </a:lnTo>
                  <a:lnTo>
                    <a:pt x="22" y="841"/>
                  </a:lnTo>
                  <a:lnTo>
                    <a:pt x="18" y="817"/>
                  </a:lnTo>
                  <a:lnTo>
                    <a:pt x="16" y="802"/>
                  </a:lnTo>
                  <a:lnTo>
                    <a:pt x="12" y="787"/>
                  </a:lnTo>
                  <a:lnTo>
                    <a:pt x="8" y="772"/>
                  </a:lnTo>
                  <a:lnTo>
                    <a:pt x="4" y="757"/>
                  </a:lnTo>
                  <a:lnTo>
                    <a:pt x="0" y="742"/>
                  </a:lnTo>
                  <a:lnTo>
                    <a:pt x="11" y="742"/>
                  </a:lnTo>
                  <a:lnTo>
                    <a:pt x="21" y="741"/>
                  </a:lnTo>
                  <a:lnTo>
                    <a:pt x="30" y="741"/>
                  </a:lnTo>
                  <a:lnTo>
                    <a:pt x="42" y="741"/>
                  </a:lnTo>
                  <a:lnTo>
                    <a:pt x="42" y="734"/>
                  </a:lnTo>
                  <a:lnTo>
                    <a:pt x="42" y="727"/>
                  </a:lnTo>
                  <a:lnTo>
                    <a:pt x="69" y="720"/>
                  </a:lnTo>
                  <a:lnTo>
                    <a:pt x="92" y="715"/>
                  </a:lnTo>
                  <a:lnTo>
                    <a:pt x="122" y="711"/>
                  </a:lnTo>
                  <a:lnTo>
                    <a:pt x="171" y="705"/>
                  </a:lnTo>
                  <a:lnTo>
                    <a:pt x="183" y="698"/>
                  </a:lnTo>
                  <a:lnTo>
                    <a:pt x="190" y="693"/>
                  </a:lnTo>
                  <a:lnTo>
                    <a:pt x="196" y="691"/>
                  </a:lnTo>
                  <a:lnTo>
                    <a:pt x="205" y="690"/>
                  </a:lnTo>
                  <a:lnTo>
                    <a:pt x="204" y="670"/>
                  </a:lnTo>
                  <a:lnTo>
                    <a:pt x="200" y="649"/>
                  </a:lnTo>
                  <a:lnTo>
                    <a:pt x="197" y="628"/>
                  </a:lnTo>
                  <a:lnTo>
                    <a:pt x="194" y="608"/>
                  </a:lnTo>
                  <a:lnTo>
                    <a:pt x="186" y="568"/>
                  </a:lnTo>
                  <a:lnTo>
                    <a:pt x="177" y="527"/>
                  </a:lnTo>
                  <a:lnTo>
                    <a:pt x="167" y="487"/>
                  </a:lnTo>
                  <a:lnTo>
                    <a:pt x="159" y="446"/>
                  </a:lnTo>
                  <a:lnTo>
                    <a:pt x="151" y="406"/>
                  </a:lnTo>
                  <a:lnTo>
                    <a:pt x="145" y="365"/>
                  </a:lnTo>
                  <a:lnTo>
                    <a:pt x="140" y="358"/>
                  </a:lnTo>
                  <a:lnTo>
                    <a:pt x="134" y="352"/>
                  </a:lnTo>
                  <a:lnTo>
                    <a:pt x="139" y="327"/>
                  </a:lnTo>
                  <a:lnTo>
                    <a:pt x="143" y="311"/>
                  </a:lnTo>
                  <a:lnTo>
                    <a:pt x="145" y="297"/>
                  </a:lnTo>
                  <a:lnTo>
                    <a:pt x="146" y="282"/>
                  </a:lnTo>
                  <a:lnTo>
                    <a:pt x="182" y="287"/>
                  </a:lnTo>
                  <a:lnTo>
                    <a:pt x="217" y="294"/>
                  </a:lnTo>
                  <a:lnTo>
                    <a:pt x="252" y="301"/>
                  </a:lnTo>
                  <a:lnTo>
                    <a:pt x="287" y="308"/>
                  </a:lnTo>
                  <a:lnTo>
                    <a:pt x="324" y="315"/>
                  </a:lnTo>
                  <a:lnTo>
                    <a:pt x="359" y="322"/>
                  </a:lnTo>
                  <a:lnTo>
                    <a:pt x="393" y="327"/>
                  </a:lnTo>
                  <a:lnTo>
                    <a:pt x="429" y="332"/>
                  </a:lnTo>
                  <a:lnTo>
                    <a:pt x="429" y="325"/>
                  </a:lnTo>
                  <a:lnTo>
                    <a:pt x="429" y="318"/>
                  </a:lnTo>
                  <a:lnTo>
                    <a:pt x="433" y="320"/>
                  </a:lnTo>
                  <a:lnTo>
                    <a:pt x="437" y="322"/>
                  </a:lnTo>
                  <a:lnTo>
                    <a:pt x="439" y="325"/>
                  </a:lnTo>
                  <a:lnTo>
                    <a:pt x="441" y="329"/>
                  </a:lnTo>
                  <a:lnTo>
                    <a:pt x="442" y="337"/>
                  </a:lnTo>
                  <a:lnTo>
                    <a:pt x="443" y="346"/>
                  </a:lnTo>
                  <a:lnTo>
                    <a:pt x="460" y="345"/>
                  </a:lnTo>
                  <a:lnTo>
                    <a:pt x="479" y="343"/>
                  </a:lnTo>
                  <a:lnTo>
                    <a:pt x="489" y="341"/>
                  </a:lnTo>
                  <a:lnTo>
                    <a:pt x="497" y="338"/>
                  </a:lnTo>
                  <a:lnTo>
                    <a:pt x="504" y="334"/>
                  </a:lnTo>
                  <a:lnTo>
                    <a:pt x="510" y="329"/>
                  </a:lnTo>
                  <a:lnTo>
                    <a:pt x="527" y="329"/>
                  </a:lnTo>
                  <a:lnTo>
                    <a:pt x="543" y="329"/>
                  </a:lnTo>
                  <a:lnTo>
                    <a:pt x="559" y="329"/>
                  </a:lnTo>
                  <a:lnTo>
                    <a:pt x="576" y="330"/>
                  </a:lnTo>
                  <a:lnTo>
                    <a:pt x="577" y="325"/>
                  </a:lnTo>
                  <a:lnTo>
                    <a:pt x="579" y="320"/>
                  </a:lnTo>
                  <a:lnTo>
                    <a:pt x="587" y="320"/>
                  </a:lnTo>
                  <a:lnTo>
                    <a:pt x="595" y="320"/>
                  </a:lnTo>
                  <a:lnTo>
                    <a:pt x="603" y="320"/>
                  </a:lnTo>
                  <a:lnTo>
                    <a:pt x="611" y="321"/>
                  </a:lnTo>
                  <a:lnTo>
                    <a:pt x="608" y="329"/>
                  </a:lnTo>
                  <a:lnTo>
                    <a:pt x="606" y="339"/>
                  </a:lnTo>
                  <a:lnTo>
                    <a:pt x="620" y="339"/>
                  </a:lnTo>
                  <a:lnTo>
                    <a:pt x="635" y="339"/>
                  </a:lnTo>
                  <a:lnTo>
                    <a:pt x="637" y="336"/>
                  </a:lnTo>
                  <a:lnTo>
                    <a:pt x="641" y="333"/>
                  </a:lnTo>
                  <a:lnTo>
                    <a:pt x="646" y="330"/>
                  </a:lnTo>
                  <a:lnTo>
                    <a:pt x="654" y="329"/>
                  </a:lnTo>
                  <a:lnTo>
                    <a:pt x="668" y="326"/>
                  </a:lnTo>
                  <a:lnTo>
                    <a:pt x="686" y="325"/>
                  </a:lnTo>
                  <a:lnTo>
                    <a:pt x="720" y="324"/>
                  </a:lnTo>
                  <a:lnTo>
                    <a:pt x="743" y="324"/>
                  </a:lnTo>
                  <a:lnTo>
                    <a:pt x="745" y="314"/>
                  </a:lnTo>
                  <a:lnTo>
                    <a:pt x="747" y="303"/>
                  </a:lnTo>
                  <a:lnTo>
                    <a:pt x="740" y="302"/>
                  </a:lnTo>
                  <a:lnTo>
                    <a:pt x="733" y="300"/>
                  </a:lnTo>
                  <a:lnTo>
                    <a:pt x="722" y="296"/>
                  </a:lnTo>
                  <a:lnTo>
                    <a:pt x="704" y="288"/>
                  </a:lnTo>
                  <a:lnTo>
                    <a:pt x="701" y="270"/>
                  </a:lnTo>
                  <a:lnTo>
                    <a:pt x="700" y="261"/>
                  </a:lnTo>
                  <a:lnTo>
                    <a:pt x="701" y="254"/>
                  </a:lnTo>
                  <a:lnTo>
                    <a:pt x="703" y="245"/>
                  </a:lnTo>
                  <a:lnTo>
                    <a:pt x="714" y="246"/>
                  </a:lnTo>
                  <a:lnTo>
                    <a:pt x="726" y="248"/>
                  </a:lnTo>
                  <a:lnTo>
                    <a:pt x="731" y="259"/>
                  </a:lnTo>
                  <a:lnTo>
                    <a:pt x="735" y="265"/>
                  </a:lnTo>
                  <a:lnTo>
                    <a:pt x="740" y="269"/>
                  </a:lnTo>
                  <a:lnTo>
                    <a:pt x="746" y="275"/>
                  </a:lnTo>
                  <a:lnTo>
                    <a:pt x="750" y="273"/>
                  </a:lnTo>
                  <a:lnTo>
                    <a:pt x="753" y="270"/>
                  </a:lnTo>
                  <a:lnTo>
                    <a:pt x="756" y="262"/>
                  </a:lnTo>
                  <a:lnTo>
                    <a:pt x="762" y="245"/>
                  </a:lnTo>
                  <a:lnTo>
                    <a:pt x="773" y="246"/>
                  </a:lnTo>
                  <a:lnTo>
                    <a:pt x="782" y="248"/>
                  </a:lnTo>
                  <a:lnTo>
                    <a:pt x="792" y="249"/>
                  </a:lnTo>
                  <a:lnTo>
                    <a:pt x="802" y="251"/>
                  </a:lnTo>
                  <a:lnTo>
                    <a:pt x="804" y="266"/>
                  </a:lnTo>
                  <a:lnTo>
                    <a:pt x="807" y="282"/>
                  </a:lnTo>
                  <a:lnTo>
                    <a:pt x="820" y="280"/>
                  </a:lnTo>
                  <a:lnTo>
                    <a:pt x="834" y="278"/>
                  </a:lnTo>
                  <a:lnTo>
                    <a:pt x="835" y="267"/>
                  </a:lnTo>
                  <a:lnTo>
                    <a:pt x="835" y="255"/>
                  </a:lnTo>
                  <a:lnTo>
                    <a:pt x="836" y="243"/>
                  </a:lnTo>
                  <a:lnTo>
                    <a:pt x="837" y="231"/>
                  </a:lnTo>
                  <a:lnTo>
                    <a:pt x="842" y="229"/>
                  </a:lnTo>
                  <a:lnTo>
                    <a:pt x="846" y="227"/>
                  </a:lnTo>
                  <a:lnTo>
                    <a:pt x="850" y="223"/>
                  </a:lnTo>
                  <a:lnTo>
                    <a:pt x="853" y="219"/>
                  </a:lnTo>
                  <a:lnTo>
                    <a:pt x="857" y="210"/>
                  </a:lnTo>
                  <a:lnTo>
                    <a:pt x="861" y="200"/>
                  </a:lnTo>
                  <a:lnTo>
                    <a:pt x="869" y="200"/>
                  </a:lnTo>
                  <a:lnTo>
                    <a:pt x="876" y="199"/>
                  </a:lnTo>
                  <a:lnTo>
                    <a:pt x="886" y="198"/>
                  </a:lnTo>
                  <a:lnTo>
                    <a:pt x="894" y="198"/>
                  </a:lnTo>
                  <a:lnTo>
                    <a:pt x="896" y="189"/>
                  </a:lnTo>
                  <a:lnTo>
                    <a:pt x="898" y="183"/>
                  </a:lnTo>
                  <a:lnTo>
                    <a:pt x="900" y="179"/>
                  </a:lnTo>
                  <a:lnTo>
                    <a:pt x="903" y="176"/>
                  </a:lnTo>
                  <a:lnTo>
                    <a:pt x="907" y="173"/>
                  </a:lnTo>
                  <a:lnTo>
                    <a:pt x="912" y="172"/>
                  </a:lnTo>
                  <a:lnTo>
                    <a:pt x="918" y="171"/>
                  </a:lnTo>
                  <a:lnTo>
                    <a:pt x="926" y="170"/>
                  </a:lnTo>
                  <a:lnTo>
                    <a:pt x="928" y="160"/>
                  </a:lnTo>
                  <a:lnTo>
                    <a:pt x="930" y="151"/>
                  </a:lnTo>
                  <a:lnTo>
                    <a:pt x="931" y="143"/>
                  </a:lnTo>
                  <a:lnTo>
                    <a:pt x="934" y="133"/>
                  </a:lnTo>
                  <a:lnTo>
                    <a:pt x="939" y="131"/>
                  </a:lnTo>
                  <a:lnTo>
                    <a:pt x="944" y="129"/>
                  </a:lnTo>
                  <a:lnTo>
                    <a:pt x="948" y="126"/>
                  </a:lnTo>
                  <a:lnTo>
                    <a:pt x="952" y="123"/>
                  </a:lnTo>
                  <a:lnTo>
                    <a:pt x="959" y="115"/>
                  </a:lnTo>
                  <a:lnTo>
                    <a:pt x="965" y="106"/>
                  </a:lnTo>
                  <a:lnTo>
                    <a:pt x="970" y="97"/>
                  </a:lnTo>
                  <a:lnTo>
                    <a:pt x="973" y="87"/>
                  </a:lnTo>
                  <a:lnTo>
                    <a:pt x="976" y="76"/>
                  </a:lnTo>
                  <a:lnTo>
                    <a:pt x="978" y="66"/>
                  </a:lnTo>
                  <a:lnTo>
                    <a:pt x="985" y="65"/>
                  </a:lnTo>
                  <a:lnTo>
                    <a:pt x="993" y="63"/>
                  </a:lnTo>
                  <a:lnTo>
                    <a:pt x="997" y="53"/>
                  </a:lnTo>
                  <a:lnTo>
                    <a:pt x="1002" y="45"/>
                  </a:lnTo>
                  <a:lnTo>
                    <a:pt x="1011" y="48"/>
                  </a:lnTo>
                  <a:lnTo>
                    <a:pt x="1020" y="50"/>
                  </a:lnTo>
                  <a:lnTo>
                    <a:pt x="1028" y="52"/>
                  </a:lnTo>
                  <a:lnTo>
                    <a:pt x="1037" y="53"/>
                  </a:lnTo>
                  <a:lnTo>
                    <a:pt x="1055" y="54"/>
                  </a:lnTo>
                  <a:lnTo>
                    <a:pt x="1075" y="54"/>
                  </a:lnTo>
                  <a:lnTo>
                    <a:pt x="1077" y="46"/>
                  </a:lnTo>
                  <a:lnTo>
                    <a:pt x="1078" y="38"/>
                  </a:lnTo>
                  <a:lnTo>
                    <a:pt x="1080" y="31"/>
                  </a:lnTo>
                  <a:lnTo>
                    <a:pt x="1082" y="22"/>
                  </a:lnTo>
                  <a:lnTo>
                    <a:pt x="1091" y="22"/>
                  </a:lnTo>
                  <a:lnTo>
                    <a:pt x="1100" y="23"/>
                  </a:lnTo>
                  <a:lnTo>
                    <a:pt x="1104" y="32"/>
                  </a:lnTo>
                  <a:lnTo>
                    <a:pt x="1108" y="40"/>
                  </a:lnTo>
                  <a:lnTo>
                    <a:pt x="1112" y="47"/>
                  </a:lnTo>
                  <a:lnTo>
                    <a:pt x="1117" y="53"/>
                  </a:lnTo>
                  <a:lnTo>
                    <a:pt x="1122" y="59"/>
                  </a:lnTo>
                  <a:lnTo>
                    <a:pt x="1128" y="64"/>
                  </a:lnTo>
                  <a:lnTo>
                    <a:pt x="1135" y="68"/>
                  </a:lnTo>
                  <a:lnTo>
                    <a:pt x="1142" y="72"/>
                  </a:lnTo>
                  <a:lnTo>
                    <a:pt x="1149" y="75"/>
                  </a:lnTo>
                  <a:lnTo>
                    <a:pt x="1156" y="77"/>
                  </a:lnTo>
                  <a:lnTo>
                    <a:pt x="1164" y="79"/>
                  </a:lnTo>
                  <a:lnTo>
                    <a:pt x="1172" y="81"/>
                  </a:lnTo>
                  <a:lnTo>
                    <a:pt x="1189" y="83"/>
                  </a:lnTo>
                  <a:lnTo>
                    <a:pt x="1206" y="84"/>
                  </a:lnTo>
                  <a:lnTo>
                    <a:pt x="1211" y="75"/>
                  </a:lnTo>
                  <a:lnTo>
                    <a:pt x="1215" y="65"/>
                  </a:lnTo>
                  <a:lnTo>
                    <a:pt x="1218" y="54"/>
                  </a:lnTo>
                  <a:lnTo>
                    <a:pt x="1220" y="44"/>
                  </a:lnTo>
                  <a:lnTo>
                    <a:pt x="1222" y="22"/>
                  </a:lnTo>
                  <a:lnTo>
                    <a:pt x="1224" y="0"/>
                  </a:lnTo>
                  <a:lnTo>
                    <a:pt x="1269" y="7"/>
                  </a:lnTo>
                  <a:lnTo>
                    <a:pt x="1315" y="14"/>
                  </a:lnTo>
                  <a:lnTo>
                    <a:pt x="1360" y="21"/>
                  </a:lnTo>
                  <a:lnTo>
                    <a:pt x="1405" y="28"/>
                  </a:lnTo>
                  <a:lnTo>
                    <a:pt x="1450" y="37"/>
                  </a:lnTo>
                  <a:lnTo>
                    <a:pt x="1494" y="45"/>
                  </a:lnTo>
                  <a:lnTo>
                    <a:pt x="1540" y="53"/>
                  </a:lnTo>
                  <a:lnTo>
                    <a:pt x="1585" y="62"/>
                  </a:lnTo>
                  <a:lnTo>
                    <a:pt x="1612" y="72"/>
                  </a:lnTo>
                  <a:lnTo>
                    <a:pt x="1639" y="82"/>
                  </a:lnTo>
                  <a:lnTo>
                    <a:pt x="1652" y="87"/>
                  </a:lnTo>
                  <a:lnTo>
                    <a:pt x="1667" y="91"/>
                  </a:lnTo>
                  <a:lnTo>
                    <a:pt x="1680" y="94"/>
                  </a:lnTo>
                  <a:lnTo>
                    <a:pt x="1695" y="96"/>
                  </a:lnTo>
                  <a:lnTo>
                    <a:pt x="1694" y="102"/>
                  </a:lnTo>
                  <a:lnTo>
                    <a:pt x="1693" y="108"/>
                  </a:lnTo>
                  <a:lnTo>
                    <a:pt x="1692" y="114"/>
                  </a:lnTo>
                  <a:lnTo>
                    <a:pt x="1689" y="119"/>
                  </a:lnTo>
                  <a:lnTo>
                    <a:pt x="1684" y="128"/>
                  </a:lnTo>
                  <a:lnTo>
                    <a:pt x="1678" y="138"/>
                  </a:lnTo>
                  <a:lnTo>
                    <a:pt x="1673" y="148"/>
                  </a:lnTo>
                  <a:lnTo>
                    <a:pt x="1668" y="158"/>
                  </a:lnTo>
                  <a:lnTo>
                    <a:pt x="1666" y="164"/>
                  </a:lnTo>
                  <a:lnTo>
                    <a:pt x="1664" y="170"/>
                  </a:lnTo>
                  <a:lnTo>
                    <a:pt x="1662" y="177"/>
                  </a:lnTo>
                  <a:lnTo>
                    <a:pt x="1662" y="183"/>
                  </a:lnTo>
                  <a:lnTo>
                    <a:pt x="1671" y="191"/>
                  </a:lnTo>
                  <a:lnTo>
                    <a:pt x="1678" y="198"/>
                  </a:lnTo>
                  <a:lnTo>
                    <a:pt x="1683" y="204"/>
                  </a:lnTo>
                  <a:lnTo>
                    <a:pt x="1687" y="209"/>
                  </a:lnTo>
                  <a:lnTo>
                    <a:pt x="1689" y="213"/>
                  </a:lnTo>
                  <a:lnTo>
                    <a:pt x="1690" y="217"/>
                  </a:lnTo>
                  <a:lnTo>
                    <a:pt x="1690" y="220"/>
                  </a:lnTo>
                  <a:lnTo>
                    <a:pt x="1690" y="225"/>
                  </a:lnTo>
                  <a:lnTo>
                    <a:pt x="1687" y="232"/>
                  </a:lnTo>
                  <a:lnTo>
                    <a:pt x="1683" y="242"/>
                  </a:lnTo>
                  <a:lnTo>
                    <a:pt x="1681" y="247"/>
                  </a:lnTo>
                  <a:lnTo>
                    <a:pt x="1679" y="255"/>
                  </a:lnTo>
                  <a:lnTo>
                    <a:pt x="1678" y="263"/>
                  </a:lnTo>
                  <a:lnTo>
                    <a:pt x="1678" y="273"/>
                  </a:lnTo>
                  <a:lnTo>
                    <a:pt x="1707" y="276"/>
                  </a:lnTo>
                  <a:lnTo>
                    <a:pt x="1737" y="281"/>
                  </a:lnTo>
                  <a:lnTo>
                    <a:pt x="1766" y="287"/>
                  </a:lnTo>
                  <a:lnTo>
                    <a:pt x="1795" y="293"/>
                  </a:lnTo>
                  <a:lnTo>
                    <a:pt x="1824" y="299"/>
                  </a:lnTo>
                  <a:lnTo>
                    <a:pt x="1853" y="306"/>
                  </a:lnTo>
                  <a:lnTo>
                    <a:pt x="1882" y="314"/>
                  </a:lnTo>
                  <a:lnTo>
                    <a:pt x="1910" y="321"/>
                  </a:lnTo>
                  <a:lnTo>
                    <a:pt x="1939" y="324"/>
                  </a:lnTo>
                  <a:lnTo>
                    <a:pt x="1967" y="328"/>
                  </a:lnTo>
                  <a:lnTo>
                    <a:pt x="1994" y="334"/>
                  </a:lnTo>
                  <a:lnTo>
                    <a:pt x="2021" y="343"/>
                  </a:lnTo>
                  <a:lnTo>
                    <a:pt x="2023" y="349"/>
                  </a:lnTo>
                  <a:lnTo>
                    <a:pt x="2023" y="355"/>
                  </a:lnTo>
                  <a:lnTo>
                    <a:pt x="2021" y="366"/>
                  </a:lnTo>
                  <a:lnTo>
                    <a:pt x="2017" y="384"/>
                  </a:lnTo>
                  <a:lnTo>
                    <a:pt x="2013" y="384"/>
                  </a:lnTo>
                  <a:lnTo>
                    <a:pt x="2010" y="384"/>
                  </a:lnTo>
                  <a:lnTo>
                    <a:pt x="2007" y="431"/>
                  </a:lnTo>
                  <a:lnTo>
                    <a:pt x="2005" y="456"/>
                  </a:lnTo>
                  <a:lnTo>
                    <a:pt x="2004" y="467"/>
                  </a:lnTo>
                  <a:lnTo>
                    <a:pt x="2002" y="473"/>
                  </a:lnTo>
                  <a:lnTo>
                    <a:pt x="2011" y="473"/>
                  </a:lnTo>
                  <a:lnTo>
                    <a:pt x="2021" y="475"/>
                  </a:lnTo>
                  <a:lnTo>
                    <a:pt x="2020" y="484"/>
                  </a:lnTo>
                  <a:lnTo>
                    <a:pt x="2017" y="492"/>
                  </a:lnTo>
                  <a:lnTo>
                    <a:pt x="2014" y="500"/>
                  </a:lnTo>
                  <a:lnTo>
                    <a:pt x="2011" y="510"/>
                  </a:lnTo>
                  <a:lnTo>
                    <a:pt x="2022" y="512"/>
                  </a:lnTo>
                  <a:lnTo>
                    <a:pt x="2035" y="514"/>
                  </a:lnTo>
                  <a:lnTo>
                    <a:pt x="2046" y="516"/>
                  </a:lnTo>
                  <a:lnTo>
                    <a:pt x="2058" y="519"/>
                  </a:lnTo>
                  <a:lnTo>
                    <a:pt x="2053" y="545"/>
                  </a:lnTo>
                  <a:lnTo>
                    <a:pt x="2046" y="579"/>
                  </a:lnTo>
                  <a:lnTo>
                    <a:pt x="2043" y="597"/>
                  </a:lnTo>
                  <a:lnTo>
                    <a:pt x="2042" y="612"/>
                  </a:lnTo>
                  <a:lnTo>
                    <a:pt x="2042" y="620"/>
                  </a:lnTo>
                  <a:lnTo>
                    <a:pt x="2043" y="626"/>
                  </a:lnTo>
                  <a:lnTo>
                    <a:pt x="2045" y="631"/>
                  </a:lnTo>
                  <a:lnTo>
                    <a:pt x="2048" y="635"/>
                  </a:lnTo>
                  <a:lnTo>
                    <a:pt x="2063" y="635"/>
                  </a:lnTo>
                  <a:lnTo>
                    <a:pt x="2076" y="635"/>
                  </a:lnTo>
                  <a:lnTo>
                    <a:pt x="2091" y="636"/>
                  </a:lnTo>
                  <a:lnTo>
                    <a:pt x="2105" y="637"/>
                  </a:lnTo>
                  <a:lnTo>
                    <a:pt x="2090" y="659"/>
                  </a:lnTo>
                  <a:lnTo>
                    <a:pt x="2074" y="681"/>
                  </a:lnTo>
                  <a:lnTo>
                    <a:pt x="2059" y="703"/>
                  </a:lnTo>
                  <a:lnTo>
                    <a:pt x="2043" y="724"/>
                  </a:lnTo>
                  <a:lnTo>
                    <a:pt x="2026" y="746"/>
                  </a:lnTo>
                  <a:lnTo>
                    <a:pt x="2011" y="768"/>
                  </a:lnTo>
                  <a:lnTo>
                    <a:pt x="1995" y="790"/>
                  </a:lnTo>
                  <a:lnTo>
                    <a:pt x="1980" y="812"/>
                  </a:lnTo>
                  <a:lnTo>
                    <a:pt x="1985" y="816"/>
                  </a:lnTo>
                  <a:lnTo>
                    <a:pt x="1989" y="819"/>
                  </a:lnTo>
                  <a:lnTo>
                    <a:pt x="1993" y="820"/>
                  </a:lnTo>
                  <a:lnTo>
                    <a:pt x="2002" y="823"/>
                  </a:lnTo>
                  <a:lnTo>
                    <a:pt x="1998" y="846"/>
                  </a:lnTo>
                  <a:lnTo>
                    <a:pt x="1996" y="870"/>
                  </a:lnTo>
                  <a:lnTo>
                    <a:pt x="1995" y="894"/>
                  </a:lnTo>
                  <a:lnTo>
                    <a:pt x="1993" y="918"/>
                  </a:lnTo>
                  <a:lnTo>
                    <a:pt x="1985" y="921"/>
                  </a:lnTo>
                  <a:lnTo>
                    <a:pt x="1979" y="923"/>
                  </a:lnTo>
                  <a:lnTo>
                    <a:pt x="1976" y="926"/>
                  </a:lnTo>
                  <a:lnTo>
                    <a:pt x="1974" y="930"/>
                  </a:lnTo>
                  <a:lnTo>
                    <a:pt x="1973" y="939"/>
                  </a:lnTo>
                  <a:lnTo>
                    <a:pt x="1971" y="954"/>
                  </a:lnTo>
                  <a:lnTo>
                    <a:pt x="1953" y="972"/>
                  </a:lnTo>
                  <a:lnTo>
                    <a:pt x="1934" y="990"/>
                  </a:lnTo>
                  <a:lnTo>
                    <a:pt x="1915" y="1009"/>
                  </a:lnTo>
                  <a:lnTo>
                    <a:pt x="1898" y="1027"/>
                  </a:lnTo>
                  <a:lnTo>
                    <a:pt x="1868" y="1033"/>
                  </a:lnTo>
                  <a:lnTo>
                    <a:pt x="1838" y="1040"/>
                  </a:lnTo>
                  <a:lnTo>
                    <a:pt x="1823" y="1044"/>
                  </a:lnTo>
                  <a:lnTo>
                    <a:pt x="1809" y="1048"/>
                  </a:lnTo>
                  <a:lnTo>
                    <a:pt x="1794" y="1054"/>
                  </a:lnTo>
                  <a:lnTo>
                    <a:pt x="1781" y="1061"/>
                  </a:lnTo>
                  <a:lnTo>
                    <a:pt x="1780" y="1067"/>
                  </a:lnTo>
                  <a:lnTo>
                    <a:pt x="1780" y="1073"/>
                  </a:lnTo>
                  <a:lnTo>
                    <a:pt x="1786" y="1078"/>
                  </a:lnTo>
                  <a:lnTo>
                    <a:pt x="1791" y="1083"/>
                  </a:lnTo>
                  <a:lnTo>
                    <a:pt x="1795" y="1089"/>
                  </a:lnTo>
                  <a:lnTo>
                    <a:pt x="1799" y="1093"/>
                  </a:lnTo>
                  <a:lnTo>
                    <a:pt x="1803" y="1103"/>
                  </a:lnTo>
                  <a:lnTo>
                    <a:pt x="1808" y="1112"/>
                  </a:lnTo>
                  <a:lnTo>
                    <a:pt x="1810" y="1117"/>
                  </a:lnTo>
                  <a:lnTo>
                    <a:pt x="1812" y="1121"/>
                  </a:lnTo>
                  <a:lnTo>
                    <a:pt x="1815" y="1124"/>
                  </a:lnTo>
                  <a:lnTo>
                    <a:pt x="1819" y="1127"/>
                  </a:lnTo>
                  <a:lnTo>
                    <a:pt x="1824" y="1130"/>
                  </a:lnTo>
                  <a:lnTo>
                    <a:pt x="1829" y="1132"/>
                  </a:lnTo>
                  <a:lnTo>
                    <a:pt x="1837" y="1134"/>
                  </a:lnTo>
                  <a:lnTo>
                    <a:pt x="1846" y="1135"/>
                  </a:lnTo>
                  <a:lnTo>
                    <a:pt x="1847" y="1145"/>
                  </a:lnTo>
                  <a:lnTo>
                    <a:pt x="1849" y="1154"/>
                  </a:lnTo>
                  <a:lnTo>
                    <a:pt x="1852" y="1162"/>
                  </a:lnTo>
                  <a:lnTo>
                    <a:pt x="1855" y="1169"/>
                  </a:lnTo>
                  <a:lnTo>
                    <a:pt x="1861" y="1176"/>
                  </a:lnTo>
                  <a:lnTo>
                    <a:pt x="1867" y="1182"/>
                  </a:lnTo>
                  <a:lnTo>
                    <a:pt x="1872" y="1187"/>
                  </a:lnTo>
                  <a:lnTo>
                    <a:pt x="1879" y="1191"/>
                  </a:lnTo>
                  <a:lnTo>
                    <a:pt x="1885" y="1193"/>
                  </a:lnTo>
                  <a:lnTo>
                    <a:pt x="1893" y="1195"/>
                  </a:lnTo>
                  <a:lnTo>
                    <a:pt x="1900" y="1195"/>
                  </a:lnTo>
                  <a:lnTo>
                    <a:pt x="1906" y="1194"/>
                  </a:lnTo>
                  <a:lnTo>
                    <a:pt x="1913" y="1191"/>
                  </a:lnTo>
                  <a:lnTo>
                    <a:pt x="1920" y="1187"/>
                  </a:lnTo>
                  <a:lnTo>
                    <a:pt x="1925" y="1181"/>
                  </a:lnTo>
                  <a:lnTo>
                    <a:pt x="1930" y="1173"/>
                  </a:lnTo>
                  <a:lnTo>
                    <a:pt x="1934" y="1176"/>
                  </a:lnTo>
                  <a:lnTo>
                    <a:pt x="1940" y="1177"/>
                  </a:lnTo>
                  <a:lnTo>
                    <a:pt x="1953" y="1179"/>
                  </a:lnTo>
                  <a:lnTo>
                    <a:pt x="1978" y="1180"/>
                  </a:lnTo>
                  <a:lnTo>
                    <a:pt x="1976" y="1188"/>
                  </a:lnTo>
                  <a:lnTo>
                    <a:pt x="1975" y="1196"/>
                  </a:lnTo>
                  <a:lnTo>
                    <a:pt x="1974" y="1206"/>
                  </a:lnTo>
                  <a:lnTo>
                    <a:pt x="1973" y="1214"/>
                  </a:lnTo>
                  <a:lnTo>
                    <a:pt x="1984" y="1219"/>
                  </a:lnTo>
                  <a:lnTo>
                    <a:pt x="1996" y="1224"/>
                  </a:lnTo>
                  <a:lnTo>
                    <a:pt x="1996" y="1232"/>
                  </a:lnTo>
                  <a:lnTo>
                    <a:pt x="1995" y="1240"/>
                  </a:lnTo>
                  <a:lnTo>
                    <a:pt x="1993" y="1249"/>
                  </a:lnTo>
                  <a:lnTo>
                    <a:pt x="1990" y="1259"/>
                  </a:lnTo>
                  <a:lnTo>
                    <a:pt x="1986" y="1267"/>
                  </a:lnTo>
                  <a:lnTo>
                    <a:pt x="1982" y="1275"/>
                  </a:lnTo>
                  <a:lnTo>
                    <a:pt x="1978" y="1284"/>
                  </a:lnTo>
                  <a:lnTo>
                    <a:pt x="1973" y="1290"/>
                  </a:lnTo>
                  <a:lnTo>
                    <a:pt x="1978" y="1297"/>
                  </a:lnTo>
                  <a:lnTo>
                    <a:pt x="1982" y="1303"/>
                  </a:lnTo>
                  <a:lnTo>
                    <a:pt x="1987" y="1306"/>
                  </a:lnTo>
                  <a:lnTo>
                    <a:pt x="1992" y="1309"/>
                  </a:lnTo>
                  <a:lnTo>
                    <a:pt x="2005" y="1313"/>
                  </a:lnTo>
                  <a:lnTo>
                    <a:pt x="2021" y="1316"/>
                  </a:lnTo>
                  <a:lnTo>
                    <a:pt x="2022" y="1337"/>
                  </a:lnTo>
                  <a:lnTo>
                    <a:pt x="2023" y="1357"/>
                  </a:lnTo>
                  <a:lnTo>
                    <a:pt x="2024" y="1378"/>
                  </a:lnTo>
                  <a:lnTo>
                    <a:pt x="2024" y="1399"/>
                  </a:lnTo>
                  <a:lnTo>
                    <a:pt x="2031" y="1401"/>
                  </a:lnTo>
                  <a:lnTo>
                    <a:pt x="2037" y="1403"/>
                  </a:lnTo>
                  <a:lnTo>
                    <a:pt x="2037" y="1409"/>
                  </a:lnTo>
                  <a:lnTo>
                    <a:pt x="2037" y="1414"/>
                  </a:lnTo>
                  <a:lnTo>
                    <a:pt x="2031" y="1415"/>
                  </a:lnTo>
                  <a:lnTo>
                    <a:pt x="2024" y="1417"/>
                  </a:lnTo>
                  <a:lnTo>
                    <a:pt x="2024" y="1429"/>
                  </a:lnTo>
                  <a:lnTo>
                    <a:pt x="2025" y="1436"/>
                  </a:lnTo>
                  <a:lnTo>
                    <a:pt x="2026" y="1442"/>
                  </a:lnTo>
                  <a:lnTo>
                    <a:pt x="2030" y="1446"/>
                  </a:lnTo>
                  <a:lnTo>
                    <a:pt x="2034" y="1450"/>
                  </a:lnTo>
                  <a:lnTo>
                    <a:pt x="2040" y="1452"/>
                  </a:lnTo>
                  <a:lnTo>
                    <a:pt x="2047" y="1454"/>
                  </a:lnTo>
                  <a:lnTo>
                    <a:pt x="2058" y="1455"/>
                  </a:lnTo>
                  <a:lnTo>
                    <a:pt x="2061" y="1469"/>
                  </a:lnTo>
                  <a:lnTo>
                    <a:pt x="2062" y="1481"/>
                  </a:lnTo>
                  <a:lnTo>
                    <a:pt x="2062" y="1486"/>
                  </a:lnTo>
                  <a:lnTo>
                    <a:pt x="2062" y="1490"/>
                  </a:lnTo>
                  <a:lnTo>
                    <a:pt x="2060" y="1494"/>
                  </a:lnTo>
                  <a:lnTo>
                    <a:pt x="2059" y="1498"/>
                  </a:lnTo>
                  <a:lnTo>
                    <a:pt x="2053" y="1504"/>
                  </a:lnTo>
                  <a:lnTo>
                    <a:pt x="2046" y="1512"/>
                  </a:lnTo>
                  <a:lnTo>
                    <a:pt x="2037" y="1519"/>
                  </a:lnTo>
                  <a:lnTo>
                    <a:pt x="2025" y="1528"/>
                  </a:lnTo>
                  <a:lnTo>
                    <a:pt x="2024" y="1541"/>
                  </a:lnTo>
                  <a:lnTo>
                    <a:pt x="2023" y="1554"/>
                  </a:lnTo>
                  <a:lnTo>
                    <a:pt x="2022" y="1567"/>
                  </a:lnTo>
                  <a:lnTo>
                    <a:pt x="2021" y="1579"/>
                  </a:lnTo>
                  <a:lnTo>
                    <a:pt x="2013" y="1589"/>
                  </a:lnTo>
                  <a:lnTo>
                    <a:pt x="2005" y="1599"/>
                  </a:lnTo>
                  <a:lnTo>
                    <a:pt x="1997" y="1609"/>
                  </a:lnTo>
                  <a:lnTo>
                    <a:pt x="1992" y="1622"/>
                  </a:lnTo>
                  <a:lnTo>
                    <a:pt x="1990" y="1628"/>
                  </a:lnTo>
                  <a:lnTo>
                    <a:pt x="1989" y="1633"/>
                  </a:lnTo>
                  <a:lnTo>
                    <a:pt x="1989" y="1639"/>
                  </a:lnTo>
                  <a:lnTo>
                    <a:pt x="1990" y="1646"/>
                  </a:lnTo>
                  <a:lnTo>
                    <a:pt x="1992" y="1652"/>
                  </a:lnTo>
                  <a:lnTo>
                    <a:pt x="1995" y="1657"/>
                  </a:lnTo>
                  <a:lnTo>
                    <a:pt x="1999" y="1663"/>
                  </a:lnTo>
                  <a:lnTo>
                    <a:pt x="2005" y="1668"/>
                  </a:lnTo>
                  <a:lnTo>
                    <a:pt x="2005" y="1682"/>
                  </a:lnTo>
                  <a:lnTo>
                    <a:pt x="2004" y="1692"/>
                  </a:lnTo>
                  <a:lnTo>
                    <a:pt x="2001" y="1703"/>
                  </a:lnTo>
                  <a:lnTo>
                    <a:pt x="1997" y="1711"/>
                  </a:lnTo>
                  <a:lnTo>
                    <a:pt x="1993" y="1717"/>
                  </a:lnTo>
                  <a:lnTo>
                    <a:pt x="1988" y="1723"/>
                  </a:lnTo>
                  <a:lnTo>
                    <a:pt x="1983" y="1729"/>
                  </a:lnTo>
                  <a:lnTo>
                    <a:pt x="1976" y="1733"/>
                  </a:lnTo>
                  <a:lnTo>
                    <a:pt x="1968" y="1736"/>
                  </a:lnTo>
                  <a:lnTo>
                    <a:pt x="1960" y="1739"/>
                  </a:lnTo>
                  <a:lnTo>
                    <a:pt x="1952" y="1741"/>
                  </a:lnTo>
                  <a:lnTo>
                    <a:pt x="1941" y="1744"/>
                  </a:lnTo>
                  <a:lnTo>
                    <a:pt x="1920" y="1749"/>
                  </a:lnTo>
                  <a:lnTo>
                    <a:pt x="1895" y="1756"/>
                  </a:lnTo>
                  <a:lnTo>
                    <a:pt x="1871" y="1756"/>
                  </a:lnTo>
                  <a:lnTo>
                    <a:pt x="1847" y="1756"/>
                  </a:lnTo>
                  <a:lnTo>
                    <a:pt x="1823" y="1756"/>
                  </a:lnTo>
                  <a:lnTo>
                    <a:pt x="1799" y="1756"/>
                  </a:lnTo>
                  <a:lnTo>
                    <a:pt x="1781" y="1777"/>
                  </a:lnTo>
                  <a:lnTo>
                    <a:pt x="1763" y="1797"/>
                  </a:lnTo>
                  <a:lnTo>
                    <a:pt x="1756" y="1807"/>
                  </a:lnTo>
                  <a:lnTo>
                    <a:pt x="1751" y="1819"/>
                  </a:lnTo>
                  <a:lnTo>
                    <a:pt x="1749" y="1825"/>
                  </a:lnTo>
                  <a:lnTo>
                    <a:pt x="1747" y="1832"/>
                  </a:lnTo>
                  <a:lnTo>
                    <a:pt x="1746" y="1840"/>
                  </a:lnTo>
                  <a:lnTo>
                    <a:pt x="1745" y="1848"/>
                  </a:lnTo>
                  <a:lnTo>
                    <a:pt x="1758" y="1861"/>
                  </a:lnTo>
                  <a:lnTo>
                    <a:pt x="1771" y="1875"/>
                  </a:lnTo>
                  <a:lnTo>
                    <a:pt x="1761" y="1887"/>
                  </a:lnTo>
                  <a:lnTo>
                    <a:pt x="1750" y="1898"/>
                  </a:lnTo>
                  <a:lnTo>
                    <a:pt x="1744" y="1903"/>
                  </a:lnTo>
                  <a:lnTo>
                    <a:pt x="1739" y="1908"/>
                  </a:lnTo>
                  <a:lnTo>
                    <a:pt x="1735" y="1914"/>
                  </a:lnTo>
                  <a:lnTo>
                    <a:pt x="1732" y="1920"/>
                  </a:lnTo>
                  <a:lnTo>
                    <a:pt x="1726" y="1919"/>
                  </a:lnTo>
                  <a:lnTo>
                    <a:pt x="1721" y="1919"/>
                  </a:lnTo>
                  <a:lnTo>
                    <a:pt x="1718" y="1912"/>
                  </a:lnTo>
                  <a:lnTo>
                    <a:pt x="1714" y="1906"/>
                  </a:lnTo>
                  <a:lnTo>
                    <a:pt x="1711" y="1900"/>
                  </a:lnTo>
                  <a:lnTo>
                    <a:pt x="1707" y="1894"/>
                  </a:lnTo>
                  <a:lnTo>
                    <a:pt x="1703" y="1890"/>
                  </a:lnTo>
                  <a:lnTo>
                    <a:pt x="1698" y="1887"/>
                  </a:lnTo>
                  <a:lnTo>
                    <a:pt x="1693" y="1884"/>
                  </a:lnTo>
                  <a:lnTo>
                    <a:pt x="1687" y="1881"/>
                  </a:lnTo>
                  <a:lnTo>
                    <a:pt x="1676" y="1877"/>
                  </a:lnTo>
                  <a:lnTo>
                    <a:pt x="1662" y="1875"/>
                  </a:lnTo>
                  <a:lnTo>
                    <a:pt x="1650" y="1874"/>
                  </a:lnTo>
                  <a:lnTo>
                    <a:pt x="1636" y="1874"/>
                  </a:lnTo>
                  <a:lnTo>
                    <a:pt x="1626" y="1884"/>
                  </a:lnTo>
                  <a:lnTo>
                    <a:pt x="1619" y="1894"/>
                  </a:lnTo>
                  <a:lnTo>
                    <a:pt x="1613" y="1905"/>
                  </a:lnTo>
                  <a:lnTo>
                    <a:pt x="1608" y="1915"/>
                  </a:lnTo>
                  <a:lnTo>
                    <a:pt x="1604" y="1927"/>
                  </a:lnTo>
                  <a:lnTo>
                    <a:pt x="1602" y="1938"/>
                  </a:lnTo>
                  <a:lnTo>
                    <a:pt x="1600" y="1951"/>
                  </a:lnTo>
                  <a:lnTo>
                    <a:pt x="1599" y="1964"/>
                  </a:lnTo>
                  <a:lnTo>
                    <a:pt x="1590" y="1962"/>
                  </a:lnTo>
                  <a:lnTo>
                    <a:pt x="1582" y="1960"/>
                  </a:lnTo>
                  <a:lnTo>
                    <a:pt x="1573" y="1959"/>
                  </a:lnTo>
                  <a:lnTo>
                    <a:pt x="1565" y="1958"/>
                  </a:lnTo>
                  <a:lnTo>
                    <a:pt x="1566" y="1949"/>
                  </a:lnTo>
                  <a:lnTo>
                    <a:pt x="1569" y="1940"/>
                  </a:lnTo>
                  <a:lnTo>
                    <a:pt x="1576" y="1926"/>
                  </a:lnTo>
                  <a:lnTo>
                    <a:pt x="1591" y="1899"/>
                  </a:lnTo>
                  <a:lnTo>
                    <a:pt x="1590" y="1890"/>
                  </a:lnTo>
                  <a:lnTo>
                    <a:pt x="1590" y="1883"/>
                  </a:lnTo>
                  <a:lnTo>
                    <a:pt x="1589" y="1877"/>
                  </a:lnTo>
                  <a:lnTo>
                    <a:pt x="1587" y="1872"/>
                  </a:lnTo>
                  <a:lnTo>
                    <a:pt x="1583" y="1861"/>
                  </a:lnTo>
                  <a:lnTo>
                    <a:pt x="1576" y="1848"/>
                  </a:lnTo>
                  <a:lnTo>
                    <a:pt x="1554" y="1848"/>
                  </a:lnTo>
                  <a:lnTo>
                    <a:pt x="1536" y="1850"/>
                  </a:lnTo>
                  <a:lnTo>
                    <a:pt x="1529" y="1852"/>
                  </a:lnTo>
                  <a:lnTo>
                    <a:pt x="1522" y="1854"/>
                  </a:lnTo>
                  <a:lnTo>
                    <a:pt x="1517" y="1857"/>
                  </a:lnTo>
                  <a:lnTo>
                    <a:pt x="1513" y="1860"/>
                  </a:lnTo>
                  <a:lnTo>
                    <a:pt x="1509" y="1864"/>
                  </a:lnTo>
                  <a:lnTo>
                    <a:pt x="1507" y="1870"/>
                  </a:lnTo>
                  <a:lnTo>
                    <a:pt x="1504" y="1876"/>
                  </a:lnTo>
                  <a:lnTo>
                    <a:pt x="1503" y="1883"/>
                  </a:lnTo>
                  <a:lnTo>
                    <a:pt x="1500" y="1901"/>
                  </a:lnTo>
                  <a:lnTo>
                    <a:pt x="1499" y="1923"/>
                  </a:lnTo>
                  <a:lnTo>
                    <a:pt x="1493" y="1928"/>
                  </a:lnTo>
                  <a:lnTo>
                    <a:pt x="1487" y="1931"/>
                  </a:lnTo>
                  <a:lnTo>
                    <a:pt x="1481" y="1934"/>
                  </a:lnTo>
                  <a:lnTo>
                    <a:pt x="1475" y="1935"/>
                  </a:lnTo>
                  <a:lnTo>
                    <a:pt x="1460" y="1937"/>
                  </a:lnTo>
                  <a:lnTo>
                    <a:pt x="1446" y="1938"/>
                  </a:lnTo>
                  <a:lnTo>
                    <a:pt x="1434" y="1949"/>
                  </a:lnTo>
                  <a:lnTo>
                    <a:pt x="1423" y="1960"/>
                  </a:lnTo>
                  <a:lnTo>
                    <a:pt x="1423" y="1970"/>
                  </a:lnTo>
                  <a:lnTo>
                    <a:pt x="1423" y="1981"/>
                  </a:lnTo>
                  <a:lnTo>
                    <a:pt x="1420" y="1981"/>
                  </a:lnTo>
                  <a:lnTo>
                    <a:pt x="1416" y="198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41" name="Freeform 366">
              <a:extLst>
                <a:ext uri="{FF2B5EF4-FFF2-40B4-BE49-F238E27FC236}">
                  <a16:creationId xmlns:a16="http://schemas.microsoft.com/office/drawing/2014/main" id="{C7B669EB-E072-4FCB-A767-AD0ACFD08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6485" y="1923464"/>
              <a:ext cx="981316" cy="1057315"/>
            </a:xfrm>
            <a:custGeom>
              <a:avLst/>
              <a:gdLst>
                <a:gd name="T0" fmla="*/ 2147483646 w 2416"/>
                <a:gd name="T1" fmla="*/ 2147483646 h 2611"/>
                <a:gd name="T2" fmla="*/ 2147483646 w 2416"/>
                <a:gd name="T3" fmla="*/ 2147483646 h 2611"/>
                <a:gd name="T4" fmla="*/ 2147483646 w 2416"/>
                <a:gd name="T5" fmla="*/ 2147483646 h 2611"/>
                <a:gd name="T6" fmla="*/ 2147483646 w 2416"/>
                <a:gd name="T7" fmla="*/ 2147483646 h 2611"/>
                <a:gd name="T8" fmla="*/ 2147483646 w 2416"/>
                <a:gd name="T9" fmla="*/ 2147483646 h 2611"/>
                <a:gd name="T10" fmla="*/ 2147483646 w 2416"/>
                <a:gd name="T11" fmla="*/ 2147483646 h 2611"/>
                <a:gd name="T12" fmla="*/ 2147483646 w 2416"/>
                <a:gd name="T13" fmla="*/ 2147483646 h 2611"/>
                <a:gd name="T14" fmla="*/ 2147483646 w 2416"/>
                <a:gd name="T15" fmla="*/ 2147483646 h 2611"/>
                <a:gd name="T16" fmla="*/ 2147483646 w 2416"/>
                <a:gd name="T17" fmla="*/ 2147483646 h 2611"/>
                <a:gd name="T18" fmla="*/ 2147483646 w 2416"/>
                <a:gd name="T19" fmla="*/ 2147483646 h 2611"/>
                <a:gd name="T20" fmla="*/ 2147483646 w 2416"/>
                <a:gd name="T21" fmla="*/ 2147483646 h 2611"/>
                <a:gd name="T22" fmla="*/ 2147483646 w 2416"/>
                <a:gd name="T23" fmla="*/ 2147483646 h 2611"/>
                <a:gd name="T24" fmla="*/ 2147483646 w 2416"/>
                <a:gd name="T25" fmla="*/ 2147483646 h 2611"/>
                <a:gd name="T26" fmla="*/ 2147483646 w 2416"/>
                <a:gd name="T27" fmla="*/ 2147483646 h 2611"/>
                <a:gd name="T28" fmla="*/ 2147483646 w 2416"/>
                <a:gd name="T29" fmla="*/ 2147483646 h 2611"/>
                <a:gd name="T30" fmla="*/ 2147483646 w 2416"/>
                <a:gd name="T31" fmla="*/ 2147483646 h 2611"/>
                <a:gd name="T32" fmla="*/ 2147483646 w 2416"/>
                <a:gd name="T33" fmla="*/ 2147483646 h 2611"/>
                <a:gd name="T34" fmla="*/ 2147483646 w 2416"/>
                <a:gd name="T35" fmla="*/ 2147483646 h 2611"/>
                <a:gd name="T36" fmla="*/ 2147483646 w 2416"/>
                <a:gd name="T37" fmla="*/ 2147483646 h 2611"/>
                <a:gd name="T38" fmla="*/ 2147483646 w 2416"/>
                <a:gd name="T39" fmla="*/ 2147483646 h 2611"/>
                <a:gd name="T40" fmla="*/ 2147483646 w 2416"/>
                <a:gd name="T41" fmla="*/ 2147483646 h 2611"/>
                <a:gd name="T42" fmla="*/ 2147483646 w 2416"/>
                <a:gd name="T43" fmla="*/ 2147483646 h 2611"/>
                <a:gd name="T44" fmla="*/ 2147483646 w 2416"/>
                <a:gd name="T45" fmla="*/ 2147483646 h 2611"/>
                <a:gd name="T46" fmla="*/ 2147483646 w 2416"/>
                <a:gd name="T47" fmla="*/ 2147483646 h 2611"/>
                <a:gd name="T48" fmla="*/ 2147483646 w 2416"/>
                <a:gd name="T49" fmla="*/ 2147483646 h 2611"/>
                <a:gd name="T50" fmla="*/ 2147483646 w 2416"/>
                <a:gd name="T51" fmla="*/ 2147483646 h 2611"/>
                <a:gd name="T52" fmla="*/ 2147483646 w 2416"/>
                <a:gd name="T53" fmla="*/ 2147483646 h 2611"/>
                <a:gd name="T54" fmla="*/ 2147483646 w 2416"/>
                <a:gd name="T55" fmla="*/ 2147483646 h 2611"/>
                <a:gd name="T56" fmla="*/ 2147483646 w 2416"/>
                <a:gd name="T57" fmla="*/ 2147483646 h 2611"/>
                <a:gd name="T58" fmla="*/ 2147483646 w 2416"/>
                <a:gd name="T59" fmla="*/ 2147483646 h 2611"/>
                <a:gd name="T60" fmla="*/ 2147483646 w 2416"/>
                <a:gd name="T61" fmla="*/ 2147483646 h 2611"/>
                <a:gd name="T62" fmla="*/ 2147483646 w 2416"/>
                <a:gd name="T63" fmla="*/ 2147483646 h 2611"/>
                <a:gd name="T64" fmla="*/ 2147483646 w 2416"/>
                <a:gd name="T65" fmla="*/ 2147483646 h 2611"/>
                <a:gd name="T66" fmla="*/ 2147483646 w 2416"/>
                <a:gd name="T67" fmla="*/ 2147483646 h 2611"/>
                <a:gd name="T68" fmla="*/ 2147483646 w 2416"/>
                <a:gd name="T69" fmla="*/ 2147483646 h 2611"/>
                <a:gd name="T70" fmla="*/ 2147483646 w 2416"/>
                <a:gd name="T71" fmla="*/ 2147483646 h 2611"/>
                <a:gd name="T72" fmla="*/ 2147483646 w 2416"/>
                <a:gd name="T73" fmla="*/ 2147483646 h 2611"/>
                <a:gd name="T74" fmla="*/ 2147483646 w 2416"/>
                <a:gd name="T75" fmla="*/ 2147483646 h 2611"/>
                <a:gd name="T76" fmla="*/ 2147483646 w 2416"/>
                <a:gd name="T77" fmla="*/ 2147483646 h 2611"/>
                <a:gd name="T78" fmla="*/ 2147483646 w 2416"/>
                <a:gd name="T79" fmla="*/ 2147483646 h 2611"/>
                <a:gd name="T80" fmla="*/ 2147483646 w 2416"/>
                <a:gd name="T81" fmla="*/ 2147483646 h 2611"/>
                <a:gd name="T82" fmla="*/ 2147483646 w 2416"/>
                <a:gd name="T83" fmla="*/ 2147483646 h 2611"/>
                <a:gd name="T84" fmla="*/ 2147483646 w 2416"/>
                <a:gd name="T85" fmla="*/ 2147483646 h 2611"/>
                <a:gd name="T86" fmla="*/ 2147483646 w 2416"/>
                <a:gd name="T87" fmla="*/ 2147483646 h 2611"/>
                <a:gd name="T88" fmla="*/ 2147483646 w 2416"/>
                <a:gd name="T89" fmla="*/ 2147483646 h 2611"/>
                <a:gd name="T90" fmla="*/ 2147483646 w 2416"/>
                <a:gd name="T91" fmla="*/ 2147483646 h 2611"/>
                <a:gd name="T92" fmla="*/ 2147483646 w 2416"/>
                <a:gd name="T93" fmla="*/ 2147483646 h 2611"/>
                <a:gd name="T94" fmla="*/ 2147483646 w 2416"/>
                <a:gd name="T95" fmla="*/ 2147483646 h 2611"/>
                <a:gd name="T96" fmla="*/ 2147483646 w 2416"/>
                <a:gd name="T97" fmla="*/ 2147483646 h 2611"/>
                <a:gd name="T98" fmla="*/ 2147483646 w 2416"/>
                <a:gd name="T99" fmla="*/ 2147483646 h 2611"/>
                <a:gd name="T100" fmla="*/ 2147483646 w 2416"/>
                <a:gd name="T101" fmla="*/ 2147483646 h 2611"/>
                <a:gd name="T102" fmla="*/ 2147483646 w 2416"/>
                <a:gd name="T103" fmla="*/ 2147483646 h 2611"/>
                <a:gd name="T104" fmla="*/ 2147483646 w 2416"/>
                <a:gd name="T105" fmla="*/ 2147483646 h 2611"/>
                <a:gd name="T106" fmla="*/ 2147483646 w 2416"/>
                <a:gd name="T107" fmla="*/ 2147483646 h 2611"/>
                <a:gd name="T108" fmla="*/ 2147483646 w 2416"/>
                <a:gd name="T109" fmla="*/ 2147483646 h 2611"/>
                <a:gd name="T110" fmla="*/ 2147483646 w 2416"/>
                <a:gd name="T111" fmla="*/ 2147483646 h 2611"/>
                <a:gd name="T112" fmla="*/ 2147483646 w 2416"/>
                <a:gd name="T113" fmla="*/ 2147483646 h 2611"/>
                <a:gd name="T114" fmla="*/ 2147483646 w 2416"/>
                <a:gd name="T115" fmla="*/ 2147483646 h 2611"/>
                <a:gd name="T116" fmla="*/ 2147483646 w 2416"/>
                <a:gd name="T117" fmla="*/ 2147483646 h 2611"/>
                <a:gd name="T118" fmla="*/ 2147483646 w 2416"/>
                <a:gd name="T119" fmla="*/ 2147483646 h 2611"/>
                <a:gd name="T120" fmla="*/ 2147483646 w 2416"/>
                <a:gd name="T121" fmla="*/ 2147483646 h 2611"/>
                <a:gd name="T122" fmla="*/ 2147483646 w 2416"/>
                <a:gd name="T123" fmla="*/ 2147483646 h 26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416"/>
                <a:gd name="T187" fmla="*/ 0 h 2611"/>
                <a:gd name="T188" fmla="*/ 2416 w 2416"/>
                <a:gd name="T189" fmla="*/ 2611 h 261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416" h="2611">
                  <a:moveTo>
                    <a:pt x="400" y="2611"/>
                  </a:moveTo>
                  <a:lnTo>
                    <a:pt x="393" y="2606"/>
                  </a:lnTo>
                  <a:lnTo>
                    <a:pt x="388" y="2601"/>
                  </a:lnTo>
                  <a:lnTo>
                    <a:pt x="388" y="2592"/>
                  </a:lnTo>
                  <a:lnTo>
                    <a:pt x="388" y="2583"/>
                  </a:lnTo>
                  <a:lnTo>
                    <a:pt x="389" y="2572"/>
                  </a:lnTo>
                  <a:lnTo>
                    <a:pt x="390" y="2564"/>
                  </a:lnTo>
                  <a:lnTo>
                    <a:pt x="384" y="2558"/>
                  </a:lnTo>
                  <a:lnTo>
                    <a:pt x="380" y="2554"/>
                  </a:lnTo>
                  <a:lnTo>
                    <a:pt x="376" y="2552"/>
                  </a:lnTo>
                  <a:lnTo>
                    <a:pt x="368" y="2551"/>
                  </a:lnTo>
                  <a:lnTo>
                    <a:pt x="366" y="2539"/>
                  </a:lnTo>
                  <a:lnTo>
                    <a:pt x="364" y="2528"/>
                  </a:lnTo>
                  <a:lnTo>
                    <a:pt x="362" y="2517"/>
                  </a:lnTo>
                  <a:lnTo>
                    <a:pt x="360" y="2506"/>
                  </a:lnTo>
                  <a:lnTo>
                    <a:pt x="351" y="2505"/>
                  </a:lnTo>
                  <a:lnTo>
                    <a:pt x="342" y="2503"/>
                  </a:lnTo>
                  <a:lnTo>
                    <a:pt x="333" y="2501"/>
                  </a:lnTo>
                  <a:lnTo>
                    <a:pt x="325" y="2499"/>
                  </a:lnTo>
                  <a:lnTo>
                    <a:pt x="329" y="2492"/>
                  </a:lnTo>
                  <a:lnTo>
                    <a:pt x="332" y="2487"/>
                  </a:lnTo>
                  <a:lnTo>
                    <a:pt x="336" y="2485"/>
                  </a:lnTo>
                  <a:lnTo>
                    <a:pt x="345" y="2482"/>
                  </a:lnTo>
                  <a:lnTo>
                    <a:pt x="345" y="2473"/>
                  </a:lnTo>
                  <a:lnTo>
                    <a:pt x="345" y="2463"/>
                  </a:lnTo>
                  <a:lnTo>
                    <a:pt x="330" y="2463"/>
                  </a:lnTo>
                  <a:lnTo>
                    <a:pt x="317" y="2463"/>
                  </a:lnTo>
                  <a:lnTo>
                    <a:pt x="317" y="2467"/>
                  </a:lnTo>
                  <a:lnTo>
                    <a:pt x="317" y="2471"/>
                  </a:lnTo>
                  <a:lnTo>
                    <a:pt x="312" y="2471"/>
                  </a:lnTo>
                  <a:lnTo>
                    <a:pt x="309" y="2471"/>
                  </a:lnTo>
                  <a:lnTo>
                    <a:pt x="310" y="2463"/>
                  </a:lnTo>
                  <a:lnTo>
                    <a:pt x="312" y="2456"/>
                  </a:lnTo>
                  <a:lnTo>
                    <a:pt x="317" y="2450"/>
                  </a:lnTo>
                  <a:lnTo>
                    <a:pt x="321" y="2444"/>
                  </a:lnTo>
                  <a:lnTo>
                    <a:pt x="325" y="2437"/>
                  </a:lnTo>
                  <a:lnTo>
                    <a:pt x="328" y="2432"/>
                  </a:lnTo>
                  <a:lnTo>
                    <a:pt x="329" y="2429"/>
                  </a:lnTo>
                  <a:lnTo>
                    <a:pt x="330" y="2427"/>
                  </a:lnTo>
                  <a:lnTo>
                    <a:pt x="330" y="2424"/>
                  </a:lnTo>
                  <a:lnTo>
                    <a:pt x="329" y="2422"/>
                  </a:lnTo>
                  <a:lnTo>
                    <a:pt x="322" y="2420"/>
                  </a:lnTo>
                  <a:lnTo>
                    <a:pt x="317" y="2419"/>
                  </a:lnTo>
                  <a:lnTo>
                    <a:pt x="317" y="2411"/>
                  </a:lnTo>
                  <a:lnTo>
                    <a:pt x="317" y="2403"/>
                  </a:lnTo>
                  <a:lnTo>
                    <a:pt x="304" y="2403"/>
                  </a:lnTo>
                  <a:lnTo>
                    <a:pt x="292" y="2403"/>
                  </a:lnTo>
                  <a:lnTo>
                    <a:pt x="292" y="2395"/>
                  </a:lnTo>
                  <a:lnTo>
                    <a:pt x="292" y="2387"/>
                  </a:lnTo>
                  <a:lnTo>
                    <a:pt x="289" y="2387"/>
                  </a:lnTo>
                  <a:lnTo>
                    <a:pt x="285" y="2387"/>
                  </a:lnTo>
                  <a:lnTo>
                    <a:pt x="285" y="2384"/>
                  </a:lnTo>
                  <a:lnTo>
                    <a:pt x="285" y="2379"/>
                  </a:lnTo>
                  <a:lnTo>
                    <a:pt x="274" y="2379"/>
                  </a:lnTo>
                  <a:lnTo>
                    <a:pt x="265" y="2379"/>
                  </a:lnTo>
                  <a:lnTo>
                    <a:pt x="265" y="2373"/>
                  </a:lnTo>
                  <a:lnTo>
                    <a:pt x="265" y="2368"/>
                  </a:lnTo>
                  <a:lnTo>
                    <a:pt x="257" y="2366"/>
                  </a:lnTo>
                  <a:lnTo>
                    <a:pt x="251" y="2364"/>
                  </a:lnTo>
                  <a:lnTo>
                    <a:pt x="250" y="2353"/>
                  </a:lnTo>
                  <a:lnTo>
                    <a:pt x="249" y="2344"/>
                  </a:lnTo>
                  <a:lnTo>
                    <a:pt x="242" y="2342"/>
                  </a:lnTo>
                  <a:lnTo>
                    <a:pt x="237" y="2340"/>
                  </a:lnTo>
                  <a:lnTo>
                    <a:pt x="229" y="2337"/>
                  </a:lnTo>
                  <a:lnTo>
                    <a:pt x="218" y="2331"/>
                  </a:lnTo>
                  <a:lnTo>
                    <a:pt x="216" y="2323"/>
                  </a:lnTo>
                  <a:lnTo>
                    <a:pt x="216" y="2317"/>
                  </a:lnTo>
                  <a:lnTo>
                    <a:pt x="223" y="2314"/>
                  </a:lnTo>
                  <a:lnTo>
                    <a:pt x="233" y="2312"/>
                  </a:lnTo>
                  <a:lnTo>
                    <a:pt x="233" y="2305"/>
                  </a:lnTo>
                  <a:lnTo>
                    <a:pt x="233" y="2300"/>
                  </a:lnTo>
                  <a:lnTo>
                    <a:pt x="236" y="2300"/>
                  </a:lnTo>
                  <a:lnTo>
                    <a:pt x="241" y="2300"/>
                  </a:lnTo>
                  <a:lnTo>
                    <a:pt x="244" y="2276"/>
                  </a:lnTo>
                  <a:lnTo>
                    <a:pt x="248" y="2252"/>
                  </a:lnTo>
                  <a:lnTo>
                    <a:pt x="252" y="2228"/>
                  </a:lnTo>
                  <a:lnTo>
                    <a:pt x="256" y="2204"/>
                  </a:lnTo>
                  <a:lnTo>
                    <a:pt x="244" y="2205"/>
                  </a:lnTo>
                  <a:lnTo>
                    <a:pt x="236" y="2207"/>
                  </a:lnTo>
                  <a:lnTo>
                    <a:pt x="228" y="2210"/>
                  </a:lnTo>
                  <a:lnTo>
                    <a:pt x="220" y="2212"/>
                  </a:lnTo>
                  <a:lnTo>
                    <a:pt x="221" y="2203"/>
                  </a:lnTo>
                  <a:lnTo>
                    <a:pt x="223" y="2195"/>
                  </a:lnTo>
                  <a:lnTo>
                    <a:pt x="224" y="2186"/>
                  </a:lnTo>
                  <a:lnTo>
                    <a:pt x="226" y="2178"/>
                  </a:lnTo>
                  <a:lnTo>
                    <a:pt x="218" y="2169"/>
                  </a:lnTo>
                  <a:lnTo>
                    <a:pt x="213" y="2162"/>
                  </a:lnTo>
                  <a:lnTo>
                    <a:pt x="210" y="2155"/>
                  </a:lnTo>
                  <a:lnTo>
                    <a:pt x="205" y="2144"/>
                  </a:lnTo>
                  <a:lnTo>
                    <a:pt x="200" y="2144"/>
                  </a:lnTo>
                  <a:lnTo>
                    <a:pt x="196" y="2144"/>
                  </a:lnTo>
                  <a:lnTo>
                    <a:pt x="196" y="2140"/>
                  </a:lnTo>
                  <a:lnTo>
                    <a:pt x="196" y="2136"/>
                  </a:lnTo>
                  <a:lnTo>
                    <a:pt x="193" y="2136"/>
                  </a:lnTo>
                  <a:lnTo>
                    <a:pt x="189" y="2136"/>
                  </a:lnTo>
                  <a:lnTo>
                    <a:pt x="192" y="2128"/>
                  </a:lnTo>
                  <a:lnTo>
                    <a:pt x="195" y="2123"/>
                  </a:lnTo>
                  <a:lnTo>
                    <a:pt x="199" y="2121"/>
                  </a:lnTo>
                  <a:lnTo>
                    <a:pt x="205" y="2120"/>
                  </a:lnTo>
                  <a:lnTo>
                    <a:pt x="205" y="2116"/>
                  </a:lnTo>
                  <a:lnTo>
                    <a:pt x="205" y="2112"/>
                  </a:lnTo>
                  <a:lnTo>
                    <a:pt x="209" y="2112"/>
                  </a:lnTo>
                  <a:lnTo>
                    <a:pt x="213" y="2112"/>
                  </a:lnTo>
                  <a:lnTo>
                    <a:pt x="213" y="2102"/>
                  </a:lnTo>
                  <a:lnTo>
                    <a:pt x="213" y="2093"/>
                  </a:lnTo>
                  <a:lnTo>
                    <a:pt x="209" y="2093"/>
                  </a:lnTo>
                  <a:lnTo>
                    <a:pt x="205" y="2093"/>
                  </a:lnTo>
                  <a:lnTo>
                    <a:pt x="205" y="2088"/>
                  </a:lnTo>
                  <a:lnTo>
                    <a:pt x="205" y="2085"/>
                  </a:lnTo>
                  <a:lnTo>
                    <a:pt x="200" y="2085"/>
                  </a:lnTo>
                  <a:lnTo>
                    <a:pt x="196" y="2085"/>
                  </a:lnTo>
                  <a:lnTo>
                    <a:pt x="196" y="2080"/>
                  </a:lnTo>
                  <a:lnTo>
                    <a:pt x="196" y="2077"/>
                  </a:lnTo>
                  <a:lnTo>
                    <a:pt x="190" y="2072"/>
                  </a:lnTo>
                  <a:lnTo>
                    <a:pt x="184" y="2068"/>
                  </a:lnTo>
                  <a:lnTo>
                    <a:pt x="179" y="2063"/>
                  </a:lnTo>
                  <a:lnTo>
                    <a:pt x="174" y="2058"/>
                  </a:lnTo>
                  <a:lnTo>
                    <a:pt x="169" y="2053"/>
                  </a:lnTo>
                  <a:lnTo>
                    <a:pt x="165" y="2047"/>
                  </a:lnTo>
                  <a:lnTo>
                    <a:pt x="160" y="2043"/>
                  </a:lnTo>
                  <a:lnTo>
                    <a:pt x="154" y="2040"/>
                  </a:lnTo>
                  <a:lnTo>
                    <a:pt x="154" y="2036"/>
                  </a:lnTo>
                  <a:lnTo>
                    <a:pt x="154" y="2032"/>
                  </a:lnTo>
                  <a:lnTo>
                    <a:pt x="149" y="2032"/>
                  </a:lnTo>
                  <a:lnTo>
                    <a:pt x="145" y="2032"/>
                  </a:lnTo>
                  <a:lnTo>
                    <a:pt x="145" y="2024"/>
                  </a:lnTo>
                  <a:lnTo>
                    <a:pt x="145" y="2016"/>
                  </a:lnTo>
                  <a:lnTo>
                    <a:pt x="140" y="2016"/>
                  </a:lnTo>
                  <a:lnTo>
                    <a:pt x="137" y="2016"/>
                  </a:lnTo>
                  <a:lnTo>
                    <a:pt x="132" y="2002"/>
                  </a:lnTo>
                  <a:lnTo>
                    <a:pt x="126" y="1988"/>
                  </a:lnTo>
                  <a:lnTo>
                    <a:pt x="117" y="1976"/>
                  </a:lnTo>
                  <a:lnTo>
                    <a:pt x="110" y="1962"/>
                  </a:lnTo>
                  <a:lnTo>
                    <a:pt x="102" y="1950"/>
                  </a:lnTo>
                  <a:lnTo>
                    <a:pt x="95" y="1935"/>
                  </a:lnTo>
                  <a:lnTo>
                    <a:pt x="92" y="1928"/>
                  </a:lnTo>
                  <a:lnTo>
                    <a:pt x="89" y="1921"/>
                  </a:lnTo>
                  <a:lnTo>
                    <a:pt x="87" y="1914"/>
                  </a:lnTo>
                  <a:lnTo>
                    <a:pt x="85" y="1905"/>
                  </a:lnTo>
                  <a:lnTo>
                    <a:pt x="81" y="1905"/>
                  </a:lnTo>
                  <a:lnTo>
                    <a:pt x="77" y="1905"/>
                  </a:lnTo>
                  <a:lnTo>
                    <a:pt x="77" y="1896"/>
                  </a:lnTo>
                  <a:lnTo>
                    <a:pt x="77" y="1889"/>
                  </a:lnTo>
                  <a:lnTo>
                    <a:pt x="74" y="1889"/>
                  </a:lnTo>
                  <a:lnTo>
                    <a:pt x="70" y="1889"/>
                  </a:lnTo>
                  <a:lnTo>
                    <a:pt x="65" y="1874"/>
                  </a:lnTo>
                  <a:lnTo>
                    <a:pt x="60" y="1863"/>
                  </a:lnTo>
                  <a:lnTo>
                    <a:pt x="58" y="1857"/>
                  </a:lnTo>
                  <a:lnTo>
                    <a:pt x="57" y="1850"/>
                  </a:lnTo>
                  <a:lnTo>
                    <a:pt x="56" y="1842"/>
                  </a:lnTo>
                  <a:lnTo>
                    <a:pt x="55" y="1834"/>
                  </a:lnTo>
                  <a:lnTo>
                    <a:pt x="51" y="1829"/>
                  </a:lnTo>
                  <a:lnTo>
                    <a:pt x="48" y="1824"/>
                  </a:lnTo>
                  <a:lnTo>
                    <a:pt x="47" y="1819"/>
                  </a:lnTo>
                  <a:lnTo>
                    <a:pt x="45" y="1814"/>
                  </a:lnTo>
                  <a:lnTo>
                    <a:pt x="45" y="1804"/>
                  </a:lnTo>
                  <a:lnTo>
                    <a:pt x="45" y="1790"/>
                  </a:lnTo>
                  <a:lnTo>
                    <a:pt x="49" y="1788"/>
                  </a:lnTo>
                  <a:lnTo>
                    <a:pt x="52" y="1784"/>
                  </a:lnTo>
                  <a:lnTo>
                    <a:pt x="54" y="1780"/>
                  </a:lnTo>
                  <a:lnTo>
                    <a:pt x="56" y="1776"/>
                  </a:lnTo>
                  <a:lnTo>
                    <a:pt x="59" y="1767"/>
                  </a:lnTo>
                  <a:lnTo>
                    <a:pt x="61" y="1757"/>
                  </a:lnTo>
                  <a:lnTo>
                    <a:pt x="66" y="1757"/>
                  </a:lnTo>
                  <a:lnTo>
                    <a:pt x="70" y="1757"/>
                  </a:lnTo>
                  <a:lnTo>
                    <a:pt x="70" y="1754"/>
                  </a:lnTo>
                  <a:lnTo>
                    <a:pt x="70" y="1750"/>
                  </a:lnTo>
                  <a:lnTo>
                    <a:pt x="74" y="1750"/>
                  </a:lnTo>
                  <a:lnTo>
                    <a:pt x="77" y="1750"/>
                  </a:lnTo>
                  <a:lnTo>
                    <a:pt x="77" y="1733"/>
                  </a:lnTo>
                  <a:lnTo>
                    <a:pt x="77" y="1716"/>
                  </a:lnTo>
                  <a:lnTo>
                    <a:pt x="77" y="1699"/>
                  </a:lnTo>
                  <a:lnTo>
                    <a:pt x="77" y="1682"/>
                  </a:lnTo>
                  <a:lnTo>
                    <a:pt x="81" y="1682"/>
                  </a:lnTo>
                  <a:lnTo>
                    <a:pt x="85" y="1682"/>
                  </a:lnTo>
                  <a:lnTo>
                    <a:pt x="87" y="1667"/>
                  </a:lnTo>
                  <a:lnTo>
                    <a:pt x="89" y="1651"/>
                  </a:lnTo>
                  <a:lnTo>
                    <a:pt x="92" y="1637"/>
                  </a:lnTo>
                  <a:lnTo>
                    <a:pt x="94" y="1622"/>
                  </a:lnTo>
                  <a:lnTo>
                    <a:pt x="98" y="1622"/>
                  </a:lnTo>
                  <a:lnTo>
                    <a:pt x="101" y="1622"/>
                  </a:lnTo>
                  <a:lnTo>
                    <a:pt x="102" y="1608"/>
                  </a:lnTo>
                  <a:lnTo>
                    <a:pt x="103" y="1593"/>
                  </a:lnTo>
                  <a:lnTo>
                    <a:pt x="104" y="1579"/>
                  </a:lnTo>
                  <a:lnTo>
                    <a:pt x="106" y="1565"/>
                  </a:lnTo>
                  <a:lnTo>
                    <a:pt x="98" y="1562"/>
                  </a:lnTo>
                  <a:lnTo>
                    <a:pt x="89" y="1560"/>
                  </a:lnTo>
                  <a:lnTo>
                    <a:pt x="74" y="1558"/>
                  </a:lnTo>
                  <a:lnTo>
                    <a:pt x="45" y="1555"/>
                  </a:lnTo>
                  <a:lnTo>
                    <a:pt x="49" y="1529"/>
                  </a:lnTo>
                  <a:lnTo>
                    <a:pt x="53" y="1512"/>
                  </a:lnTo>
                  <a:lnTo>
                    <a:pt x="56" y="1501"/>
                  </a:lnTo>
                  <a:lnTo>
                    <a:pt x="58" y="1490"/>
                  </a:lnTo>
                  <a:lnTo>
                    <a:pt x="49" y="1490"/>
                  </a:lnTo>
                  <a:lnTo>
                    <a:pt x="42" y="1490"/>
                  </a:lnTo>
                  <a:lnTo>
                    <a:pt x="42" y="1486"/>
                  </a:lnTo>
                  <a:lnTo>
                    <a:pt x="42" y="1482"/>
                  </a:lnTo>
                  <a:lnTo>
                    <a:pt x="30" y="1480"/>
                  </a:lnTo>
                  <a:lnTo>
                    <a:pt x="21" y="1479"/>
                  </a:lnTo>
                  <a:lnTo>
                    <a:pt x="11" y="1477"/>
                  </a:lnTo>
                  <a:lnTo>
                    <a:pt x="0" y="1475"/>
                  </a:lnTo>
                  <a:lnTo>
                    <a:pt x="1" y="1462"/>
                  </a:lnTo>
                  <a:lnTo>
                    <a:pt x="2" y="1451"/>
                  </a:lnTo>
                  <a:lnTo>
                    <a:pt x="3" y="1440"/>
                  </a:lnTo>
                  <a:lnTo>
                    <a:pt x="5" y="1425"/>
                  </a:lnTo>
                  <a:lnTo>
                    <a:pt x="9" y="1406"/>
                  </a:lnTo>
                  <a:lnTo>
                    <a:pt x="13" y="1382"/>
                  </a:lnTo>
                  <a:lnTo>
                    <a:pt x="18" y="1347"/>
                  </a:lnTo>
                  <a:lnTo>
                    <a:pt x="26" y="1303"/>
                  </a:lnTo>
                  <a:lnTo>
                    <a:pt x="29" y="1303"/>
                  </a:lnTo>
                  <a:lnTo>
                    <a:pt x="35" y="1303"/>
                  </a:lnTo>
                  <a:lnTo>
                    <a:pt x="35" y="1294"/>
                  </a:lnTo>
                  <a:lnTo>
                    <a:pt x="35" y="1287"/>
                  </a:lnTo>
                  <a:lnTo>
                    <a:pt x="38" y="1287"/>
                  </a:lnTo>
                  <a:lnTo>
                    <a:pt x="42" y="1287"/>
                  </a:lnTo>
                  <a:lnTo>
                    <a:pt x="45" y="1261"/>
                  </a:lnTo>
                  <a:lnTo>
                    <a:pt x="49" y="1234"/>
                  </a:lnTo>
                  <a:lnTo>
                    <a:pt x="54" y="1207"/>
                  </a:lnTo>
                  <a:lnTo>
                    <a:pt x="58" y="1180"/>
                  </a:lnTo>
                  <a:lnTo>
                    <a:pt x="64" y="1153"/>
                  </a:lnTo>
                  <a:lnTo>
                    <a:pt x="70" y="1127"/>
                  </a:lnTo>
                  <a:lnTo>
                    <a:pt x="75" y="1100"/>
                  </a:lnTo>
                  <a:lnTo>
                    <a:pt x="81" y="1073"/>
                  </a:lnTo>
                  <a:lnTo>
                    <a:pt x="85" y="1064"/>
                  </a:lnTo>
                  <a:lnTo>
                    <a:pt x="88" y="1057"/>
                  </a:lnTo>
                  <a:lnTo>
                    <a:pt x="91" y="1045"/>
                  </a:lnTo>
                  <a:lnTo>
                    <a:pt x="94" y="1028"/>
                  </a:lnTo>
                  <a:lnTo>
                    <a:pt x="98" y="1028"/>
                  </a:lnTo>
                  <a:lnTo>
                    <a:pt x="101" y="1028"/>
                  </a:lnTo>
                  <a:lnTo>
                    <a:pt x="104" y="1009"/>
                  </a:lnTo>
                  <a:lnTo>
                    <a:pt x="107" y="989"/>
                  </a:lnTo>
                  <a:lnTo>
                    <a:pt x="110" y="970"/>
                  </a:lnTo>
                  <a:lnTo>
                    <a:pt x="113" y="950"/>
                  </a:lnTo>
                  <a:lnTo>
                    <a:pt x="116" y="930"/>
                  </a:lnTo>
                  <a:lnTo>
                    <a:pt x="121" y="912"/>
                  </a:lnTo>
                  <a:lnTo>
                    <a:pt x="125" y="892"/>
                  </a:lnTo>
                  <a:lnTo>
                    <a:pt x="130" y="873"/>
                  </a:lnTo>
                  <a:lnTo>
                    <a:pt x="158" y="880"/>
                  </a:lnTo>
                  <a:lnTo>
                    <a:pt x="185" y="885"/>
                  </a:lnTo>
                  <a:lnTo>
                    <a:pt x="212" y="890"/>
                  </a:lnTo>
                  <a:lnTo>
                    <a:pt x="241" y="893"/>
                  </a:lnTo>
                  <a:lnTo>
                    <a:pt x="241" y="897"/>
                  </a:lnTo>
                  <a:lnTo>
                    <a:pt x="241" y="901"/>
                  </a:lnTo>
                  <a:lnTo>
                    <a:pt x="267" y="904"/>
                  </a:lnTo>
                  <a:lnTo>
                    <a:pt x="295" y="910"/>
                  </a:lnTo>
                  <a:lnTo>
                    <a:pt x="329" y="917"/>
                  </a:lnTo>
                  <a:lnTo>
                    <a:pt x="376" y="925"/>
                  </a:lnTo>
                  <a:lnTo>
                    <a:pt x="376" y="929"/>
                  </a:lnTo>
                  <a:lnTo>
                    <a:pt x="376" y="932"/>
                  </a:lnTo>
                  <a:lnTo>
                    <a:pt x="386" y="931"/>
                  </a:lnTo>
                  <a:lnTo>
                    <a:pt x="395" y="931"/>
                  </a:lnTo>
                  <a:lnTo>
                    <a:pt x="406" y="930"/>
                  </a:lnTo>
                  <a:lnTo>
                    <a:pt x="416" y="929"/>
                  </a:lnTo>
                  <a:lnTo>
                    <a:pt x="418" y="923"/>
                  </a:lnTo>
                  <a:lnTo>
                    <a:pt x="420" y="917"/>
                  </a:lnTo>
                  <a:lnTo>
                    <a:pt x="423" y="917"/>
                  </a:lnTo>
                  <a:lnTo>
                    <a:pt x="429" y="917"/>
                  </a:lnTo>
                  <a:lnTo>
                    <a:pt x="429" y="878"/>
                  </a:lnTo>
                  <a:lnTo>
                    <a:pt x="431" y="842"/>
                  </a:lnTo>
                  <a:lnTo>
                    <a:pt x="433" y="825"/>
                  </a:lnTo>
                  <a:lnTo>
                    <a:pt x="436" y="806"/>
                  </a:lnTo>
                  <a:lnTo>
                    <a:pt x="441" y="788"/>
                  </a:lnTo>
                  <a:lnTo>
                    <a:pt x="447" y="771"/>
                  </a:lnTo>
                  <a:lnTo>
                    <a:pt x="451" y="771"/>
                  </a:lnTo>
                  <a:lnTo>
                    <a:pt x="456" y="771"/>
                  </a:lnTo>
                  <a:lnTo>
                    <a:pt x="456" y="761"/>
                  </a:lnTo>
                  <a:lnTo>
                    <a:pt x="456" y="754"/>
                  </a:lnTo>
                  <a:lnTo>
                    <a:pt x="460" y="754"/>
                  </a:lnTo>
                  <a:lnTo>
                    <a:pt x="464" y="754"/>
                  </a:lnTo>
                  <a:lnTo>
                    <a:pt x="467" y="742"/>
                  </a:lnTo>
                  <a:lnTo>
                    <a:pt x="471" y="727"/>
                  </a:lnTo>
                  <a:lnTo>
                    <a:pt x="477" y="713"/>
                  </a:lnTo>
                  <a:lnTo>
                    <a:pt x="485" y="699"/>
                  </a:lnTo>
                  <a:lnTo>
                    <a:pt x="493" y="686"/>
                  </a:lnTo>
                  <a:lnTo>
                    <a:pt x="502" y="673"/>
                  </a:lnTo>
                  <a:lnTo>
                    <a:pt x="507" y="668"/>
                  </a:lnTo>
                  <a:lnTo>
                    <a:pt x="513" y="664"/>
                  </a:lnTo>
                  <a:lnTo>
                    <a:pt x="519" y="661"/>
                  </a:lnTo>
                  <a:lnTo>
                    <a:pt x="524" y="658"/>
                  </a:lnTo>
                  <a:lnTo>
                    <a:pt x="524" y="654"/>
                  </a:lnTo>
                  <a:lnTo>
                    <a:pt x="524" y="650"/>
                  </a:lnTo>
                  <a:lnTo>
                    <a:pt x="527" y="650"/>
                  </a:lnTo>
                  <a:lnTo>
                    <a:pt x="531" y="650"/>
                  </a:lnTo>
                  <a:lnTo>
                    <a:pt x="531" y="642"/>
                  </a:lnTo>
                  <a:lnTo>
                    <a:pt x="531" y="634"/>
                  </a:lnTo>
                  <a:lnTo>
                    <a:pt x="534" y="634"/>
                  </a:lnTo>
                  <a:lnTo>
                    <a:pt x="539" y="634"/>
                  </a:lnTo>
                  <a:lnTo>
                    <a:pt x="539" y="631"/>
                  </a:lnTo>
                  <a:lnTo>
                    <a:pt x="539" y="626"/>
                  </a:lnTo>
                  <a:lnTo>
                    <a:pt x="544" y="626"/>
                  </a:lnTo>
                  <a:lnTo>
                    <a:pt x="548" y="626"/>
                  </a:lnTo>
                  <a:lnTo>
                    <a:pt x="552" y="616"/>
                  </a:lnTo>
                  <a:lnTo>
                    <a:pt x="555" y="608"/>
                  </a:lnTo>
                  <a:lnTo>
                    <a:pt x="560" y="601"/>
                  </a:lnTo>
                  <a:lnTo>
                    <a:pt x="566" y="591"/>
                  </a:lnTo>
                  <a:lnTo>
                    <a:pt x="571" y="591"/>
                  </a:lnTo>
                  <a:lnTo>
                    <a:pt x="575" y="591"/>
                  </a:lnTo>
                  <a:lnTo>
                    <a:pt x="576" y="586"/>
                  </a:lnTo>
                  <a:lnTo>
                    <a:pt x="577" y="581"/>
                  </a:lnTo>
                  <a:lnTo>
                    <a:pt x="579" y="578"/>
                  </a:lnTo>
                  <a:lnTo>
                    <a:pt x="582" y="574"/>
                  </a:lnTo>
                  <a:lnTo>
                    <a:pt x="588" y="567"/>
                  </a:lnTo>
                  <a:lnTo>
                    <a:pt x="594" y="560"/>
                  </a:lnTo>
                  <a:lnTo>
                    <a:pt x="595" y="533"/>
                  </a:lnTo>
                  <a:lnTo>
                    <a:pt x="598" y="504"/>
                  </a:lnTo>
                  <a:lnTo>
                    <a:pt x="599" y="490"/>
                  </a:lnTo>
                  <a:lnTo>
                    <a:pt x="602" y="476"/>
                  </a:lnTo>
                  <a:lnTo>
                    <a:pt x="606" y="463"/>
                  </a:lnTo>
                  <a:lnTo>
                    <a:pt x="611" y="451"/>
                  </a:lnTo>
                  <a:lnTo>
                    <a:pt x="615" y="451"/>
                  </a:lnTo>
                  <a:lnTo>
                    <a:pt x="619" y="451"/>
                  </a:lnTo>
                  <a:lnTo>
                    <a:pt x="619" y="443"/>
                  </a:lnTo>
                  <a:lnTo>
                    <a:pt x="619" y="435"/>
                  </a:lnTo>
                  <a:lnTo>
                    <a:pt x="623" y="435"/>
                  </a:lnTo>
                  <a:lnTo>
                    <a:pt x="627" y="435"/>
                  </a:lnTo>
                  <a:lnTo>
                    <a:pt x="627" y="426"/>
                  </a:lnTo>
                  <a:lnTo>
                    <a:pt x="627" y="419"/>
                  </a:lnTo>
                  <a:lnTo>
                    <a:pt x="639" y="414"/>
                  </a:lnTo>
                  <a:lnTo>
                    <a:pt x="651" y="409"/>
                  </a:lnTo>
                  <a:lnTo>
                    <a:pt x="664" y="402"/>
                  </a:lnTo>
                  <a:lnTo>
                    <a:pt x="675" y="396"/>
                  </a:lnTo>
                  <a:lnTo>
                    <a:pt x="686" y="389"/>
                  </a:lnTo>
                  <a:lnTo>
                    <a:pt x="696" y="381"/>
                  </a:lnTo>
                  <a:lnTo>
                    <a:pt x="706" y="372"/>
                  </a:lnTo>
                  <a:lnTo>
                    <a:pt x="716" y="363"/>
                  </a:lnTo>
                  <a:lnTo>
                    <a:pt x="716" y="317"/>
                  </a:lnTo>
                  <a:lnTo>
                    <a:pt x="715" y="272"/>
                  </a:lnTo>
                  <a:lnTo>
                    <a:pt x="714" y="226"/>
                  </a:lnTo>
                  <a:lnTo>
                    <a:pt x="712" y="180"/>
                  </a:lnTo>
                  <a:lnTo>
                    <a:pt x="711" y="136"/>
                  </a:lnTo>
                  <a:lnTo>
                    <a:pt x="710" y="90"/>
                  </a:lnTo>
                  <a:lnTo>
                    <a:pt x="709" y="46"/>
                  </a:lnTo>
                  <a:lnTo>
                    <a:pt x="709" y="0"/>
                  </a:lnTo>
                  <a:lnTo>
                    <a:pt x="722" y="0"/>
                  </a:lnTo>
                  <a:lnTo>
                    <a:pt x="734" y="1"/>
                  </a:lnTo>
                  <a:lnTo>
                    <a:pt x="748" y="2"/>
                  </a:lnTo>
                  <a:lnTo>
                    <a:pt x="760" y="4"/>
                  </a:lnTo>
                  <a:lnTo>
                    <a:pt x="785" y="9"/>
                  </a:lnTo>
                  <a:lnTo>
                    <a:pt x="810" y="15"/>
                  </a:lnTo>
                  <a:lnTo>
                    <a:pt x="835" y="21"/>
                  </a:lnTo>
                  <a:lnTo>
                    <a:pt x="859" y="26"/>
                  </a:lnTo>
                  <a:lnTo>
                    <a:pt x="885" y="31"/>
                  </a:lnTo>
                  <a:lnTo>
                    <a:pt x="910" y="33"/>
                  </a:lnTo>
                  <a:lnTo>
                    <a:pt x="910" y="36"/>
                  </a:lnTo>
                  <a:lnTo>
                    <a:pt x="910" y="40"/>
                  </a:lnTo>
                  <a:lnTo>
                    <a:pt x="926" y="40"/>
                  </a:lnTo>
                  <a:lnTo>
                    <a:pt x="944" y="40"/>
                  </a:lnTo>
                  <a:lnTo>
                    <a:pt x="960" y="40"/>
                  </a:lnTo>
                  <a:lnTo>
                    <a:pt x="978" y="40"/>
                  </a:lnTo>
                  <a:lnTo>
                    <a:pt x="978" y="44"/>
                  </a:lnTo>
                  <a:lnTo>
                    <a:pt x="978" y="49"/>
                  </a:lnTo>
                  <a:lnTo>
                    <a:pt x="1003" y="52"/>
                  </a:lnTo>
                  <a:lnTo>
                    <a:pt x="1027" y="55"/>
                  </a:lnTo>
                  <a:lnTo>
                    <a:pt x="1052" y="58"/>
                  </a:lnTo>
                  <a:lnTo>
                    <a:pt x="1076" y="61"/>
                  </a:lnTo>
                  <a:lnTo>
                    <a:pt x="1100" y="64"/>
                  </a:lnTo>
                  <a:lnTo>
                    <a:pt x="1124" y="66"/>
                  </a:lnTo>
                  <a:lnTo>
                    <a:pt x="1149" y="67"/>
                  </a:lnTo>
                  <a:lnTo>
                    <a:pt x="1175" y="67"/>
                  </a:lnTo>
                  <a:lnTo>
                    <a:pt x="1178" y="63"/>
                  </a:lnTo>
                  <a:lnTo>
                    <a:pt x="1180" y="59"/>
                  </a:lnTo>
                  <a:lnTo>
                    <a:pt x="1182" y="52"/>
                  </a:lnTo>
                  <a:lnTo>
                    <a:pt x="1184" y="40"/>
                  </a:lnTo>
                  <a:lnTo>
                    <a:pt x="1189" y="40"/>
                  </a:lnTo>
                  <a:lnTo>
                    <a:pt x="1193" y="40"/>
                  </a:lnTo>
                  <a:lnTo>
                    <a:pt x="1193" y="44"/>
                  </a:lnTo>
                  <a:lnTo>
                    <a:pt x="1193" y="49"/>
                  </a:lnTo>
                  <a:lnTo>
                    <a:pt x="1197" y="49"/>
                  </a:lnTo>
                  <a:lnTo>
                    <a:pt x="1201" y="49"/>
                  </a:lnTo>
                  <a:lnTo>
                    <a:pt x="1201" y="56"/>
                  </a:lnTo>
                  <a:lnTo>
                    <a:pt x="1201" y="64"/>
                  </a:lnTo>
                  <a:lnTo>
                    <a:pt x="1205" y="64"/>
                  </a:lnTo>
                  <a:lnTo>
                    <a:pt x="1208" y="64"/>
                  </a:lnTo>
                  <a:lnTo>
                    <a:pt x="1214" y="76"/>
                  </a:lnTo>
                  <a:lnTo>
                    <a:pt x="1219" y="88"/>
                  </a:lnTo>
                  <a:lnTo>
                    <a:pt x="1225" y="101"/>
                  </a:lnTo>
                  <a:lnTo>
                    <a:pt x="1231" y="113"/>
                  </a:lnTo>
                  <a:lnTo>
                    <a:pt x="1245" y="112"/>
                  </a:lnTo>
                  <a:lnTo>
                    <a:pt x="1258" y="112"/>
                  </a:lnTo>
                  <a:lnTo>
                    <a:pt x="1272" y="112"/>
                  </a:lnTo>
                  <a:lnTo>
                    <a:pt x="1286" y="112"/>
                  </a:lnTo>
                  <a:lnTo>
                    <a:pt x="1289" y="108"/>
                  </a:lnTo>
                  <a:lnTo>
                    <a:pt x="1294" y="104"/>
                  </a:lnTo>
                  <a:lnTo>
                    <a:pt x="1313" y="107"/>
                  </a:lnTo>
                  <a:lnTo>
                    <a:pt x="1333" y="110"/>
                  </a:lnTo>
                  <a:lnTo>
                    <a:pt x="1352" y="113"/>
                  </a:lnTo>
                  <a:lnTo>
                    <a:pt x="1372" y="117"/>
                  </a:lnTo>
                  <a:lnTo>
                    <a:pt x="1372" y="120"/>
                  </a:lnTo>
                  <a:lnTo>
                    <a:pt x="1372" y="123"/>
                  </a:lnTo>
                  <a:lnTo>
                    <a:pt x="1402" y="126"/>
                  </a:lnTo>
                  <a:lnTo>
                    <a:pt x="1433" y="130"/>
                  </a:lnTo>
                  <a:lnTo>
                    <a:pt x="1463" y="133"/>
                  </a:lnTo>
                  <a:lnTo>
                    <a:pt x="1495" y="136"/>
                  </a:lnTo>
                  <a:lnTo>
                    <a:pt x="1495" y="140"/>
                  </a:lnTo>
                  <a:lnTo>
                    <a:pt x="1495" y="144"/>
                  </a:lnTo>
                  <a:lnTo>
                    <a:pt x="1515" y="145"/>
                  </a:lnTo>
                  <a:lnTo>
                    <a:pt x="1535" y="148"/>
                  </a:lnTo>
                  <a:lnTo>
                    <a:pt x="1555" y="151"/>
                  </a:lnTo>
                  <a:lnTo>
                    <a:pt x="1573" y="156"/>
                  </a:lnTo>
                  <a:lnTo>
                    <a:pt x="1593" y="160"/>
                  </a:lnTo>
                  <a:lnTo>
                    <a:pt x="1613" y="164"/>
                  </a:lnTo>
                  <a:lnTo>
                    <a:pt x="1631" y="168"/>
                  </a:lnTo>
                  <a:lnTo>
                    <a:pt x="1651" y="170"/>
                  </a:lnTo>
                  <a:lnTo>
                    <a:pt x="1648" y="196"/>
                  </a:lnTo>
                  <a:lnTo>
                    <a:pt x="1645" y="221"/>
                  </a:lnTo>
                  <a:lnTo>
                    <a:pt x="1641" y="246"/>
                  </a:lnTo>
                  <a:lnTo>
                    <a:pt x="1639" y="272"/>
                  </a:lnTo>
                  <a:lnTo>
                    <a:pt x="1634" y="272"/>
                  </a:lnTo>
                  <a:lnTo>
                    <a:pt x="1631" y="272"/>
                  </a:lnTo>
                  <a:lnTo>
                    <a:pt x="1628" y="290"/>
                  </a:lnTo>
                  <a:lnTo>
                    <a:pt x="1626" y="310"/>
                  </a:lnTo>
                  <a:lnTo>
                    <a:pt x="1624" y="329"/>
                  </a:lnTo>
                  <a:lnTo>
                    <a:pt x="1623" y="347"/>
                  </a:lnTo>
                  <a:lnTo>
                    <a:pt x="1618" y="347"/>
                  </a:lnTo>
                  <a:lnTo>
                    <a:pt x="1615" y="347"/>
                  </a:lnTo>
                  <a:lnTo>
                    <a:pt x="1615" y="362"/>
                  </a:lnTo>
                  <a:lnTo>
                    <a:pt x="1615" y="376"/>
                  </a:lnTo>
                  <a:lnTo>
                    <a:pt x="1615" y="392"/>
                  </a:lnTo>
                  <a:lnTo>
                    <a:pt x="1615" y="407"/>
                  </a:lnTo>
                  <a:lnTo>
                    <a:pt x="1611" y="407"/>
                  </a:lnTo>
                  <a:lnTo>
                    <a:pt x="1608" y="407"/>
                  </a:lnTo>
                  <a:lnTo>
                    <a:pt x="1602" y="440"/>
                  </a:lnTo>
                  <a:lnTo>
                    <a:pt x="1596" y="472"/>
                  </a:lnTo>
                  <a:lnTo>
                    <a:pt x="1592" y="505"/>
                  </a:lnTo>
                  <a:lnTo>
                    <a:pt x="1587" y="538"/>
                  </a:lnTo>
                  <a:lnTo>
                    <a:pt x="1583" y="538"/>
                  </a:lnTo>
                  <a:lnTo>
                    <a:pt x="1579" y="538"/>
                  </a:lnTo>
                  <a:lnTo>
                    <a:pt x="1579" y="551"/>
                  </a:lnTo>
                  <a:lnTo>
                    <a:pt x="1579" y="564"/>
                  </a:lnTo>
                  <a:lnTo>
                    <a:pt x="1579" y="578"/>
                  </a:lnTo>
                  <a:lnTo>
                    <a:pt x="1579" y="591"/>
                  </a:lnTo>
                  <a:lnTo>
                    <a:pt x="1575" y="591"/>
                  </a:lnTo>
                  <a:lnTo>
                    <a:pt x="1571" y="591"/>
                  </a:lnTo>
                  <a:lnTo>
                    <a:pt x="1564" y="622"/>
                  </a:lnTo>
                  <a:lnTo>
                    <a:pt x="1560" y="642"/>
                  </a:lnTo>
                  <a:lnTo>
                    <a:pt x="1557" y="659"/>
                  </a:lnTo>
                  <a:lnTo>
                    <a:pt x="1555" y="681"/>
                  </a:lnTo>
                  <a:lnTo>
                    <a:pt x="1552" y="681"/>
                  </a:lnTo>
                  <a:lnTo>
                    <a:pt x="1547" y="681"/>
                  </a:lnTo>
                  <a:lnTo>
                    <a:pt x="1546" y="714"/>
                  </a:lnTo>
                  <a:lnTo>
                    <a:pt x="1546" y="732"/>
                  </a:lnTo>
                  <a:lnTo>
                    <a:pt x="1544" y="745"/>
                  </a:lnTo>
                  <a:lnTo>
                    <a:pt x="1541" y="758"/>
                  </a:lnTo>
                  <a:lnTo>
                    <a:pt x="1568" y="759"/>
                  </a:lnTo>
                  <a:lnTo>
                    <a:pt x="1595" y="760"/>
                  </a:lnTo>
                  <a:lnTo>
                    <a:pt x="1623" y="761"/>
                  </a:lnTo>
                  <a:lnTo>
                    <a:pt x="1650" y="762"/>
                  </a:lnTo>
                  <a:lnTo>
                    <a:pt x="1652" y="755"/>
                  </a:lnTo>
                  <a:lnTo>
                    <a:pt x="1654" y="749"/>
                  </a:lnTo>
                  <a:lnTo>
                    <a:pt x="1657" y="743"/>
                  </a:lnTo>
                  <a:lnTo>
                    <a:pt x="1660" y="736"/>
                  </a:lnTo>
                  <a:lnTo>
                    <a:pt x="1669" y="726"/>
                  </a:lnTo>
                  <a:lnTo>
                    <a:pt x="1678" y="717"/>
                  </a:lnTo>
                  <a:lnTo>
                    <a:pt x="1689" y="708"/>
                  </a:lnTo>
                  <a:lnTo>
                    <a:pt x="1701" y="701"/>
                  </a:lnTo>
                  <a:lnTo>
                    <a:pt x="1713" y="697"/>
                  </a:lnTo>
                  <a:lnTo>
                    <a:pt x="1727" y="694"/>
                  </a:lnTo>
                  <a:lnTo>
                    <a:pt x="1727" y="690"/>
                  </a:lnTo>
                  <a:lnTo>
                    <a:pt x="1727" y="687"/>
                  </a:lnTo>
                  <a:lnTo>
                    <a:pt x="1731" y="687"/>
                  </a:lnTo>
                  <a:lnTo>
                    <a:pt x="1735" y="689"/>
                  </a:lnTo>
                  <a:lnTo>
                    <a:pt x="1739" y="691"/>
                  </a:lnTo>
                  <a:lnTo>
                    <a:pt x="1744" y="694"/>
                  </a:lnTo>
                  <a:lnTo>
                    <a:pt x="1754" y="700"/>
                  </a:lnTo>
                  <a:lnTo>
                    <a:pt x="1764" y="709"/>
                  </a:lnTo>
                  <a:lnTo>
                    <a:pt x="1784" y="727"/>
                  </a:lnTo>
                  <a:lnTo>
                    <a:pt x="1799" y="742"/>
                  </a:lnTo>
                  <a:lnTo>
                    <a:pt x="1809" y="743"/>
                  </a:lnTo>
                  <a:lnTo>
                    <a:pt x="1818" y="744"/>
                  </a:lnTo>
                  <a:lnTo>
                    <a:pt x="1828" y="745"/>
                  </a:lnTo>
                  <a:lnTo>
                    <a:pt x="1838" y="747"/>
                  </a:lnTo>
                  <a:lnTo>
                    <a:pt x="1836" y="756"/>
                  </a:lnTo>
                  <a:lnTo>
                    <a:pt x="1835" y="766"/>
                  </a:lnTo>
                  <a:lnTo>
                    <a:pt x="1833" y="776"/>
                  </a:lnTo>
                  <a:lnTo>
                    <a:pt x="1830" y="786"/>
                  </a:lnTo>
                  <a:lnTo>
                    <a:pt x="1861" y="791"/>
                  </a:lnTo>
                  <a:lnTo>
                    <a:pt x="1890" y="798"/>
                  </a:lnTo>
                  <a:lnTo>
                    <a:pt x="1919" y="803"/>
                  </a:lnTo>
                  <a:lnTo>
                    <a:pt x="1949" y="806"/>
                  </a:lnTo>
                  <a:lnTo>
                    <a:pt x="1949" y="810"/>
                  </a:lnTo>
                  <a:lnTo>
                    <a:pt x="1949" y="813"/>
                  </a:lnTo>
                  <a:lnTo>
                    <a:pt x="1957" y="813"/>
                  </a:lnTo>
                  <a:lnTo>
                    <a:pt x="1965" y="813"/>
                  </a:lnTo>
                  <a:lnTo>
                    <a:pt x="1965" y="817"/>
                  </a:lnTo>
                  <a:lnTo>
                    <a:pt x="1965" y="821"/>
                  </a:lnTo>
                  <a:lnTo>
                    <a:pt x="1980" y="821"/>
                  </a:lnTo>
                  <a:lnTo>
                    <a:pt x="1995" y="821"/>
                  </a:lnTo>
                  <a:lnTo>
                    <a:pt x="2010" y="821"/>
                  </a:lnTo>
                  <a:lnTo>
                    <a:pt x="2025" y="821"/>
                  </a:lnTo>
                  <a:lnTo>
                    <a:pt x="2025" y="826"/>
                  </a:lnTo>
                  <a:lnTo>
                    <a:pt x="2025" y="830"/>
                  </a:lnTo>
                  <a:lnTo>
                    <a:pt x="2039" y="830"/>
                  </a:lnTo>
                  <a:lnTo>
                    <a:pt x="2052" y="830"/>
                  </a:lnTo>
                  <a:lnTo>
                    <a:pt x="2052" y="839"/>
                  </a:lnTo>
                  <a:lnTo>
                    <a:pt x="2052" y="849"/>
                  </a:lnTo>
                  <a:lnTo>
                    <a:pt x="2063" y="850"/>
                  </a:lnTo>
                  <a:lnTo>
                    <a:pt x="2073" y="853"/>
                  </a:lnTo>
                  <a:lnTo>
                    <a:pt x="2073" y="862"/>
                  </a:lnTo>
                  <a:lnTo>
                    <a:pt x="2072" y="870"/>
                  </a:lnTo>
                  <a:lnTo>
                    <a:pt x="2071" y="880"/>
                  </a:lnTo>
                  <a:lnTo>
                    <a:pt x="2069" y="892"/>
                  </a:lnTo>
                  <a:lnTo>
                    <a:pt x="2065" y="911"/>
                  </a:lnTo>
                  <a:lnTo>
                    <a:pt x="2061" y="936"/>
                  </a:lnTo>
                  <a:lnTo>
                    <a:pt x="2053" y="969"/>
                  </a:lnTo>
                  <a:lnTo>
                    <a:pt x="2044" y="1012"/>
                  </a:lnTo>
                  <a:lnTo>
                    <a:pt x="2078" y="1020"/>
                  </a:lnTo>
                  <a:lnTo>
                    <a:pt x="2113" y="1027"/>
                  </a:lnTo>
                  <a:lnTo>
                    <a:pt x="2147" y="1032"/>
                  </a:lnTo>
                  <a:lnTo>
                    <a:pt x="2181" y="1037"/>
                  </a:lnTo>
                  <a:lnTo>
                    <a:pt x="2181" y="1040"/>
                  </a:lnTo>
                  <a:lnTo>
                    <a:pt x="2181" y="1045"/>
                  </a:lnTo>
                  <a:lnTo>
                    <a:pt x="2217" y="1050"/>
                  </a:lnTo>
                  <a:lnTo>
                    <a:pt x="2254" y="1054"/>
                  </a:lnTo>
                  <a:lnTo>
                    <a:pt x="2291" y="1059"/>
                  </a:lnTo>
                  <a:lnTo>
                    <a:pt x="2327" y="1064"/>
                  </a:lnTo>
                  <a:lnTo>
                    <a:pt x="2327" y="1068"/>
                  </a:lnTo>
                  <a:lnTo>
                    <a:pt x="2327" y="1072"/>
                  </a:lnTo>
                  <a:lnTo>
                    <a:pt x="2349" y="1072"/>
                  </a:lnTo>
                  <a:lnTo>
                    <a:pt x="2371" y="1073"/>
                  </a:lnTo>
                  <a:lnTo>
                    <a:pt x="2394" y="1075"/>
                  </a:lnTo>
                  <a:lnTo>
                    <a:pt x="2416" y="1075"/>
                  </a:lnTo>
                  <a:lnTo>
                    <a:pt x="2415" y="1105"/>
                  </a:lnTo>
                  <a:lnTo>
                    <a:pt x="2412" y="1134"/>
                  </a:lnTo>
                  <a:lnTo>
                    <a:pt x="2408" y="1163"/>
                  </a:lnTo>
                  <a:lnTo>
                    <a:pt x="2403" y="1192"/>
                  </a:lnTo>
                  <a:lnTo>
                    <a:pt x="2399" y="1192"/>
                  </a:lnTo>
                  <a:lnTo>
                    <a:pt x="2396" y="1192"/>
                  </a:lnTo>
                  <a:lnTo>
                    <a:pt x="2396" y="1209"/>
                  </a:lnTo>
                  <a:lnTo>
                    <a:pt x="2396" y="1226"/>
                  </a:lnTo>
                  <a:lnTo>
                    <a:pt x="2396" y="1244"/>
                  </a:lnTo>
                  <a:lnTo>
                    <a:pt x="2396" y="1260"/>
                  </a:lnTo>
                  <a:lnTo>
                    <a:pt x="2390" y="1260"/>
                  </a:lnTo>
                  <a:lnTo>
                    <a:pt x="2387" y="1260"/>
                  </a:lnTo>
                  <a:lnTo>
                    <a:pt x="2382" y="1285"/>
                  </a:lnTo>
                  <a:lnTo>
                    <a:pt x="2376" y="1310"/>
                  </a:lnTo>
                  <a:lnTo>
                    <a:pt x="2371" y="1335"/>
                  </a:lnTo>
                  <a:lnTo>
                    <a:pt x="2366" y="1360"/>
                  </a:lnTo>
                  <a:lnTo>
                    <a:pt x="2360" y="1384"/>
                  </a:lnTo>
                  <a:lnTo>
                    <a:pt x="2356" y="1409"/>
                  </a:lnTo>
                  <a:lnTo>
                    <a:pt x="2353" y="1433"/>
                  </a:lnTo>
                  <a:lnTo>
                    <a:pt x="2351" y="1458"/>
                  </a:lnTo>
                  <a:lnTo>
                    <a:pt x="2337" y="1456"/>
                  </a:lnTo>
                  <a:lnTo>
                    <a:pt x="2322" y="1453"/>
                  </a:lnTo>
                  <a:lnTo>
                    <a:pt x="2307" y="1450"/>
                  </a:lnTo>
                  <a:lnTo>
                    <a:pt x="2293" y="1446"/>
                  </a:lnTo>
                  <a:lnTo>
                    <a:pt x="2265" y="1438"/>
                  </a:lnTo>
                  <a:lnTo>
                    <a:pt x="2238" y="1426"/>
                  </a:lnTo>
                  <a:lnTo>
                    <a:pt x="2201" y="1421"/>
                  </a:lnTo>
                  <a:lnTo>
                    <a:pt x="2164" y="1415"/>
                  </a:lnTo>
                  <a:lnTo>
                    <a:pt x="2127" y="1407"/>
                  </a:lnTo>
                  <a:lnTo>
                    <a:pt x="2091" y="1400"/>
                  </a:lnTo>
                  <a:lnTo>
                    <a:pt x="2053" y="1394"/>
                  </a:lnTo>
                  <a:lnTo>
                    <a:pt x="2016" y="1388"/>
                  </a:lnTo>
                  <a:lnTo>
                    <a:pt x="1979" y="1384"/>
                  </a:lnTo>
                  <a:lnTo>
                    <a:pt x="1941" y="1379"/>
                  </a:lnTo>
                  <a:lnTo>
                    <a:pt x="1941" y="1375"/>
                  </a:lnTo>
                  <a:lnTo>
                    <a:pt x="1941" y="1371"/>
                  </a:lnTo>
                  <a:lnTo>
                    <a:pt x="1920" y="1369"/>
                  </a:lnTo>
                  <a:lnTo>
                    <a:pt x="1897" y="1367"/>
                  </a:lnTo>
                  <a:lnTo>
                    <a:pt x="1875" y="1365"/>
                  </a:lnTo>
                  <a:lnTo>
                    <a:pt x="1853" y="1363"/>
                  </a:lnTo>
                  <a:lnTo>
                    <a:pt x="1853" y="1375"/>
                  </a:lnTo>
                  <a:lnTo>
                    <a:pt x="1853" y="1389"/>
                  </a:lnTo>
                  <a:lnTo>
                    <a:pt x="1853" y="1402"/>
                  </a:lnTo>
                  <a:lnTo>
                    <a:pt x="1853" y="1416"/>
                  </a:lnTo>
                  <a:lnTo>
                    <a:pt x="1850" y="1416"/>
                  </a:lnTo>
                  <a:lnTo>
                    <a:pt x="1846" y="1416"/>
                  </a:lnTo>
                  <a:lnTo>
                    <a:pt x="1846" y="1424"/>
                  </a:lnTo>
                  <a:lnTo>
                    <a:pt x="1846" y="1433"/>
                  </a:lnTo>
                  <a:lnTo>
                    <a:pt x="1846" y="1443"/>
                  </a:lnTo>
                  <a:lnTo>
                    <a:pt x="1846" y="1451"/>
                  </a:lnTo>
                  <a:lnTo>
                    <a:pt x="1834" y="1451"/>
                  </a:lnTo>
                  <a:lnTo>
                    <a:pt x="1822" y="1451"/>
                  </a:lnTo>
                  <a:lnTo>
                    <a:pt x="1822" y="1445"/>
                  </a:lnTo>
                  <a:lnTo>
                    <a:pt x="1822" y="1440"/>
                  </a:lnTo>
                  <a:lnTo>
                    <a:pt x="1808" y="1440"/>
                  </a:lnTo>
                  <a:lnTo>
                    <a:pt x="1793" y="1440"/>
                  </a:lnTo>
                  <a:lnTo>
                    <a:pt x="1793" y="1434"/>
                  </a:lnTo>
                  <a:lnTo>
                    <a:pt x="1793" y="1431"/>
                  </a:lnTo>
                  <a:lnTo>
                    <a:pt x="1785" y="1429"/>
                  </a:lnTo>
                  <a:lnTo>
                    <a:pt x="1778" y="1427"/>
                  </a:lnTo>
                  <a:lnTo>
                    <a:pt x="1772" y="1424"/>
                  </a:lnTo>
                  <a:lnTo>
                    <a:pt x="1769" y="1422"/>
                  </a:lnTo>
                  <a:lnTo>
                    <a:pt x="1766" y="1418"/>
                  </a:lnTo>
                  <a:lnTo>
                    <a:pt x="1765" y="1413"/>
                  </a:lnTo>
                  <a:lnTo>
                    <a:pt x="1764" y="1406"/>
                  </a:lnTo>
                  <a:lnTo>
                    <a:pt x="1762" y="1399"/>
                  </a:lnTo>
                  <a:lnTo>
                    <a:pt x="1758" y="1399"/>
                  </a:lnTo>
                  <a:lnTo>
                    <a:pt x="1754" y="1399"/>
                  </a:lnTo>
                  <a:lnTo>
                    <a:pt x="1751" y="1390"/>
                  </a:lnTo>
                  <a:lnTo>
                    <a:pt x="1746" y="1382"/>
                  </a:lnTo>
                  <a:lnTo>
                    <a:pt x="1740" y="1383"/>
                  </a:lnTo>
                  <a:lnTo>
                    <a:pt x="1734" y="1384"/>
                  </a:lnTo>
                  <a:lnTo>
                    <a:pt x="1729" y="1386"/>
                  </a:lnTo>
                  <a:lnTo>
                    <a:pt x="1725" y="1388"/>
                  </a:lnTo>
                  <a:lnTo>
                    <a:pt x="1717" y="1394"/>
                  </a:lnTo>
                  <a:lnTo>
                    <a:pt x="1712" y="1400"/>
                  </a:lnTo>
                  <a:lnTo>
                    <a:pt x="1707" y="1407"/>
                  </a:lnTo>
                  <a:lnTo>
                    <a:pt x="1699" y="1415"/>
                  </a:lnTo>
                  <a:lnTo>
                    <a:pt x="1695" y="1417"/>
                  </a:lnTo>
                  <a:lnTo>
                    <a:pt x="1688" y="1420"/>
                  </a:lnTo>
                  <a:lnTo>
                    <a:pt x="1682" y="1421"/>
                  </a:lnTo>
                  <a:lnTo>
                    <a:pt x="1674" y="1423"/>
                  </a:lnTo>
                  <a:lnTo>
                    <a:pt x="1674" y="1419"/>
                  </a:lnTo>
                  <a:lnTo>
                    <a:pt x="1674" y="1416"/>
                  </a:lnTo>
                  <a:lnTo>
                    <a:pt x="1671" y="1416"/>
                  </a:lnTo>
                  <a:lnTo>
                    <a:pt x="1667" y="1416"/>
                  </a:lnTo>
                  <a:lnTo>
                    <a:pt x="1667" y="1411"/>
                  </a:lnTo>
                  <a:lnTo>
                    <a:pt x="1667" y="1407"/>
                  </a:lnTo>
                  <a:lnTo>
                    <a:pt x="1662" y="1407"/>
                  </a:lnTo>
                  <a:lnTo>
                    <a:pt x="1658" y="1407"/>
                  </a:lnTo>
                  <a:lnTo>
                    <a:pt x="1658" y="1396"/>
                  </a:lnTo>
                  <a:lnTo>
                    <a:pt x="1658" y="1387"/>
                  </a:lnTo>
                  <a:lnTo>
                    <a:pt x="1648" y="1387"/>
                  </a:lnTo>
                  <a:lnTo>
                    <a:pt x="1639" y="1387"/>
                  </a:lnTo>
                  <a:lnTo>
                    <a:pt x="1639" y="1401"/>
                  </a:lnTo>
                  <a:lnTo>
                    <a:pt x="1639" y="1416"/>
                  </a:lnTo>
                  <a:lnTo>
                    <a:pt x="1634" y="1416"/>
                  </a:lnTo>
                  <a:lnTo>
                    <a:pt x="1631" y="1416"/>
                  </a:lnTo>
                  <a:lnTo>
                    <a:pt x="1631" y="1423"/>
                  </a:lnTo>
                  <a:lnTo>
                    <a:pt x="1631" y="1431"/>
                  </a:lnTo>
                  <a:lnTo>
                    <a:pt x="1622" y="1431"/>
                  </a:lnTo>
                  <a:lnTo>
                    <a:pt x="1615" y="1431"/>
                  </a:lnTo>
                  <a:lnTo>
                    <a:pt x="1615" y="1434"/>
                  </a:lnTo>
                  <a:lnTo>
                    <a:pt x="1615" y="1440"/>
                  </a:lnTo>
                  <a:lnTo>
                    <a:pt x="1611" y="1440"/>
                  </a:lnTo>
                  <a:lnTo>
                    <a:pt x="1608" y="1440"/>
                  </a:lnTo>
                  <a:lnTo>
                    <a:pt x="1607" y="1447"/>
                  </a:lnTo>
                  <a:lnTo>
                    <a:pt x="1604" y="1454"/>
                  </a:lnTo>
                  <a:lnTo>
                    <a:pt x="1602" y="1461"/>
                  </a:lnTo>
                  <a:lnTo>
                    <a:pt x="1599" y="1469"/>
                  </a:lnTo>
                  <a:lnTo>
                    <a:pt x="1591" y="1482"/>
                  </a:lnTo>
                  <a:lnTo>
                    <a:pt x="1584" y="1496"/>
                  </a:lnTo>
                  <a:lnTo>
                    <a:pt x="1572" y="1498"/>
                  </a:lnTo>
                  <a:lnTo>
                    <a:pt x="1563" y="1499"/>
                  </a:lnTo>
                  <a:lnTo>
                    <a:pt x="1563" y="1508"/>
                  </a:lnTo>
                  <a:lnTo>
                    <a:pt x="1563" y="1517"/>
                  </a:lnTo>
                  <a:lnTo>
                    <a:pt x="1563" y="1526"/>
                  </a:lnTo>
                  <a:lnTo>
                    <a:pt x="1563" y="1535"/>
                  </a:lnTo>
                  <a:lnTo>
                    <a:pt x="1555" y="1535"/>
                  </a:lnTo>
                  <a:lnTo>
                    <a:pt x="1548" y="1536"/>
                  </a:lnTo>
                  <a:lnTo>
                    <a:pt x="1542" y="1537"/>
                  </a:lnTo>
                  <a:lnTo>
                    <a:pt x="1538" y="1540"/>
                  </a:lnTo>
                  <a:lnTo>
                    <a:pt x="1534" y="1543"/>
                  </a:lnTo>
                  <a:lnTo>
                    <a:pt x="1531" y="1549"/>
                  </a:lnTo>
                  <a:lnTo>
                    <a:pt x="1529" y="1555"/>
                  </a:lnTo>
                  <a:lnTo>
                    <a:pt x="1528" y="1562"/>
                  </a:lnTo>
                  <a:lnTo>
                    <a:pt x="1513" y="1561"/>
                  </a:lnTo>
                  <a:lnTo>
                    <a:pt x="1501" y="1561"/>
                  </a:lnTo>
                  <a:lnTo>
                    <a:pt x="1490" y="1574"/>
                  </a:lnTo>
                  <a:lnTo>
                    <a:pt x="1477" y="1588"/>
                  </a:lnTo>
                  <a:lnTo>
                    <a:pt x="1472" y="1594"/>
                  </a:lnTo>
                  <a:lnTo>
                    <a:pt x="1467" y="1600"/>
                  </a:lnTo>
                  <a:lnTo>
                    <a:pt x="1461" y="1607"/>
                  </a:lnTo>
                  <a:lnTo>
                    <a:pt x="1459" y="1614"/>
                  </a:lnTo>
                  <a:lnTo>
                    <a:pt x="1435" y="1613"/>
                  </a:lnTo>
                  <a:lnTo>
                    <a:pt x="1411" y="1612"/>
                  </a:lnTo>
                  <a:lnTo>
                    <a:pt x="1387" y="1611"/>
                  </a:lnTo>
                  <a:lnTo>
                    <a:pt x="1364" y="1610"/>
                  </a:lnTo>
                  <a:lnTo>
                    <a:pt x="1364" y="1606"/>
                  </a:lnTo>
                  <a:lnTo>
                    <a:pt x="1364" y="1601"/>
                  </a:lnTo>
                  <a:lnTo>
                    <a:pt x="1353" y="1605"/>
                  </a:lnTo>
                  <a:lnTo>
                    <a:pt x="1346" y="1608"/>
                  </a:lnTo>
                  <a:lnTo>
                    <a:pt x="1340" y="1612"/>
                  </a:lnTo>
                  <a:lnTo>
                    <a:pt x="1336" y="1617"/>
                  </a:lnTo>
                  <a:lnTo>
                    <a:pt x="1330" y="1630"/>
                  </a:lnTo>
                  <a:lnTo>
                    <a:pt x="1324" y="1649"/>
                  </a:lnTo>
                  <a:lnTo>
                    <a:pt x="1328" y="1649"/>
                  </a:lnTo>
                  <a:lnTo>
                    <a:pt x="1333" y="1649"/>
                  </a:lnTo>
                  <a:lnTo>
                    <a:pt x="1330" y="1659"/>
                  </a:lnTo>
                  <a:lnTo>
                    <a:pt x="1328" y="1666"/>
                  </a:lnTo>
                  <a:lnTo>
                    <a:pt x="1327" y="1674"/>
                  </a:lnTo>
                  <a:lnTo>
                    <a:pt x="1328" y="1683"/>
                  </a:lnTo>
                  <a:lnTo>
                    <a:pt x="1321" y="1689"/>
                  </a:lnTo>
                  <a:lnTo>
                    <a:pt x="1315" y="1691"/>
                  </a:lnTo>
                  <a:lnTo>
                    <a:pt x="1308" y="1693"/>
                  </a:lnTo>
                  <a:lnTo>
                    <a:pt x="1302" y="1693"/>
                  </a:lnTo>
                  <a:lnTo>
                    <a:pt x="1294" y="1693"/>
                  </a:lnTo>
                  <a:lnTo>
                    <a:pt x="1287" y="1694"/>
                  </a:lnTo>
                  <a:lnTo>
                    <a:pt x="1280" y="1695"/>
                  </a:lnTo>
                  <a:lnTo>
                    <a:pt x="1273" y="1697"/>
                  </a:lnTo>
                  <a:lnTo>
                    <a:pt x="1273" y="1685"/>
                  </a:lnTo>
                  <a:lnTo>
                    <a:pt x="1273" y="1673"/>
                  </a:lnTo>
                  <a:lnTo>
                    <a:pt x="1238" y="1680"/>
                  </a:lnTo>
                  <a:lnTo>
                    <a:pt x="1214" y="1684"/>
                  </a:lnTo>
                  <a:lnTo>
                    <a:pt x="1187" y="1689"/>
                  </a:lnTo>
                  <a:lnTo>
                    <a:pt x="1146" y="1693"/>
                  </a:lnTo>
                  <a:lnTo>
                    <a:pt x="1142" y="1696"/>
                  </a:lnTo>
                  <a:lnTo>
                    <a:pt x="1138" y="1699"/>
                  </a:lnTo>
                  <a:lnTo>
                    <a:pt x="1133" y="1702"/>
                  </a:lnTo>
                  <a:lnTo>
                    <a:pt x="1127" y="1704"/>
                  </a:lnTo>
                  <a:lnTo>
                    <a:pt x="1116" y="1707"/>
                  </a:lnTo>
                  <a:lnTo>
                    <a:pt x="1105" y="1710"/>
                  </a:lnTo>
                  <a:lnTo>
                    <a:pt x="1094" y="1697"/>
                  </a:lnTo>
                  <a:lnTo>
                    <a:pt x="1085" y="1684"/>
                  </a:lnTo>
                  <a:lnTo>
                    <a:pt x="1075" y="1684"/>
                  </a:lnTo>
                  <a:lnTo>
                    <a:pt x="1063" y="1685"/>
                  </a:lnTo>
                  <a:lnTo>
                    <a:pt x="1047" y="1687"/>
                  </a:lnTo>
                  <a:lnTo>
                    <a:pt x="1019" y="1685"/>
                  </a:lnTo>
                  <a:lnTo>
                    <a:pt x="1001" y="1680"/>
                  </a:lnTo>
                  <a:lnTo>
                    <a:pt x="979" y="1676"/>
                  </a:lnTo>
                  <a:lnTo>
                    <a:pt x="939" y="1671"/>
                  </a:lnTo>
                  <a:lnTo>
                    <a:pt x="865" y="1662"/>
                  </a:lnTo>
                  <a:lnTo>
                    <a:pt x="865" y="1657"/>
                  </a:lnTo>
                  <a:lnTo>
                    <a:pt x="865" y="1654"/>
                  </a:lnTo>
                  <a:lnTo>
                    <a:pt x="845" y="1652"/>
                  </a:lnTo>
                  <a:lnTo>
                    <a:pt x="826" y="1651"/>
                  </a:lnTo>
                  <a:lnTo>
                    <a:pt x="806" y="1649"/>
                  </a:lnTo>
                  <a:lnTo>
                    <a:pt x="786" y="1647"/>
                  </a:lnTo>
                  <a:lnTo>
                    <a:pt x="782" y="1653"/>
                  </a:lnTo>
                  <a:lnTo>
                    <a:pt x="779" y="1663"/>
                  </a:lnTo>
                  <a:lnTo>
                    <a:pt x="776" y="1673"/>
                  </a:lnTo>
                  <a:lnTo>
                    <a:pt x="774" y="1684"/>
                  </a:lnTo>
                  <a:lnTo>
                    <a:pt x="772" y="1707"/>
                  </a:lnTo>
                  <a:lnTo>
                    <a:pt x="770" y="1726"/>
                  </a:lnTo>
                  <a:lnTo>
                    <a:pt x="767" y="1726"/>
                  </a:lnTo>
                  <a:lnTo>
                    <a:pt x="762" y="1726"/>
                  </a:lnTo>
                  <a:lnTo>
                    <a:pt x="762" y="1737"/>
                  </a:lnTo>
                  <a:lnTo>
                    <a:pt x="762" y="1750"/>
                  </a:lnTo>
                  <a:lnTo>
                    <a:pt x="770" y="1750"/>
                  </a:lnTo>
                  <a:lnTo>
                    <a:pt x="778" y="1750"/>
                  </a:lnTo>
                  <a:lnTo>
                    <a:pt x="781" y="1772"/>
                  </a:lnTo>
                  <a:lnTo>
                    <a:pt x="783" y="1789"/>
                  </a:lnTo>
                  <a:lnTo>
                    <a:pt x="785" y="1804"/>
                  </a:lnTo>
                  <a:lnTo>
                    <a:pt x="787" y="1818"/>
                  </a:lnTo>
                  <a:lnTo>
                    <a:pt x="790" y="1835"/>
                  </a:lnTo>
                  <a:lnTo>
                    <a:pt x="794" y="1855"/>
                  </a:lnTo>
                  <a:lnTo>
                    <a:pt x="799" y="1880"/>
                  </a:lnTo>
                  <a:lnTo>
                    <a:pt x="806" y="1913"/>
                  </a:lnTo>
                  <a:lnTo>
                    <a:pt x="809" y="1913"/>
                  </a:lnTo>
                  <a:lnTo>
                    <a:pt x="814" y="1913"/>
                  </a:lnTo>
                  <a:lnTo>
                    <a:pt x="814" y="1923"/>
                  </a:lnTo>
                  <a:lnTo>
                    <a:pt x="814" y="1934"/>
                  </a:lnTo>
                  <a:lnTo>
                    <a:pt x="814" y="1945"/>
                  </a:lnTo>
                  <a:lnTo>
                    <a:pt x="814" y="1956"/>
                  </a:lnTo>
                  <a:lnTo>
                    <a:pt x="817" y="1956"/>
                  </a:lnTo>
                  <a:lnTo>
                    <a:pt x="823" y="1956"/>
                  </a:lnTo>
                  <a:lnTo>
                    <a:pt x="826" y="1979"/>
                  </a:lnTo>
                  <a:lnTo>
                    <a:pt x="829" y="2003"/>
                  </a:lnTo>
                  <a:lnTo>
                    <a:pt x="832" y="2026"/>
                  </a:lnTo>
                  <a:lnTo>
                    <a:pt x="833" y="2050"/>
                  </a:lnTo>
                  <a:lnTo>
                    <a:pt x="829" y="2054"/>
                  </a:lnTo>
                  <a:lnTo>
                    <a:pt x="826" y="2057"/>
                  </a:lnTo>
                  <a:lnTo>
                    <a:pt x="822" y="2059"/>
                  </a:lnTo>
                  <a:lnTo>
                    <a:pt x="814" y="2061"/>
                  </a:lnTo>
                  <a:lnTo>
                    <a:pt x="814" y="2064"/>
                  </a:lnTo>
                  <a:lnTo>
                    <a:pt x="814" y="2069"/>
                  </a:lnTo>
                  <a:lnTo>
                    <a:pt x="780" y="2072"/>
                  </a:lnTo>
                  <a:lnTo>
                    <a:pt x="746" y="2078"/>
                  </a:lnTo>
                  <a:lnTo>
                    <a:pt x="729" y="2081"/>
                  </a:lnTo>
                  <a:lnTo>
                    <a:pt x="713" y="2084"/>
                  </a:lnTo>
                  <a:lnTo>
                    <a:pt x="696" y="2088"/>
                  </a:lnTo>
                  <a:lnTo>
                    <a:pt x="679" y="2093"/>
                  </a:lnTo>
                  <a:lnTo>
                    <a:pt x="679" y="2096"/>
                  </a:lnTo>
                  <a:lnTo>
                    <a:pt x="679" y="2100"/>
                  </a:lnTo>
                  <a:lnTo>
                    <a:pt x="667" y="2101"/>
                  </a:lnTo>
                  <a:lnTo>
                    <a:pt x="655" y="2103"/>
                  </a:lnTo>
                  <a:lnTo>
                    <a:pt x="642" y="2106"/>
                  </a:lnTo>
                  <a:lnTo>
                    <a:pt x="630" y="2108"/>
                  </a:lnTo>
                  <a:lnTo>
                    <a:pt x="631" y="2127"/>
                  </a:lnTo>
                  <a:lnTo>
                    <a:pt x="631" y="2141"/>
                  </a:lnTo>
                  <a:lnTo>
                    <a:pt x="632" y="2154"/>
                  </a:lnTo>
                  <a:lnTo>
                    <a:pt x="635" y="2172"/>
                  </a:lnTo>
                  <a:lnTo>
                    <a:pt x="639" y="2172"/>
                  </a:lnTo>
                  <a:lnTo>
                    <a:pt x="643" y="2172"/>
                  </a:lnTo>
                  <a:lnTo>
                    <a:pt x="643" y="2175"/>
                  </a:lnTo>
                  <a:lnTo>
                    <a:pt x="643" y="2180"/>
                  </a:lnTo>
                  <a:lnTo>
                    <a:pt x="647" y="2180"/>
                  </a:lnTo>
                  <a:lnTo>
                    <a:pt x="650" y="2180"/>
                  </a:lnTo>
                  <a:lnTo>
                    <a:pt x="650" y="2195"/>
                  </a:lnTo>
                  <a:lnTo>
                    <a:pt x="650" y="2209"/>
                  </a:lnTo>
                  <a:lnTo>
                    <a:pt x="650" y="2225"/>
                  </a:lnTo>
                  <a:lnTo>
                    <a:pt x="650" y="2239"/>
                  </a:lnTo>
                  <a:lnTo>
                    <a:pt x="655" y="2239"/>
                  </a:lnTo>
                  <a:lnTo>
                    <a:pt x="659" y="2239"/>
                  </a:lnTo>
                  <a:lnTo>
                    <a:pt x="662" y="2259"/>
                  </a:lnTo>
                  <a:lnTo>
                    <a:pt x="665" y="2279"/>
                  </a:lnTo>
                  <a:lnTo>
                    <a:pt x="669" y="2297"/>
                  </a:lnTo>
                  <a:lnTo>
                    <a:pt x="672" y="2317"/>
                  </a:lnTo>
                  <a:lnTo>
                    <a:pt x="675" y="2337"/>
                  </a:lnTo>
                  <a:lnTo>
                    <a:pt x="679" y="2356"/>
                  </a:lnTo>
                  <a:lnTo>
                    <a:pt x="683" y="2375"/>
                  </a:lnTo>
                  <a:lnTo>
                    <a:pt x="687" y="2395"/>
                  </a:lnTo>
                  <a:lnTo>
                    <a:pt x="690" y="2395"/>
                  </a:lnTo>
                  <a:lnTo>
                    <a:pt x="695" y="2395"/>
                  </a:lnTo>
                  <a:lnTo>
                    <a:pt x="696" y="2413"/>
                  </a:lnTo>
                  <a:lnTo>
                    <a:pt x="698" y="2429"/>
                  </a:lnTo>
                  <a:lnTo>
                    <a:pt x="700" y="2446"/>
                  </a:lnTo>
                  <a:lnTo>
                    <a:pt x="703" y="2463"/>
                  </a:lnTo>
                  <a:lnTo>
                    <a:pt x="706" y="2463"/>
                  </a:lnTo>
                  <a:lnTo>
                    <a:pt x="711" y="2463"/>
                  </a:lnTo>
                  <a:lnTo>
                    <a:pt x="713" y="2485"/>
                  </a:lnTo>
                  <a:lnTo>
                    <a:pt x="715" y="2500"/>
                  </a:lnTo>
                  <a:lnTo>
                    <a:pt x="718" y="2514"/>
                  </a:lnTo>
                  <a:lnTo>
                    <a:pt x="723" y="2535"/>
                  </a:lnTo>
                  <a:lnTo>
                    <a:pt x="707" y="2538"/>
                  </a:lnTo>
                  <a:lnTo>
                    <a:pt x="691" y="2542"/>
                  </a:lnTo>
                  <a:lnTo>
                    <a:pt x="675" y="2546"/>
                  </a:lnTo>
                  <a:lnTo>
                    <a:pt x="659" y="2551"/>
                  </a:lnTo>
                  <a:lnTo>
                    <a:pt x="659" y="2555"/>
                  </a:lnTo>
                  <a:lnTo>
                    <a:pt x="659" y="2559"/>
                  </a:lnTo>
                  <a:lnTo>
                    <a:pt x="640" y="2560"/>
                  </a:lnTo>
                  <a:lnTo>
                    <a:pt x="622" y="2562"/>
                  </a:lnTo>
                  <a:lnTo>
                    <a:pt x="605" y="2565"/>
                  </a:lnTo>
                  <a:lnTo>
                    <a:pt x="587" y="2569"/>
                  </a:lnTo>
                  <a:lnTo>
                    <a:pt x="570" y="2573"/>
                  </a:lnTo>
                  <a:lnTo>
                    <a:pt x="552" y="2578"/>
                  </a:lnTo>
                  <a:lnTo>
                    <a:pt x="533" y="2581"/>
                  </a:lnTo>
                  <a:lnTo>
                    <a:pt x="516" y="2583"/>
                  </a:lnTo>
                  <a:lnTo>
                    <a:pt x="516" y="2586"/>
                  </a:lnTo>
                  <a:lnTo>
                    <a:pt x="516" y="2590"/>
                  </a:lnTo>
                  <a:lnTo>
                    <a:pt x="486" y="2592"/>
                  </a:lnTo>
                  <a:lnTo>
                    <a:pt x="457" y="2596"/>
                  </a:lnTo>
                  <a:lnTo>
                    <a:pt x="442" y="2598"/>
                  </a:lnTo>
                  <a:lnTo>
                    <a:pt x="428" y="2601"/>
                  </a:lnTo>
                  <a:lnTo>
                    <a:pt x="414" y="2606"/>
                  </a:lnTo>
                  <a:lnTo>
                    <a:pt x="400" y="2611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42" name="Freeform 370">
              <a:extLst>
                <a:ext uri="{FF2B5EF4-FFF2-40B4-BE49-F238E27FC236}">
                  <a16:creationId xmlns:a16="http://schemas.microsoft.com/office/drawing/2014/main" id="{5AF37942-CFCC-4316-93BF-8094CF10C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310" y="1210138"/>
              <a:ext cx="1421933" cy="1501484"/>
            </a:xfrm>
            <a:custGeom>
              <a:avLst/>
              <a:gdLst>
                <a:gd name="T0" fmla="*/ 2147483646 w 3446"/>
                <a:gd name="T1" fmla="*/ 2147483646 h 3849"/>
                <a:gd name="T2" fmla="*/ 2147483646 w 3446"/>
                <a:gd name="T3" fmla="*/ 2147483646 h 3849"/>
                <a:gd name="T4" fmla="*/ 2147483646 w 3446"/>
                <a:gd name="T5" fmla="*/ 2147483646 h 3849"/>
                <a:gd name="T6" fmla="*/ 2147483646 w 3446"/>
                <a:gd name="T7" fmla="*/ 2147483646 h 3849"/>
                <a:gd name="T8" fmla="*/ 2147483646 w 3446"/>
                <a:gd name="T9" fmla="*/ 2147483646 h 3849"/>
                <a:gd name="T10" fmla="*/ 2147483646 w 3446"/>
                <a:gd name="T11" fmla="*/ 2147483646 h 3849"/>
                <a:gd name="T12" fmla="*/ 2147483646 w 3446"/>
                <a:gd name="T13" fmla="*/ 2147483646 h 3849"/>
                <a:gd name="T14" fmla="*/ 2147483646 w 3446"/>
                <a:gd name="T15" fmla="*/ 2147483646 h 3849"/>
                <a:gd name="T16" fmla="*/ 2147483646 w 3446"/>
                <a:gd name="T17" fmla="*/ 2147483646 h 3849"/>
                <a:gd name="T18" fmla="*/ 2147483646 w 3446"/>
                <a:gd name="T19" fmla="*/ 2147483646 h 3849"/>
                <a:gd name="T20" fmla="*/ 2147483646 w 3446"/>
                <a:gd name="T21" fmla="*/ 2147483646 h 3849"/>
                <a:gd name="T22" fmla="*/ 2147483646 w 3446"/>
                <a:gd name="T23" fmla="*/ 2147483646 h 3849"/>
                <a:gd name="T24" fmla="*/ 2147483646 w 3446"/>
                <a:gd name="T25" fmla="*/ 2147483646 h 3849"/>
                <a:gd name="T26" fmla="*/ 2147483646 w 3446"/>
                <a:gd name="T27" fmla="*/ 2147483646 h 3849"/>
                <a:gd name="T28" fmla="*/ 2147483646 w 3446"/>
                <a:gd name="T29" fmla="*/ 2147483646 h 3849"/>
                <a:gd name="T30" fmla="*/ 2147483646 w 3446"/>
                <a:gd name="T31" fmla="*/ 2147483646 h 3849"/>
                <a:gd name="T32" fmla="*/ 2147483646 w 3446"/>
                <a:gd name="T33" fmla="*/ 2147483646 h 3849"/>
                <a:gd name="T34" fmla="*/ 2147483646 w 3446"/>
                <a:gd name="T35" fmla="*/ 2147483646 h 3849"/>
                <a:gd name="T36" fmla="*/ 2147483646 w 3446"/>
                <a:gd name="T37" fmla="*/ 2147483646 h 3849"/>
                <a:gd name="T38" fmla="*/ 2147483646 w 3446"/>
                <a:gd name="T39" fmla="*/ 2147483646 h 3849"/>
                <a:gd name="T40" fmla="*/ 2147483646 w 3446"/>
                <a:gd name="T41" fmla="*/ 2147483646 h 3849"/>
                <a:gd name="T42" fmla="*/ 2147483646 w 3446"/>
                <a:gd name="T43" fmla="*/ 2147483646 h 3849"/>
                <a:gd name="T44" fmla="*/ 2147483646 w 3446"/>
                <a:gd name="T45" fmla="*/ 2147483646 h 3849"/>
                <a:gd name="T46" fmla="*/ 2147483646 w 3446"/>
                <a:gd name="T47" fmla="*/ 2147483646 h 3849"/>
                <a:gd name="T48" fmla="*/ 2147483646 w 3446"/>
                <a:gd name="T49" fmla="*/ 2147483646 h 3849"/>
                <a:gd name="T50" fmla="*/ 2147483646 w 3446"/>
                <a:gd name="T51" fmla="*/ 2147483646 h 3849"/>
                <a:gd name="T52" fmla="*/ 2147483646 w 3446"/>
                <a:gd name="T53" fmla="*/ 2147483646 h 3849"/>
                <a:gd name="T54" fmla="*/ 2147483646 w 3446"/>
                <a:gd name="T55" fmla="*/ 2147483646 h 3849"/>
                <a:gd name="T56" fmla="*/ 2147483646 w 3446"/>
                <a:gd name="T57" fmla="*/ 2147483646 h 3849"/>
                <a:gd name="T58" fmla="*/ 2147483646 w 3446"/>
                <a:gd name="T59" fmla="*/ 2147483646 h 3849"/>
                <a:gd name="T60" fmla="*/ 2147483646 w 3446"/>
                <a:gd name="T61" fmla="*/ 2147483646 h 3849"/>
                <a:gd name="T62" fmla="*/ 2147483646 w 3446"/>
                <a:gd name="T63" fmla="*/ 2147483646 h 3849"/>
                <a:gd name="T64" fmla="*/ 2147483646 w 3446"/>
                <a:gd name="T65" fmla="*/ 2147483646 h 3849"/>
                <a:gd name="T66" fmla="*/ 2147483646 w 3446"/>
                <a:gd name="T67" fmla="*/ 2147483646 h 3849"/>
                <a:gd name="T68" fmla="*/ 2147483646 w 3446"/>
                <a:gd name="T69" fmla="*/ 2147483646 h 3849"/>
                <a:gd name="T70" fmla="*/ 2147483646 w 3446"/>
                <a:gd name="T71" fmla="*/ 2147483646 h 3849"/>
                <a:gd name="T72" fmla="*/ 2147483646 w 3446"/>
                <a:gd name="T73" fmla="*/ 2147483646 h 3849"/>
                <a:gd name="T74" fmla="*/ 2147483646 w 3446"/>
                <a:gd name="T75" fmla="*/ 2147483646 h 3849"/>
                <a:gd name="T76" fmla="*/ 2147483646 w 3446"/>
                <a:gd name="T77" fmla="*/ 2147483646 h 3849"/>
                <a:gd name="T78" fmla="*/ 2147483646 w 3446"/>
                <a:gd name="T79" fmla="*/ 2147483646 h 3849"/>
                <a:gd name="T80" fmla="*/ 2147483646 w 3446"/>
                <a:gd name="T81" fmla="*/ 2147483646 h 3849"/>
                <a:gd name="T82" fmla="*/ 2147483646 w 3446"/>
                <a:gd name="T83" fmla="*/ 2147483646 h 3849"/>
                <a:gd name="T84" fmla="*/ 2147483646 w 3446"/>
                <a:gd name="T85" fmla="*/ 2147483646 h 3849"/>
                <a:gd name="T86" fmla="*/ 2147483646 w 3446"/>
                <a:gd name="T87" fmla="*/ 2147483646 h 3849"/>
                <a:gd name="T88" fmla="*/ 2147483646 w 3446"/>
                <a:gd name="T89" fmla="*/ 2147483646 h 3849"/>
                <a:gd name="T90" fmla="*/ 2147483646 w 3446"/>
                <a:gd name="T91" fmla="*/ 2147483646 h 3849"/>
                <a:gd name="T92" fmla="*/ 2147483646 w 3446"/>
                <a:gd name="T93" fmla="*/ 2147483646 h 3849"/>
                <a:gd name="T94" fmla="*/ 2147483646 w 3446"/>
                <a:gd name="T95" fmla="*/ 2147483646 h 3849"/>
                <a:gd name="T96" fmla="*/ 2147483646 w 3446"/>
                <a:gd name="T97" fmla="*/ 2147483646 h 3849"/>
                <a:gd name="T98" fmla="*/ 2147483646 w 3446"/>
                <a:gd name="T99" fmla="*/ 2147483646 h 3849"/>
                <a:gd name="T100" fmla="*/ 2147483646 w 3446"/>
                <a:gd name="T101" fmla="*/ 2147483646 h 3849"/>
                <a:gd name="T102" fmla="*/ 2147483646 w 3446"/>
                <a:gd name="T103" fmla="*/ 2147483646 h 3849"/>
                <a:gd name="T104" fmla="*/ 2147483646 w 3446"/>
                <a:gd name="T105" fmla="*/ 2147483646 h 3849"/>
                <a:gd name="T106" fmla="*/ 2147483646 w 3446"/>
                <a:gd name="T107" fmla="*/ 2147483646 h 3849"/>
                <a:gd name="T108" fmla="*/ 2147483646 w 3446"/>
                <a:gd name="T109" fmla="*/ 2147483646 h 3849"/>
                <a:gd name="T110" fmla="*/ 2147483646 w 3446"/>
                <a:gd name="T111" fmla="*/ 2147483646 h 3849"/>
                <a:gd name="T112" fmla="*/ 2147483646 w 3446"/>
                <a:gd name="T113" fmla="*/ 2147483646 h 3849"/>
                <a:gd name="T114" fmla="*/ 2147483646 w 3446"/>
                <a:gd name="T115" fmla="*/ 2147483646 h 3849"/>
                <a:gd name="T116" fmla="*/ 2147483646 w 3446"/>
                <a:gd name="T117" fmla="*/ 2147483646 h 3849"/>
                <a:gd name="T118" fmla="*/ 2147483646 w 3446"/>
                <a:gd name="T119" fmla="*/ 2147483646 h 384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446"/>
                <a:gd name="T181" fmla="*/ 0 h 3849"/>
                <a:gd name="T182" fmla="*/ 3446 w 3446"/>
                <a:gd name="T183" fmla="*/ 3849 h 384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446" h="3849">
                  <a:moveTo>
                    <a:pt x="1610" y="403"/>
                  </a:moveTo>
                  <a:lnTo>
                    <a:pt x="1630" y="404"/>
                  </a:lnTo>
                  <a:lnTo>
                    <a:pt x="1651" y="405"/>
                  </a:lnTo>
                  <a:lnTo>
                    <a:pt x="1673" y="406"/>
                  </a:lnTo>
                  <a:lnTo>
                    <a:pt x="1693" y="407"/>
                  </a:lnTo>
                  <a:lnTo>
                    <a:pt x="1746" y="413"/>
                  </a:lnTo>
                  <a:lnTo>
                    <a:pt x="1799" y="419"/>
                  </a:lnTo>
                  <a:lnTo>
                    <a:pt x="1852" y="426"/>
                  </a:lnTo>
                  <a:lnTo>
                    <a:pt x="1905" y="432"/>
                  </a:lnTo>
                  <a:lnTo>
                    <a:pt x="1958" y="438"/>
                  </a:lnTo>
                  <a:lnTo>
                    <a:pt x="2012" y="445"/>
                  </a:lnTo>
                  <a:lnTo>
                    <a:pt x="2065" y="452"/>
                  </a:lnTo>
                  <a:lnTo>
                    <a:pt x="2117" y="458"/>
                  </a:lnTo>
                  <a:lnTo>
                    <a:pt x="2117" y="460"/>
                  </a:lnTo>
                  <a:lnTo>
                    <a:pt x="2118" y="463"/>
                  </a:lnTo>
                  <a:lnTo>
                    <a:pt x="2143" y="464"/>
                  </a:lnTo>
                  <a:lnTo>
                    <a:pt x="2168" y="464"/>
                  </a:lnTo>
                  <a:lnTo>
                    <a:pt x="2193" y="464"/>
                  </a:lnTo>
                  <a:lnTo>
                    <a:pt x="2218" y="465"/>
                  </a:lnTo>
                  <a:lnTo>
                    <a:pt x="2243" y="465"/>
                  </a:lnTo>
                  <a:lnTo>
                    <a:pt x="2268" y="466"/>
                  </a:lnTo>
                  <a:lnTo>
                    <a:pt x="2293" y="466"/>
                  </a:lnTo>
                  <a:lnTo>
                    <a:pt x="2319" y="467"/>
                  </a:lnTo>
                  <a:lnTo>
                    <a:pt x="2321" y="468"/>
                  </a:lnTo>
                  <a:lnTo>
                    <a:pt x="2326" y="469"/>
                  </a:lnTo>
                  <a:lnTo>
                    <a:pt x="2334" y="469"/>
                  </a:lnTo>
                  <a:lnTo>
                    <a:pt x="2345" y="470"/>
                  </a:lnTo>
                  <a:lnTo>
                    <a:pt x="2370" y="469"/>
                  </a:lnTo>
                  <a:lnTo>
                    <a:pt x="2403" y="468"/>
                  </a:lnTo>
                  <a:lnTo>
                    <a:pt x="2437" y="466"/>
                  </a:lnTo>
                  <a:lnTo>
                    <a:pt x="2470" y="464"/>
                  </a:lnTo>
                  <a:lnTo>
                    <a:pt x="2499" y="461"/>
                  </a:lnTo>
                  <a:lnTo>
                    <a:pt x="2521" y="458"/>
                  </a:lnTo>
                  <a:lnTo>
                    <a:pt x="2548" y="458"/>
                  </a:lnTo>
                  <a:lnTo>
                    <a:pt x="2575" y="457"/>
                  </a:lnTo>
                  <a:lnTo>
                    <a:pt x="2602" y="456"/>
                  </a:lnTo>
                  <a:lnTo>
                    <a:pt x="2629" y="455"/>
                  </a:lnTo>
                  <a:lnTo>
                    <a:pt x="2645" y="453"/>
                  </a:lnTo>
                  <a:lnTo>
                    <a:pt x="2678" y="451"/>
                  </a:lnTo>
                  <a:lnTo>
                    <a:pt x="2695" y="450"/>
                  </a:lnTo>
                  <a:lnTo>
                    <a:pt x="2711" y="449"/>
                  </a:lnTo>
                  <a:lnTo>
                    <a:pt x="2722" y="446"/>
                  </a:lnTo>
                  <a:lnTo>
                    <a:pt x="2728" y="445"/>
                  </a:lnTo>
                  <a:lnTo>
                    <a:pt x="2752" y="444"/>
                  </a:lnTo>
                  <a:lnTo>
                    <a:pt x="2776" y="444"/>
                  </a:lnTo>
                  <a:lnTo>
                    <a:pt x="2799" y="444"/>
                  </a:lnTo>
                  <a:lnTo>
                    <a:pt x="2823" y="443"/>
                  </a:lnTo>
                  <a:lnTo>
                    <a:pt x="2846" y="443"/>
                  </a:lnTo>
                  <a:lnTo>
                    <a:pt x="2871" y="443"/>
                  </a:lnTo>
                  <a:lnTo>
                    <a:pt x="2895" y="443"/>
                  </a:lnTo>
                  <a:lnTo>
                    <a:pt x="2919" y="443"/>
                  </a:lnTo>
                  <a:lnTo>
                    <a:pt x="2933" y="399"/>
                  </a:lnTo>
                  <a:lnTo>
                    <a:pt x="2945" y="362"/>
                  </a:lnTo>
                  <a:lnTo>
                    <a:pt x="2954" y="333"/>
                  </a:lnTo>
                  <a:lnTo>
                    <a:pt x="2961" y="310"/>
                  </a:lnTo>
                  <a:lnTo>
                    <a:pt x="2967" y="290"/>
                  </a:lnTo>
                  <a:lnTo>
                    <a:pt x="2971" y="274"/>
                  </a:lnTo>
                  <a:lnTo>
                    <a:pt x="2975" y="261"/>
                  </a:lnTo>
                  <a:lnTo>
                    <a:pt x="2979" y="249"/>
                  </a:lnTo>
                  <a:lnTo>
                    <a:pt x="2982" y="249"/>
                  </a:lnTo>
                  <a:lnTo>
                    <a:pt x="2987" y="249"/>
                  </a:lnTo>
                  <a:lnTo>
                    <a:pt x="2989" y="236"/>
                  </a:lnTo>
                  <a:lnTo>
                    <a:pt x="2992" y="228"/>
                  </a:lnTo>
                  <a:lnTo>
                    <a:pt x="2995" y="219"/>
                  </a:lnTo>
                  <a:lnTo>
                    <a:pt x="3002" y="209"/>
                  </a:lnTo>
                  <a:lnTo>
                    <a:pt x="3010" y="209"/>
                  </a:lnTo>
                  <a:lnTo>
                    <a:pt x="3019" y="211"/>
                  </a:lnTo>
                  <a:lnTo>
                    <a:pt x="3026" y="214"/>
                  </a:lnTo>
                  <a:lnTo>
                    <a:pt x="3033" y="218"/>
                  </a:lnTo>
                  <a:lnTo>
                    <a:pt x="3039" y="222"/>
                  </a:lnTo>
                  <a:lnTo>
                    <a:pt x="3045" y="229"/>
                  </a:lnTo>
                  <a:lnTo>
                    <a:pt x="3052" y="235"/>
                  </a:lnTo>
                  <a:lnTo>
                    <a:pt x="3057" y="241"/>
                  </a:lnTo>
                  <a:lnTo>
                    <a:pt x="3065" y="256"/>
                  </a:lnTo>
                  <a:lnTo>
                    <a:pt x="3072" y="271"/>
                  </a:lnTo>
                  <a:lnTo>
                    <a:pt x="3079" y="287"/>
                  </a:lnTo>
                  <a:lnTo>
                    <a:pt x="3083" y="302"/>
                  </a:lnTo>
                  <a:lnTo>
                    <a:pt x="3086" y="302"/>
                  </a:lnTo>
                  <a:lnTo>
                    <a:pt x="3091" y="302"/>
                  </a:lnTo>
                  <a:lnTo>
                    <a:pt x="3091" y="313"/>
                  </a:lnTo>
                  <a:lnTo>
                    <a:pt x="3091" y="323"/>
                  </a:lnTo>
                  <a:lnTo>
                    <a:pt x="3097" y="324"/>
                  </a:lnTo>
                  <a:lnTo>
                    <a:pt x="3105" y="326"/>
                  </a:lnTo>
                  <a:lnTo>
                    <a:pt x="3113" y="333"/>
                  </a:lnTo>
                  <a:lnTo>
                    <a:pt x="3121" y="341"/>
                  </a:lnTo>
                  <a:lnTo>
                    <a:pt x="3132" y="348"/>
                  </a:lnTo>
                  <a:lnTo>
                    <a:pt x="3141" y="355"/>
                  </a:lnTo>
                  <a:lnTo>
                    <a:pt x="3162" y="369"/>
                  </a:lnTo>
                  <a:lnTo>
                    <a:pt x="3181" y="382"/>
                  </a:lnTo>
                  <a:lnTo>
                    <a:pt x="3192" y="389"/>
                  </a:lnTo>
                  <a:lnTo>
                    <a:pt x="3201" y="397"/>
                  </a:lnTo>
                  <a:lnTo>
                    <a:pt x="3209" y="404"/>
                  </a:lnTo>
                  <a:lnTo>
                    <a:pt x="3218" y="412"/>
                  </a:lnTo>
                  <a:lnTo>
                    <a:pt x="3226" y="421"/>
                  </a:lnTo>
                  <a:lnTo>
                    <a:pt x="3232" y="430"/>
                  </a:lnTo>
                  <a:lnTo>
                    <a:pt x="3238" y="439"/>
                  </a:lnTo>
                  <a:lnTo>
                    <a:pt x="3242" y="450"/>
                  </a:lnTo>
                  <a:lnTo>
                    <a:pt x="3254" y="462"/>
                  </a:lnTo>
                  <a:lnTo>
                    <a:pt x="3266" y="478"/>
                  </a:lnTo>
                  <a:lnTo>
                    <a:pt x="3279" y="494"/>
                  </a:lnTo>
                  <a:lnTo>
                    <a:pt x="3291" y="512"/>
                  </a:lnTo>
                  <a:lnTo>
                    <a:pt x="3304" y="528"/>
                  </a:lnTo>
                  <a:lnTo>
                    <a:pt x="3317" y="544"/>
                  </a:lnTo>
                  <a:lnTo>
                    <a:pt x="3323" y="550"/>
                  </a:lnTo>
                  <a:lnTo>
                    <a:pt x="3330" y="556"/>
                  </a:lnTo>
                  <a:lnTo>
                    <a:pt x="3337" y="561"/>
                  </a:lnTo>
                  <a:lnTo>
                    <a:pt x="3343" y="565"/>
                  </a:lnTo>
                  <a:lnTo>
                    <a:pt x="3346" y="578"/>
                  </a:lnTo>
                  <a:lnTo>
                    <a:pt x="3348" y="593"/>
                  </a:lnTo>
                  <a:lnTo>
                    <a:pt x="3351" y="606"/>
                  </a:lnTo>
                  <a:lnTo>
                    <a:pt x="3353" y="621"/>
                  </a:lnTo>
                  <a:lnTo>
                    <a:pt x="3360" y="625"/>
                  </a:lnTo>
                  <a:lnTo>
                    <a:pt x="3366" y="628"/>
                  </a:lnTo>
                  <a:lnTo>
                    <a:pt x="3366" y="637"/>
                  </a:lnTo>
                  <a:lnTo>
                    <a:pt x="3368" y="648"/>
                  </a:lnTo>
                  <a:lnTo>
                    <a:pt x="3370" y="657"/>
                  </a:lnTo>
                  <a:lnTo>
                    <a:pt x="3372" y="666"/>
                  </a:lnTo>
                  <a:lnTo>
                    <a:pt x="3378" y="685"/>
                  </a:lnTo>
                  <a:lnTo>
                    <a:pt x="3385" y="704"/>
                  </a:lnTo>
                  <a:lnTo>
                    <a:pt x="3392" y="721"/>
                  </a:lnTo>
                  <a:lnTo>
                    <a:pt x="3397" y="739"/>
                  </a:lnTo>
                  <a:lnTo>
                    <a:pt x="3399" y="748"/>
                  </a:lnTo>
                  <a:lnTo>
                    <a:pt x="3401" y="757"/>
                  </a:lnTo>
                  <a:lnTo>
                    <a:pt x="3402" y="766"/>
                  </a:lnTo>
                  <a:lnTo>
                    <a:pt x="3403" y="775"/>
                  </a:lnTo>
                  <a:lnTo>
                    <a:pt x="3405" y="775"/>
                  </a:lnTo>
                  <a:lnTo>
                    <a:pt x="3406" y="777"/>
                  </a:lnTo>
                  <a:lnTo>
                    <a:pt x="3408" y="781"/>
                  </a:lnTo>
                  <a:lnTo>
                    <a:pt x="3410" y="786"/>
                  </a:lnTo>
                  <a:lnTo>
                    <a:pt x="3415" y="796"/>
                  </a:lnTo>
                  <a:lnTo>
                    <a:pt x="3418" y="809"/>
                  </a:lnTo>
                  <a:lnTo>
                    <a:pt x="3423" y="835"/>
                  </a:lnTo>
                  <a:lnTo>
                    <a:pt x="3427" y="851"/>
                  </a:lnTo>
                  <a:lnTo>
                    <a:pt x="3429" y="852"/>
                  </a:lnTo>
                  <a:lnTo>
                    <a:pt x="3431" y="854"/>
                  </a:lnTo>
                  <a:lnTo>
                    <a:pt x="3433" y="857"/>
                  </a:lnTo>
                  <a:lnTo>
                    <a:pt x="3435" y="860"/>
                  </a:lnTo>
                  <a:lnTo>
                    <a:pt x="3438" y="870"/>
                  </a:lnTo>
                  <a:lnTo>
                    <a:pt x="3442" y="881"/>
                  </a:lnTo>
                  <a:lnTo>
                    <a:pt x="3445" y="904"/>
                  </a:lnTo>
                  <a:lnTo>
                    <a:pt x="3446" y="919"/>
                  </a:lnTo>
                  <a:lnTo>
                    <a:pt x="3443" y="923"/>
                  </a:lnTo>
                  <a:lnTo>
                    <a:pt x="3441" y="926"/>
                  </a:lnTo>
                  <a:lnTo>
                    <a:pt x="3441" y="951"/>
                  </a:lnTo>
                  <a:lnTo>
                    <a:pt x="3440" y="976"/>
                  </a:lnTo>
                  <a:lnTo>
                    <a:pt x="3438" y="1002"/>
                  </a:lnTo>
                  <a:lnTo>
                    <a:pt x="3437" y="1028"/>
                  </a:lnTo>
                  <a:lnTo>
                    <a:pt x="3435" y="1030"/>
                  </a:lnTo>
                  <a:lnTo>
                    <a:pt x="3434" y="1034"/>
                  </a:lnTo>
                  <a:lnTo>
                    <a:pt x="3431" y="1034"/>
                  </a:lnTo>
                  <a:lnTo>
                    <a:pt x="3429" y="1034"/>
                  </a:lnTo>
                  <a:lnTo>
                    <a:pt x="3429" y="1055"/>
                  </a:lnTo>
                  <a:lnTo>
                    <a:pt x="3429" y="1078"/>
                  </a:lnTo>
                  <a:lnTo>
                    <a:pt x="3429" y="1101"/>
                  </a:lnTo>
                  <a:lnTo>
                    <a:pt x="3429" y="1124"/>
                  </a:lnTo>
                  <a:lnTo>
                    <a:pt x="3431" y="1124"/>
                  </a:lnTo>
                  <a:lnTo>
                    <a:pt x="3434" y="1124"/>
                  </a:lnTo>
                  <a:lnTo>
                    <a:pt x="3432" y="1127"/>
                  </a:lnTo>
                  <a:lnTo>
                    <a:pt x="3430" y="1132"/>
                  </a:lnTo>
                  <a:lnTo>
                    <a:pt x="3429" y="1145"/>
                  </a:lnTo>
                  <a:lnTo>
                    <a:pt x="3427" y="1166"/>
                  </a:lnTo>
                  <a:lnTo>
                    <a:pt x="3424" y="1202"/>
                  </a:lnTo>
                  <a:lnTo>
                    <a:pt x="3419" y="1253"/>
                  </a:lnTo>
                  <a:lnTo>
                    <a:pt x="3413" y="1326"/>
                  </a:lnTo>
                  <a:lnTo>
                    <a:pt x="3405" y="1423"/>
                  </a:lnTo>
                  <a:lnTo>
                    <a:pt x="3406" y="1451"/>
                  </a:lnTo>
                  <a:lnTo>
                    <a:pt x="3406" y="1489"/>
                  </a:lnTo>
                  <a:lnTo>
                    <a:pt x="3406" y="1509"/>
                  </a:lnTo>
                  <a:lnTo>
                    <a:pt x="3404" y="1526"/>
                  </a:lnTo>
                  <a:lnTo>
                    <a:pt x="3403" y="1533"/>
                  </a:lnTo>
                  <a:lnTo>
                    <a:pt x="3402" y="1541"/>
                  </a:lnTo>
                  <a:lnTo>
                    <a:pt x="3400" y="1546"/>
                  </a:lnTo>
                  <a:lnTo>
                    <a:pt x="3398" y="1550"/>
                  </a:lnTo>
                  <a:lnTo>
                    <a:pt x="3396" y="1581"/>
                  </a:lnTo>
                  <a:lnTo>
                    <a:pt x="3395" y="1611"/>
                  </a:lnTo>
                  <a:lnTo>
                    <a:pt x="3394" y="1642"/>
                  </a:lnTo>
                  <a:lnTo>
                    <a:pt x="3393" y="1674"/>
                  </a:lnTo>
                  <a:lnTo>
                    <a:pt x="3392" y="1676"/>
                  </a:lnTo>
                  <a:lnTo>
                    <a:pt x="3390" y="1679"/>
                  </a:lnTo>
                  <a:lnTo>
                    <a:pt x="3389" y="1707"/>
                  </a:lnTo>
                  <a:lnTo>
                    <a:pt x="3388" y="1736"/>
                  </a:lnTo>
                  <a:lnTo>
                    <a:pt x="3387" y="1764"/>
                  </a:lnTo>
                  <a:lnTo>
                    <a:pt x="3386" y="1793"/>
                  </a:lnTo>
                  <a:lnTo>
                    <a:pt x="3382" y="1798"/>
                  </a:lnTo>
                  <a:lnTo>
                    <a:pt x="3378" y="1804"/>
                  </a:lnTo>
                  <a:lnTo>
                    <a:pt x="3375" y="1813"/>
                  </a:lnTo>
                  <a:lnTo>
                    <a:pt x="3371" y="1821"/>
                  </a:lnTo>
                  <a:lnTo>
                    <a:pt x="3365" y="1842"/>
                  </a:lnTo>
                  <a:lnTo>
                    <a:pt x="3360" y="1863"/>
                  </a:lnTo>
                  <a:lnTo>
                    <a:pt x="3350" y="1907"/>
                  </a:lnTo>
                  <a:lnTo>
                    <a:pt x="3345" y="1936"/>
                  </a:lnTo>
                  <a:lnTo>
                    <a:pt x="3330" y="1936"/>
                  </a:lnTo>
                  <a:lnTo>
                    <a:pt x="3313" y="1935"/>
                  </a:lnTo>
                  <a:lnTo>
                    <a:pt x="3297" y="1934"/>
                  </a:lnTo>
                  <a:lnTo>
                    <a:pt x="3282" y="1932"/>
                  </a:lnTo>
                  <a:lnTo>
                    <a:pt x="3250" y="1927"/>
                  </a:lnTo>
                  <a:lnTo>
                    <a:pt x="3219" y="1920"/>
                  </a:lnTo>
                  <a:lnTo>
                    <a:pt x="3186" y="1915"/>
                  </a:lnTo>
                  <a:lnTo>
                    <a:pt x="3155" y="1910"/>
                  </a:lnTo>
                  <a:lnTo>
                    <a:pt x="3139" y="1908"/>
                  </a:lnTo>
                  <a:lnTo>
                    <a:pt x="3123" y="1907"/>
                  </a:lnTo>
                  <a:lnTo>
                    <a:pt x="3107" y="1906"/>
                  </a:lnTo>
                  <a:lnTo>
                    <a:pt x="3091" y="1905"/>
                  </a:lnTo>
                  <a:lnTo>
                    <a:pt x="3086" y="1937"/>
                  </a:lnTo>
                  <a:lnTo>
                    <a:pt x="3081" y="1968"/>
                  </a:lnTo>
                  <a:lnTo>
                    <a:pt x="3076" y="2000"/>
                  </a:lnTo>
                  <a:lnTo>
                    <a:pt x="3069" y="2032"/>
                  </a:lnTo>
                  <a:lnTo>
                    <a:pt x="3064" y="2065"/>
                  </a:lnTo>
                  <a:lnTo>
                    <a:pt x="3059" y="2096"/>
                  </a:lnTo>
                  <a:lnTo>
                    <a:pt x="3054" y="2128"/>
                  </a:lnTo>
                  <a:lnTo>
                    <a:pt x="3050" y="2159"/>
                  </a:lnTo>
                  <a:lnTo>
                    <a:pt x="3053" y="2171"/>
                  </a:lnTo>
                  <a:lnTo>
                    <a:pt x="3054" y="2187"/>
                  </a:lnTo>
                  <a:lnTo>
                    <a:pt x="3054" y="2203"/>
                  </a:lnTo>
                  <a:lnTo>
                    <a:pt x="3053" y="2220"/>
                  </a:lnTo>
                  <a:lnTo>
                    <a:pt x="3051" y="2239"/>
                  </a:lnTo>
                  <a:lnTo>
                    <a:pt x="3047" y="2257"/>
                  </a:lnTo>
                  <a:lnTo>
                    <a:pt x="3043" y="2277"/>
                  </a:lnTo>
                  <a:lnTo>
                    <a:pt x="3038" y="2298"/>
                  </a:lnTo>
                  <a:lnTo>
                    <a:pt x="3029" y="2338"/>
                  </a:lnTo>
                  <a:lnTo>
                    <a:pt x="3020" y="2379"/>
                  </a:lnTo>
                  <a:lnTo>
                    <a:pt x="3015" y="2399"/>
                  </a:lnTo>
                  <a:lnTo>
                    <a:pt x="3012" y="2417"/>
                  </a:lnTo>
                  <a:lnTo>
                    <a:pt x="3009" y="2436"/>
                  </a:lnTo>
                  <a:lnTo>
                    <a:pt x="3007" y="2452"/>
                  </a:lnTo>
                  <a:lnTo>
                    <a:pt x="3003" y="2459"/>
                  </a:lnTo>
                  <a:lnTo>
                    <a:pt x="2999" y="2466"/>
                  </a:lnTo>
                  <a:lnTo>
                    <a:pt x="2996" y="2474"/>
                  </a:lnTo>
                  <a:lnTo>
                    <a:pt x="2994" y="2485"/>
                  </a:lnTo>
                  <a:lnTo>
                    <a:pt x="2991" y="2505"/>
                  </a:lnTo>
                  <a:lnTo>
                    <a:pt x="2989" y="2529"/>
                  </a:lnTo>
                  <a:lnTo>
                    <a:pt x="2988" y="2554"/>
                  </a:lnTo>
                  <a:lnTo>
                    <a:pt x="2985" y="2577"/>
                  </a:lnTo>
                  <a:lnTo>
                    <a:pt x="2984" y="2588"/>
                  </a:lnTo>
                  <a:lnTo>
                    <a:pt x="2981" y="2599"/>
                  </a:lnTo>
                  <a:lnTo>
                    <a:pt x="2978" y="2609"/>
                  </a:lnTo>
                  <a:lnTo>
                    <a:pt x="2974" y="2617"/>
                  </a:lnTo>
                  <a:lnTo>
                    <a:pt x="2973" y="2630"/>
                  </a:lnTo>
                  <a:lnTo>
                    <a:pt x="2972" y="2643"/>
                  </a:lnTo>
                  <a:lnTo>
                    <a:pt x="2971" y="2657"/>
                  </a:lnTo>
                  <a:lnTo>
                    <a:pt x="2971" y="2670"/>
                  </a:lnTo>
                  <a:lnTo>
                    <a:pt x="2968" y="2673"/>
                  </a:lnTo>
                  <a:lnTo>
                    <a:pt x="2966" y="2678"/>
                  </a:lnTo>
                  <a:lnTo>
                    <a:pt x="2965" y="2683"/>
                  </a:lnTo>
                  <a:lnTo>
                    <a:pt x="2964" y="2687"/>
                  </a:lnTo>
                  <a:lnTo>
                    <a:pt x="2964" y="2697"/>
                  </a:lnTo>
                  <a:lnTo>
                    <a:pt x="2965" y="2708"/>
                  </a:lnTo>
                  <a:lnTo>
                    <a:pt x="2951" y="2724"/>
                  </a:lnTo>
                  <a:lnTo>
                    <a:pt x="2939" y="2741"/>
                  </a:lnTo>
                  <a:lnTo>
                    <a:pt x="2926" y="2757"/>
                  </a:lnTo>
                  <a:lnTo>
                    <a:pt x="2915" y="2775"/>
                  </a:lnTo>
                  <a:lnTo>
                    <a:pt x="2902" y="2792"/>
                  </a:lnTo>
                  <a:lnTo>
                    <a:pt x="2890" y="2809"/>
                  </a:lnTo>
                  <a:lnTo>
                    <a:pt x="2877" y="2826"/>
                  </a:lnTo>
                  <a:lnTo>
                    <a:pt x="2863" y="2840"/>
                  </a:lnTo>
                  <a:lnTo>
                    <a:pt x="2854" y="2861"/>
                  </a:lnTo>
                  <a:lnTo>
                    <a:pt x="2842" y="2882"/>
                  </a:lnTo>
                  <a:lnTo>
                    <a:pt x="2830" y="2904"/>
                  </a:lnTo>
                  <a:lnTo>
                    <a:pt x="2817" y="2924"/>
                  </a:lnTo>
                  <a:lnTo>
                    <a:pt x="2805" y="2946"/>
                  </a:lnTo>
                  <a:lnTo>
                    <a:pt x="2795" y="2968"/>
                  </a:lnTo>
                  <a:lnTo>
                    <a:pt x="2790" y="2978"/>
                  </a:lnTo>
                  <a:lnTo>
                    <a:pt x="2786" y="2989"/>
                  </a:lnTo>
                  <a:lnTo>
                    <a:pt x="2783" y="3000"/>
                  </a:lnTo>
                  <a:lnTo>
                    <a:pt x="2780" y="3011"/>
                  </a:lnTo>
                  <a:lnTo>
                    <a:pt x="2748" y="3007"/>
                  </a:lnTo>
                  <a:lnTo>
                    <a:pt x="2715" y="3002"/>
                  </a:lnTo>
                  <a:lnTo>
                    <a:pt x="2682" y="2997"/>
                  </a:lnTo>
                  <a:lnTo>
                    <a:pt x="2648" y="2990"/>
                  </a:lnTo>
                  <a:lnTo>
                    <a:pt x="2615" y="2984"/>
                  </a:lnTo>
                  <a:lnTo>
                    <a:pt x="2582" y="2975"/>
                  </a:lnTo>
                  <a:lnTo>
                    <a:pt x="2550" y="2968"/>
                  </a:lnTo>
                  <a:lnTo>
                    <a:pt x="2518" y="2960"/>
                  </a:lnTo>
                  <a:lnTo>
                    <a:pt x="2496" y="2960"/>
                  </a:lnTo>
                  <a:lnTo>
                    <a:pt x="2475" y="2959"/>
                  </a:lnTo>
                  <a:lnTo>
                    <a:pt x="2454" y="2958"/>
                  </a:lnTo>
                  <a:lnTo>
                    <a:pt x="2434" y="2957"/>
                  </a:lnTo>
                  <a:lnTo>
                    <a:pt x="2410" y="2948"/>
                  </a:lnTo>
                  <a:lnTo>
                    <a:pt x="2386" y="2941"/>
                  </a:lnTo>
                  <a:lnTo>
                    <a:pt x="2360" y="2936"/>
                  </a:lnTo>
                  <a:lnTo>
                    <a:pt x="2334" y="2932"/>
                  </a:lnTo>
                  <a:lnTo>
                    <a:pt x="2308" y="2929"/>
                  </a:lnTo>
                  <a:lnTo>
                    <a:pt x="2282" y="2925"/>
                  </a:lnTo>
                  <a:lnTo>
                    <a:pt x="2257" y="2923"/>
                  </a:lnTo>
                  <a:lnTo>
                    <a:pt x="2233" y="2920"/>
                  </a:lnTo>
                  <a:lnTo>
                    <a:pt x="2231" y="2907"/>
                  </a:lnTo>
                  <a:lnTo>
                    <a:pt x="2231" y="2893"/>
                  </a:lnTo>
                  <a:lnTo>
                    <a:pt x="2224" y="2893"/>
                  </a:lnTo>
                  <a:lnTo>
                    <a:pt x="2218" y="2893"/>
                  </a:lnTo>
                  <a:lnTo>
                    <a:pt x="2213" y="2894"/>
                  </a:lnTo>
                  <a:lnTo>
                    <a:pt x="2209" y="2895"/>
                  </a:lnTo>
                  <a:lnTo>
                    <a:pt x="2206" y="2897"/>
                  </a:lnTo>
                  <a:lnTo>
                    <a:pt x="2202" y="2902"/>
                  </a:lnTo>
                  <a:lnTo>
                    <a:pt x="2199" y="2906"/>
                  </a:lnTo>
                  <a:lnTo>
                    <a:pt x="2197" y="2912"/>
                  </a:lnTo>
                  <a:lnTo>
                    <a:pt x="2133" y="2903"/>
                  </a:lnTo>
                  <a:lnTo>
                    <a:pt x="2069" y="2893"/>
                  </a:lnTo>
                  <a:lnTo>
                    <a:pt x="2004" y="2883"/>
                  </a:lnTo>
                  <a:lnTo>
                    <a:pt x="1940" y="2873"/>
                  </a:lnTo>
                  <a:lnTo>
                    <a:pt x="1876" y="2863"/>
                  </a:lnTo>
                  <a:lnTo>
                    <a:pt x="1810" y="2855"/>
                  </a:lnTo>
                  <a:lnTo>
                    <a:pt x="1746" y="2847"/>
                  </a:lnTo>
                  <a:lnTo>
                    <a:pt x="1682" y="2840"/>
                  </a:lnTo>
                  <a:lnTo>
                    <a:pt x="1682" y="2850"/>
                  </a:lnTo>
                  <a:lnTo>
                    <a:pt x="1682" y="2859"/>
                  </a:lnTo>
                  <a:lnTo>
                    <a:pt x="1683" y="2868"/>
                  </a:lnTo>
                  <a:lnTo>
                    <a:pt x="1684" y="2878"/>
                  </a:lnTo>
                  <a:lnTo>
                    <a:pt x="1700" y="2887"/>
                  </a:lnTo>
                  <a:lnTo>
                    <a:pt x="1716" y="2895"/>
                  </a:lnTo>
                  <a:lnTo>
                    <a:pt x="1733" y="2903"/>
                  </a:lnTo>
                  <a:lnTo>
                    <a:pt x="1750" y="2910"/>
                  </a:lnTo>
                  <a:lnTo>
                    <a:pt x="1786" y="2923"/>
                  </a:lnTo>
                  <a:lnTo>
                    <a:pt x="1820" y="2936"/>
                  </a:lnTo>
                  <a:lnTo>
                    <a:pt x="1828" y="2966"/>
                  </a:lnTo>
                  <a:lnTo>
                    <a:pt x="1836" y="2995"/>
                  </a:lnTo>
                  <a:lnTo>
                    <a:pt x="1844" y="3023"/>
                  </a:lnTo>
                  <a:lnTo>
                    <a:pt x="1849" y="3051"/>
                  </a:lnTo>
                  <a:lnTo>
                    <a:pt x="1850" y="3064"/>
                  </a:lnTo>
                  <a:lnTo>
                    <a:pt x="1851" y="3079"/>
                  </a:lnTo>
                  <a:lnTo>
                    <a:pt x="1851" y="3092"/>
                  </a:lnTo>
                  <a:lnTo>
                    <a:pt x="1850" y="3106"/>
                  </a:lnTo>
                  <a:lnTo>
                    <a:pt x="1847" y="3119"/>
                  </a:lnTo>
                  <a:lnTo>
                    <a:pt x="1843" y="3134"/>
                  </a:lnTo>
                  <a:lnTo>
                    <a:pt x="1837" y="3147"/>
                  </a:lnTo>
                  <a:lnTo>
                    <a:pt x="1830" y="3162"/>
                  </a:lnTo>
                  <a:lnTo>
                    <a:pt x="1827" y="3179"/>
                  </a:lnTo>
                  <a:lnTo>
                    <a:pt x="1825" y="3195"/>
                  </a:lnTo>
                  <a:lnTo>
                    <a:pt x="1821" y="3211"/>
                  </a:lnTo>
                  <a:lnTo>
                    <a:pt x="1817" y="3227"/>
                  </a:lnTo>
                  <a:lnTo>
                    <a:pt x="1808" y="3258"/>
                  </a:lnTo>
                  <a:lnTo>
                    <a:pt x="1798" y="3291"/>
                  </a:lnTo>
                  <a:lnTo>
                    <a:pt x="1788" y="3322"/>
                  </a:lnTo>
                  <a:lnTo>
                    <a:pt x="1777" y="3353"/>
                  </a:lnTo>
                  <a:lnTo>
                    <a:pt x="1769" y="3385"/>
                  </a:lnTo>
                  <a:lnTo>
                    <a:pt x="1762" y="3417"/>
                  </a:lnTo>
                  <a:lnTo>
                    <a:pt x="1758" y="3419"/>
                  </a:lnTo>
                  <a:lnTo>
                    <a:pt x="1754" y="3423"/>
                  </a:lnTo>
                  <a:lnTo>
                    <a:pt x="1751" y="3428"/>
                  </a:lnTo>
                  <a:lnTo>
                    <a:pt x="1749" y="3433"/>
                  </a:lnTo>
                  <a:lnTo>
                    <a:pt x="1744" y="3444"/>
                  </a:lnTo>
                  <a:lnTo>
                    <a:pt x="1741" y="3458"/>
                  </a:lnTo>
                  <a:lnTo>
                    <a:pt x="1736" y="3486"/>
                  </a:lnTo>
                  <a:lnTo>
                    <a:pt x="1733" y="3508"/>
                  </a:lnTo>
                  <a:lnTo>
                    <a:pt x="1729" y="3508"/>
                  </a:lnTo>
                  <a:lnTo>
                    <a:pt x="1724" y="3508"/>
                  </a:lnTo>
                  <a:lnTo>
                    <a:pt x="1720" y="3530"/>
                  </a:lnTo>
                  <a:lnTo>
                    <a:pt x="1714" y="3552"/>
                  </a:lnTo>
                  <a:lnTo>
                    <a:pt x="1711" y="3562"/>
                  </a:lnTo>
                  <a:lnTo>
                    <a:pt x="1707" y="3573"/>
                  </a:lnTo>
                  <a:lnTo>
                    <a:pt x="1703" y="3583"/>
                  </a:lnTo>
                  <a:lnTo>
                    <a:pt x="1697" y="3593"/>
                  </a:lnTo>
                  <a:lnTo>
                    <a:pt x="1696" y="3614"/>
                  </a:lnTo>
                  <a:lnTo>
                    <a:pt x="1695" y="3635"/>
                  </a:lnTo>
                  <a:lnTo>
                    <a:pt x="1694" y="3656"/>
                  </a:lnTo>
                  <a:lnTo>
                    <a:pt x="1693" y="3677"/>
                  </a:lnTo>
                  <a:lnTo>
                    <a:pt x="1659" y="3673"/>
                  </a:lnTo>
                  <a:lnTo>
                    <a:pt x="1624" y="3670"/>
                  </a:lnTo>
                  <a:lnTo>
                    <a:pt x="1590" y="3667"/>
                  </a:lnTo>
                  <a:lnTo>
                    <a:pt x="1555" y="3664"/>
                  </a:lnTo>
                  <a:lnTo>
                    <a:pt x="1554" y="3679"/>
                  </a:lnTo>
                  <a:lnTo>
                    <a:pt x="1554" y="3693"/>
                  </a:lnTo>
                  <a:lnTo>
                    <a:pt x="1553" y="3707"/>
                  </a:lnTo>
                  <a:lnTo>
                    <a:pt x="1553" y="3721"/>
                  </a:lnTo>
                  <a:lnTo>
                    <a:pt x="1527" y="3721"/>
                  </a:lnTo>
                  <a:lnTo>
                    <a:pt x="1500" y="3721"/>
                  </a:lnTo>
                  <a:lnTo>
                    <a:pt x="1475" y="3721"/>
                  </a:lnTo>
                  <a:lnTo>
                    <a:pt x="1449" y="3721"/>
                  </a:lnTo>
                  <a:lnTo>
                    <a:pt x="1422" y="3721"/>
                  </a:lnTo>
                  <a:lnTo>
                    <a:pt x="1396" y="3721"/>
                  </a:lnTo>
                  <a:lnTo>
                    <a:pt x="1369" y="3721"/>
                  </a:lnTo>
                  <a:lnTo>
                    <a:pt x="1343" y="3721"/>
                  </a:lnTo>
                  <a:lnTo>
                    <a:pt x="1338" y="3720"/>
                  </a:lnTo>
                  <a:lnTo>
                    <a:pt x="1335" y="3718"/>
                  </a:lnTo>
                  <a:lnTo>
                    <a:pt x="1335" y="3715"/>
                  </a:lnTo>
                  <a:lnTo>
                    <a:pt x="1335" y="3713"/>
                  </a:lnTo>
                  <a:lnTo>
                    <a:pt x="1312" y="3713"/>
                  </a:lnTo>
                  <a:lnTo>
                    <a:pt x="1290" y="3713"/>
                  </a:lnTo>
                  <a:lnTo>
                    <a:pt x="1268" y="3713"/>
                  </a:lnTo>
                  <a:lnTo>
                    <a:pt x="1246" y="3713"/>
                  </a:lnTo>
                  <a:lnTo>
                    <a:pt x="1246" y="3715"/>
                  </a:lnTo>
                  <a:lnTo>
                    <a:pt x="1246" y="3718"/>
                  </a:lnTo>
                  <a:lnTo>
                    <a:pt x="1241" y="3720"/>
                  </a:lnTo>
                  <a:lnTo>
                    <a:pt x="1238" y="3722"/>
                  </a:lnTo>
                  <a:lnTo>
                    <a:pt x="1237" y="3725"/>
                  </a:lnTo>
                  <a:lnTo>
                    <a:pt x="1236" y="3730"/>
                  </a:lnTo>
                  <a:lnTo>
                    <a:pt x="1238" y="3731"/>
                  </a:lnTo>
                  <a:lnTo>
                    <a:pt x="1242" y="3733"/>
                  </a:lnTo>
                  <a:lnTo>
                    <a:pt x="1242" y="3743"/>
                  </a:lnTo>
                  <a:lnTo>
                    <a:pt x="1242" y="3753"/>
                  </a:lnTo>
                  <a:lnTo>
                    <a:pt x="1242" y="3765"/>
                  </a:lnTo>
                  <a:lnTo>
                    <a:pt x="1243" y="3775"/>
                  </a:lnTo>
                  <a:lnTo>
                    <a:pt x="1239" y="3774"/>
                  </a:lnTo>
                  <a:lnTo>
                    <a:pt x="1235" y="3772"/>
                  </a:lnTo>
                  <a:lnTo>
                    <a:pt x="1230" y="3769"/>
                  </a:lnTo>
                  <a:lnTo>
                    <a:pt x="1226" y="3765"/>
                  </a:lnTo>
                  <a:lnTo>
                    <a:pt x="1216" y="3753"/>
                  </a:lnTo>
                  <a:lnTo>
                    <a:pt x="1206" y="3740"/>
                  </a:lnTo>
                  <a:lnTo>
                    <a:pt x="1188" y="3711"/>
                  </a:lnTo>
                  <a:lnTo>
                    <a:pt x="1174" y="3689"/>
                  </a:lnTo>
                  <a:lnTo>
                    <a:pt x="1174" y="3675"/>
                  </a:lnTo>
                  <a:lnTo>
                    <a:pt x="1174" y="3662"/>
                  </a:lnTo>
                  <a:lnTo>
                    <a:pt x="1174" y="3649"/>
                  </a:lnTo>
                  <a:lnTo>
                    <a:pt x="1174" y="3636"/>
                  </a:lnTo>
                  <a:lnTo>
                    <a:pt x="1160" y="3628"/>
                  </a:lnTo>
                  <a:lnTo>
                    <a:pt x="1153" y="3624"/>
                  </a:lnTo>
                  <a:lnTo>
                    <a:pt x="1147" y="3621"/>
                  </a:lnTo>
                  <a:lnTo>
                    <a:pt x="1140" y="3619"/>
                  </a:lnTo>
                  <a:lnTo>
                    <a:pt x="1140" y="3615"/>
                  </a:lnTo>
                  <a:lnTo>
                    <a:pt x="1140" y="3611"/>
                  </a:lnTo>
                  <a:lnTo>
                    <a:pt x="1128" y="3619"/>
                  </a:lnTo>
                  <a:lnTo>
                    <a:pt x="1121" y="3624"/>
                  </a:lnTo>
                  <a:lnTo>
                    <a:pt x="1114" y="3627"/>
                  </a:lnTo>
                  <a:lnTo>
                    <a:pt x="1102" y="3631"/>
                  </a:lnTo>
                  <a:lnTo>
                    <a:pt x="1087" y="3620"/>
                  </a:lnTo>
                  <a:lnTo>
                    <a:pt x="1072" y="3611"/>
                  </a:lnTo>
                  <a:lnTo>
                    <a:pt x="1057" y="3602"/>
                  </a:lnTo>
                  <a:lnTo>
                    <a:pt x="1041" y="3592"/>
                  </a:lnTo>
                  <a:lnTo>
                    <a:pt x="1003" y="3587"/>
                  </a:lnTo>
                  <a:lnTo>
                    <a:pt x="968" y="3583"/>
                  </a:lnTo>
                  <a:lnTo>
                    <a:pt x="938" y="3580"/>
                  </a:lnTo>
                  <a:lnTo>
                    <a:pt x="913" y="3577"/>
                  </a:lnTo>
                  <a:lnTo>
                    <a:pt x="893" y="3575"/>
                  </a:lnTo>
                  <a:lnTo>
                    <a:pt x="877" y="3573"/>
                  </a:lnTo>
                  <a:lnTo>
                    <a:pt x="868" y="3571"/>
                  </a:lnTo>
                  <a:lnTo>
                    <a:pt x="865" y="3570"/>
                  </a:lnTo>
                  <a:lnTo>
                    <a:pt x="865" y="3569"/>
                  </a:lnTo>
                  <a:lnTo>
                    <a:pt x="864" y="3568"/>
                  </a:lnTo>
                  <a:lnTo>
                    <a:pt x="861" y="3567"/>
                  </a:lnTo>
                  <a:lnTo>
                    <a:pt x="854" y="3567"/>
                  </a:lnTo>
                  <a:lnTo>
                    <a:pt x="830" y="3567"/>
                  </a:lnTo>
                  <a:lnTo>
                    <a:pt x="781" y="3565"/>
                  </a:lnTo>
                  <a:lnTo>
                    <a:pt x="781" y="3571"/>
                  </a:lnTo>
                  <a:lnTo>
                    <a:pt x="782" y="3574"/>
                  </a:lnTo>
                  <a:lnTo>
                    <a:pt x="783" y="3574"/>
                  </a:lnTo>
                  <a:lnTo>
                    <a:pt x="785" y="3575"/>
                  </a:lnTo>
                  <a:lnTo>
                    <a:pt x="789" y="3603"/>
                  </a:lnTo>
                  <a:lnTo>
                    <a:pt x="794" y="3631"/>
                  </a:lnTo>
                  <a:lnTo>
                    <a:pt x="799" y="3659"/>
                  </a:lnTo>
                  <a:lnTo>
                    <a:pt x="805" y="3688"/>
                  </a:lnTo>
                  <a:lnTo>
                    <a:pt x="809" y="3688"/>
                  </a:lnTo>
                  <a:lnTo>
                    <a:pt x="813" y="3688"/>
                  </a:lnTo>
                  <a:lnTo>
                    <a:pt x="811" y="3712"/>
                  </a:lnTo>
                  <a:lnTo>
                    <a:pt x="809" y="3736"/>
                  </a:lnTo>
                  <a:lnTo>
                    <a:pt x="807" y="3759"/>
                  </a:lnTo>
                  <a:lnTo>
                    <a:pt x="805" y="3783"/>
                  </a:lnTo>
                  <a:lnTo>
                    <a:pt x="801" y="3783"/>
                  </a:lnTo>
                  <a:lnTo>
                    <a:pt x="796" y="3783"/>
                  </a:lnTo>
                  <a:lnTo>
                    <a:pt x="794" y="3800"/>
                  </a:lnTo>
                  <a:lnTo>
                    <a:pt x="793" y="3815"/>
                  </a:lnTo>
                  <a:lnTo>
                    <a:pt x="791" y="3832"/>
                  </a:lnTo>
                  <a:lnTo>
                    <a:pt x="789" y="3849"/>
                  </a:lnTo>
                  <a:lnTo>
                    <a:pt x="736" y="3840"/>
                  </a:lnTo>
                  <a:lnTo>
                    <a:pt x="683" y="3831"/>
                  </a:lnTo>
                  <a:lnTo>
                    <a:pt x="631" y="3822"/>
                  </a:lnTo>
                  <a:lnTo>
                    <a:pt x="579" y="3812"/>
                  </a:lnTo>
                  <a:lnTo>
                    <a:pt x="526" y="3804"/>
                  </a:lnTo>
                  <a:lnTo>
                    <a:pt x="473" y="3797"/>
                  </a:lnTo>
                  <a:lnTo>
                    <a:pt x="420" y="3790"/>
                  </a:lnTo>
                  <a:lnTo>
                    <a:pt x="366" y="3783"/>
                  </a:lnTo>
                  <a:lnTo>
                    <a:pt x="368" y="3766"/>
                  </a:lnTo>
                  <a:lnTo>
                    <a:pt x="370" y="3748"/>
                  </a:lnTo>
                  <a:lnTo>
                    <a:pt x="372" y="3731"/>
                  </a:lnTo>
                  <a:lnTo>
                    <a:pt x="375" y="3716"/>
                  </a:lnTo>
                  <a:lnTo>
                    <a:pt x="382" y="3683"/>
                  </a:lnTo>
                  <a:lnTo>
                    <a:pt x="389" y="3648"/>
                  </a:lnTo>
                  <a:lnTo>
                    <a:pt x="390" y="3626"/>
                  </a:lnTo>
                  <a:lnTo>
                    <a:pt x="392" y="3604"/>
                  </a:lnTo>
                  <a:lnTo>
                    <a:pt x="395" y="3582"/>
                  </a:lnTo>
                  <a:lnTo>
                    <a:pt x="399" y="3560"/>
                  </a:lnTo>
                  <a:lnTo>
                    <a:pt x="403" y="3538"/>
                  </a:lnTo>
                  <a:lnTo>
                    <a:pt x="406" y="3517"/>
                  </a:lnTo>
                  <a:lnTo>
                    <a:pt x="410" y="3495"/>
                  </a:lnTo>
                  <a:lnTo>
                    <a:pt x="411" y="3473"/>
                  </a:lnTo>
                  <a:lnTo>
                    <a:pt x="415" y="3473"/>
                  </a:lnTo>
                  <a:lnTo>
                    <a:pt x="419" y="3473"/>
                  </a:lnTo>
                  <a:lnTo>
                    <a:pt x="419" y="3458"/>
                  </a:lnTo>
                  <a:lnTo>
                    <a:pt x="419" y="3442"/>
                  </a:lnTo>
                  <a:lnTo>
                    <a:pt x="419" y="3428"/>
                  </a:lnTo>
                  <a:lnTo>
                    <a:pt x="419" y="3413"/>
                  </a:lnTo>
                  <a:lnTo>
                    <a:pt x="423" y="3413"/>
                  </a:lnTo>
                  <a:lnTo>
                    <a:pt x="426" y="3413"/>
                  </a:lnTo>
                  <a:lnTo>
                    <a:pt x="429" y="3380"/>
                  </a:lnTo>
                  <a:lnTo>
                    <a:pt x="434" y="3346"/>
                  </a:lnTo>
                  <a:lnTo>
                    <a:pt x="437" y="3329"/>
                  </a:lnTo>
                  <a:lnTo>
                    <a:pt x="438" y="3312"/>
                  </a:lnTo>
                  <a:lnTo>
                    <a:pt x="439" y="3296"/>
                  </a:lnTo>
                  <a:lnTo>
                    <a:pt x="439" y="3280"/>
                  </a:lnTo>
                  <a:lnTo>
                    <a:pt x="406" y="3277"/>
                  </a:lnTo>
                  <a:lnTo>
                    <a:pt x="386" y="3275"/>
                  </a:lnTo>
                  <a:lnTo>
                    <a:pt x="363" y="3271"/>
                  </a:lnTo>
                  <a:lnTo>
                    <a:pt x="331" y="3264"/>
                  </a:lnTo>
                  <a:lnTo>
                    <a:pt x="333" y="3233"/>
                  </a:lnTo>
                  <a:lnTo>
                    <a:pt x="337" y="3202"/>
                  </a:lnTo>
                  <a:lnTo>
                    <a:pt x="342" y="3171"/>
                  </a:lnTo>
                  <a:lnTo>
                    <a:pt x="348" y="3141"/>
                  </a:lnTo>
                  <a:lnTo>
                    <a:pt x="355" y="3111"/>
                  </a:lnTo>
                  <a:lnTo>
                    <a:pt x="360" y="3080"/>
                  </a:lnTo>
                  <a:lnTo>
                    <a:pt x="365" y="3050"/>
                  </a:lnTo>
                  <a:lnTo>
                    <a:pt x="370" y="3019"/>
                  </a:lnTo>
                  <a:lnTo>
                    <a:pt x="374" y="3009"/>
                  </a:lnTo>
                  <a:lnTo>
                    <a:pt x="378" y="3001"/>
                  </a:lnTo>
                  <a:lnTo>
                    <a:pt x="383" y="2992"/>
                  </a:lnTo>
                  <a:lnTo>
                    <a:pt x="387" y="2983"/>
                  </a:lnTo>
                  <a:lnTo>
                    <a:pt x="400" y="2994"/>
                  </a:lnTo>
                  <a:lnTo>
                    <a:pt x="416" y="3004"/>
                  </a:lnTo>
                  <a:lnTo>
                    <a:pt x="423" y="3009"/>
                  </a:lnTo>
                  <a:lnTo>
                    <a:pt x="428" y="3017"/>
                  </a:lnTo>
                  <a:lnTo>
                    <a:pt x="430" y="3020"/>
                  </a:lnTo>
                  <a:lnTo>
                    <a:pt x="432" y="3024"/>
                  </a:lnTo>
                  <a:lnTo>
                    <a:pt x="433" y="3027"/>
                  </a:lnTo>
                  <a:lnTo>
                    <a:pt x="433" y="3032"/>
                  </a:lnTo>
                  <a:lnTo>
                    <a:pt x="459" y="3031"/>
                  </a:lnTo>
                  <a:lnTo>
                    <a:pt x="483" y="3028"/>
                  </a:lnTo>
                  <a:lnTo>
                    <a:pt x="488" y="3027"/>
                  </a:lnTo>
                  <a:lnTo>
                    <a:pt x="493" y="3025"/>
                  </a:lnTo>
                  <a:lnTo>
                    <a:pt x="497" y="3022"/>
                  </a:lnTo>
                  <a:lnTo>
                    <a:pt x="499" y="3019"/>
                  </a:lnTo>
                  <a:lnTo>
                    <a:pt x="502" y="3015"/>
                  </a:lnTo>
                  <a:lnTo>
                    <a:pt x="503" y="3009"/>
                  </a:lnTo>
                  <a:lnTo>
                    <a:pt x="503" y="3004"/>
                  </a:lnTo>
                  <a:lnTo>
                    <a:pt x="503" y="2997"/>
                  </a:lnTo>
                  <a:lnTo>
                    <a:pt x="512" y="2992"/>
                  </a:lnTo>
                  <a:lnTo>
                    <a:pt x="521" y="2989"/>
                  </a:lnTo>
                  <a:lnTo>
                    <a:pt x="529" y="2987"/>
                  </a:lnTo>
                  <a:lnTo>
                    <a:pt x="542" y="2985"/>
                  </a:lnTo>
                  <a:lnTo>
                    <a:pt x="544" y="2993"/>
                  </a:lnTo>
                  <a:lnTo>
                    <a:pt x="548" y="3001"/>
                  </a:lnTo>
                  <a:lnTo>
                    <a:pt x="551" y="3008"/>
                  </a:lnTo>
                  <a:lnTo>
                    <a:pt x="555" y="3014"/>
                  </a:lnTo>
                  <a:lnTo>
                    <a:pt x="559" y="3018"/>
                  </a:lnTo>
                  <a:lnTo>
                    <a:pt x="565" y="3022"/>
                  </a:lnTo>
                  <a:lnTo>
                    <a:pt x="572" y="3024"/>
                  </a:lnTo>
                  <a:lnTo>
                    <a:pt x="582" y="3026"/>
                  </a:lnTo>
                  <a:lnTo>
                    <a:pt x="584" y="3019"/>
                  </a:lnTo>
                  <a:lnTo>
                    <a:pt x="585" y="3013"/>
                  </a:lnTo>
                  <a:lnTo>
                    <a:pt x="603" y="3014"/>
                  </a:lnTo>
                  <a:lnTo>
                    <a:pt x="621" y="3014"/>
                  </a:lnTo>
                  <a:lnTo>
                    <a:pt x="629" y="3013"/>
                  </a:lnTo>
                  <a:lnTo>
                    <a:pt x="638" y="3011"/>
                  </a:lnTo>
                  <a:lnTo>
                    <a:pt x="645" y="3007"/>
                  </a:lnTo>
                  <a:lnTo>
                    <a:pt x="653" y="3002"/>
                  </a:lnTo>
                  <a:lnTo>
                    <a:pt x="652" y="2963"/>
                  </a:lnTo>
                  <a:lnTo>
                    <a:pt x="649" y="2924"/>
                  </a:lnTo>
                  <a:lnTo>
                    <a:pt x="645" y="2886"/>
                  </a:lnTo>
                  <a:lnTo>
                    <a:pt x="639" y="2848"/>
                  </a:lnTo>
                  <a:lnTo>
                    <a:pt x="619" y="2839"/>
                  </a:lnTo>
                  <a:lnTo>
                    <a:pt x="598" y="2830"/>
                  </a:lnTo>
                  <a:lnTo>
                    <a:pt x="578" y="2822"/>
                  </a:lnTo>
                  <a:lnTo>
                    <a:pt x="556" y="2811"/>
                  </a:lnTo>
                  <a:lnTo>
                    <a:pt x="536" y="2801"/>
                  </a:lnTo>
                  <a:lnTo>
                    <a:pt x="515" y="2791"/>
                  </a:lnTo>
                  <a:lnTo>
                    <a:pt x="497" y="2778"/>
                  </a:lnTo>
                  <a:lnTo>
                    <a:pt x="480" y="2766"/>
                  </a:lnTo>
                  <a:lnTo>
                    <a:pt x="476" y="2750"/>
                  </a:lnTo>
                  <a:lnTo>
                    <a:pt x="470" y="2736"/>
                  </a:lnTo>
                  <a:lnTo>
                    <a:pt x="464" y="2721"/>
                  </a:lnTo>
                  <a:lnTo>
                    <a:pt x="456" y="2707"/>
                  </a:lnTo>
                  <a:lnTo>
                    <a:pt x="449" y="2693"/>
                  </a:lnTo>
                  <a:lnTo>
                    <a:pt x="443" y="2679"/>
                  </a:lnTo>
                  <a:lnTo>
                    <a:pt x="438" y="2664"/>
                  </a:lnTo>
                  <a:lnTo>
                    <a:pt x="434" y="2649"/>
                  </a:lnTo>
                  <a:lnTo>
                    <a:pt x="387" y="2640"/>
                  </a:lnTo>
                  <a:lnTo>
                    <a:pt x="358" y="2635"/>
                  </a:lnTo>
                  <a:lnTo>
                    <a:pt x="339" y="2631"/>
                  </a:lnTo>
                  <a:lnTo>
                    <a:pt x="317" y="2625"/>
                  </a:lnTo>
                  <a:lnTo>
                    <a:pt x="316" y="2614"/>
                  </a:lnTo>
                  <a:lnTo>
                    <a:pt x="316" y="2604"/>
                  </a:lnTo>
                  <a:lnTo>
                    <a:pt x="319" y="2603"/>
                  </a:lnTo>
                  <a:lnTo>
                    <a:pt x="322" y="2602"/>
                  </a:lnTo>
                  <a:lnTo>
                    <a:pt x="325" y="2582"/>
                  </a:lnTo>
                  <a:lnTo>
                    <a:pt x="326" y="2562"/>
                  </a:lnTo>
                  <a:lnTo>
                    <a:pt x="327" y="2543"/>
                  </a:lnTo>
                  <a:lnTo>
                    <a:pt x="326" y="2523"/>
                  </a:lnTo>
                  <a:lnTo>
                    <a:pt x="325" y="2503"/>
                  </a:lnTo>
                  <a:lnTo>
                    <a:pt x="321" y="2484"/>
                  </a:lnTo>
                  <a:lnTo>
                    <a:pt x="316" y="2465"/>
                  </a:lnTo>
                  <a:lnTo>
                    <a:pt x="310" y="2446"/>
                  </a:lnTo>
                  <a:lnTo>
                    <a:pt x="303" y="2403"/>
                  </a:lnTo>
                  <a:lnTo>
                    <a:pt x="294" y="2360"/>
                  </a:lnTo>
                  <a:lnTo>
                    <a:pt x="285" y="2317"/>
                  </a:lnTo>
                  <a:lnTo>
                    <a:pt x="275" y="2274"/>
                  </a:lnTo>
                  <a:lnTo>
                    <a:pt x="254" y="2189"/>
                  </a:lnTo>
                  <a:lnTo>
                    <a:pt x="231" y="2104"/>
                  </a:lnTo>
                  <a:lnTo>
                    <a:pt x="208" y="2020"/>
                  </a:lnTo>
                  <a:lnTo>
                    <a:pt x="188" y="1935"/>
                  </a:lnTo>
                  <a:lnTo>
                    <a:pt x="177" y="1892"/>
                  </a:lnTo>
                  <a:lnTo>
                    <a:pt x="168" y="1849"/>
                  </a:lnTo>
                  <a:lnTo>
                    <a:pt x="160" y="1806"/>
                  </a:lnTo>
                  <a:lnTo>
                    <a:pt x="151" y="1763"/>
                  </a:lnTo>
                  <a:lnTo>
                    <a:pt x="148" y="1763"/>
                  </a:lnTo>
                  <a:lnTo>
                    <a:pt x="144" y="1763"/>
                  </a:lnTo>
                  <a:lnTo>
                    <a:pt x="143" y="1752"/>
                  </a:lnTo>
                  <a:lnTo>
                    <a:pt x="143" y="1742"/>
                  </a:lnTo>
                  <a:lnTo>
                    <a:pt x="140" y="1740"/>
                  </a:lnTo>
                  <a:lnTo>
                    <a:pt x="137" y="1739"/>
                  </a:lnTo>
                  <a:lnTo>
                    <a:pt x="132" y="1704"/>
                  </a:lnTo>
                  <a:lnTo>
                    <a:pt x="123" y="1667"/>
                  </a:lnTo>
                  <a:lnTo>
                    <a:pt x="115" y="1631"/>
                  </a:lnTo>
                  <a:lnTo>
                    <a:pt x="108" y="1595"/>
                  </a:lnTo>
                  <a:lnTo>
                    <a:pt x="103" y="1594"/>
                  </a:lnTo>
                  <a:lnTo>
                    <a:pt x="99" y="1591"/>
                  </a:lnTo>
                  <a:lnTo>
                    <a:pt x="95" y="1586"/>
                  </a:lnTo>
                  <a:lnTo>
                    <a:pt x="93" y="1581"/>
                  </a:lnTo>
                  <a:lnTo>
                    <a:pt x="90" y="1567"/>
                  </a:lnTo>
                  <a:lnTo>
                    <a:pt x="88" y="1550"/>
                  </a:lnTo>
                  <a:lnTo>
                    <a:pt x="87" y="1532"/>
                  </a:lnTo>
                  <a:lnTo>
                    <a:pt x="86" y="1516"/>
                  </a:lnTo>
                  <a:lnTo>
                    <a:pt x="85" y="1509"/>
                  </a:lnTo>
                  <a:lnTo>
                    <a:pt x="84" y="1502"/>
                  </a:lnTo>
                  <a:lnTo>
                    <a:pt x="82" y="1498"/>
                  </a:lnTo>
                  <a:lnTo>
                    <a:pt x="80" y="1494"/>
                  </a:lnTo>
                  <a:lnTo>
                    <a:pt x="69" y="1452"/>
                  </a:lnTo>
                  <a:lnTo>
                    <a:pt x="57" y="1406"/>
                  </a:lnTo>
                  <a:lnTo>
                    <a:pt x="44" y="1359"/>
                  </a:lnTo>
                  <a:lnTo>
                    <a:pt x="30" y="1312"/>
                  </a:lnTo>
                  <a:lnTo>
                    <a:pt x="19" y="1263"/>
                  </a:lnTo>
                  <a:lnTo>
                    <a:pt x="8" y="1215"/>
                  </a:lnTo>
                  <a:lnTo>
                    <a:pt x="5" y="1191"/>
                  </a:lnTo>
                  <a:lnTo>
                    <a:pt x="2" y="1168"/>
                  </a:lnTo>
                  <a:lnTo>
                    <a:pt x="0" y="1146"/>
                  </a:lnTo>
                  <a:lnTo>
                    <a:pt x="0" y="1124"/>
                  </a:lnTo>
                  <a:lnTo>
                    <a:pt x="11" y="1108"/>
                  </a:lnTo>
                  <a:lnTo>
                    <a:pt x="24" y="1094"/>
                  </a:lnTo>
                  <a:lnTo>
                    <a:pt x="35" y="1070"/>
                  </a:lnTo>
                  <a:lnTo>
                    <a:pt x="48" y="1046"/>
                  </a:lnTo>
                  <a:lnTo>
                    <a:pt x="62" y="1022"/>
                  </a:lnTo>
                  <a:lnTo>
                    <a:pt x="78" y="999"/>
                  </a:lnTo>
                  <a:lnTo>
                    <a:pt x="93" y="976"/>
                  </a:lnTo>
                  <a:lnTo>
                    <a:pt x="111" y="955"/>
                  </a:lnTo>
                  <a:lnTo>
                    <a:pt x="129" y="933"/>
                  </a:lnTo>
                  <a:lnTo>
                    <a:pt x="146" y="912"/>
                  </a:lnTo>
                  <a:lnTo>
                    <a:pt x="184" y="870"/>
                  </a:lnTo>
                  <a:lnTo>
                    <a:pt x="220" y="828"/>
                  </a:lnTo>
                  <a:lnTo>
                    <a:pt x="256" y="787"/>
                  </a:lnTo>
                  <a:lnTo>
                    <a:pt x="290" y="745"/>
                  </a:lnTo>
                  <a:lnTo>
                    <a:pt x="308" y="705"/>
                  </a:lnTo>
                  <a:lnTo>
                    <a:pt x="326" y="663"/>
                  </a:lnTo>
                  <a:lnTo>
                    <a:pt x="344" y="622"/>
                  </a:lnTo>
                  <a:lnTo>
                    <a:pt x="362" y="579"/>
                  </a:lnTo>
                  <a:lnTo>
                    <a:pt x="381" y="538"/>
                  </a:lnTo>
                  <a:lnTo>
                    <a:pt x="399" y="496"/>
                  </a:lnTo>
                  <a:lnTo>
                    <a:pt x="419" y="456"/>
                  </a:lnTo>
                  <a:lnTo>
                    <a:pt x="441" y="416"/>
                  </a:lnTo>
                  <a:lnTo>
                    <a:pt x="443" y="404"/>
                  </a:lnTo>
                  <a:lnTo>
                    <a:pt x="447" y="391"/>
                  </a:lnTo>
                  <a:lnTo>
                    <a:pt x="451" y="380"/>
                  </a:lnTo>
                  <a:lnTo>
                    <a:pt x="457" y="370"/>
                  </a:lnTo>
                  <a:lnTo>
                    <a:pt x="470" y="349"/>
                  </a:lnTo>
                  <a:lnTo>
                    <a:pt x="484" y="330"/>
                  </a:lnTo>
                  <a:lnTo>
                    <a:pt x="499" y="312"/>
                  </a:lnTo>
                  <a:lnTo>
                    <a:pt x="512" y="293"/>
                  </a:lnTo>
                  <a:lnTo>
                    <a:pt x="518" y="283"/>
                  </a:lnTo>
                  <a:lnTo>
                    <a:pt x="525" y="271"/>
                  </a:lnTo>
                  <a:lnTo>
                    <a:pt x="530" y="260"/>
                  </a:lnTo>
                  <a:lnTo>
                    <a:pt x="534" y="248"/>
                  </a:lnTo>
                  <a:lnTo>
                    <a:pt x="541" y="240"/>
                  </a:lnTo>
                  <a:lnTo>
                    <a:pt x="549" y="232"/>
                  </a:lnTo>
                  <a:lnTo>
                    <a:pt x="556" y="222"/>
                  </a:lnTo>
                  <a:lnTo>
                    <a:pt x="561" y="213"/>
                  </a:lnTo>
                  <a:lnTo>
                    <a:pt x="572" y="193"/>
                  </a:lnTo>
                  <a:lnTo>
                    <a:pt x="583" y="173"/>
                  </a:lnTo>
                  <a:lnTo>
                    <a:pt x="593" y="153"/>
                  </a:lnTo>
                  <a:lnTo>
                    <a:pt x="605" y="133"/>
                  </a:lnTo>
                  <a:lnTo>
                    <a:pt x="611" y="124"/>
                  </a:lnTo>
                  <a:lnTo>
                    <a:pt x="617" y="116"/>
                  </a:lnTo>
                  <a:lnTo>
                    <a:pt x="625" y="107"/>
                  </a:lnTo>
                  <a:lnTo>
                    <a:pt x="633" y="100"/>
                  </a:lnTo>
                  <a:lnTo>
                    <a:pt x="636" y="95"/>
                  </a:lnTo>
                  <a:lnTo>
                    <a:pt x="639" y="90"/>
                  </a:lnTo>
                  <a:lnTo>
                    <a:pt x="642" y="85"/>
                  </a:lnTo>
                  <a:lnTo>
                    <a:pt x="647" y="80"/>
                  </a:lnTo>
                  <a:lnTo>
                    <a:pt x="658" y="72"/>
                  </a:lnTo>
                  <a:lnTo>
                    <a:pt x="671" y="65"/>
                  </a:lnTo>
                  <a:lnTo>
                    <a:pt x="698" y="51"/>
                  </a:lnTo>
                  <a:lnTo>
                    <a:pt x="722" y="40"/>
                  </a:lnTo>
                  <a:lnTo>
                    <a:pt x="723" y="36"/>
                  </a:lnTo>
                  <a:lnTo>
                    <a:pt x="726" y="31"/>
                  </a:lnTo>
                  <a:lnTo>
                    <a:pt x="729" y="26"/>
                  </a:lnTo>
                  <a:lnTo>
                    <a:pt x="732" y="22"/>
                  </a:lnTo>
                  <a:lnTo>
                    <a:pt x="740" y="16"/>
                  </a:lnTo>
                  <a:lnTo>
                    <a:pt x="750" y="10"/>
                  </a:lnTo>
                  <a:lnTo>
                    <a:pt x="760" y="6"/>
                  </a:lnTo>
                  <a:lnTo>
                    <a:pt x="770" y="4"/>
                  </a:lnTo>
                  <a:lnTo>
                    <a:pt x="782" y="1"/>
                  </a:lnTo>
                  <a:lnTo>
                    <a:pt x="792" y="0"/>
                  </a:lnTo>
                  <a:lnTo>
                    <a:pt x="803" y="13"/>
                  </a:lnTo>
                  <a:lnTo>
                    <a:pt x="816" y="23"/>
                  </a:lnTo>
                  <a:lnTo>
                    <a:pt x="830" y="34"/>
                  </a:lnTo>
                  <a:lnTo>
                    <a:pt x="843" y="42"/>
                  </a:lnTo>
                  <a:lnTo>
                    <a:pt x="874" y="59"/>
                  </a:lnTo>
                  <a:lnTo>
                    <a:pt x="905" y="74"/>
                  </a:lnTo>
                  <a:lnTo>
                    <a:pt x="937" y="89"/>
                  </a:lnTo>
                  <a:lnTo>
                    <a:pt x="968" y="105"/>
                  </a:lnTo>
                  <a:lnTo>
                    <a:pt x="983" y="113"/>
                  </a:lnTo>
                  <a:lnTo>
                    <a:pt x="996" y="123"/>
                  </a:lnTo>
                  <a:lnTo>
                    <a:pt x="1009" y="132"/>
                  </a:lnTo>
                  <a:lnTo>
                    <a:pt x="1021" y="143"/>
                  </a:lnTo>
                  <a:lnTo>
                    <a:pt x="1027" y="146"/>
                  </a:lnTo>
                  <a:lnTo>
                    <a:pt x="1033" y="149"/>
                  </a:lnTo>
                  <a:lnTo>
                    <a:pt x="1038" y="152"/>
                  </a:lnTo>
                  <a:lnTo>
                    <a:pt x="1042" y="156"/>
                  </a:lnTo>
                  <a:lnTo>
                    <a:pt x="1051" y="165"/>
                  </a:lnTo>
                  <a:lnTo>
                    <a:pt x="1061" y="175"/>
                  </a:lnTo>
                  <a:lnTo>
                    <a:pt x="1098" y="196"/>
                  </a:lnTo>
                  <a:lnTo>
                    <a:pt x="1136" y="219"/>
                  </a:lnTo>
                  <a:lnTo>
                    <a:pt x="1174" y="242"/>
                  </a:lnTo>
                  <a:lnTo>
                    <a:pt x="1211" y="265"/>
                  </a:lnTo>
                  <a:lnTo>
                    <a:pt x="1248" y="288"/>
                  </a:lnTo>
                  <a:lnTo>
                    <a:pt x="1286" y="311"/>
                  </a:lnTo>
                  <a:lnTo>
                    <a:pt x="1323" y="333"/>
                  </a:lnTo>
                  <a:lnTo>
                    <a:pt x="1360" y="355"/>
                  </a:lnTo>
                  <a:lnTo>
                    <a:pt x="1365" y="359"/>
                  </a:lnTo>
                  <a:lnTo>
                    <a:pt x="1370" y="363"/>
                  </a:lnTo>
                  <a:lnTo>
                    <a:pt x="1375" y="367"/>
                  </a:lnTo>
                  <a:lnTo>
                    <a:pt x="1381" y="371"/>
                  </a:lnTo>
                  <a:lnTo>
                    <a:pt x="1395" y="376"/>
                  </a:lnTo>
                  <a:lnTo>
                    <a:pt x="1409" y="381"/>
                  </a:lnTo>
                  <a:lnTo>
                    <a:pt x="1426" y="385"/>
                  </a:lnTo>
                  <a:lnTo>
                    <a:pt x="1442" y="388"/>
                  </a:lnTo>
                  <a:lnTo>
                    <a:pt x="1460" y="390"/>
                  </a:lnTo>
                  <a:lnTo>
                    <a:pt x="1479" y="393"/>
                  </a:lnTo>
                  <a:lnTo>
                    <a:pt x="1515" y="396"/>
                  </a:lnTo>
                  <a:lnTo>
                    <a:pt x="1550" y="399"/>
                  </a:lnTo>
                  <a:lnTo>
                    <a:pt x="1583" y="401"/>
                  </a:lnTo>
                  <a:lnTo>
                    <a:pt x="1610" y="40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43" name="Freeform 381">
              <a:extLst>
                <a:ext uri="{FF2B5EF4-FFF2-40B4-BE49-F238E27FC236}">
                  <a16:creationId xmlns:a16="http://schemas.microsoft.com/office/drawing/2014/main" id="{764791D2-B9A5-4E76-8B5B-E56990D33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220" y="1286179"/>
              <a:ext cx="1069195" cy="1158701"/>
            </a:xfrm>
            <a:custGeom>
              <a:avLst/>
              <a:gdLst>
                <a:gd name="T0" fmla="*/ 2147483646 w 2621"/>
                <a:gd name="T1" fmla="*/ 2147483646 h 2997"/>
                <a:gd name="T2" fmla="*/ 2147483646 w 2621"/>
                <a:gd name="T3" fmla="*/ 2147483646 h 2997"/>
                <a:gd name="T4" fmla="*/ 2147483646 w 2621"/>
                <a:gd name="T5" fmla="*/ 2147483646 h 2997"/>
                <a:gd name="T6" fmla="*/ 2147483646 w 2621"/>
                <a:gd name="T7" fmla="*/ 2147483646 h 2997"/>
                <a:gd name="T8" fmla="*/ 2147483646 w 2621"/>
                <a:gd name="T9" fmla="*/ 2147483646 h 2997"/>
                <a:gd name="T10" fmla="*/ 2147483646 w 2621"/>
                <a:gd name="T11" fmla="*/ 2147483646 h 2997"/>
                <a:gd name="T12" fmla="*/ 2147483646 w 2621"/>
                <a:gd name="T13" fmla="*/ 2147483646 h 2997"/>
                <a:gd name="T14" fmla="*/ 2147483646 w 2621"/>
                <a:gd name="T15" fmla="*/ 2147483646 h 2997"/>
                <a:gd name="T16" fmla="*/ 2147483646 w 2621"/>
                <a:gd name="T17" fmla="*/ 2147483646 h 2997"/>
                <a:gd name="T18" fmla="*/ 2147483646 w 2621"/>
                <a:gd name="T19" fmla="*/ 2147483646 h 2997"/>
                <a:gd name="T20" fmla="*/ 2147483646 w 2621"/>
                <a:gd name="T21" fmla="*/ 2147483646 h 2997"/>
                <a:gd name="T22" fmla="*/ 2147483646 w 2621"/>
                <a:gd name="T23" fmla="*/ 2147483646 h 2997"/>
                <a:gd name="T24" fmla="*/ 2147483646 w 2621"/>
                <a:gd name="T25" fmla="*/ 2147483646 h 2997"/>
                <a:gd name="T26" fmla="*/ 2147483646 w 2621"/>
                <a:gd name="T27" fmla="*/ 2147483646 h 2997"/>
                <a:gd name="T28" fmla="*/ 2147483646 w 2621"/>
                <a:gd name="T29" fmla="*/ 2147483646 h 2997"/>
                <a:gd name="T30" fmla="*/ 2147483646 w 2621"/>
                <a:gd name="T31" fmla="*/ 2147483646 h 2997"/>
                <a:gd name="T32" fmla="*/ 2147483646 w 2621"/>
                <a:gd name="T33" fmla="*/ 2147483646 h 2997"/>
                <a:gd name="T34" fmla="*/ 2147483646 w 2621"/>
                <a:gd name="T35" fmla="*/ 2147483646 h 2997"/>
                <a:gd name="T36" fmla="*/ 2147483646 w 2621"/>
                <a:gd name="T37" fmla="*/ 2147483646 h 2997"/>
                <a:gd name="T38" fmla="*/ 2147483646 w 2621"/>
                <a:gd name="T39" fmla="*/ 2147483646 h 2997"/>
                <a:gd name="T40" fmla="*/ 2147483646 w 2621"/>
                <a:gd name="T41" fmla="*/ 2147483646 h 2997"/>
                <a:gd name="T42" fmla="*/ 2147483646 w 2621"/>
                <a:gd name="T43" fmla="*/ 2147483646 h 2997"/>
                <a:gd name="T44" fmla="*/ 2147483646 w 2621"/>
                <a:gd name="T45" fmla="*/ 2147483646 h 2997"/>
                <a:gd name="T46" fmla="*/ 2147483646 w 2621"/>
                <a:gd name="T47" fmla="*/ 2147483646 h 2997"/>
                <a:gd name="T48" fmla="*/ 2147483646 w 2621"/>
                <a:gd name="T49" fmla="*/ 2147483646 h 2997"/>
                <a:gd name="T50" fmla="*/ 2147483646 w 2621"/>
                <a:gd name="T51" fmla="*/ 2147483646 h 2997"/>
                <a:gd name="T52" fmla="*/ 2147483646 w 2621"/>
                <a:gd name="T53" fmla="*/ 2147483646 h 2997"/>
                <a:gd name="T54" fmla="*/ 2147483646 w 2621"/>
                <a:gd name="T55" fmla="*/ 2147483646 h 2997"/>
                <a:gd name="T56" fmla="*/ 2147483646 w 2621"/>
                <a:gd name="T57" fmla="*/ 2147483646 h 2997"/>
                <a:gd name="T58" fmla="*/ 2147483646 w 2621"/>
                <a:gd name="T59" fmla="*/ 2147483646 h 2997"/>
                <a:gd name="T60" fmla="*/ 2147483646 w 2621"/>
                <a:gd name="T61" fmla="*/ 2147483646 h 2997"/>
                <a:gd name="T62" fmla="*/ 2147483646 w 2621"/>
                <a:gd name="T63" fmla="*/ 2147483646 h 2997"/>
                <a:gd name="T64" fmla="*/ 2147483646 w 2621"/>
                <a:gd name="T65" fmla="*/ 2147483646 h 2997"/>
                <a:gd name="T66" fmla="*/ 2147483646 w 2621"/>
                <a:gd name="T67" fmla="*/ 2147483646 h 2997"/>
                <a:gd name="T68" fmla="*/ 2147483646 w 2621"/>
                <a:gd name="T69" fmla="*/ 2147483646 h 2997"/>
                <a:gd name="T70" fmla="*/ 2147483646 w 2621"/>
                <a:gd name="T71" fmla="*/ 2147483646 h 2997"/>
                <a:gd name="T72" fmla="*/ 2147483646 w 2621"/>
                <a:gd name="T73" fmla="*/ 2147483646 h 2997"/>
                <a:gd name="T74" fmla="*/ 2147483646 w 2621"/>
                <a:gd name="T75" fmla="*/ 2147483646 h 2997"/>
                <a:gd name="T76" fmla="*/ 2147483646 w 2621"/>
                <a:gd name="T77" fmla="*/ 2147483646 h 2997"/>
                <a:gd name="T78" fmla="*/ 2147483646 w 2621"/>
                <a:gd name="T79" fmla="*/ 2147483646 h 2997"/>
                <a:gd name="T80" fmla="*/ 2147483646 w 2621"/>
                <a:gd name="T81" fmla="*/ 2147483646 h 2997"/>
                <a:gd name="T82" fmla="*/ 2147483646 w 2621"/>
                <a:gd name="T83" fmla="*/ 2147483646 h 2997"/>
                <a:gd name="T84" fmla="*/ 2147483646 w 2621"/>
                <a:gd name="T85" fmla="*/ 2147483646 h 2997"/>
                <a:gd name="T86" fmla="*/ 2147483646 w 2621"/>
                <a:gd name="T87" fmla="*/ 2147483646 h 2997"/>
                <a:gd name="T88" fmla="*/ 2147483646 w 2621"/>
                <a:gd name="T89" fmla="*/ 2147483646 h 2997"/>
                <a:gd name="T90" fmla="*/ 2147483646 w 2621"/>
                <a:gd name="T91" fmla="*/ 2147483646 h 2997"/>
                <a:gd name="T92" fmla="*/ 2147483646 w 2621"/>
                <a:gd name="T93" fmla="*/ 2147483646 h 2997"/>
                <a:gd name="T94" fmla="*/ 2147483646 w 2621"/>
                <a:gd name="T95" fmla="*/ 2147483646 h 2997"/>
                <a:gd name="T96" fmla="*/ 2147483646 w 2621"/>
                <a:gd name="T97" fmla="*/ 2147483646 h 2997"/>
                <a:gd name="T98" fmla="*/ 2147483646 w 2621"/>
                <a:gd name="T99" fmla="*/ 2147483646 h 2997"/>
                <a:gd name="T100" fmla="*/ 2147483646 w 2621"/>
                <a:gd name="T101" fmla="*/ 2147483646 h 2997"/>
                <a:gd name="T102" fmla="*/ 2147483646 w 2621"/>
                <a:gd name="T103" fmla="*/ 2147483646 h 2997"/>
                <a:gd name="T104" fmla="*/ 2147483646 w 2621"/>
                <a:gd name="T105" fmla="*/ 2147483646 h 2997"/>
                <a:gd name="T106" fmla="*/ 2147483646 w 2621"/>
                <a:gd name="T107" fmla="*/ 2147483646 h 2997"/>
                <a:gd name="T108" fmla="*/ 2147483646 w 2621"/>
                <a:gd name="T109" fmla="*/ 2147483646 h 2997"/>
                <a:gd name="T110" fmla="*/ 2147483646 w 2621"/>
                <a:gd name="T111" fmla="*/ 2147483646 h 2997"/>
                <a:gd name="T112" fmla="*/ 2147483646 w 2621"/>
                <a:gd name="T113" fmla="*/ 2147483646 h 2997"/>
                <a:gd name="T114" fmla="*/ 2147483646 w 2621"/>
                <a:gd name="T115" fmla="*/ 2147483646 h 2997"/>
                <a:gd name="T116" fmla="*/ 2147483646 w 2621"/>
                <a:gd name="T117" fmla="*/ 2147483646 h 2997"/>
                <a:gd name="T118" fmla="*/ 2147483646 w 2621"/>
                <a:gd name="T119" fmla="*/ 2147483646 h 299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621"/>
                <a:gd name="T181" fmla="*/ 0 h 2997"/>
                <a:gd name="T182" fmla="*/ 2621 w 2621"/>
                <a:gd name="T183" fmla="*/ 2997 h 299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621" h="2997">
                  <a:moveTo>
                    <a:pt x="1579" y="2819"/>
                  </a:moveTo>
                  <a:lnTo>
                    <a:pt x="1578" y="2810"/>
                  </a:lnTo>
                  <a:lnTo>
                    <a:pt x="1576" y="2802"/>
                  </a:lnTo>
                  <a:lnTo>
                    <a:pt x="1572" y="2796"/>
                  </a:lnTo>
                  <a:lnTo>
                    <a:pt x="1567" y="2791"/>
                  </a:lnTo>
                  <a:lnTo>
                    <a:pt x="1557" y="2798"/>
                  </a:lnTo>
                  <a:lnTo>
                    <a:pt x="1545" y="2805"/>
                  </a:lnTo>
                  <a:lnTo>
                    <a:pt x="1535" y="2814"/>
                  </a:lnTo>
                  <a:lnTo>
                    <a:pt x="1525" y="2822"/>
                  </a:lnTo>
                  <a:lnTo>
                    <a:pt x="1525" y="2834"/>
                  </a:lnTo>
                  <a:lnTo>
                    <a:pt x="1525" y="2848"/>
                  </a:lnTo>
                  <a:lnTo>
                    <a:pt x="1519" y="2849"/>
                  </a:lnTo>
                  <a:lnTo>
                    <a:pt x="1513" y="2850"/>
                  </a:lnTo>
                  <a:lnTo>
                    <a:pt x="1512" y="2858"/>
                  </a:lnTo>
                  <a:lnTo>
                    <a:pt x="1510" y="2867"/>
                  </a:lnTo>
                  <a:lnTo>
                    <a:pt x="1509" y="2876"/>
                  </a:lnTo>
                  <a:lnTo>
                    <a:pt x="1507" y="2885"/>
                  </a:lnTo>
                  <a:lnTo>
                    <a:pt x="1501" y="2871"/>
                  </a:lnTo>
                  <a:lnTo>
                    <a:pt x="1495" y="2857"/>
                  </a:lnTo>
                  <a:lnTo>
                    <a:pt x="1489" y="2856"/>
                  </a:lnTo>
                  <a:lnTo>
                    <a:pt x="1483" y="2855"/>
                  </a:lnTo>
                  <a:lnTo>
                    <a:pt x="1479" y="2841"/>
                  </a:lnTo>
                  <a:lnTo>
                    <a:pt x="1475" y="2827"/>
                  </a:lnTo>
                  <a:lnTo>
                    <a:pt x="1462" y="2827"/>
                  </a:lnTo>
                  <a:lnTo>
                    <a:pt x="1449" y="2827"/>
                  </a:lnTo>
                  <a:lnTo>
                    <a:pt x="1436" y="2827"/>
                  </a:lnTo>
                  <a:lnTo>
                    <a:pt x="1424" y="2827"/>
                  </a:lnTo>
                  <a:lnTo>
                    <a:pt x="1424" y="2823"/>
                  </a:lnTo>
                  <a:lnTo>
                    <a:pt x="1424" y="2819"/>
                  </a:lnTo>
                  <a:lnTo>
                    <a:pt x="1389" y="2812"/>
                  </a:lnTo>
                  <a:lnTo>
                    <a:pt x="1353" y="2803"/>
                  </a:lnTo>
                  <a:lnTo>
                    <a:pt x="1318" y="2794"/>
                  </a:lnTo>
                  <a:lnTo>
                    <a:pt x="1283" y="2786"/>
                  </a:lnTo>
                  <a:lnTo>
                    <a:pt x="1248" y="2778"/>
                  </a:lnTo>
                  <a:lnTo>
                    <a:pt x="1212" y="2771"/>
                  </a:lnTo>
                  <a:lnTo>
                    <a:pt x="1177" y="2765"/>
                  </a:lnTo>
                  <a:lnTo>
                    <a:pt x="1141" y="2760"/>
                  </a:lnTo>
                  <a:lnTo>
                    <a:pt x="1141" y="2756"/>
                  </a:lnTo>
                  <a:lnTo>
                    <a:pt x="1141" y="2753"/>
                  </a:lnTo>
                  <a:lnTo>
                    <a:pt x="1128" y="2753"/>
                  </a:lnTo>
                  <a:lnTo>
                    <a:pt x="1118" y="2753"/>
                  </a:lnTo>
                  <a:lnTo>
                    <a:pt x="1119" y="2735"/>
                  </a:lnTo>
                  <a:lnTo>
                    <a:pt x="1120" y="2718"/>
                  </a:lnTo>
                  <a:lnTo>
                    <a:pt x="1122" y="2702"/>
                  </a:lnTo>
                  <a:lnTo>
                    <a:pt x="1124" y="2685"/>
                  </a:lnTo>
                  <a:lnTo>
                    <a:pt x="1102" y="2681"/>
                  </a:lnTo>
                  <a:lnTo>
                    <a:pt x="1080" y="2678"/>
                  </a:lnTo>
                  <a:lnTo>
                    <a:pt x="1058" y="2674"/>
                  </a:lnTo>
                  <a:lnTo>
                    <a:pt x="1036" y="2670"/>
                  </a:lnTo>
                  <a:lnTo>
                    <a:pt x="1014" y="2666"/>
                  </a:lnTo>
                  <a:lnTo>
                    <a:pt x="992" y="2662"/>
                  </a:lnTo>
                  <a:lnTo>
                    <a:pt x="971" y="2659"/>
                  </a:lnTo>
                  <a:lnTo>
                    <a:pt x="950" y="2655"/>
                  </a:lnTo>
                  <a:lnTo>
                    <a:pt x="948" y="2652"/>
                  </a:lnTo>
                  <a:lnTo>
                    <a:pt x="947" y="2650"/>
                  </a:lnTo>
                  <a:lnTo>
                    <a:pt x="923" y="2645"/>
                  </a:lnTo>
                  <a:lnTo>
                    <a:pt x="904" y="2641"/>
                  </a:lnTo>
                  <a:lnTo>
                    <a:pt x="896" y="2638"/>
                  </a:lnTo>
                  <a:lnTo>
                    <a:pt x="888" y="2636"/>
                  </a:lnTo>
                  <a:lnTo>
                    <a:pt x="880" y="2635"/>
                  </a:lnTo>
                  <a:lnTo>
                    <a:pt x="872" y="2635"/>
                  </a:lnTo>
                  <a:lnTo>
                    <a:pt x="868" y="2642"/>
                  </a:lnTo>
                  <a:lnTo>
                    <a:pt x="864" y="2650"/>
                  </a:lnTo>
                  <a:lnTo>
                    <a:pt x="860" y="2662"/>
                  </a:lnTo>
                  <a:lnTo>
                    <a:pt x="856" y="2676"/>
                  </a:lnTo>
                  <a:lnTo>
                    <a:pt x="847" y="2708"/>
                  </a:lnTo>
                  <a:lnTo>
                    <a:pt x="841" y="2743"/>
                  </a:lnTo>
                  <a:lnTo>
                    <a:pt x="835" y="2778"/>
                  </a:lnTo>
                  <a:lnTo>
                    <a:pt x="831" y="2809"/>
                  </a:lnTo>
                  <a:lnTo>
                    <a:pt x="828" y="2830"/>
                  </a:lnTo>
                  <a:lnTo>
                    <a:pt x="827" y="2840"/>
                  </a:lnTo>
                  <a:lnTo>
                    <a:pt x="822" y="2842"/>
                  </a:lnTo>
                  <a:lnTo>
                    <a:pt x="820" y="2847"/>
                  </a:lnTo>
                  <a:lnTo>
                    <a:pt x="816" y="2857"/>
                  </a:lnTo>
                  <a:lnTo>
                    <a:pt x="810" y="2877"/>
                  </a:lnTo>
                  <a:lnTo>
                    <a:pt x="797" y="2875"/>
                  </a:lnTo>
                  <a:lnTo>
                    <a:pt x="785" y="2874"/>
                  </a:lnTo>
                  <a:lnTo>
                    <a:pt x="774" y="2873"/>
                  </a:lnTo>
                  <a:lnTo>
                    <a:pt x="762" y="2872"/>
                  </a:lnTo>
                  <a:lnTo>
                    <a:pt x="762" y="2867"/>
                  </a:lnTo>
                  <a:lnTo>
                    <a:pt x="762" y="2864"/>
                  </a:lnTo>
                  <a:lnTo>
                    <a:pt x="745" y="2861"/>
                  </a:lnTo>
                  <a:lnTo>
                    <a:pt x="727" y="2859"/>
                  </a:lnTo>
                  <a:lnTo>
                    <a:pt x="709" y="2857"/>
                  </a:lnTo>
                  <a:lnTo>
                    <a:pt x="692" y="2854"/>
                  </a:lnTo>
                  <a:lnTo>
                    <a:pt x="656" y="2846"/>
                  </a:lnTo>
                  <a:lnTo>
                    <a:pt x="621" y="2838"/>
                  </a:lnTo>
                  <a:lnTo>
                    <a:pt x="586" y="2829"/>
                  </a:lnTo>
                  <a:lnTo>
                    <a:pt x="551" y="2822"/>
                  </a:lnTo>
                  <a:lnTo>
                    <a:pt x="533" y="2819"/>
                  </a:lnTo>
                  <a:lnTo>
                    <a:pt x="514" y="2816"/>
                  </a:lnTo>
                  <a:lnTo>
                    <a:pt x="497" y="2814"/>
                  </a:lnTo>
                  <a:lnTo>
                    <a:pt x="479" y="2812"/>
                  </a:lnTo>
                  <a:lnTo>
                    <a:pt x="479" y="2808"/>
                  </a:lnTo>
                  <a:lnTo>
                    <a:pt x="479" y="2803"/>
                  </a:lnTo>
                  <a:lnTo>
                    <a:pt x="453" y="2797"/>
                  </a:lnTo>
                  <a:lnTo>
                    <a:pt x="427" y="2792"/>
                  </a:lnTo>
                  <a:lnTo>
                    <a:pt x="402" y="2787"/>
                  </a:lnTo>
                  <a:lnTo>
                    <a:pt x="376" y="2782"/>
                  </a:lnTo>
                  <a:lnTo>
                    <a:pt x="351" y="2777"/>
                  </a:lnTo>
                  <a:lnTo>
                    <a:pt x="325" y="2774"/>
                  </a:lnTo>
                  <a:lnTo>
                    <a:pt x="299" y="2770"/>
                  </a:lnTo>
                  <a:lnTo>
                    <a:pt x="272" y="2768"/>
                  </a:lnTo>
                  <a:lnTo>
                    <a:pt x="272" y="2763"/>
                  </a:lnTo>
                  <a:lnTo>
                    <a:pt x="272" y="2760"/>
                  </a:lnTo>
                  <a:lnTo>
                    <a:pt x="259" y="2757"/>
                  </a:lnTo>
                  <a:lnTo>
                    <a:pt x="246" y="2755"/>
                  </a:lnTo>
                  <a:lnTo>
                    <a:pt x="233" y="2753"/>
                  </a:lnTo>
                  <a:lnTo>
                    <a:pt x="221" y="2752"/>
                  </a:lnTo>
                  <a:lnTo>
                    <a:pt x="219" y="2747"/>
                  </a:lnTo>
                  <a:lnTo>
                    <a:pt x="219" y="2745"/>
                  </a:lnTo>
                  <a:lnTo>
                    <a:pt x="197" y="2741"/>
                  </a:lnTo>
                  <a:lnTo>
                    <a:pt x="175" y="2736"/>
                  </a:lnTo>
                  <a:lnTo>
                    <a:pt x="154" y="2732"/>
                  </a:lnTo>
                  <a:lnTo>
                    <a:pt x="133" y="2729"/>
                  </a:lnTo>
                  <a:lnTo>
                    <a:pt x="134" y="2708"/>
                  </a:lnTo>
                  <a:lnTo>
                    <a:pt x="137" y="2688"/>
                  </a:lnTo>
                  <a:lnTo>
                    <a:pt x="141" y="2666"/>
                  </a:lnTo>
                  <a:lnTo>
                    <a:pt x="146" y="2646"/>
                  </a:lnTo>
                  <a:lnTo>
                    <a:pt x="151" y="2624"/>
                  </a:lnTo>
                  <a:lnTo>
                    <a:pt x="156" y="2603"/>
                  </a:lnTo>
                  <a:lnTo>
                    <a:pt x="159" y="2582"/>
                  </a:lnTo>
                  <a:lnTo>
                    <a:pt x="161" y="2561"/>
                  </a:lnTo>
                  <a:lnTo>
                    <a:pt x="165" y="2561"/>
                  </a:lnTo>
                  <a:lnTo>
                    <a:pt x="168" y="2561"/>
                  </a:lnTo>
                  <a:lnTo>
                    <a:pt x="171" y="2534"/>
                  </a:lnTo>
                  <a:lnTo>
                    <a:pt x="176" y="2507"/>
                  </a:lnTo>
                  <a:lnTo>
                    <a:pt x="182" y="2479"/>
                  </a:lnTo>
                  <a:lnTo>
                    <a:pt x="188" y="2452"/>
                  </a:lnTo>
                  <a:lnTo>
                    <a:pt x="195" y="2425"/>
                  </a:lnTo>
                  <a:lnTo>
                    <a:pt x="201" y="2397"/>
                  </a:lnTo>
                  <a:lnTo>
                    <a:pt x="207" y="2370"/>
                  </a:lnTo>
                  <a:lnTo>
                    <a:pt x="213" y="2343"/>
                  </a:lnTo>
                  <a:lnTo>
                    <a:pt x="215" y="2339"/>
                  </a:lnTo>
                  <a:lnTo>
                    <a:pt x="218" y="2330"/>
                  </a:lnTo>
                  <a:lnTo>
                    <a:pt x="221" y="2318"/>
                  </a:lnTo>
                  <a:lnTo>
                    <a:pt x="226" y="2301"/>
                  </a:lnTo>
                  <a:lnTo>
                    <a:pt x="235" y="2261"/>
                  </a:lnTo>
                  <a:lnTo>
                    <a:pt x="246" y="2213"/>
                  </a:lnTo>
                  <a:lnTo>
                    <a:pt x="255" y="2164"/>
                  </a:lnTo>
                  <a:lnTo>
                    <a:pt x="263" y="2120"/>
                  </a:lnTo>
                  <a:lnTo>
                    <a:pt x="270" y="2085"/>
                  </a:lnTo>
                  <a:lnTo>
                    <a:pt x="272" y="2063"/>
                  </a:lnTo>
                  <a:lnTo>
                    <a:pt x="276" y="2063"/>
                  </a:lnTo>
                  <a:lnTo>
                    <a:pt x="280" y="2063"/>
                  </a:lnTo>
                  <a:lnTo>
                    <a:pt x="284" y="2040"/>
                  </a:lnTo>
                  <a:lnTo>
                    <a:pt x="286" y="2024"/>
                  </a:lnTo>
                  <a:lnTo>
                    <a:pt x="286" y="2011"/>
                  </a:lnTo>
                  <a:lnTo>
                    <a:pt x="286" y="1991"/>
                  </a:lnTo>
                  <a:lnTo>
                    <a:pt x="290" y="1986"/>
                  </a:lnTo>
                  <a:lnTo>
                    <a:pt x="294" y="1980"/>
                  </a:lnTo>
                  <a:lnTo>
                    <a:pt x="297" y="1973"/>
                  </a:lnTo>
                  <a:lnTo>
                    <a:pt x="299" y="1965"/>
                  </a:lnTo>
                  <a:lnTo>
                    <a:pt x="303" y="1947"/>
                  </a:lnTo>
                  <a:lnTo>
                    <a:pt x="306" y="1926"/>
                  </a:lnTo>
                  <a:lnTo>
                    <a:pt x="309" y="1905"/>
                  </a:lnTo>
                  <a:lnTo>
                    <a:pt x="313" y="1884"/>
                  </a:lnTo>
                  <a:lnTo>
                    <a:pt x="315" y="1874"/>
                  </a:lnTo>
                  <a:lnTo>
                    <a:pt x="317" y="1866"/>
                  </a:lnTo>
                  <a:lnTo>
                    <a:pt x="320" y="1856"/>
                  </a:lnTo>
                  <a:lnTo>
                    <a:pt x="324" y="1849"/>
                  </a:lnTo>
                  <a:lnTo>
                    <a:pt x="325" y="1825"/>
                  </a:lnTo>
                  <a:lnTo>
                    <a:pt x="328" y="1802"/>
                  </a:lnTo>
                  <a:lnTo>
                    <a:pt x="331" y="1780"/>
                  </a:lnTo>
                  <a:lnTo>
                    <a:pt x="335" y="1757"/>
                  </a:lnTo>
                  <a:lnTo>
                    <a:pt x="343" y="1711"/>
                  </a:lnTo>
                  <a:lnTo>
                    <a:pt x="353" y="1667"/>
                  </a:lnTo>
                  <a:lnTo>
                    <a:pt x="361" y="1621"/>
                  </a:lnTo>
                  <a:lnTo>
                    <a:pt x="368" y="1576"/>
                  </a:lnTo>
                  <a:lnTo>
                    <a:pt x="370" y="1553"/>
                  </a:lnTo>
                  <a:lnTo>
                    <a:pt x="372" y="1530"/>
                  </a:lnTo>
                  <a:lnTo>
                    <a:pt x="373" y="1507"/>
                  </a:lnTo>
                  <a:lnTo>
                    <a:pt x="372" y="1483"/>
                  </a:lnTo>
                  <a:lnTo>
                    <a:pt x="347" y="1480"/>
                  </a:lnTo>
                  <a:lnTo>
                    <a:pt x="324" y="1476"/>
                  </a:lnTo>
                  <a:lnTo>
                    <a:pt x="299" y="1472"/>
                  </a:lnTo>
                  <a:lnTo>
                    <a:pt x="274" y="1467"/>
                  </a:lnTo>
                  <a:lnTo>
                    <a:pt x="250" y="1463"/>
                  </a:lnTo>
                  <a:lnTo>
                    <a:pt x="225" y="1460"/>
                  </a:lnTo>
                  <a:lnTo>
                    <a:pt x="201" y="1456"/>
                  </a:lnTo>
                  <a:lnTo>
                    <a:pt x="176" y="1453"/>
                  </a:lnTo>
                  <a:lnTo>
                    <a:pt x="175" y="1449"/>
                  </a:lnTo>
                  <a:lnTo>
                    <a:pt x="174" y="1447"/>
                  </a:lnTo>
                  <a:lnTo>
                    <a:pt x="153" y="1445"/>
                  </a:lnTo>
                  <a:lnTo>
                    <a:pt x="131" y="1441"/>
                  </a:lnTo>
                  <a:lnTo>
                    <a:pt x="109" y="1437"/>
                  </a:lnTo>
                  <a:lnTo>
                    <a:pt x="87" y="1433"/>
                  </a:lnTo>
                  <a:lnTo>
                    <a:pt x="65" y="1428"/>
                  </a:lnTo>
                  <a:lnTo>
                    <a:pt x="45" y="1424"/>
                  </a:lnTo>
                  <a:lnTo>
                    <a:pt x="23" y="1419"/>
                  </a:lnTo>
                  <a:lnTo>
                    <a:pt x="2" y="1414"/>
                  </a:lnTo>
                  <a:lnTo>
                    <a:pt x="0" y="1408"/>
                  </a:lnTo>
                  <a:lnTo>
                    <a:pt x="0" y="1397"/>
                  </a:lnTo>
                  <a:lnTo>
                    <a:pt x="1" y="1382"/>
                  </a:lnTo>
                  <a:lnTo>
                    <a:pt x="3" y="1366"/>
                  </a:lnTo>
                  <a:lnTo>
                    <a:pt x="10" y="1323"/>
                  </a:lnTo>
                  <a:lnTo>
                    <a:pt x="20" y="1277"/>
                  </a:lnTo>
                  <a:lnTo>
                    <a:pt x="30" y="1230"/>
                  </a:lnTo>
                  <a:lnTo>
                    <a:pt x="41" y="1189"/>
                  </a:lnTo>
                  <a:lnTo>
                    <a:pt x="46" y="1173"/>
                  </a:lnTo>
                  <a:lnTo>
                    <a:pt x="50" y="1159"/>
                  </a:lnTo>
                  <a:lnTo>
                    <a:pt x="53" y="1150"/>
                  </a:lnTo>
                  <a:lnTo>
                    <a:pt x="56" y="1145"/>
                  </a:lnTo>
                  <a:lnTo>
                    <a:pt x="61" y="1123"/>
                  </a:lnTo>
                  <a:lnTo>
                    <a:pt x="63" y="1106"/>
                  </a:lnTo>
                  <a:lnTo>
                    <a:pt x="64" y="1091"/>
                  </a:lnTo>
                  <a:lnTo>
                    <a:pt x="65" y="1068"/>
                  </a:lnTo>
                  <a:lnTo>
                    <a:pt x="76" y="1034"/>
                  </a:lnTo>
                  <a:lnTo>
                    <a:pt x="86" y="1000"/>
                  </a:lnTo>
                  <a:lnTo>
                    <a:pt x="94" y="964"/>
                  </a:lnTo>
                  <a:lnTo>
                    <a:pt x="103" y="929"/>
                  </a:lnTo>
                  <a:lnTo>
                    <a:pt x="110" y="893"/>
                  </a:lnTo>
                  <a:lnTo>
                    <a:pt x="117" y="857"/>
                  </a:lnTo>
                  <a:lnTo>
                    <a:pt x="125" y="822"/>
                  </a:lnTo>
                  <a:lnTo>
                    <a:pt x="131" y="788"/>
                  </a:lnTo>
                  <a:lnTo>
                    <a:pt x="134" y="786"/>
                  </a:lnTo>
                  <a:lnTo>
                    <a:pt x="137" y="785"/>
                  </a:lnTo>
                  <a:lnTo>
                    <a:pt x="138" y="771"/>
                  </a:lnTo>
                  <a:lnTo>
                    <a:pt x="140" y="758"/>
                  </a:lnTo>
                  <a:lnTo>
                    <a:pt x="141" y="744"/>
                  </a:lnTo>
                  <a:lnTo>
                    <a:pt x="143" y="731"/>
                  </a:lnTo>
                  <a:lnTo>
                    <a:pt x="212" y="738"/>
                  </a:lnTo>
                  <a:lnTo>
                    <a:pt x="247" y="741"/>
                  </a:lnTo>
                  <a:lnTo>
                    <a:pt x="256" y="743"/>
                  </a:lnTo>
                  <a:lnTo>
                    <a:pt x="260" y="744"/>
                  </a:lnTo>
                  <a:lnTo>
                    <a:pt x="262" y="745"/>
                  </a:lnTo>
                  <a:lnTo>
                    <a:pt x="263" y="747"/>
                  </a:lnTo>
                  <a:lnTo>
                    <a:pt x="285" y="748"/>
                  </a:lnTo>
                  <a:lnTo>
                    <a:pt x="308" y="748"/>
                  </a:lnTo>
                  <a:lnTo>
                    <a:pt x="330" y="749"/>
                  </a:lnTo>
                  <a:lnTo>
                    <a:pt x="353" y="750"/>
                  </a:lnTo>
                  <a:lnTo>
                    <a:pt x="388" y="756"/>
                  </a:lnTo>
                  <a:lnTo>
                    <a:pt x="413" y="759"/>
                  </a:lnTo>
                  <a:lnTo>
                    <a:pt x="439" y="761"/>
                  </a:lnTo>
                  <a:lnTo>
                    <a:pt x="479" y="764"/>
                  </a:lnTo>
                  <a:lnTo>
                    <a:pt x="479" y="768"/>
                  </a:lnTo>
                  <a:lnTo>
                    <a:pt x="479" y="772"/>
                  </a:lnTo>
                  <a:lnTo>
                    <a:pt x="523" y="775"/>
                  </a:lnTo>
                  <a:lnTo>
                    <a:pt x="566" y="778"/>
                  </a:lnTo>
                  <a:lnTo>
                    <a:pt x="611" y="782"/>
                  </a:lnTo>
                  <a:lnTo>
                    <a:pt x="654" y="786"/>
                  </a:lnTo>
                  <a:lnTo>
                    <a:pt x="744" y="796"/>
                  </a:lnTo>
                  <a:lnTo>
                    <a:pt x="832" y="809"/>
                  </a:lnTo>
                  <a:lnTo>
                    <a:pt x="920" y="822"/>
                  </a:lnTo>
                  <a:lnTo>
                    <a:pt x="1008" y="836"/>
                  </a:lnTo>
                  <a:lnTo>
                    <a:pt x="1096" y="848"/>
                  </a:lnTo>
                  <a:lnTo>
                    <a:pt x="1183" y="860"/>
                  </a:lnTo>
                  <a:lnTo>
                    <a:pt x="1183" y="864"/>
                  </a:lnTo>
                  <a:lnTo>
                    <a:pt x="1183" y="868"/>
                  </a:lnTo>
                  <a:lnTo>
                    <a:pt x="1249" y="874"/>
                  </a:lnTo>
                  <a:lnTo>
                    <a:pt x="1287" y="877"/>
                  </a:lnTo>
                  <a:lnTo>
                    <a:pt x="1310" y="878"/>
                  </a:lnTo>
                  <a:lnTo>
                    <a:pt x="1333" y="879"/>
                  </a:lnTo>
                  <a:lnTo>
                    <a:pt x="1338" y="872"/>
                  </a:lnTo>
                  <a:lnTo>
                    <a:pt x="1341" y="863"/>
                  </a:lnTo>
                  <a:lnTo>
                    <a:pt x="1343" y="852"/>
                  </a:lnTo>
                  <a:lnTo>
                    <a:pt x="1345" y="840"/>
                  </a:lnTo>
                  <a:lnTo>
                    <a:pt x="1348" y="815"/>
                  </a:lnTo>
                  <a:lnTo>
                    <a:pt x="1351" y="795"/>
                  </a:lnTo>
                  <a:lnTo>
                    <a:pt x="1358" y="794"/>
                  </a:lnTo>
                  <a:lnTo>
                    <a:pt x="1367" y="793"/>
                  </a:lnTo>
                  <a:lnTo>
                    <a:pt x="1376" y="790"/>
                  </a:lnTo>
                  <a:lnTo>
                    <a:pt x="1384" y="787"/>
                  </a:lnTo>
                  <a:lnTo>
                    <a:pt x="1402" y="781"/>
                  </a:lnTo>
                  <a:lnTo>
                    <a:pt x="1420" y="777"/>
                  </a:lnTo>
                  <a:lnTo>
                    <a:pt x="1422" y="769"/>
                  </a:lnTo>
                  <a:lnTo>
                    <a:pt x="1424" y="764"/>
                  </a:lnTo>
                  <a:lnTo>
                    <a:pt x="1432" y="762"/>
                  </a:lnTo>
                  <a:lnTo>
                    <a:pt x="1439" y="761"/>
                  </a:lnTo>
                  <a:lnTo>
                    <a:pt x="1448" y="759"/>
                  </a:lnTo>
                  <a:lnTo>
                    <a:pt x="1456" y="757"/>
                  </a:lnTo>
                  <a:lnTo>
                    <a:pt x="1458" y="753"/>
                  </a:lnTo>
                  <a:lnTo>
                    <a:pt x="1459" y="749"/>
                  </a:lnTo>
                  <a:lnTo>
                    <a:pt x="1463" y="749"/>
                  </a:lnTo>
                  <a:lnTo>
                    <a:pt x="1466" y="749"/>
                  </a:lnTo>
                  <a:lnTo>
                    <a:pt x="1466" y="753"/>
                  </a:lnTo>
                  <a:lnTo>
                    <a:pt x="1466" y="756"/>
                  </a:lnTo>
                  <a:lnTo>
                    <a:pt x="1476" y="755"/>
                  </a:lnTo>
                  <a:lnTo>
                    <a:pt x="1485" y="754"/>
                  </a:lnTo>
                  <a:lnTo>
                    <a:pt x="1493" y="754"/>
                  </a:lnTo>
                  <a:lnTo>
                    <a:pt x="1503" y="754"/>
                  </a:lnTo>
                  <a:lnTo>
                    <a:pt x="1505" y="739"/>
                  </a:lnTo>
                  <a:lnTo>
                    <a:pt x="1506" y="725"/>
                  </a:lnTo>
                  <a:lnTo>
                    <a:pt x="1509" y="710"/>
                  </a:lnTo>
                  <a:lnTo>
                    <a:pt x="1511" y="696"/>
                  </a:lnTo>
                  <a:lnTo>
                    <a:pt x="1515" y="696"/>
                  </a:lnTo>
                  <a:lnTo>
                    <a:pt x="1519" y="696"/>
                  </a:lnTo>
                  <a:lnTo>
                    <a:pt x="1519" y="700"/>
                  </a:lnTo>
                  <a:lnTo>
                    <a:pt x="1519" y="704"/>
                  </a:lnTo>
                  <a:lnTo>
                    <a:pt x="1531" y="706"/>
                  </a:lnTo>
                  <a:lnTo>
                    <a:pt x="1542" y="708"/>
                  </a:lnTo>
                  <a:lnTo>
                    <a:pt x="1552" y="713"/>
                  </a:lnTo>
                  <a:lnTo>
                    <a:pt x="1564" y="719"/>
                  </a:lnTo>
                  <a:lnTo>
                    <a:pt x="1586" y="730"/>
                  </a:lnTo>
                  <a:lnTo>
                    <a:pt x="1606" y="740"/>
                  </a:lnTo>
                  <a:lnTo>
                    <a:pt x="1606" y="744"/>
                  </a:lnTo>
                  <a:lnTo>
                    <a:pt x="1606" y="749"/>
                  </a:lnTo>
                  <a:lnTo>
                    <a:pt x="1614" y="749"/>
                  </a:lnTo>
                  <a:lnTo>
                    <a:pt x="1619" y="750"/>
                  </a:lnTo>
                  <a:lnTo>
                    <a:pt x="1624" y="752"/>
                  </a:lnTo>
                  <a:lnTo>
                    <a:pt x="1628" y="754"/>
                  </a:lnTo>
                  <a:lnTo>
                    <a:pt x="1635" y="759"/>
                  </a:lnTo>
                  <a:lnTo>
                    <a:pt x="1644" y="767"/>
                  </a:lnTo>
                  <a:lnTo>
                    <a:pt x="1651" y="768"/>
                  </a:lnTo>
                  <a:lnTo>
                    <a:pt x="1658" y="768"/>
                  </a:lnTo>
                  <a:lnTo>
                    <a:pt x="1666" y="769"/>
                  </a:lnTo>
                  <a:lnTo>
                    <a:pt x="1675" y="770"/>
                  </a:lnTo>
                  <a:lnTo>
                    <a:pt x="1677" y="751"/>
                  </a:lnTo>
                  <a:lnTo>
                    <a:pt x="1679" y="732"/>
                  </a:lnTo>
                  <a:lnTo>
                    <a:pt x="1683" y="715"/>
                  </a:lnTo>
                  <a:lnTo>
                    <a:pt x="1687" y="700"/>
                  </a:lnTo>
                  <a:lnTo>
                    <a:pt x="1693" y="684"/>
                  </a:lnTo>
                  <a:lnTo>
                    <a:pt x="1701" y="670"/>
                  </a:lnTo>
                  <a:lnTo>
                    <a:pt x="1710" y="654"/>
                  </a:lnTo>
                  <a:lnTo>
                    <a:pt x="1721" y="638"/>
                  </a:lnTo>
                  <a:lnTo>
                    <a:pt x="1726" y="624"/>
                  </a:lnTo>
                  <a:lnTo>
                    <a:pt x="1730" y="614"/>
                  </a:lnTo>
                  <a:lnTo>
                    <a:pt x="1735" y="606"/>
                  </a:lnTo>
                  <a:lnTo>
                    <a:pt x="1740" y="600"/>
                  </a:lnTo>
                  <a:lnTo>
                    <a:pt x="1755" y="590"/>
                  </a:lnTo>
                  <a:lnTo>
                    <a:pt x="1775" y="576"/>
                  </a:lnTo>
                  <a:lnTo>
                    <a:pt x="1777" y="556"/>
                  </a:lnTo>
                  <a:lnTo>
                    <a:pt x="1780" y="534"/>
                  </a:lnTo>
                  <a:lnTo>
                    <a:pt x="1785" y="514"/>
                  </a:lnTo>
                  <a:lnTo>
                    <a:pt x="1789" y="493"/>
                  </a:lnTo>
                  <a:lnTo>
                    <a:pt x="1793" y="473"/>
                  </a:lnTo>
                  <a:lnTo>
                    <a:pt x="1798" y="452"/>
                  </a:lnTo>
                  <a:lnTo>
                    <a:pt x="1803" y="431"/>
                  </a:lnTo>
                  <a:lnTo>
                    <a:pt x="1808" y="410"/>
                  </a:lnTo>
                  <a:lnTo>
                    <a:pt x="1813" y="408"/>
                  </a:lnTo>
                  <a:lnTo>
                    <a:pt x="1816" y="406"/>
                  </a:lnTo>
                  <a:lnTo>
                    <a:pt x="1821" y="405"/>
                  </a:lnTo>
                  <a:lnTo>
                    <a:pt x="1825" y="405"/>
                  </a:lnTo>
                  <a:lnTo>
                    <a:pt x="1834" y="404"/>
                  </a:lnTo>
                  <a:lnTo>
                    <a:pt x="1844" y="405"/>
                  </a:lnTo>
                  <a:lnTo>
                    <a:pt x="1863" y="409"/>
                  </a:lnTo>
                  <a:lnTo>
                    <a:pt x="1881" y="413"/>
                  </a:lnTo>
                  <a:lnTo>
                    <a:pt x="1881" y="417"/>
                  </a:lnTo>
                  <a:lnTo>
                    <a:pt x="1881" y="421"/>
                  </a:lnTo>
                  <a:lnTo>
                    <a:pt x="1909" y="423"/>
                  </a:lnTo>
                  <a:lnTo>
                    <a:pt x="1937" y="424"/>
                  </a:lnTo>
                  <a:lnTo>
                    <a:pt x="1964" y="426"/>
                  </a:lnTo>
                  <a:lnTo>
                    <a:pt x="1992" y="427"/>
                  </a:lnTo>
                  <a:lnTo>
                    <a:pt x="1996" y="425"/>
                  </a:lnTo>
                  <a:lnTo>
                    <a:pt x="2001" y="424"/>
                  </a:lnTo>
                  <a:lnTo>
                    <a:pt x="2009" y="423"/>
                  </a:lnTo>
                  <a:lnTo>
                    <a:pt x="2017" y="423"/>
                  </a:lnTo>
                  <a:lnTo>
                    <a:pt x="2037" y="425"/>
                  </a:lnTo>
                  <a:lnTo>
                    <a:pt x="2058" y="427"/>
                  </a:lnTo>
                  <a:lnTo>
                    <a:pt x="2099" y="433"/>
                  </a:lnTo>
                  <a:lnTo>
                    <a:pt x="2120" y="436"/>
                  </a:lnTo>
                  <a:lnTo>
                    <a:pt x="2120" y="441"/>
                  </a:lnTo>
                  <a:lnTo>
                    <a:pt x="2120" y="445"/>
                  </a:lnTo>
                  <a:lnTo>
                    <a:pt x="2151" y="448"/>
                  </a:lnTo>
                  <a:lnTo>
                    <a:pt x="2189" y="454"/>
                  </a:lnTo>
                  <a:lnTo>
                    <a:pt x="2208" y="456"/>
                  </a:lnTo>
                  <a:lnTo>
                    <a:pt x="2225" y="457"/>
                  </a:lnTo>
                  <a:lnTo>
                    <a:pt x="2234" y="456"/>
                  </a:lnTo>
                  <a:lnTo>
                    <a:pt x="2241" y="455"/>
                  </a:lnTo>
                  <a:lnTo>
                    <a:pt x="2246" y="454"/>
                  </a:lnTo>
                  <a:lnTo>
                    <a:pt x="2251" y="451"/>
                  </a:lnTo>
                  <a:lnTo>
                    <a:pt x="2253" y="423"/>
                  </a:lnTo>
                  <a:lnTo>
                    <a:pt x="2257" y="396"/>
                  </a:lnTo>
                  <a:lnTo>
                    <a:pt x="2264" y="368"/>
                  </a:lnTo>
                  <a:lnTo>
                    <a:pt x="2270" y="340"/>
                  </a:lnTo>
                  <a:lnTo>
                    <a:pt x="2277" y="313"/>
                  </a:lnTo>
                  <a:lnTo>
                    <a:pt x="2284" y="286"/>
                  </a:lnTo>
                  <a:lnTo>
                    <a:pt x="2292" y="258"/>
                  </a:lnTo>
                  <a:lnTo>
                    <a:pt x="2298" y="231"/>
                  </a:lnTo>
                  <a:lnTo>
                    <a:pt x="2300" y="208"/>
                  </a:lnTo>
                  <a:lnTo>
                    <a:pt x="2302" y="185"/>
                  </a:lnTo>
                  <a:lnTo>
                    <a:pt x="2305" y="161"/>
                  </a:lnTo>
                  <a:lnTo>
                    <a:pt x="2307" y="140"/>
                  </a:lnTo>
                  <a:lnTo>
                    <a:pt x="2318" y="108"/>
                  </a:lnTo>
                  <a:lnTo>
                    <a:pt x="2328" y="67"/>
                  </a:lnTo>
                  <a:lnTo>
                    <a:pt x="2333" y="47"/>
                  </a:lnTo>
                  <a:lnTo>
                    <a:pt x="2335" y="29"/>
                  </a:lnTo>
                  <a:lnTo>
                    <a:pt x="2336" y="19"/>
                  </a:lnTo>
                  <a:lnTo>
                    <a:pt x="2336" y="12"/>
                  </a:lnTo>
                  <a:lnTo>
                    <a:pt x="2336" y="5"/>
                  </a:lnTo>
                  <a:lnTo>
                    <a:pt x="2335" y="0"/>
                  </a:lnTo>
                  <a:lnTo>
                    <a:pt x="2338" y="0"/>
                  </a:lnTo>
                  <a:lnTo>
                    <a:pt x="2344" y="0"/>
                  </a:lnTo>
                  <a:lnTo>
                    <a:pt x="2344" y="3"/>
                  </a:lnTo>
                  <a:lnTo>
                    <a:pt x="2344" y="7"/>
                  </a:lnTo>
                  <a:lnTo>
                    <a:pt x="2391" y="26"/>
                  </a:lnTo>
                  <a:lnTo>
                    <a:pt x="2419" y="39"/>
                  </a:lnTo>
                  <a:lnTo>
                    <a:pt x="2435" y="46"/>
                  </a:lnTo>
                  <a:lnTo>
                    <a:pt x="2446" y="51"/>
                  </a:lnTo>
                  <a:lnTo>
                    <a:pt x="2446" y="55"/>
                  </a:lnTo>
                  <a:lnTo>
                    <a:pt x="2446" y="59"/>
                  </a:lnTo>
                  <a:lnTo>
                    <a:pt x="2457" y="60"/>
                  </a:lnTo>
                  <a:lnTo>
                    <a:pt x="2470" y="63"/>
                  </a:lnTo>
                  <a:lnTo>
                    <a:pt x="2485" y="67"/>
                  </a:lnTo>
                  <a:lnTo>
                    <a:pt x="2499" y="72"/>
                  </a:lnTo>
                  <a:lnTo>
                    <a:pt x="2514" y="80"/>
                  </a:lnTo>
                  <a:lnTo>
                    <a:pt x="2526" y="87"/>
                  </a:lnTo>
                  <a:lnTo>
                    <a:pt x="2531" y="90"/>
                  </a:lnTo>
                  <a:lnTo>
                    <a:pt x="2535" y="94"/>
                  </a:lnTo>
                  <a:lnTo>
                    <a:pt x="2540" y="98"/>
                  </a:lnTo>
                  <a:lnTo>
                    <a:pt x="2542" y="102"/>
                  </a:lnTo>
                  <a:lnTo>
                    <a:pt x="2562" y="109"/>
                  </a:lnTo>
                  <a:lnTo>
                    <a:pt x="2582" y="116"/>
                  </a:lnTo>
                  <a:lnTo>
                    <a:pt x="2602" y="124"/>
                  </a:lnTo>
                  <a:lnTo>
                    <a:pt x="2621" y="132"/>
                  </a:lnTo>
                  <a:lnTo>
                    <a:pt x="2620" y="159"/>
                  </a:lnTo>
                  <a:lnTo>
                    <a:pt x="2619" y="187"/>
                  </a:lnTo>
                  <a:lnTo>
                    <a:pt x="2616" y="216"/>
                  </a:lnTo>
                  <a:lnTo>
                    <a:pt x="2613" y="247"/>
                  </a:lnTo>
                  <a:lnTo>
                    <a:pt x="2609" y="276"/>
                  </a:lnTo>
                  <a:lnTo>
                    <a:pt x="2603" y="304"/>
                  </a:lnTo>
                  <a:lnTo>
                    <a:pt x="2600" y="318"/>
                  </a:lnTo>
                  <a:lnTo>
                    <a:pt x="2596" y="332"/>
                  </a:lnTo>
                  <a:lnTo>
                    <a:pt x="2591" y="344"/>
                  </a:lnTo>
                  <a:lnTo>
                    <a:pt x="2587" y="357"/>
                  </a:lnTo>
                  <a:lnTo>
                    <a:pt x="2588" y="399"/>
                  </a:lnTo>
                  <a:lnTo>
                    <a:pt x="2589" y="442"/>
                  </a:lnTo>
                  <a:lnTo>
                    <a:pt x="2589" y="483"/>
                  </a:lnTo>
                  <a:lnTo>
                    <a:pt x="2590" y="526"/>
                  </a:lnTo>
                  <a:lnTo>
                    <a:pt x="2591" y="568"/>
                  </a:lnTo>
                  <a:lnTo>
                    <a:pt x="2592" y="611"/>
                  </a:lnTo>
                  <a:lnTo>
                    <a:pt x="2593" y="653"/>
                  </a:lnTo>
                  <a:lnTo>
                    <a:pt x="2594" y="696"/>
                  </a:lnTo>
                  <a:lnTo>
                    <a:pt x="2598" y="696"/>
                  </a:lnTo>
                  <a:lnTo>
                    <a:pt x="2602" y="696"/>
                  </a:lnTo>
                  <a:lnTo>
                    <a:pt x="2602" y="700"/>
                  </a:lnTo>
                  <a:lnTo>
                    <a:pt x="2602" y="704"/>
                  </a:lnTo>
                  <a:lnTo>
                    <a:pt x="2605" y="704"/>
                  </a:lnTo>
                  <a:lnTo>
                    <a:pt x="2610" y="704"/>
                  </a:lnTo>
                  <a:lnTo>
                    <a:pt x="2610" y="707"/>
                  </a:lnTo>
                  <a:lnTo>
                    <a:pt x="2610" y="710"/>
                  </a:lnTo>
                  <a:lnTo>
                    <a:pt x="2610" y="761"/>
                  </a:lnTo>
                  <a:lnTo>
                    <a:pt x="2610" y="811"/>
                  </a:lnTo>
                  <a:lnTo>
                    <a:pt x="2610" y="861"/>
                  </a:lnTo>
                  <a:lnTo>
                    <a:pt x="2610" y="911"/>
                  </a:lnTo>
                  <a:lnTo>
                    <a:pt x="2610" y="961"/>
                  </a:lnTo>
                  <a:lnTo>
                    <a:pt x="2610" y="1012"/>
                  </a:lnTo>
                  <a:lnTo>
                    <a:pt x="2610" y="1063"/>
                  </a:lnTo>
                  <a:lnTo>
                    <a:pt x="2610" y="1113"/>
                  </a:lnTo>
                  <a:lnTo>
                    <a:pt x="2609" y="1114"/>
                  </a:lnTo>
                  <a:lnTo>
                    <a:pt x="2608" y="1122"/>
                  </a:lnTo>
                  <a:lnTo>
                    <a:pt x="2607" y="1142"/>
                  </a:lnTo>
                  <a:lnTo>
                    <a:pt x="2607" y="1181"/>
                  </a:lnTo>
                  <a:lnTo>
                    <a:pt x="2606" y="1245"/>
                  </a:lnTo>
                  <a:lnTo>
                    <a:pt x="2606" y="1342"/>
                  </a:lnTo>
                  <a:lnTo>
                    <a:pt x="2606" y="1476"/>
                  </a:lnTo>
                  <a:lnTo>
                    <a:pt x="2606" y="1654"/>
                  </a:lnTo>
                  <a:lnTo>
                    <a:pt x="2610" y="1654"/>
                  </a:lnTo>
                  <a:lnTo>
                    <a:pt x="2613" y="1654"/>
                  </a:lnTo>
                  <a:lnTo>
                    <a:pt x="2613" y="1676"/>
                  </a:lnTo>
                  <a:lnTo>
                    <a:pt x="2613" y="1698"/>
                  </a:lnTo>
                  <a:lnTo>
                    <a:pt x="2613" y="1719"/>
                  </a:lnTo>
                  <a:lnTo>
                    <a:pt x="2613" y="1741"/>
                  </a:lnTo>
                  <a:lnTo>
                    <a:pt x="2611" y="1743"/>
                  </a:lnTo>
                  <a:lnTo>
                    <a:pt x="2610" y="1746"/>
                  </a:lnTo>
                  <a:lnTo>
                    <a:pt x="2609" y="1746"/>
                  </a:lnTo>
                  <a:lnTo>
                    <a:pt x="2608" y="1750"/>
                  </a:lnTo>
                  <a:lnTo>
                    <a:pt x="2607" y="1756"/>
                  </a:lnTo>
                  <a:lnTo>
                    <a:pt x="2607" y="1768"/>
                  </a:lnTo>
                  <a:lnTo>
                    <a:pt x="2606" y="1789"/>
                  </a:lnTo>
                  <a:lnTo>
                    <a:pt x="2606" y="1820"/>
                  </a:lnTo>
                  <a:lnTo>
                    <a:pt x="2606" y="1864"/>
                  </a:lnTo>
                  <a:lnTo>
                    <a:pt x="2606" y="1921"/>
                  </a:lnTo>
                  <a:lnTo>
                    <a:pt x="2610" y="1921"/>
                  </a:lnTo>
                  <a:lnTo>
                    <a:pt x="2613" y="1921"/>
                  </a:lnTo>
                  <a:lnTo>
                    <a:pt x="2610" y="1925"/>
                  </a:lnTo>
                  <a:lnTo>
                    <a:pt x="2609" y="1930"/>
                  </a:lnTo>
                  <a:lnTo>
                    <a:pt x="2610" y="1934"/>
                  </a:lnTo>
                  <a:lnTo>
                    <a:pt x="2613" y="1937"/>
                  </a:lnTo>
                  <a:lnTo>
                    <a:pt x="2613" y="1960"/>
                  </a:lnTo>
                  <a:lnTo>
                    <a:pt x="2613" y="1983"/>
                  </a:lnTo>
                  <a:lnTo>
                    <a:pt x="2613" y="2006"/>
                  </a:lnTo>
                  <a:lnTo>
                    <a:pt x="2613" y="2029"/>
                  </a:lnTo>
                  <a:lnTo>
                    <a:pt x="2613" y="2051"/>
                  </a:lnTo>
                  <a:lnTo>
                    <a:pt x="2613" y="2074"/>
                  </a:lnTo>
                  <a:lnTo>
                    <a:pt x="2613" y="2097"/>
                  </a:lnTo>
                  <a:lnTo>
                    <a:pt x="2613" y="2120"/>
                  </a:lnTo>
                  <a:lnTo>
                    <a:pt x="2608" y="2122"/>
                  </a:lnTo>
                  <a:lnTo>
                    <a:pt x="2604" y="2123"/>
                  </a:lnTo>
                  <a:lnTo>
                    <a:pt x="2600" y="2125"/>
                  </a:lnTo>
                  <a:lnTo>
                    <a:pt x="2596" y="2127"/>
                  </a:lnTo>
                  <a:lnTo>
                    <a:pt x="2589" y="2133"/>
                  </a:lnTo>
                  <a:lnTo>
                    <a:pt x="2584" y="2138"/>
                  </a:lnTo>
                  <a:lnTo>
                    <a:pt x="2579" y="2145"/>
                  </a:lnTo>
                  <a:lnTo>
                    <a:pt x="2574" y="2151"/>
                  </a:lnTo>
                  <a:lnTo>
                    <a:pt x="2571" y="2153"/>
                  </a:lnTo>
                  <a:lnTo>
                    <a:pt x="2566" y="2155"/>
                  </a:lnTo>
                  <a:lnTo>
                    <a:pt x="2563" y="2157"/>
                  </a:lnTo>
                  <a:lnTo>
                    <a:pt x="2558" y="2158"/>
                  </a:lnTo>
                  <a:lnTo>
                    <a:pt x="2558" y="2154"/>
                  </a:lnTo>
                  <a:lnTo>
                    <a:pt x="2558" y="2150"/>
                  </a:lnTo>
                  <a:lnTo>
                    <a:pt x="2554" y="2150"/>
                  </a:lnTo>
                  <a:lnTo>
                    <a:pt x="2550" y="2150"/>
                  </a:lnTo>
                  <a:lnTo>
                    <a:pt x="2526" y="2188"/>
                  </a:lnTo>
                  <a:lnTo>
                    <a:pt x="2514" y="2209"/>
                  </a:lnTo>
                  <a:lnTo>
                    <a:pt x="2505" y="2219"/>
                  </a:lnTo>
                  <a:lnTo>
                    <a:pt x="2499" y="2227"/>
                  </a:lnTo>
                  <a:lnTo>
                    <a:pt x="2498" y="2246"/>
                  </a:lnTo>
                  <a:lnTo>
                    <a:pt x="2498" y="2266"/>
                  </a:lnTo>
                  <a:lnTo>
                    <a:pt x="2497" y="2286"/>
                  </a:lnTo>
                  <a:lnTo>
                    <a:pt x="2497" y="2307"/>
                  </a:lnTo>
                  <a:lnTo>
                    <a:pt x="2473" y="2339"/>
                  </a:lnTo>
                  <a:lnTo>
                    <a:pt x="2449" y="2371"/>
                  </a:lnTo>
                  <a:lnTo>
                    <a:pt x="2428" y="2403"/>
                  </a:lnTo>
                  <a:lnTo>
                    <a:pt x="2406" y="2435"/>
                  </a:lnTo>
                  <a:lnTo>
                    <a:pt x="2386" y="2468"/>
                  </a:lnTo>
                  <a:lnTo>
                    <a:pt x="2366" y="2503"/>
                  </a:lnTo>
                  <a:lnTo>
                    <a:pt x="2348" y="2538"/>
                  </a:lnTo>
                  <a:lnTo>
                    <a:pt x="2330" y="2574"/>
                  </a:lnTo>
                  <a:lnTo>
                    <a:pt x="2328" y="2599"/>
                  </a:lnTo>
                  <a:lnTo>
                    <a:pt x="2327" y="2625"/>
                  </a:lnTo>
                  <a:lnTo>
                    <a:pt x="2325" y="2650"/>
                  </a:lnTo>
                  <a:lnTo>
                    <a:pt x="2323" y="2676"/>
                  </a:lnTo>
                  <a:lnTo>
                    <a:pt x="2291" y="2671"/>
                  </a:lnTo>
                  <a:lnTo>
                    <a:pt x="2264" y="2665"/>
                  </a:lnTo>
                  <a:lnTo>
                    <a:pt x="2241" y="2661"/>
                  </a:lnTo>
                  <a:lnTo>
                    <a:pt x="2217" y="2656"/>
                  </a:lnTo>
                  <a:lnTo>
                    <a:pt x="2190" y="2650"/>
                  </a:lnTo>
                  <a:lnTo>
                    <a:pt x="2158" y="2643"/>
                  </a:lnTo>
                  <a:lnTo>
                    <a:pt x="2116" y="2632"/>
                  </a:lnTo>
                  <a:lnTo>
                    <a:pt x="2063" y="2620"/>
                  </a:lnTo>
                  <a:lnTo>
                    <a:pt x="2052" y="2621"/>
                  </a:lnTo>
                  <a:lnTo>
                    <a:pt x="2043" y="2624"/>
                  </a:lnTo>
                  <a:lnTo>
                    <a:pt x="2036" y="2628"/>
                  </a:lnTo>
                  <a:lnTo>
                    <a:pt x="2029" y="2633"/>
                  </a:lnTo>
                  <a:lnTo>
                    <a:pt x="2024" y="2641"/>
                  </a:lnTo>
                  <a:lnTo>
                    <a:pt x="2020" y="2648"/>
                  </a:lnTo>
                  <a:lnTo>
                    <a:pt x="2017" y="2656"/>
                  </a:lnTo>
                  <a:lnTo>
                    <a:pt x="2014" y="2665"/>
                  </a:lnTo>
                  <a:lnTo>
                    <a:pt x="2011" y="2685"/>
                  </a:lnTo>
                  <a:lnTo>
                    <a:pt x="2010" y="2706"/>
                  </a:lnTo>
                  <a:lnTo>
                    <a:pt x="2009" y="2727"/>
                  </a:lnTo>
                  <a:lnTo>
                    <a:pt x="2008" y="2746"/>
                  </a:lnTo>
                  <a:lnTo>
                    <a:pt x="2004" y="2748"/>
                  </a:lnTo>
                  <a:lnTo>
                    <a:pt x="2001" y="2753"/>
                  </a:lnTo>
                  <a:lnTo>
                    <a:pt x="1999" y="2757"/>
                  </a:lnTo>
                  <a:lnTo>
                    <a:pt x="1997" y="2762"/>
                  </a:lnTo>
                  <a:lnTo>
                    <a:pt x="1996" y="2774"/>
                  </a:lnTo>
                  <a:lnTo>
                    <a:pt x="1995" y="2788"/>
                  </a:lnTo>
                  <a:lnTo>
                    <a:pt x="1993" y="2801"/>
                  </a:lnTo>
                  <a:lnTo>
                    <a:pt x="1991" y="2815"/>
                  </a:lnTo>
                  <a:lnTo>
                    <a:pt x="1989" y="2821"/>
                  </a:lnTo>
                  <a:lnTo>
                    <a:pt x="1987" y="2826"/>
                  </a:lnTo>
                  <a:lnTo>
                    <a:pt x="1984" y="2831"/>
                  </a:lnTo>
                  <a:lnTo>
                    <a:pt x="1979" y="2836"/>
                  </a:lnTo>
                  <a:lnTo>
                    <a:pt x="1976" y="2856"/>
                  </a:lnTo>
                  <a:lnTo>
                    <a:pt x="1972" y="2877"/>
                  </a:lnTo>
                  <a:lnTo>
                    <a:pt x="1968" y="2897"/>
                  </a:lnTo>
                  <a:lnTo>
                    <a:pt x="1964" y="2917"/>
                  </a:lnTo>
                  <a:lnTo>
                    <a:pt x="1960" y="2937"/>
                  </a:lnTo>
                  <a:lnTo>
                    <a:pt x="1956" y="2957"/>
                  </a:lnTo>
                  <a:lnTo>
                    <a:pt x="1952" y="2977"/>
                  </a:lnTo>
                  <a:lnTo>
                    <a:pt x="1948" y="2997"/>
                  </a:lnTo>
                  <a:lnTo>
                    <a:pt x="1910" y="2989"/>
                  </a:lnTo>
                  <a:lnTo>
                    <a:pt x="1872" y="2980"/>
                  </a:lnTo>
                  <a:lnTo>
                    <a:pt x="1852" y="2976"/>
                  </a:lnTo>
                  <a:lnTo>
                    <a:pt x="1833" y="2971"/>
                  </a:lnTo>
                  <a:lnTo>
                    <a:pt x="1814" y="2968"/>
                  </a:lnTo>
                  <a:lnTo>
                    <a:pt x="1794" y="2966"/>
                  </a:lnTo>
                  <a:lnTo>
                    <a:pt x="1793" y="2964"/>
                  </a:lnTo>
                  <a:lnTo>
                    <a:pt x="1792" y="2963"/>
                  </a:lnTo>
                  <a:lnTo>
                    <a:pt x="1790" y="2961"/>
                  </a:lnTo>
                  <a:lnTo>
                    <a:pt x="1787" y="2960"/>
                  </a:lnTo>
                  <a:lnTo>
                    <a:pt x="1778" y="2957"/>
                  </a:lnTo>
                  <a:lnTo>
                    <a:pt x="1768" y="2954"/>
                  </a:lnTo>
                  <a:lnTo>
                    <a:pt x="1741" y="2948"/>
                  </a:lnTo>
                  <a:lnTo>
                    <a:pt x="1711" y="2941"/>
                  </a:lnTo>
                  <a:lnTo>
                    <a:pt x="1681" y="2936"/>
                  </a:lnTo>
                  <a:lnTo>
                    <a:pt x="1654" y="2933"/>
                  </a:lnTo>
                  <a:lnTo>
                    <a:pt x="1634" y="2930"/>
                  </a:lnTo>
                  <a:lnTo>
                    <a:pt x="1627" y="2929"/>
                  </a:lnTo>
                  <a:lnTo>
                    <a:pt x="1624" y="2928"/>
                  </a:lnTo>
                  <a:lnTo>
                    <a:pt x="1622" y="2925"/>
                  </a:lnTo>
                  <a:lnTo>
                    <a:pt x="1621" y="2923"/>
                  </a:lnTo>
                  <a:lnTo>
                    <a:pt x="1620" y="2920"/>
                  </a:lnTo>
                  <a:lnTo>
                    <a:pt x="1619" y="2911"/>
                  </a:lnTo>
                  <a:lnTo>
                    <a:pt x="1619" y="2903"/>
                  </a:lnTo>
                  <a:lnTo>
                    <a:pt x="1621" y="2886"/>
                  </a:lnTo>
                  <a:lnTo>
                    <a:pt x="1622" y="2873"/>
                  </a:lnTo>
                  <a:lnTo>
                    <a:pt x="1611" y="2871"/>
                  </a:lnTo>
                  <a:lnTo>
                    <a:pt x="1601" y="2870"/>
                  </a:lnTo>
                  <a:lnTo>
                    <a:pt x="1604" y="2857"/>
                  </a:lnTo>
                  <a:lnTo>
                    <a:pt x="1607" y="2847"/>
                  </a:lnTo>
                  <a:lnTo>
                    <a:pt x="1611" y="2845"/>
                  </a:lnTo>
                  <a:lnTo>
                    <a:pt x="1616" y="2844"/>
                  </a:lnTo>
                  <a:lnTo>
                    <a:pt x="1619" y="2842"/>
                  </a:lnTo>
                  <a:lnTo>
                    <a:pt x="1622" y="2839"/>
                  </a:lnTo>
                  <a:lnTo>
                    <a:pt x="1625" y="2832"/>
                  </a:lnTo>
                  <a:lnTo>
                    <a:pt x="1628" y="2825"/>
                  </a:lnTo>
                  <a:lnTo>
                    <a:pt x="1629" y="2809"/>
                  </a:lnTo>
                  <a:lnTo>
                    <a:pt x="1629" y="2793"/>
                  </a:lnTo>
                  <a:lnTo>
                    <a:pt x="1625" y="2790"/>
                  </a:lnTo>
                  <a:lnTo>
                    <a:pt x="1623" y="2788"/>
                  </a:lnTo>
                  <a:lnTo>
                    <a:pt x="1619" y="2787"/>
                  </a:lnTo>
                  <a:lnTo>
                    <a:pt x="1613" y="2787"/>
                  </a:lnTo>
                  <a:lnTo>
                    <a:pt x="1610" y="2793"/>
                  </a:lnTo>
                  <a:lnTo>
                    <a:pt x="1607" y="2798"/>
                  </a:lnTo>
                  <a:lnTo>
                    <a:pt x="1603" y="2802"/>
                  </a:lnTo>
                  <a:lnTo>
                    <a:pt x="1599" y="2805"/>
                  </a:lnTo>
                  <a:lnTo>
                    <a:pt x="1589" y="2812"/>
                  </a:lnTo>
                  <a:lnTo>
                    <a:pt x="1579" y="2819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44" name="Freeform 403">
              <a:extLst>
                <a:ext uri="{FF2B5EF4-FFF2-40B4-BE49-F238E27FC236}">
                  <a16:creationId xmlns:a16="http://schemas.microsoft.com/office/drawing/2014/main" id="{0DA085F9-9262-4CC1-ADDB-CA91FD398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088" y="842010"/>
              <a:ext cx="1348700" cy="785744"/>
            </a:xfrm>
            <a:custGeom>
              <a:avLst/>
              <a:gdLst>
                <a:gd name="T0" fmla="*/ 2147483646 w 3302"/>
                <a:gd name="T1" fmla="*/ 2147483646 h 2083"/>
                <a:gd name="T2" fmla="*/ 2147483646 w 3302"/>
                <a:gd name="T3" fmla="*/ 2147483646 h 2083"/>
                <a:gd name="T4" fmla="*/ 2147483646 w 3302"/>
                <a:gd name="T5" fmla="*/ 2147483646 h 2083"/>
                <a:gd name="T6" fmla="*/ 2147483646 w 3302"/>
                <a:gd name="T7" fmla="*/ 2147483646 h 2083"/>
                <a:gd name="T8" fmla="*/ 2147483646 w 3302"/>
                <a:gd name="T9" fmla="*/ 2147483646 h 2083"/>
                <a:gd name="T10" fmla="*/ 2147483646 w 3302"/>
                <a:gd name="T11" fmla="*/ 2147483646 h 2083"/>
                <a:gd name="T12" fmla="*/ 2147483646 w 3302"/>
                <a:gd name="T13" fmla="*/ 2147483646 h 2083"/>
                <a:gd name="T14" fmla="*/ 2147483646 w 3302"/>
                <a:gd name="T15" fmla="*/ 2147483646 h 2083"/>
                <a:gd name="T16" fmla="*/ 2147483646 w 3302"/>
                <a:gd name="T17" fmla="*/ 2147483646 h 2083"/>
                <a:gd name="T18" fmla="*/ 2147483646 w 3302"/>
                <a:gd name="T19" fmla="*/ 2147483646 h 2083"/>
                <a:gd name="T20" fmla="*/ 2147483646 w 3302"/>
                <a:gd name="T21" fmla="*/ 2147483646 h 2083"/>
                <a:gd name="T22" fmla="*/ 2147483646 w 3302"/>
                <a:gd name="T23" fmla="*/ 2147483646 h 2083"/>
                <a:gd name="T24" fmla="*/ 2147483646 w 3302"/>
                <a:gd name="T25" fmla="*/ 2147483646 h 2083"/>
                <a:gd name="T26" fmla="*/ 2147483646 w 3302"/>
                <a:gd name="T27" fmla="*/ 2147483646 h 2083"/>
                <a:gd name="T28" fmla="*/ 2147483646 w 3302"/>
                <a:gd name="T29" fmla="*/ 2147483646 h 2083"/>
                <a:gd name="T30" fmla="*/ 2147483646 w 3302"/>
                <a:gd name="T31" fmla="*/ 2147483646 h 2083"/>
                <a:gd name="T32" fmla="*/ 2147483646 w 3302"/>
                <a:gd name="T33" fmla="*/ 2147483646 h 2083"/>
                <a:gd name="T34" fmla="*/ 2147483646 w 3302"/>
                <a:gd name="T35" fmla="*/ 2147483646 h 2083"/>
                <a:gd name="T36" fmla="*/ 2147483646 w 3302"/>
                <a:gd name="T37" fmla="*/ 2147483646 h 2083"/>
                <a:gd name="T38" fmla="*/ 2147483646 w 3302"/>
                <a:gd name="T39" fmla="*/ 2147483646 h 2083"/>
                <a:gd name="T40" fmla="*/ 2147483646 w 3302"/>
                <a:gd name="T41" fmla="*/ 2147483646 h 2083"/>
                <a:gd name="T42" fmla="*/ 2147483646 w 3302"/>
                <a:gd name="T43" fmla="*/ 2147483646 h 2083"/>
                <a:gd name="T44" fmla="*/ 2147483646 w 3302"/>
                <a:gd name="T45" fmla="*/ 2147483646 h 2083"/>
                <a:gd name="T46" fmla="*/ 2147483646 w 3302"/>
                <a:gd name="T47" fmla="*/ 2147483646 h 2083"/>
                <a:gd name="T48" fmla="*/ 2147483646 w 3302"/>
                <a:gd name="T49" fmla="*/ 2147483646 h 2083"/>
                <a:gd name="T50" fmla="*/ 2147483646 w 3302"/>
                <a:gd name="T51" fmla="*/ 2147483646 h 2083"/>
                <a:gd name="T52" fmla="*/ 2147483646 w 3302"/>
                <a:gd name="T53" fmla="*/ 2147483646 h 2083"/>
                <a:gd name="T54" fmla="*/ 2147483646 w 3302"/>
                <a:gd name="T55" fmla="*/ 2147483646 h 2083"/>
                <a:gd name="T56" fmla="*/ 2147483646 w 3302"/>
                <a:gd name="T57" fmla="*/ 2147483646 h 2083"/>
                <a:gd name="T58" fmla="*/ 2147483646 w 3302"/>
                <a:gd name="T59" fmla="*/ 2147483646 h 2083"/>
                <a:gd name="T60" fmla="*/ 2147483646 w 3302"/>
                <a:gd name="T61" fmla="*/ 2147483646 h 2083"/>
                <a:gd name="T62" fmla="*/ 2147483646 w 3302"/>
                <a:gd name="T63" fmla="*/ 2147483646 h 2083"/>
                <a:gd name="T64" fmla="*/ 2147483646 w 3302"/>
                <a:gd name="T65" fmla="*/ 2147483646 h 2083"/>
                <a:gd name="T66" fmla="*/ 2147483646 w 3302"/>
                <a:gd name="T67" fmla="*/ 2147483646 h 2083"/>
                <a:gd name="T68" fmla="*/ 2147483646 w 3302"/>
                <a:gd name="T69" fmla="*/ 2147483646 h 2083"/>
                <a:gd name="T70" fmla="*/ 2147483646 w 3302"/>
                <a:gd name="T71" fmla="*/ 2147483646 h 2083"/>
                <a:gd name="T72" fmla="*/ 2147483646 w 3302"/>
                <a:gd name="T73" fmla="*/ 2147483646 h 2083"/>
                <a:gd name="T74" fmla="*/ 2147483646 w 3302"/>
                <a:gd name="T75" fmla="*/ 2147483646 h 2083"/>
                <a:gd name="T76" fmla="*/ 2147483646 w 3302"/>
                <a:gd name="T77" fmla="*/ 2147483646 h 2083"/>
                <a:gd name="T78" fmla="*/ 2147483646 w 3302"/>
                <a:gd name="T79" fmla="*/ 2147483646 h 2083"/>
                <a:gd name="T80" fmla="*/ 2147483646 w 3302"/>
                <a:gd name="T81" fmla="*/ 2147483646 h 2083"/>
                <a:gd name="T82" fmla="*/ 2147483646 w 3302"/>
                <a:gd name="T83" fmla="*/ 2147483646 h 2083"/>
                <a:gd name="T84" fmla="*/ 2147483646 w 3302"/>
                <a:gd name="T85" fmla="*/ 2147483646 h 2083"/>
                <a:gd name="T86" fmla="*/ 2147483646 w 3302"/>
                <a:gd name="T87" fmla="*/ 2147483646 h 2083"/>
                <a:gd name="T88" fmla="*/ 2147483646 w 3302"/>
                <a:gd name="T89" fmla="*/ 2147483646 h 2083"/>
                <a:gd name="T90" fmla="*/ 2147483646 w 3302"/>
                <a:gd name="T91" fmla="*/ 2147483646 h 2083"/>
                <a:gd name="T92" fmla="*/ 2147483646 w 3302"/>
                <a:gd name="T93" fmla="*/ 2147483646 h 2083"/>
                <a:gd name="T94" fmla="*/ 2147483646 w 3302"/>
                <a:gd name="T95" fmla="*/ 2147483646 h 2083"/>
                <a:gd name="T96" fmla="*/ 2147483646 w 3302"/>
                <a:gd name="T97" fmla="*/ 2147483646 h 2083"/>
                <a:gd name="T98" fmla="*/ 2147483646 w 3302"/>
                <a:gd name="T99" fmla="*/ 2147483646 h 2083"/>
                <a:gd name="T100" fmla="*/ 2147483646 w 3302"/>
                <a:gd name="T101" fmla="*/ 2147483646 h 2083"/>
                <a:gd name="T102" fmla="*/ 2147483646 w 3302"/>
                <a:gd name="T103" fmla="*/ 2147483646 h 2083"/>
                <a:gd name="T104" fmla="*/ 2147483646 w 3302"/>
                <a:gd name="T105" fmla="*/ 2147483646 h 2083"/>
                <a:gd name="T106" fmla="*/ 2147483646 w 3302"/>
                <a:gd name="T107" fmla="*/ 2147483646 h 2083"/>
                <a:gd name="T108" fmla="*/ 2147483646 w 3302"/>
                <a:gd name="T109" fmla="*/ 2147483646 h 2083"/>
                <a:gd name="T110" fmla="*/ 2147483646 w 3302"/>
                <a:gd name="T111" fmla="*/ 2147483646 h 2083"/>
                <a:gd name="T112" fmla="*/ 2147483646 w 3302"/>
                <a:gd name="T113" fmla="*/ 2147483646 h 2083"/>
                <a:gd name="T114" fmla="*/ 2147483646 w 3302"/>
                <a:gd name="T115" fmla="*/ 2147483646 h 2083"/>
                <a:gd name="T116" fmla="*/ 2147483646 w 3302"/>
                <a:gd name="T117" fmla="*/ 2147483646 h 2083"/>
                <a:gd name="T118" fmla="*/ 2147483646 w 3302"/>
                <a:gd name="T119" fmla="*/ 2147483646 h 2083"/>
                <a:gd name="T120" fmla="*/ 2147483646 w 3302"/>
                <a:gd name="T121" fmla="*/ 2147483646 h 2083"/>
                <a:gd name="T122" fmla="*/ 2147483646 w 3302"/>
                <a:gd name="T123" fmla="*/ 2147483646 h 208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302"/>
                <a:gd name="T187" fmla="*/ 0 h 2083"/>
                <a:gd name="T188" fmla="*/ 3302 w 3302"/>
                <a:gd name="T189" fmla="*/ 2083 h 208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302" h="2083">
                  <a:moveTo>
                    <a:pt x="2285" y="2083"/>
                  </a:moveTo>
                  <a:lnTo>
                    <a:pt x="2285" y="2080"/>
                  </a:lnTo>
                  <a:lnTo>
                    <a:pt x="2285" y="2076"/>
                  </a:lnTo>
                  <a:lnTo>
                    <a:pt x="2265" y="2076"/>
                  </a:lnTo>
                  <a:lnTo>
                    <a:pt x="2245" y="2075"/>
                  </a:lnTo>
                  <a:lnTo>
                    <a:pt x="2225" y="2073"/>
                  </a:lnTo>
                  <a:lnTo>
                    <a:pt x="2207" y="2069"/>
                  </a:lnTo>
                  <a:lnTo>
                    <a:pt x="2188" y="2066"/>
                  </a:lnTo>
                  <a:lnTo>
                    <a:pt x="2168" y="2062"/>
                  </a:lnTo>
                  <a:lnTo>
                    <a:pt x="2149" y="2059"/>
                  </a:lnTo>
                  <a:lnTo>
                    <a:pt x="2128" y="2055"/>
                  </a:lnTo>
                  <a:lnTo>
                    <a:pt x="2106" y="2053"/>
                  </a:lnTo>
                  <a:lnTo>
                    <a:pt x="2087" y="2051"/>
                  </a:lnTo>
                  <a:lnTo>
                    <a:pt x="2069" y="2049"/>
                  </a:lnTo>
                  <a:lnTo>
                    <a:pt x="2049" y="2046"/>
                  </a:lnTo>
                  <a:lnTo>
                    <a:pt x="2023" y="2041"/>
                  </a:lnTo>
                  <a:lnTo>
                    <a:pt x="1990" y="2037"/>
                  </a:lnTo>
                  <a:lnTo>
                    <a:pt x="1947" y="2031"/>
                  </a:lnTo>
                  <a:lnTo>
                    <a:pt x="1891" y="2024"/>
                  </a:lnTo>
                  <a:lnTo>
                    <a:pt x="1891" y="2020"/>
                  </a:lnTo>
                  <a:lnTo>
                    <a:pt x="1891" y="2017"/>
                  </a:lnTo>
                  <a:lnTo>
                    <a:pt x="1879" y="2017"/>
                  </a:lnTo>
                  <a:lnTo>
                    <a:pt x="1866" y="2017"/>
                  </a:lnTo>
                  <a:lnTo>
                    <a:pt x="1853" y="2017"/>
                  </a:lnTo>
                  <a:lnTo>
                    <a:pt x="1841" y="2017"/>
                  </a:lnTo>
                  <a:lnTo>
                    <a:pt x="1841" y="2011"/>
                  </a:lnTo>
                  <a:lnTo>
                    <a:pt x="1841" y="2008"/>
                  </a:lnTo>
                  <a:lnTo>
                    <a:pt x="1823" y="2008"/>
                  </a:lnTo>
                  <a:lnTo>
                    <a:pt x="1806" y="2008"/>
                  </a:lnTo>
                  <a:lnTo>
                    <a:pt x="1790" y="2008"/>
                  </a:lnTo>
                  <a:lnTo>
                    <a:pt x="1772" y="2008"/>
                  </a:lnTo>
                  <a:lnTo>
                    <a:pt x="1772" y="2003"/>
                  </a:lnTo>
                  <a:lnTo>
                    <a:pt x="1772" y="2000"/>
                  </a:lnTo>
                  <a:lnTo>
                    <a:pt x="1742" y="1997"/>
                  </a:lnTo>
                  <a:lnTo>
                    <a:pt x="1711" y="1995"/>
                  </a:lnTo>
                  <a:lnTo>
                    <a:pt x="1681" y="1992"/>
                  </a:lnTo>
                  <a:lnTo>
                    <a:pt x="1651" y="1990"/>
                  </a:lnTo>
                  <a:lnTo>
                    <a:pt x="1621" y="1987"/>
                  </a:lnTo>
                  <a:lnTo>
                    <a:pt x="1590" y="1985"/>
                  </a:lnTo>
                  <a:lnTo>
                    <a:pt x="1560" y="1983"/>
                  </a:lnTo>
                  <a:lnTo>
                    <a:pt x="1530" y="1980"/>
                  </a:lnTo>
                  <a:lnTo>
                    <a:pt x="1530" y="1976"/>
                  </a:lnTo>
                  <a:lnTo>
                    <a:pt x="1530" y="1972"/>
                  </a:lnTo>
                  <a:lnTo>
                    <a:pt x="1515" y="1972"/>
                  </a:lnTo>
                  <a:lnTo>
                    <a:pt x="1499" y="1972"/>
                  </a:lnTo>
                  <a:lnTo>
                    <a:pt x="1485" y="1972"/>
                  </a:lnTo>
                  <a:lnTo>
                    <a:pt x="1470" y="1972"/>
                  </a:lnTo>
                  <a:lnTo>
                    <a:pt x="1470" y="1968"/>
                  </a:lnTo>
                  <a:lnTo>
                    <a:pt x="1470" y="1964"/>
                  </a:lnTo>
                  <a:lnTo>
                    <a:pt x="1453" y="1964"/>
                  </a:lnTo>
                  <a:lnTo>
                    <a:pt x="1436" y="1964"/>
                  </a:lnTo>
                  <a:lnTo>
                    <a:pt x="1420" y="1964"/>
                  </a:lnTo>
                  <a:lnTo>
                    <a:pt x="1402" y="1964"/>
                  </a:lnTo>
                  <a:lnTo>
                    <a:pt x="1402" y="1961"/>
                  </a:lnTo>
                  <a:lnTo>
                    <a:pt x="1402" y="1956"/>
                  </a:lnTo>
                  <a:lnTo>
                    <a:pt x="1386" y="1956"/>
                  </a:lnTo>
                  <a:lnTo>
                    <a:pt x="1372" y="1956"/>
                  </a:lnTo>
                  <a:lnTo>
                    <a:pt x="1357" y="1956"/>
                  </a:lnTo>
                  <a:lnTo>
                    <a:pt x="1342" y="1956"/>
                  </a:lnTo>
                  <a:lnTo>
                    <a:pt x="1342" y="1952"/>
                  </a:lnTo>
                  <a:lnTo>
                    <a:pt x="1342" y="1948"/>
                  </a:lnTo>
                  <a:lnTo>
                    <a:pt x="1313" y="1947"/>
                  </a:lnTo>
                  <a:lnTo>
                    <a:pt x="1289" y="1945"/>
                  </a:lnTo>
                  <a:lnTo>
                    <a:pt x="1269" y="1944"/>
                  </a:lnTo>
                  <a:lnTo>
                    <a:pt x="1251" y="1943"/>
                  </a:lnTo>
                  <a:lnTo>
                    <a:pt x="1231" y="1941"/>
                  </a:lnTo>
                  <a:lnTo>
                    <a:pt x="1208" y="1938"/>
                  </a:lnTo>
                  <a:lnTo>
                    <a:pt x="1180" y="1935"/>
                  </a:lnTo>
                  <a:lnTo>
                    <a:pt x="1144" y="1930"/>
                  </a:lnTo>
                  <a:lnTo>
                    <a:pt x="1142" y="1927"/>
                  </a:lnTo>
                  <a:lnTo>
                    <a:pt x="1140" y="1923"/>
                  </a:lnTo>
                  <a:lnTo>
                    <a:pt x="1139" y="1919"/>
                  </a:lnTo>
                  <a:lnTo>
                    <a:pt x="1138" y="1913"/>
                  </a:lnTo>
                  <a:lnTo>
                    <a:pt x="1138" y="1901"/>
                  </a:lnTo>
                  <a:lnTo>
                    <a:pt x="1139" y="1888"/>
                  </a:lnTo>
                  <a:lnTo>
                    <a:pt x="1142" y="1861"/>
                  </a:lnTo>
                  <a:lnTo>
                    <a:pt x="1144" y="1841"/>
                  </a:lnTo>
                  <a:lnTo>
                    <a:pt x="1147" y="1839"/>
                  </a:lnTo>
                  <a:lnTo>
                    <a:pt x="1150" y="1837"/>
                  </a:lnTo>
                  <a:lnTo>
                    <a:pt x="1150" y="1829"/>
                  </a:lnTo>
                  <a:lnTo>
                    <a:pt x="1151" y="1820"/>
                  </a:lnTo>
                  <a:lnTo>
                    <a:pt x="1153" y="1813"/>
                  </a:lnTo>
                  <a:lnTo>
                    <a:pt x="1155" y="1806"/>
                  </a:lnTo>
                  <a:lnTo>
                    <a:pt x="1159" y="1792"/>
                  </a:lnTo>
                  <a:lnTo>
                    <a:pt x="1164" y="1776"/>
                  </a:lnTo>
                  <a:lnTo>
                    <a:pt x="1167" y="1776"/>
                  </a:lnTo>
                  <a:lnTo>
                    <a:pt x="1172" y="1776"/>
                  </a:lnTo>
                  <a:lnTo>
                    <a:pt x="1172" y="1763"/>
                  </a:lnTo>
                  <a:lnTo>
                    <a:pt x="1172" y="1752"/>
                  </a:lnTo>
                  <a:lnTo>
                    <a:pt x="1175" y="1752"/>
                  </a:lnTo>
                  <a:lnTo>
                    <a:pt x="1180" y="1752"/>
                  </a:lnTo>
                  <a:lnTo>
                    <a:pt x="1180" y="1742"/>
                  </a:lnTo>
                  <a:lnTo>
                    <a:pt x="1180" y="1731"/>
                  </a:lnTo>
                  <a:lnTo>
                    <a:pt x="1180" y="1720"/>
                  </a:lnTo>
                  <a:lnTo>
                    <a:pt x="1180" y="1709"/>
                  </a:lnTo>
                  <a:lnTo>
                    <a:pt x="1183" y="1709"/>
                  </a:lnTo>
                  <a:lnTo>
                    <a:pt x="1187" y="1709"/>
                  </a:lnTo>
                  <a:lnTo>
                    <a:pt x="1188" y="1695"/>
                  </a:lnTo>
                  <a:lnTo>
                    <a:pt x="1188" y="1681"/>
                  </a:lnTo>
                  <a:lnTo>
                    <a:pt x="1189" y="1668"/>
                  </a:lnTo>
                  <a:lnTo>
                    <a:pt x="1190" y="1655"/>
                  </a:lnTo>
                  <a:lnTo>
                    <a:pt x="1199" y="1631"/>
                  </a:lnTo>
                  <a:lnTo>
                    <a:pt x="1205" y="1607"/>
                  </a:lnTo>
                  <a:lnTo>
                    <a:pt x="1209" y="1583"/>
                  </a:lnTo>
                  <a:lnTo>
                    <a:pt x="1212" y="1559"/>
                  </a:lnTo>
                  <a:lnTo>
                    <a:pt x="1214" y="1534"/>
                  </a:lnTo>
                  <a:lnTo>
                    <a:pt x="1215" y="1510"/>
                  </a:lnTo>
                  <a:lnTo>
                    <a:pt x="1216" y="1485"/>
                  </a:lnTo>
                  <a:lnTo>
                    <a:pt x="1215" y="1461"/>
                  </a:lnTo>
                  <a:lnTo>
                    <a:pt x="1194" y="1461"/>
                  </a:lnTo>
                  <a:lnTo>
                    <a:pt x="1172" y="1460"/>
                  </a:lnTo>
                  <a:lnTo>
                    <a:pt x="1150" y="1460"/>
                  </a:lnTo>
                  <a:lnTo>
                    <a:pt x="1128" y="1460"/>
                  </a:lnTo>
                  <a:lnTo>
                    <a:pt x="1106" y="1458"/>
                  </a:lnTo>
                  <a:lnTo>
                    <a:pt x="1084" y="1458"/>
                  </a:lnTo>
                  <a:lnTo>
                    <a:pt x="1062" y="1458"/>
                  </a:lnTo>
                  <a:lnTo>
                    <a:pt x="1040" y="1458"/>
                  </a:lnTo>
                  <a:lnTo>
                    <a:pt x="1040" y="1462"/>
                  </a:lnTo>
                  <a:lnTo>
                    <a:pt x="1040" y="1466"/>
                  </a:lnTo>
                  <a:lnTo>
                    <a:pt x="1036" y="1466"/>
                  </a:lnTo>
                  <a:lnTo>
                    <a:pt x="1032" y="1466"/>
                  </a:lnTo>
                  <a:lnTo>
                    <a:pt x="1032" y="1474"/>
                  </a:lnTo>
                  <a:lnTo>
                    <a:pt x="1032" y="1482"/>
                  </a:lnTo>
                  <a:lnTo>
                    <a:pt x="1029" y="1482"/>
                  </a:lnTo>
                  <a:lnTo>
                    <a:pt x="1025" y="1482"/>
                  </a:lnTo>
                  <a:lnTo>
                    <a:pt x="1025" y="1485"/>
                  </a:lnTo>
                  <a:lnTo>
                    <a:pt x="1025" y="1490"/>
                  </a:lnTo>
                  <a:lnTo>
                    <a:pt x="1014" y="1492"/>
                  </a:lnTo>
                  <a:lnTo>
                    <a:pt x="1005" y="1495"/>
                  </a:lnTo>
                  <a:lnTo>
                    <a:pt x="1005" y="1498"/>
                  </a:lnTo>
                  <a:lnTo>
                    <a:pt x="1005" y="1501"/>
                  </a:lnTo>
                  <a:lnTo>
                    <a:pt x="1000" y="1501"/>
                  </a:lnTo>
                  <a:lnTo>
                    <a:pt x="996" y="1501"/>
                  </a:lnTo>
                  <a:lnTo>
                    <a:pt x="996" y="1505"/>
                  </a:lnTo>
                  <a:lnTo>
                    <a:pt x="996" y="1510"/>
                  </a:lnTo>
                  <a:lnTo>
                    <a:pt x="992" y="1510"/>
                  </a:lnTo>
                  <a:lnTo>
                    <a:pt x="989" y="1510"/>
                  </a:lnTo>
                  <a:lnTo>
                    <a:pt x="989" y="1513"/>
                  </a:lnTo>
                  <a:lnTo>
                    <a:pt x="989" y="1519"/>
                  </a:lnTo>
                  <a:lnTo>
                    <a:pt x="984" y="1519"/>
                  </a:lnTo>
                  <a:lnTo>
                    <a:pt x="980" y="1519"/>
                  </a:lnTo>
                  <a:lnTo>
                    <a:pt x="980" y="1522"/>
                  </a:lnTo>
                  <a:lnTo>
                    <a:pt x="980" y="1525"/>
                  </a:lnTo>
                  <a:lnTo>
                    <a:pt x="976" y="1525"/>
                  </a:lnTo>
                  <a:lnTo>
                    <a:pt x="972" y="1525"/>
                  </a:lnTo>
                  <a:lnTo>
                    <a:pt x="972" y="1529"/>
                  </a:lnTo>
                  <a:lnTo>
                    <a:pt x="972" y="1534"/>
                  </a:lnTo>
                  <a:lnTo>
                    <a:pt x="969" y="1534"/>
                  </a:lnTo>
                  <a:lnTo>
                    <a:pt x="965" y="1534"/>
                  </a:lnTo>
                  <a:lnTo>
                    <a:pt x="965" y="1567"/>
                  </a:lnTo>
                  <a:lnTo>
                    <a:pt x="966" y="1587"/>
                  </a:lnTo>
                  <a:lnTo>
                    <a:pt x="969" y="1600"/>
                  </a:lnTo>
                  <a:lnTo>
                    <a:pt x="972" y="1614"/>
                  </a:lnTo>
                  <a:lnTo>
                    <a:pt x="946" y="1615"/>
                  </a:lnTo>
                  <a:lnTo>
                    <a:pt x="920" y="1617"/>
                  </a:lnTo>
                  <a:lnTo>
                    <a:pt x="895" y="1619"/>
                  </a:lnTo>
                  <a:lnTo>
                    <a:pt x="869" y="1621"/>
                  </a:lnTo>
                  <a:lnTo>
                    <a:pt x="867" y="1627"/>
                  </a:lnTo>
                  <a:lnTo>
                    <a:pt x="866" y="1634"/>
                  </a:lnTo>
                  <a:lnTo>
                    <a:pt x="865" y="1640"/>
                  </a:lnTo>
                  <a:lnTo>
                    <a:pt x="865" y="1647"/>
                  </a:lnTo>
                  <a:lnTo>
                    <a:pt x="866" y="1661"/>
                  </a:lnTo>
                  <a:lnTo>
                    <a:pt x="869" y="1673"/>
                  </a:lnTo>
                  <a:lnTo>
                    <a:pt x="862" y="1673"/>
                  </a:lnTo>
                  <a:lnTo>
                    <a:pt x="853" y="1673"/>
                  </a:lnTo>
                  <a:lnTo>
                    <a:pt x="845" y="1673"/>
                  </a:lnTo>
                  <a:lnTo>
                    <a:pt x="837" y="1673"/>
                  </a:lnTo>
                  <a:lnTo>
                    <a:pt x="833" y="1667"/>
                  </a:lnTo>
                  <a:lnTo>
                    <a:pt x="829" y="1661"/>
                  </a:lnTo>
                  <a:lnTo>
                    <a:pt x="820" y="1660"/>
                  </a:lnTo>
                  <a:lnTo>
                    <a:pt x="813" y="1659"/>
                  </a:lnTo>
                  <a:lnTo>
                    <a:pt x="805" y="1658"/>
                  </a:lnTo>
                  <a:lnTo>
                    <a:pt x="796" y="1657"/>
                  </a:lnTo>
                  <a:lnTo>
                    <a:pt x="794" y="1671"/>
                  </a:lnTo>
                  <a:lnTo>
                    <a:pt x="793" y="1686"/>
                  </a:lnTo>
                  <a:lnTo>
                    <a:pt x="779" y="1686"/>
                  </a:lnTo>
                  <a:lnTo>
                    <a:pt x="764" y="1686"/>
                  </a:lnTo>
                  <a:lnTo>
                    <a:pt x="763" y="1670"/>
                  </a:lnTo>
                  <a:lnTo>
                    <a:pt x="762" y="1655"/>
                  </a:lnTo>
                  <a:lnTo>
                    <a:pt x="762" y="1640"/>
                  </a:lnTo>
                  <a:lnTo>
                    <a:pt x="762" y="1624"/>
                  </a:lnTo>
                  <a:lnTo>
                    <a:pt x="753" y="1619"/>
                  </a:lnTo>
                  <a:lnTo>
                    <a:pt x="747" y="1617"/>
                  </a:lnTo>
                  <a:lnTo>
                    <a:pt x="739" y="1615"/>
                  </a:lnTo>
                  <a:lnTo>
                    <a:pt x="730" y="1614"/>
                  </a:lnTo>
                  <a:lnTo>
                    <a:pt x="730" y="1621"/>
                  </a:lnTo>
                  <a:lnTo>
                    <a:pt x="730" y="1630"/>
                  </a:lnTo>
                  <a:lnTo>
                    <a:pt x="718" y="1625"/>
                  </a:lnTo>
                  <a:lnTo>
                    <a:pt x="705" y="1621"/>
                  </a:lnTo>
                  <a:lnTo>
                    <a:pt x="694" y="1617"/>
                  </a:lnTo>
                  <a:lnTo>
                    <a:pt x="681" y="1614"/>
                  </a:lnTo>
                  <a:lnTo>
                    <a:pt x="681" y="1609"/>
                  </a:lnTo>
                  <a:lnTo>
                    <a:pt x="681" y="1606"/>
                  </a:lnTo>
                  <a:lnTo>
                    <a:pt x="668" y="1605"/>
                  </a:lnTo>
                  <a:lnTo>
                    <a:pt x="653" y="1604"/>
                  </a:lnTo>
                  <a:lnTo>
                    <a:pt x="640" y="1603"/>
                  </a:lnTo>
                  <a:lnTo>
                    <a:pt x="625" y="1602"/>
                  </a:lnTo>
                  <a:lnTo>
                    <a:pt x="624" y="1610"/>
                  </a:lnTo>
                  <a:lnTo>
                    <a:pt x="623" y="1618"/>
                  </a:lnTo>
                  <a:lnTo>
                    <a:pt x="622" y="1627"/>
                  </a:lnTo>
                  <a:lnTo>
                    <a:pt x="621" y="1635"/>
                  </a:lnTo>
                  <a:lnTo>
                    <a:pt x="617" y="1634"/>
                  </a:lnTo>
                  <a:lnTo>
                    <a:pt x="615" y="1633"/>
                  </a:lnTo>
                  <a:lnTo>
                    <a:pt x="613" y="1618"/>
                  </a:lnTo>
                  <a:lnTo>
                    <a:pt x="612" y="1605"/>
                  </a:lnTo>
                  <a:lnTo>
                    <a:pt x="610" y="1590"/>
                  </a:lnTo>
                  <a:lnTo>
                    <a:pt x="609" y="1576"/>
                  </a:lnTo>
                  <a:lnTo>
                    <a:pt x="603" y="1568"/>
                  </a:lnTo>
                  <a:lnTo>
                    <a:pt x="598" y="1563"/>
                  </a:lnTo>
                  <a:lnTo>
                    <a:pt x="595" y="1558"/>
                  </a:lnTo>
                  <a:lnTo>
                    <a:pt x="593" y="1550"/>
                  </a:lnTo>
                  <a:lnTo>
                    <a:pt x="585" y="1552"/>
                  </a:lnTo>
                  <a:lnTo>
                    <a:pt x="578" y="1555"/>
                  </a:lnTo>
                  <a:lnTo>
                    <a:pt x="572" y="1559"/>
                  </a:lnTo>
                  <a:lnTo>
                    <a:pt x="567" y="1564"/>
                  </a:lnTo>
                  <a:lnTo>
                    <a:pt x="570" y="1571"/>
                  </a:lnTo>
                  <a:lnTo>
                    <a:pt x="575" y="1578"/>
                  </a:lnTo>
                  <a:lnTo>
                    <a:pt x="569" y="1578"/>
                  </a:lnTo>
                  <a:lnTo>
                    <a:pt x="566" y="1578"/>
                  </a:lnTo>
                  <a:lnTo>
                    <a:pt x="560" y="1589"/>
                  </a:lnTo>
                  <a:lnTo>
                    <a:pt x="549" y="1607"/>
                  </a:lnTo>
                  <a:lnTo>
                    <a:pt x="542" y="1614"/>
                  </a:lnTo>
                  <a:lnTo>
                    <a:pt x="536" y="1621"/>
                  </a:lnTo>
                  <a:lnTo>
                    <a:pt x="531" y="1627"/>
                  </a:lnTo>
                  <a:lnTo>
                    <a:pt x="527" y="1630"/>
                  </a:lnTo>
                  <a:lnTo>
                    <a:pt x="527" y="1624"/>
                  </a:lnTo>
                  <a:lnTo>
                    <a:pt x="527" y="1621"/>
                  </a:lnTo>
                  <a:lnTo>
                    <a:pt x="519" y="1619"/>
                  </a:lnTo>
                  <a:lnTo>
                    <a:pt x="512" y="1617"/>
                  </a:lnTo>
                  <a:lnTo>
                    <a:pt x="507" y="1615"/>
                  </a:lnTo>
                  <a:lnTo>
                    <a:pt x="504" y="1613"/>
                  </a:lnTo>
                  <a:lnTo>
                    <a:pt x="501" y="1610"/>
                  </a:lnTo>
                  <a:lnTo>
                    <a:pt x="498" y="1607"/>
                  </a:lnTo>
                  <a:lnTo>
                    <a:pt x="497" y="1604"/>
                  </a:lnTo>
                  <a:lnTo>
                    <a:pt x="496" y="1600"/>
                  </a:lnTo>
                  <a:lnTo>
                    <a:pt x="493" y="1581"/>
                  </a:lnTo>
                  <a:lnTo>
                    <a:pt x="487" y="1556"/>
                  </a:lnTo>
                  <a:lnTo>
                    <a:pt x="473" y="1556"/>
                  </a:lnTo>
                  <a:lnTo>
                    <a:pt x="458" y="1555"/>
                  </a:lnTo>
                  <a:lnTo>
                    <a:pt x="445" y="1554"/>
                  </a:lnTo>
                  <a:lnTo>
                    <a:pt x="431" y="1554"/>
                  </a:lnTo>
                  <a:lnTo>
                    <a:pt x="431" y="1544"/>
                  </a:lnTo>
                  <a:lnTo>
                    <a:pt x="431" y="1534"/>
                  </a:lnTo>
                  <a:lnTo>
                    <a:pt x="418" y="1529"/>
                  </a:lnTo>
                  <a:lnTo>
                    <a:pt x="404" y="1526"/>
                  </a:lnTo>
                  <a:lnTo>
                    <a:pt x="391" y="1522"/>
                  </a:lnTo>
                  <a:lnTo>
                    <a:pt x="379" y="1519"/>
                  </a:lnTo>
                  <a:lnTo>
                    <a:pt x="379" y="1522"/>
                  </a:lnTo>
                  <a:lnTo>
                    <a:pt x="379" y="1525"/>
                  </a:lnTo>
                  <a:lnTo>
                    <a:pt x="374" y="1525"/>
                  </a:lnTo>
                  <a:lnTo>
                    <a:pt x="371" y="1525"/>
                  </a:lnTo>
                  <a:lnTo>
                    <a:pt x="371" y="1522"/>
                  </a:lnTo>
                  <a:lnTo>
                    <a:pt x="371" y="1519"/>
                  </a:lnTo>
                  <a:lnTo>
                    <a:pt x="367" y="1519"/>
                  </a:lnTo>
                  <a:lnTo>
                    <a:pt x="363" y="1519"/>
                  </a:lnTo>
                  <a:lnTo>
                    <a:pt x="363" y="1509"/>
                  </a:lnTo>
                  <a:lnTo>
                    <a:pt x="363" y="1501"/>
                  </a:lnTo>
                  <a:lnTo>
                    <a:pt x="358" y="1501"/>
                  </a:lnTo>
                  <a:lnTo>
                    <a:pt x="355" y="1501"/>
                  </a:lnTo>
                  <a:lnTo>
                    <a:pt x="351" y="1489"/>
                  </a:lnTo>
                  <a:lnTo>
                    <a:pt x="347" y="1476"/>
                  </a:lnTo>
                  <a:lnTo>
                    <a:pt x="337" y="1475"/>
                  </a:lnTo>
                  <a:lnTo>
                    <a:pt x="327" y="1474"/>
                  </a:lnTo>
                  <a:lnTo>
                    <a:pt x="327" y="1469"/>
                  </a:lnTo>
                  <a:lnTo>
                    <a:pt x="327" y="1466"/>
                  </a:lnTo>
                  <a:lnTo>
                    <a:pt x="319" y="1461"/>
                  </a:lnTo>
                  <a:lnTo>
                    <a:pt x="315" y="1456"/>
                  </a:lnTo>
                  <a:lnTo>
                    <a:pt x="312" y="1450"/>
                  </a:lnTo>
                  <a:lnTo>
                    <a:pt x="309" y="1442"/>
                  </a:lnTo>
                  <a:lnTo>
                    <a:pt x="305" y="1444"/>
                  </a:lnTo>
                  <a:lnTo>
                    <a:pt x="299" y="1446"/>
                  </a:lnTo>
                  <a:lnTo>
                    <a:pt x="292" y="1446"/>
                  </a:lnTo>
                  <a:lnTo>
                    <a:pt x="286" y="1446"/>
                  </a:lnTo>
                  <a:lnTo>
                    <a:pt x="271" y="1445"/>
                  </a:lnTo>
                  <a:lnTo>
                    <a:pt x="255" y="1443"/>
                  </a:lnTo>
                  <a:lnTo>
                    <a:pt x="248" y="1443"/>
                  </a:lnTo>
                  <a:lnTo>
                    <a:pt x="240" y="1443"/>
                  </a:lnTo>
                  <a:lnTo>
                    <a:pt x="233" y="1445"/>
                  </a:lnTo>
                  <a:lnTo>
                    <a:pt x="226" y="1447"/>
                  </a:lnTo>
                  <a:lnTo>
                    <a:pt x="220" y="1451"/>
                  </a:lnTo>
                  <a:lnTo>
                    <a:pt x="215" y="1456"/>
                  </a:lnTo>
                  <a:lnTo>
                    <a:pt x="211" y="1465"/>
                  </a:lnTo>
                  <a:lnTo>
                    <a:pt x="207" y="1474"/>
                  </a:lnTo>
                  <a:lnTo>
                    <a:pt x="203" y="1474"/>
                  </a:lnTo>
                  <a:lnTo>
                    <a:pt x="199" y="1474"/>
                  </a:lnTo>
                  <a:lnTo>
                    <a:pt x="199" y="1469"/>
                  </a:lnTo>
                  <a:lnTo>
                    <a:pt x="199" y="1466"/>
                  </a:lnTo>
                  <a:lnTo>
                    <a:pt x="196" y="1466"/>
                  </a:lnTo>
                  <a:lnTo>
                    <a:pt x="192" y="1466"/>
                  </a:lnTo>
                  <a:lnTo>
                    <a:pt x="192" y="1462"/>
                  </a:lnTo>
                  <a:lnTo>
                    <a:pt x="192" y="1458"/>
                  </a:lnTo>
                  <a:lnTo>
                    <a:pt x="188" y="1458"/>
                  </a:lnTo>
                  <a:lnTo>
                    <a:pt x="184" y="1458"/>
                  </a:lnTo>
                  <a:lnTo>
                    <a:pt x="180" y="1451"/>
                  </a:lnTo>
                  <a:lnTo>
                    <a:pt x="176" y="1445"/>
                  </a:lnTo>
                  <a:lnTo>
                    <a:pt x="160" y="1444"/>
                  </a:lnTo>
                  <a:lnTo>
                    <a:pt x="143" y="1442"/>
                  </a:lnTo>
                  <a:lnTo>
                    <a:pt x="127" y="1440"/>
                  </a:lnTo>
                  <a:lnTo>
                    <a:pt x="111" y="1438"/>
                  </a:lnTo>
                  <a:lnTo>
                    <a:pt x="111" y="1433"/>
                  </a:lnTo>
                  <a:lnTo>
                    <a:pt x="111" y="1428"/>
                  </a:lnTo>
                  <a:lnTo>
                    <a:pt x="125" y="1423"/>
                  </a:lnTo>
                  <a:lnTo>
                    <a:pt x="136" y="1419"/>
                  </a:lnTo>
                  <a:lnTo>
                    <a:pt x="144" y="1415"/>
                  </a:lnTo>
                  <a:lnTo>
                    <a:pt x="150" y="1410"/>
                  </a:lnTo>
                  <a:lnTo>
                    <a:pt x="154" y="1407"/>
                  </a:lnTo>
                  <a:lnTo>
                    <a:pt x="156" y="1404"/>
                  </a:lnTo>
                  <a:lnTo>
                    <a:pt x="158" y="1399"/>
                  </a:lnTo>
                  <a:lnTo>
                    <a:pt x="159" y="1395"/>
                  </a:lnTo>
                  <a:lnTo>
                    <a:pt x="162" y="1384"/>
                  </a:lnTo>
                  <a:lnTo>
                    <a:pt x="164" y="1370"/>
                  </a:lnTo>
                  <a:lnTo>
                    <a:pt x="160" y="1370"/>
                  </a:lnTo>
                  <a:lnTo>
                    <a:pt x="157" y="1370"/>
                  </a:lnTo>
                  <a:lnTo>
                    <a:pt x="157" y="1366"/>
                  </a:lnTo>
                  <a:lnTo>
                    <a:pt x="157" y="1363"/>
                  </a:lnTo>
                  <a:lnTo>
                    <a:pt x="151" y="1363"/>
                  </a:lnTo>
                  <a:lnTo>
                    <a:pt x="148" y="1363"/>
                  </a:lnTo>
                  <a:lnTo>
                    <a:pt x="148" y="1354"/>
                  </a:lnTo>
                  <a:lnTo>
                    <a:pt x="148" y="1346"/>
                  </a:lnTo>
                  <a:lnTo>
                    <a:pt x="143" y="1346"/>
                  </a:lnTo>
                  <a:lnTo>
                    <a:pt x="140" y="1346"/>
                  </a:lnTo>
                  <a:lnTo>
                    <a:pt x="140" y="1342"/>
                  </a:lnTo>
                  <a:lnTo>
                    <a:pt x="140" y="1339"/>
                  </a:lnTo>
                  <a:lnTo>
                    <a:pt x="136" y="1339"/>
                  </a:lnTo>
                  <a:lnTo>
                    <a:pt x="133" y="1339"/>
                  </a:lnTo>
                  <a:lnTo>
                    <a:pt x="128" y="1327"/>
                  </a:lnTo>
                  <a:lnTo>
                    <a:pt x="125" y="1315"/>
                  </a:lnTo>
                  <a:lnTo>
                    <a:pt x="130" y="1310"/>
                  </a:lnTo>
                  <a:lnTo>
                    <a:pt x="136" y="1307"/>
                  </a:lnTo>
                  <a:lnTo>
                    <a:pt x="135" y="1297"/>
                  </a:lnTo>
                  <a:lnTo>
                    <a:pt x="134" y="1287"/>
                  </a:lnTo>
                  <a:lnTo>
                    <a:pt x="133" y="1279"/>
                  </a:lnTo>
                  <a:lnTo>
                    <a:pt x="133" y="1270"/>
                  </a:lnTo>
                  <a:lnTo>
                    <a:pt x="121" y="1268"/>
                  </a:lnTo>
                  <a:lnTo>
                    <a:pt x="111" y="1267"/>
                  </a:lnTo>
                  <a:lnTo>
                    <a:pt x="101" y="1265"/>
                  </a:lnTo>
                  <a:lnTo>
                    <a:pt x="90" y="1263"/>
                  </a:lnTo>
                  <a:lnTo>
                    <a:pt x="91" y="1244"/>
                  </a:lnTo>
                  <a:lnTo>
                    <a:pt x="93" y="1225"/>
                  </a:lnTo>
                  <a:lnTo>
                    <a:pt x="94" y="1206"/>
                  </a:lnTo>
                  <a:lnTo>
                    <a:pt x="97" y="1187"/>
                  </a:lnTo>
                  <a:lnTo>
                    <a:pt x="101" y="1187"/>
                  </a:lnTo>
                  <a:lnTo>
                    <a:pt x="104" y="1187"/>
                  </a:lnTo>
                  <a:lnTo>
                    <a:pt x="107" y="1179"/>
                  </a:lnTo>
                  <a:lnTo>
                    <a:pt x="108" y="1171"/>
                  </a:lnTo>
                  <a:lnTo>
                    <a:pt x="109" y="1162"/>
                  </a:lnTo>
                  <a:lnTo>
                    <a:pt x="110" y="1154"/>
                  </a:lnTo>
                  <a:lnTo>
                    <a:pt x="109" y="1136"/>
                  </a:lnTo>
                  <a:lnTo>
                    <a:pt x="109" y="1118"/>
                  </a:lnTo>
                  <a:lnTo>
                    <a:pt x="102" y="1116"/>
                  </a:lnTo>
                  <a:lnTo>
                    <a:pt x="97" y="1115"/>
                  </a:lnTo>
                  <a:lnTo>
                    <a:pt x="92" y="1107"/>
                  </a:lnTo>
                  <a:lnTo>
                    <a:pt x="87" y="1101"/>
                  </a:lnTo>
                  <a:lnTo>
                    <a:pt x="82" y="1094"/>
                  </a:lnTo>
                  <a:lnTo>
                    <a:pt x="76" y="1090"/>
                  </a:lnTo>
                  <a:lnTo>
                    <a:pt x="70" y="1086"/>
                  </a:lnTo>
                  <a:lnTo>
                    <a:pt x="61" y="1083"/>
                  </a:lnTo>
                  <a:lnTo>
                    <a:pt x="53" y="1081"/>
                  </a:lnTo>
                  <a:lnTo>
                    <a:pt x="44" y="1080"/>
                  </a:lnTo>
                  <a:lnTo>
                    <a:pt x="44" y="1065"/>
                  </a:lnTo>
                  <a:lnTo>
                    <a:pt x="44" y="1052"/>
                  </a:lnTo>
                  <a:lnTo>
                    <a:pt x="32" y="1049"/>
                  </a:lnTo>
                  <a:lnTo>
                    <a:pt x="22" y="1046"/>
                  </a:lnTo>
                  <a:lnTo>
                    <a:pt x="10" y="1043"/>
                  </a:lnTo>
                  <a:lnTo>
                    <a:pt x="0" y="1040"/>
                  </a:lnTo>
                  <a:lnTo>
                    <a:pt x="0" y="1031"/>
                  </a:lnTo>
                  <a:lnTo>
                    <a:pt x="2" y="1022"/>
                  </a:lnTo>
                  <a:lnTo>
                    <a:pt x="4" y="1013"/>
                  </a:lnTo>
                  <a:lnTo>
                    <a:pt x="8" y="1006"/>
                  </a:lnTo>
                  <a:lnTo>
                    <a:pt x="14" y="1000"/>
                  </a:lnTo>
                  <a:lnTo>
                    <a:pt x="20" y="995"/>
                  </a:lnTo>
                  <a:lnTo>
                    <a:pt x="24" y="994"/>
                  </a:lnTo>
                  <a:lnTo>
                    <a:pt x="28" y="993"/>
                  </a:lnTo>
                  <a:lnTo>
                    <a:pt x="33" y="992"/>
                  </a:lnTo>
                  <a:lnTo>
                    <a:pt x="38" y="992"/>
                  </a:lnTo>
                  <a:lnTo>
                    <a:pt x="43" y="995"/>
                  </a:lnTo>
                  <a:lnTo>
                    <a:pt x="47" y="998"/>
                  </a:lnTo>
                  <a:lnTo>
                    <a:pt x="51" y="1000"/>
                  </a:lnTo>
                  <a:lnTo>
                    <a:pt x="55" y="1002"/>
                  </a:lnTo>
                  <a:lnTo>
                    <a:pt x="64" y="1003"/>
                  </a:lnTo>
                  <a:lnTo>
                    <a:pt x="76" y="1004"/>
                  </a:lnTo>
                  <a:lnTo>
                    <a:pt x="76" y="1011"/>
                  </a:lnTo>
                  <a:lnTo>
                    <a:pt x="76" y="1020"/>
                  </a:lnTo>
                  <a:lnTo>
                    <a:pt x="110" y="1019"/>
                  </a:lnTo>
                  <a:lnTo>
                    <a:pt x="134" y="1018"/>
                  </a:lnTo>
                  <a:lnTo>
                    <a:pt x="158" y="1016"/>
                  </a:lnTo>
                  <a:lnTo>
                    <a:pt x="192" y="1011"/>
                  </a:lnTo>
                  <a:lnTo>
                    <a:pt x="192" y="1003"/>
                  </a:lnTo>
                  <a:lnTo>
                    <a:pt x="192" y="996"/>
                  </a:lnTo>
                  <a:lnTo>
                    <a:pt x="196" y="996"/>
                  </a:lnTo>
                  <a:lnTo>
                    <a:pt x="199" y="996"/>
                  </a:lnTo>
                  <a:lnTo>
                    <a:pt x="199" y="983"/>
                  </a:lnTo>
                  <a:lnTo>
                    <a:pt x="199" y="972"/>
                  </a:lnTo>
                  <a:lnTo>
                    <a:pt x="203" y="972"/>
                  </a:lnTo>
                  <a:lnTo>
                    <a:pt x="207" y="972"/>
                  </a:lnTo>
                  <a:lnTo>
                    <a:pt x="207" y="966"/>
                  </a:lnTo>
                  <a:lnTo>
                    <a:pt x="207" y="961"/>
                  </a:lnTo>
                  <a:lnTo>
                    <a:pt x="221" y="957"/>
                  </a:lnTo>
                  <a:lnTo>
                    <a:pt x="229" y="956"/>
                  </a:lnTo>
                  <a:lnTo>
                    <a:pt x="239" y="955"/>
                  </a:lnTo>
                  <a:lnTo>
                    <a:pt x="253" y="955"/>
                  </a:lnTo>
                  <a:lnTo>
                    <a:pt x="275" y="970"/>
                  </a:lnTo>
                  <a:lnTo>
                    <a:pt x="300" y="985"/>
                  </a:lnTo>
                  <a:lnTo>
                    <a:pt x="312" y="994"/>
                  </a:lnTo>
                  <a:lnTo>
                    <a:pt x="323" y="1003"/>
                  </a:lnTo>
                  <a:lnTo>
                    <a:pt x="327" y="1007"/>
                  </a:lnTo>
                  <a:lnTo>
                    <a:pt x="331" y="1012"/>
                  </a:lnTo>
                  <a:lnTo>
                    <a:pt x="334" y="1018"/>
                  </a:lnTo>
                  <a:lnTo>
                    <a:pt x="335" y="1024"/>
                  </a:lnTo>
                  <a:lnTo>
                    <a:pt x="362" y="1026"/>
                  </a:lnTo>
                  <a:lnTo>
                    <a:pt x="384" y="1028"/>
                  </a:lnTo>
                  <a:lnTo>
                    <a:pt x="388" y="1028"/>
                  </a:lnTo>
                  <a:lnTo>
                    <a:pt x="392" y="1027"/>
                  </a:lnTo>
                  <a:lnTo>
                    <a:pt x="395" y="1026"/>
                  </a:lnTo>
                  <a:lnTo>
                    <a:pt x="399" y="1023"/>
                  </a:lnTo>
                  <a:lnTo>
                    <a:pt x="401" y="1020"/>
                  </a:lnTo>
                  <a:lnTo>
                    <a:pt x="403" y="1016"/>
                  </a:lnTo>
                  <a:lnTo>
                    <a:pt x="406" y="1010"/>
                  </a:lnTo>
                  <a:lnTo>
                    <a:pt x="408" y="1004"/>
                  </a:lnTo>
                  <a:lnTo>
                    <a:pt x="423" y="1000"/>
                  </a:lnTo>
                  <a:lnTo>
                    <a:pt x="440" y="996"/>
                  </a:lnTo>
                  <a:lnTo>
                    <a:pt x="457" y="992"/>
                  </a:lnTo>
                  <a:lnTo>
                    <a:pt x="474" y="988"/>
                  </a:lnTo>
                  <a:lnTo>
                    <a:pt x="474" y="984"/>
                  </a:lnTo>
                  <a:lnTo>
                    <a:pt x="474" y="980"/>
                  </a:lnTo>
                  <a:lnTo>
                    <a:pt x="502" y="980"/>
                  </a:lnTo>
                  <a:lnTo>
                    <a:pt x="530" y="980"/>
                  </a:lnTo>
                  <a:lnTo>
                    <a:pt x="558" y="980"/>
                  </a:lnTo>
                  <a:lnTo>
                    <a:pt x="586" y="980"/>
                  </a:lnTo>
                  <a:lnTo>
                    <a:pt x="586" y="976"/>
                  </a:lnTo>
                  <a:lnTo>
                    <a:pt x="586" y="972"/>
                  </a:lnTo>
                  <a:lnTo>
                    <a:pt x="597" y="976"/>
                  </a:lnTo>
                  <a:lnTo>
                    <a:pt x="610" y="980"/>
                  </a:lnTo>
                  <a:lnTo>
                    <a:pt x="610" y="984"/>
                  </a:lnTo>
                  <a:lnTo>
                    <a:pt x="610" y="988"/>
                  </a:lnTo>
                  <a:lnTo>
                    <a:pt x="623" y="994"/>
                  </a:lnTo>
                  <a:lnTo>
                    <a:pt x="637" y="1002"/>
                  </a:lnTo>
                  <a:lnTo>
                    <a:pt x="649" y="1010"/>
                  </a:lnTo>
                  <a:lnTo>
                    <a:pt x="661" y="1019"/>
                  </a:lnTo>
                  <a:lnTo>
                    <a:pt x="673" y="1027"/>
                  </a:lnTo>
                  <a:lnTo>
                    <a:pt x="685" y="1035"/>
                  </a:lnTo>
                  <a:lnTo>
                    <a:pt x="699" y="1043"/>
                  </a:lnTo>
                  <a:lnTo>
                    <a:pt x="712" y="1048"/>
                  </a:lnTo>
                  <a:lnTo>
                    <a:pt x="712" y="1051"/>
                  </a:lnTo>
                  <a:lnTo>
                    <a:pt x="712" y="1056"/>
                  </a:lnTo>
                  <a:lnTo>
                    <a:pt x="721" y="1056"/>
                  </a:lnTo>
                  <a:lnTo>
                    <a:pt x="730" y="1056"/>
                  </a:lnTo>
                  <a:lnTo>
                    <a:pt x="730" y="1059"/>
                  </a:lnTo>
                  <a:lnTo>
                    <a:pt x="730" y="1064"/>
                  </a:lnTo>
                  <a:lnTo>
                    <a:pt x="750" y="1070"/>
                  </a:lnTo>
                  <a:lnTo>
                    <a:pt x="768" y="1075"/>
                  </a:lnTo>
                  <a:lnTo>
                    <a:pt x="787" y="1080"/>
                  </a:lnTo>
                  <a:lnTo>
                    <a:pt x="809" y="1083"/>
                  </a:lnTo>
                  <a:lnTo>
                    <a:pt x="815" y="1068"/>
                  </a:lnTo>
                  <a:lnTo>
                    <a:pt x="825" y="1050"/>
                  </a:lnTo>
                  <a:lnTo>
                    <a:pt x="838" y="1026"/>
                  </a:lnTo>
                  <a:lnTo>
                    <a:pt x="852" y="996"/>
                  </a:lnTo>
                  <a:lnTo>
                    <a:pt x="857" y="996"/>
                  </a:lnTo>
                  <a:lnTo>
                    <a:pt x="861" y="996"/>
                  </a:lnTo>
                  <a:lnTo>
                    <a:pt x="861" y="992"/>
                  </a:lnTo>
                  <a:lnTo>
                    <a:pt x="861" y="988"/>
                  </a:lnTo>
                  <a:lnTo>
                    <a:pt x="865" y="988"/>
                  </a:lnTo>
                  <a:lnTo>
                    <a:pt x="869" y="988"/>
                  </a:lnTo>
                  <a:lnTo>
                    <a:pt x="870" y="980"/>
                  </a:lnTo>
                  <a:lnTo>
                    <a:pt x="871" y="973"/>
                  </a:lnTo>
                  <a:lnTo>
                    <a:pt x="872" y="966"/>
                  </a:lnTo>
                  <a:lnTo>
                    <a:pt x="875" y="957"/>
                  </a:lnTo>
                  <a:lnTo>
                    <a:pt x="880" y="943"/>
                  </a:lnTo>
                  <a:lnTo>
                    <a:pt x="888" y="927"/>
                  </a:lnTo>
                  <a:lnTo>
                    <a:pt x="895" y="912"/>
                  </a:lnTo>
                  <a:lnTo>
                    <a:pt x="902" y="896"/>
                  </a:lnTo>
                  <a:lnTo>
                    <a:pt x="908" y="881"/>
                  </a:lnTo>
                  <a:lnTo>
                    <a:pt x="913" y="864"/>
                  </a:lnTo>
                  <a:lnTo>
                    <a:pt x="908" y="864"/>
                  </a:lnTo>
                  <a:lnTo>
                    <a:pt x="905" y="864"/>
                  </a:lnTo>
                  <a:lnTo>
                    <a:pt x="905" y="857"/>
                  </a:lnTo>
                  <a:lnTo>
                    <a:pt x="905" y="850"/>
                  </a:lnTo>
                  <a:lnTo>
                    <a:pt x="900" y="850"/>
                  </a:lnTo>
                  <a:lnTo>
                    <a:pt x="897" y="850"/>
                  </a:lnTo>
                  <a:lnTo>
                    <a:pt x="891" y="834"/>
                  </a:lnTo>
                  <a:lnTo>
                    <a:pt x="887" y="820"/>
                  </a:lnTo>
                  <a:lnTo>
                    <a:pt x="884" y="806"/>
                  </a:lnTo>
                  <a:lnTo>
                    <a:pt x="881" y="789"/>
                  </a:lnTo>
                  <a:lnTo>
                    <a:pt x="889" y="784"/>
                  </a:lnTo>
                  <a:lnTo>
                    <a:pt x="892" y="781"/>
                  </a:lnTo>
                  <a:lnTo>
                    <a:pt x="895" y="778"/>
                  </a:lnTo>
                  <a:lnTo>
                    <a:pt x="897" y="773"/>
                  </a:lnTo>
                  <a:lnTo>
                    <a:pt x="900" y="773"/>
                  </a:lnTo>
                  <a:lnTo>
                    <a:pt x="905" y="773"/>
                  </a:lnTo>
                  <a:lnTo>
                    <a:pt x="905" y="768"/>
                  </a:lnTo>
                  <a:lnTo>
                    <a:pt x="907" y="764"/>
                  </a:lnTo>
                  <a:lnTo>
                    <a:pt x="910" y="758"/>
                  </a:lnTo>
                  <a:lnTo>
                    <a:pt x="914" y="752"/>
                  </a:lnTo>
                  <a:lnTo>
                    <a:pt x="923" y="741"/>
                  </a:lnTo>
                  <a:lnTo>
                    <a:pt x="934" y="729"/>
                  </a:lnTo>
                  <a:lnTo>
                    <a:pt x="947" y="719"/>
                  </a:lnTo>
                  <a:lnTo>
                    <a:pt x="959" y="710"/>
                  </a:lnTo>
                  <a:lnTo>
                    <a:pt x="971" y="702"/>
                  </a:lnTo>
                  <a:lnTo>
                    <a:pt x="980" y="697"/>
                  </a:lnTo>
                  <a:lnTo>
                    <a:pt x="979" y="689"/>
                  </a:lnTo>
                  <a:lnTo>
                    <a:pt x="977" y="681"/>
                  </a:lnTo>
                  <a:lnTo>
                    <a:pt x="950" y="676"/>
                  </a:lnTo>
                  <a:lnTo>
                    <a:pt x="923" y="672"/>
                  </a:lnTo>
                  <a:lnTo>
                    <a:pt x="896" y="669"/>
                  </a:lnTo>
                  <a:lnTo>
                    <a:pt x="869" y="665"/>
                  </a:lnTo>
                  <a:lnTo>
                    <a:pt x="869" y="662"/>
                  </a:lnTo>
                  <a:lnTo>
                    <a:pt x="869" y="658"/>
                  </a:lnTo>
                  <a:lnTo>
                    <a:pt x="865" y="658"/>
                  </a:lnTo>
                  <a:lnTo>
                    <a:pt x="861" y="658"/>
                  </a:lnTo>
                  <a:lnTo>
                    <a:pt x="861" y="662"/>
                  </a:lnTo>
                  <a:lnTo>
                    <a:pt x="861" y="665"/>
                  </a:lnTo>
                  <a:lnTo>
                    <a:pt x="850" y="663"/>
                  </a:lnTo>
                  <a:lnTo>
                    <a:pt x="840" y="662"/>
                  </a:lnTo>
                  <a:lnTo>
                    <a:pt x="838" y="657"/>
                  </a:lnTo>
                  <a:lnTo>
                    <a:pt x="837" y="654"/>
                  </a:lnTo>
                  <a:lnTo>
                    <a:pt x="841" y="654"/>
                  </a:lnTo>
                  <a:lnTo>
                    <a:pt x="844" y="654"/>
                  </a:lnTo>
                  <a:lnTo>
                    <a:pt x="846" y="644"/>
                  </a:lnTo>
                  <a:lnTo>
                    <a:pt x="848" y="635"/>
                  </a:lnTo>
                  <a:lnTo>
                    <a:pt x="850" y="627"/>
                  </a:lnTo>
                  <a:lnTo>
                    <a:pt x="852" y="617"/>
                  </a:lnTo>
                  <a:lnTo>
                    <a:pt x="857" y="617"/>
                  </a:lnTo>
                  <a:lnTo>
                    <a:pt x="861" y="617"/>
                  </a:lnTo>
                  <a:lnTo>
                    <a:pt x="861" y="609"/>
                  </a:lnTo>
                  <a:lnTo>
                    <a:pt x="861" y="602"/>
                  </a:lnTo>
                  <a:lnTo>
                    <a:pt x="865" y="602"/>
                  </a:lnTo>
                  <a:lnTo>
                    <a:pt x="869" y="602"/>
                  </a:lnTo>
                  <a:lnTo>
                    <a:pt x="870" y="591"/>
                  </a:lnTo>
                  <a:lnTo>
                    <a:pt x="872" y="583"/>
                  </a:lnTo>
                  <a:lnTo>
                    <a:pt x="874" y="580"/>
                  </a:lnTo>
                  <a:lnTo>
                    <a:pt x="875" y="578"/>
                  </a:lnTo>
                  <a:lnTo>
                    <a:pt x="878" y="575"/>
                  </a:lnTo>
                  <a:lnTo>
                    <a:pt x="880" y="573"/>
                  </a:lnTo>
                  <a:lnTo>
                    <a:pt x="887" y="571"/>
                  </a:lnTo>
                  <a:lnTo>
                    <a:pt x="894" y="569"/>
                  </a:lnTo>
                  <a:lnTo>
                    <a:pt x="902" y="566"/>
                  </a:lnTo>
                  <a:lnTo>
                    <a:pt x="913" y="566"/>
                  </a:lnTo>
                  <a:lnTo>
                    <a:pt x="913" y="561"/>
                  </a:lnTo>
                  <a:lnTo>
                    <a:pt x="913" y="557"/>
                  </a:lnTo>
                  <a:lnTo>
                    <a:pt x="927" y="553"/>
                  </a:lnTo>
                  <a:lnTo>
                    <a:pt x="942" y="550"/>
                  </a:lnTo>
                  <a:lnTo>
                    <a:pt x="957" y="546"/>
                  </a:lnTo>
                  <a:lnTo>
                    <a:pt x="972" y="542"/>
                  </a:lnTo>
                  <a:lnTo>
                    <a:pt x="972" y="537"/>
                  </a:lnTo>
                  <a:lnTo>
                    <a:pt x="972" y="533"/>
                  </a:lnTo>
                  <a:lnTo>
                    <a:pt x="984" y="528"/>
                  </a:lnTo>
                  <a:lnTo>
                    <a:pt x="991" y="525"/>
                  </a:lnTo>
                  <a:lnTo>
                    <a:pt x="999" y="523"/>
                  </a:lnTo>
                  <a:lnTo>
                    <a:pt x="1008" y="522"/>
                  </a:lnTo>
                  <a:lnTo>
                    <a:pt x="1008" y="518"/>
                  </a:lnTo>
                  <a:lnTo>
                    <a:pt x="1008" y="515"/>
                  </a:lnTo>
                  <a:lnTo>
                    <a:pt x="1012" y="514"/>
                  </a:lnTo>
                  <a:lnTo>
                    <a:pt x="1016" y="513"/>
                  </a:lnTo>
                  <a:lnTo>
                    <a:pt x="1019" y="510"/>
                  </a:lnTo>
                  <a:lnTo>
                    <a:pt x="1022" y="507"/>
                  </a:lnTo>
                  <a:lnTo>
                    <a:pt x="1027" y="501"/>
                  </a:lnTo>
                  <a:lnTo>
                    <a:pt x="1032" y="494"/>
                  </a:lnTo>
                  <a:lnTo>
                    <a:pt x="1029" y="494"/>
                  </a:lnTo>
                  <a:lnTo>
                    <a:pt x="1025" y="494"/>
                  </a:lnTo>
                  <a:lnTo>
                    <a:pt x="1025" y="490"/>
                  </a:lnTo>
                  <a:lnTo>
                    <a:pt x="1025" y="486"/>
                  </a:lnTo>
                  <a:lnTo>
                    <a:pt x="1020" y="486"/>
                  </a:lnTo>
                  <a:lnTo>
                    <a:pt x="1016" y="486"/>
                  </a:lnTo>
                  <a:lnTo>
                    <a:pt x="1016" y="482"/>
                  </a:lnTo>
                  <a:lnTo>
                    <a:pt x="1016" y="478"/>
                  </a:lnTo>
                  <a:lnTo>
                    <a:pt x="1011" y="477"/>
                  </a:lnTo>
                  <a:lnTo>
                    <a:pt x="1006" y="474"/>
                  </a:lnTo>
                  <a:lnTo>
                    <a:pt x="1001" y="471"/>
                  </a:lnTo>
                  <a:lnTo>
                    <a:pt x="997" y="468"/>
                  </a:lnTo>
                  <a:lnTo>
                    <a:pt x="988" y="459"/>
                  </a:lnTo>
                  <a:lnTo>
                    <a:pt x="980" y="450"/>
                  </a:lnTo>
                  <a:lnTo>
                    <a:pt x="983" y="443"/>
                  </a:lnTo>
                  <a:lnTo>
                    <a:pt x="985" y="436"/>
                  </a:lnTo>
                  <a:lnTo>
                    <a:pt x="989" y="428"/>
                  </a:lnTo>
                  <a:lnTo>
                    <a:pt x="992" y="423"/>
                  </a:lnTo>
                  <a:lnTo>
                    <a:pt x="998" y="417"/>
                  </a:lnTo>
                  <a:lnTo>
                    <a:pt x="1003" y="412"/>
                  </a:lnTo>
                  <a:lnTo>
                    <a:pt x="1008" y="408"/>
                  </a:lnTo>
                  <a:lnTo>
                    <a:pt x="1014" y="404"/>
                  </a:lnTo>
                  <a:lnTo>
                    <a:pt x="1027" y="396"/>
                  </a:lnTo>
                  <a:lnTo>
                    <a:pt x="1040" y="392"/>
                  </a:lnTo>
                  <a:lnTo>
                    <a:pt x="1054" y="388"/>
                  </a:lnTo>
                  <a:lnTo>
                    <a:pt x="1068" y="387"/>
                  </a:lnTo>
                  <a:lnTo>
                    <a:pt x="1071" y="377"/>
                  </a:lnTo>
                  <a:lnTo>
                    <a:pt x="1075" y="367"/>
                  </a:lnTo>
                  <a:lnTo>
                    <a:pt x="1080" y="357"/>
                  </a:lnTo>
                  <a:lnTo>
                    <a:pt x="1085" y="348"/>
                  </a:lnTo>
                  <a:lnTo>
                    <a:pt x="1078" y="347"/>
                  </a:lnTo>
                  <a:lnTo>
                    <a:pt x="1074" y="344"/>
                  </a:lnTo>
                  <a:lnTo>
                    <a:pt x="1070" y="342"/>
                  </a:lnTo>
                  <a:lnTo>
                    <a:pt x="1067" y="339"/>
                  </a:lnTo>
                  <a:lnTo>
                    <a:pt x="1065" y="335"/>
                  </a:lnTo>
                  <a:lnTo>
                    <a:pt x="1064" y="331"/>
                  </a:lnTo>
                  <a:lnTo>
                    <a:pt x="1063" y="326"/>
                  </a:lnTo>
                  <a:lnTo>
                    <a:pt x="1063" y="320"/>
                  </a:lnTo>
                  <a:lnTo>
                    <a:pt x="1067" y="314"/>
                  </a:lnTo>
                  <a:lnTo>
                    <a:pt x="1070" y="309"/>
                  </a:lnTo>
                  <a:lnTo>
                    <a:pt x="1072" y="303"/>
                  </a:lnTo>
                  <a:lnTo>
                    <a:pt x="1073" y="296"/>
                  </a:lnTo>
                  <a:lnTo>
                    <a:pt x="1074" y="281"/>
                  </a:lnTo>
                  <a:lnTo>
                    <a:pt x="1076" y="268"/>
                  </a:lnTo>
                  <a:lnTo>
                    <a:pt x="1080" y="268"/>
                  </a:lnTo>
                  <a:lnTo>
                    <a:pt x="1085" y="268"/>
                  </a:lnTo>
                  <a:lnTo>
                    <a:pt x="1074" y="251"/>
                  </a:lnTo>
                  <a:lnTo>
                    <a:pt x="1067" y="237"/>
                  </a:lnTo>
                  <a:lnTo>
                    <a:pt x="1065" y="229"/>
                  </a:lnTo>
                  <a:lnTo>
                    <a:pt x="1063" y="221"/>
                  </a:lnTo>
                  <a:lnTo>
                    <a:pt x="1062" y="213"/>
                  </a:lnTo>
                  <a:lnTo>
                    <a:pt x="1061" y="202"/>
                  </a:lnTo>
                  <a:lnTo>
                    <a:pt x="1056" y="202"/>
                  </a:lnTo>
                  <a:lnTo>
                    <a:pt x="1053" y="202"/>
                  </a:lnTo>
                  <a:lnTo>
                    <a:pt x="1053" y="194"/>
                  </a:lnTo>
                  <a:lnTo>
                    <a:pt x="1053" y="187"/>
                  </a:lnTo>
                  <a:lnTo>
                    <a:pt x="1056" y="187"/>
                  </a:lnTo>
                  <a:lnTo>
                    <a:pt x="1061" y="187"/>
                  </a:lnTo>
                  <a:lnTo>
                    <a:pt x="1061" y="183"/>
                  </a:lnTo>
                  <a:lnTo>
                    <a:pt x="1061" y="179"/>
                  </a:lnTo>
                  <a:lnTo>
                    <a:pt x="1068" y="179"/>
                  </a:lnTo>
                  <a:lnTo>
                    <a:pt x="1076" y="179"/>
                  </a:lnTo>
                  <a:lnTo>
                    <a:pt x="1076" y="175"/>
                  </a:lnTo>
                  <a:lnTo>
                    <a:pt x="1076" y="171"/>
                  </a:lnTo>
                  <a:lnTo>
                    <a:pt x="1094" y="166"/>
                  </a:lnTo>
                  <a:lnTo>
                    <a:pt x="1115" y="158"/>
                  </a:lnTo>
                  <a:lnTo>
                    <a:pt x="1139" y="149"/>
                  </a:lnTo>
                  <a:lnTo>
                    <a:pt x="1164" y="143"/>
                  </a:lnTo>
                  <a:lnTo>
                    <a:pt x="1164" y="139"/>
                  </a:lnTo>
                  <a:lnTo>
                    <a:pt x="1164" y="136"/>
                  </a:lnTo>
                  <a:lnTo>
                    <a:pt x="1172" y="133"/>
                  </a:lnTo>
                  <a:lnTo>
                    <a:pt x="1180" y="128"/>
                  </a:lnTo>
                  <a:lnTo>
                    <a:pt x="1187" y="122"/>
                  </a:lnTo>
                  <a:lnTo>
                    <a:pt x="1196" y="119"/>
                  </a:lnTo>
                  <a:lnTo>
                    <a:pt x="1196" y="115"/>
                  </a:lnTo>
                  <a:lnTo>
                    <a:pt x="1196" y="112"/>
                  </a:lnTo>
                  <a:lnTo>
                    <a:pt x="1201" y="112"/>
                  </a:lnTo>
                  <a:lnTo>
                    <a:pt x="1207" y="112"/>
                  </a:lnTo>
                  <a:lnTo>
                    <a:pt x="1208" y="104"/>
                  </a:lnTo>
                  <a:lnTo>
                    <a:pt x="1211" y="98"/>
                  </a:lnTo>
                  <a:lnTo>
                    <a:pt x="1214" y="92"/>
                  </a:lnTo>
                  <a:lnTo>
                    <a:pt x="1220" y="89"/>
                  </a:lnTo>
                  <a:lnTo>
                    <a:pt x="1226" y="87"/>
                  </a:lnTo>
                  <a:lnTo>
                    <a:pt x="1233" y="85"/>
                  </a:lnTo>
                  <a:lnTo>
                    <a:pt x="1239" y="84"/>
                  </a:lnTo>
                  <a:lnTo>
                    <a:pt x="1246" y="83"/>
                  </a:lnTo>
                  <a:lnTo>
                    <a:pt x="1246" y="89"/>
                  </a:lnTo>
                  <a:lnTo>
                    <a:pt x="1246" y="96"/>
                  </a:lnTo>
                  <a:lnTo>
                    <a:pt x="1261" y="97"/>
                  </a:lnTo>
                  <a:lnTo>
                    <a:pt x="1277" y="99"/>
                  </a:lnTo>
                  <a:lnTo>
                    <a:pt x="1291" y="101"/>
                  </a:lnTo>
                  <a:lnTo>
                    <a:pt x="1307" y="104"/>
                  </a:lnTo>
                  <a:lnTo>
                    <a:pt x="1307" y="99"/>
                  </a:lnTo>
                  <a:lnTo>
                    <a:pt x="1307" y="96"/>
                  </a:lnTo>
                  <a:lnTo>
                    <a:pt x="1310" y="93"/>
                  </a:lnTo>
                  <a:lnTo>
                    <a:pt x="1314" y="91"/>
                  </a:lnTo>
                  <a:lnTo>
                    <a:pt x="1314" y="81"/>
                  </a:lnTo>
                  <a:lnTo>
                    <a:pt x="1313" y="73"/>
                  </a:lnTo>
                  <a:lnTo>
                    <a:pt x="1312" y="65"/>
                  </a:lnTo>
                  <a:lnTo>
                    <a:pt x="1310" y="60"/>
                  </a:lnTo>
                  <a:lnTo>
                    <a:pt x="1306" y="56"/>
                  </a:lnTo>
                  <a:lnTo>
                    <a:pt x="1300" y="52"/>
                  </a:lnTo>
                  <a:lnTo>
                    <a:pt x="1292" y="50"/>
                  </a:lnTo>
                  <a:lnTo>
                    <a:pt x="1283" y="48"/>
                  </a:lnTo>
                  <a:lnTo>
                    <a:pt x="1288" y="35"/>
                  </a:lnTo>
                  <a:lnTo>
                    <a:pt x="1294" y="23"/>
                  </a:lnTo>
                  <a:lnTo>
                    <a:pt x="1300" y="12"/>
                  </a:lnTo>
                  <a:lnTo>
                    <a:pt x="1307" y="0"/>
                  </a:lnTo>
                  <a:lnTo>
                    <a:pt x="1316" y="1"/>
                  </a:lnTo>
                  <a:lnTo>
                    <a:pt x="1324" y="4"/>
                  </a:lnTo>
                  <a:lnTo>
                    <a:pt x="1334" y="6"/>
                  </a:lnTo>
                  <a:lnTo>
                    <a:pt x="1342" y="9"/>
                  </a:lnTo>
                  <a:lnTo>
                    <a:pt x="1344" y="13"/>
                  </a:lnTo>
                  <a:lnTo>
                    <a:pt x="1345" y="17"/>
                  </a:lnTo>
                  <a:lnTo>
                    <a:pt x="1347" y="20"/>
                  </a:lnTo>
                  <a:lnTo>
                    <a:pt x="1350" y="22"/>
                  </a:lnTo>
                  <a:lnTo>
                    <a:pt x="1356" y="26"/>
                  </a:lnTo>
                  <a:lnTo>
                    <a:pt x="1364" y="29"/>
                  </a:lnTo>
                  <a:lnTo>
                    <a:pt x="1379" y="34"/>
                  </a:lnTo>
                  <a:lnTo>
                    <a:pt x="1395" y="40"/>
                  </a:lnTo>
                  <a:lnTo>
                    <a:pt x="1402" y="53"/>
                  </a:lnTo>
                  <a:lnTo>
                    <a:pt x="1410" y="68"/>
                  </a:lnTo>
                  <a:lnTo>
                    <a:pt x="1420" y="69"/>
                  </a:lnTo>
                  <a:lnTo>
                    <a:pt x="1429" y="70"/>
                  </a:lnTo>
                  <a:lnTo>
                    <a:pt x="1438" y="72"/>
                  </a:lnTo>
                  <a:lnTo>
                    <a:pt x="1446" y="75"/>
                  </a:lnTo>
                  <a:lnTo>
                    <a:pt x="1453" y="79"/>
                  </a:lnTo>
                  <a:lnTo>
                    <a:pt x="1459" y="84"/>
                  </a:lnTo>
                  <a:lnTo>
                    <a:pt x="1465" y="91"/>
                  </a:lnTo>
                  <a:lnTo>
                    <a:pt x="1469" y="100"/>
                  </a:lnTo>
                  <a:lnTo>
                    <a:pt x="1474" y="102"/>
                  </a:lnTo>
                  <a:lnTo>
                    <a:pt x="1479" y="104"/>
                  </a:lnTo>
                  <a:lnTo>
                    <a:pt x="1479" y="109"/>
                  </a:lnTo>
                  <a:lnTo>
                    <a:pt x="1479" y="115"/>
                  </a:lnTo>
                  <a:lnTo>
                    <a:pt x="1471" y="119"/>
                  </a:lnTo>
                  <a:lnTo>
                    <a:pt x="1465" y="122"/>
                  </a:lnTo>
                  <a:lnTo>
                    <a:pt x="1465" y="128"/>
                  </a:lnTo>
                  <a:lnTo>
                    <a:pt x="1465" y="134"/>
                  </a:lnTo>
                  <a:lnTo>
                    <a:pt x="1476" y="138"/>
                  </a:lnTo>
                  <a:lnTo>
                    <a:pt x="1486" y="143"/>
                  </a:lnTo>
                  <a:lnTo>
                    <a:pt x="1484" y="152"/>
                  </a:lnTo>
                  <a:lnTo>
                    <a:pt x="1481" y="161"/>
                  </a:lnTo>
                  <a:lnTo>
                    <a:pt x="1478" y="169"/>
                  </a:lnTo>
                  <a:lnTo>
                    <a:pt x="1475" y="177"/>
                  </a:lnTo>
                  <a:lnTo>
                    <a:pt x="1470" y="186"/>
                  </a:lnTo>
                  <a:lnTo>
                    <a:pt x="1468" y="193"/>
                  </a:lnTo>
                  <a:lnTo>
                    <a:pt x="1466" y="201"/>
                  </a:lnTo>
                  <a:lnTo>
                    <a:pt x="1465" y="209"/>
                  </a:lnTo>
                  <a:lnTo>
                    <a:pt x="1475" y="209"/>
                  </a:lnTo>
                  <a:lnTo>
                    <a:pt x="1483" y="209"/>
                  </a:lnTo>
                  <a:lnTo>
                    <a:pt x="1490" y="208"/>
                  </a:lnTo>
                  <a:lnTo>
                    <a:pt x="1496" y="207"/>
                  </a:lnTo>
                  <a:lnTo>
                    <a:pt x="1502" y="204"/>
                  </a:lnTo>
                  <a:lnTo>
                    <a:pt x="1507" y="201"/>
                  </a:lnTo>
                  <a:lnTo>
                    <a:pt x="1510" y="198"/>
                  </a:lnTo>
                  <a:lnTo>
                    <a:pt x="1513" y="195"/>
                  </a:lnTo>
                  <a:lnTo>
                    <a:pt x="1518" y="186"/>
                  </a:lnTo>
                  <a:lnTo>
                    <a:pt x="1522" y="175"/>
                  </a:lnTo>
                  <a:lnTo>
                    <a:pt x="1525" y="162"/>
                  </a:lnTo>
                  <a:lnTo>
                    <a:pt x="1530" y="147"/>
                  </a:lnTo>
                  <a:lnTo>
                    <a:pt x="1539" y="149"/>
                  </a:lnTo>
                  <a:lnTo>
                    <a:pt x="1548" y="152"/>
                  </a:lnTo>
                  <a:lnTo>
                    <a:pt x="1557" y="154"/>
                  </a:lnTo>
                  <a:lnTo>
                    <a:pt x="1566" y="155"/>
                  </a:lnTo>
                  <a:lnTo>
                    <a:pt x="1566" y="159"/>
                  </a:lnTo>
                  <a:lnTo>
                    <a:pt x="1566" y="163"/>
                  </a:lnTo>
                  <a:lnTo>
                    <a:pt x="1574" y="163"/>
                  </a:lnTo>
                  <a:lnTo>
                    <a:pt x="1581" y="163"/>
                  </a:lnTo>
                  <a:lnTo>
                    <a:pt x="1590" y="163"/>
                  </a:lnTo>
                  <a:lnTo>
                    <a:pt x="1598" y="163"/>
                  </a:lnTo>
                  <a:lnTo>
                    <a:pt x="1595" y="169"/>
                  </a:lnTo>
                  <a:lnTo>
                    <a:pt x="1594" y="177"/>
                  </a:lnTo>
                  <a:lnTo>
                    <a:pt x="1592" y="192"/>
                  </a:lnTo>
                  <a:lnTo>
                    <a:pt x="1590" y="219"/>
                  </a:lnTo>
                  <a:lnTo>
                    <a:pt x="1587" y="220"/>
                  </a:lnTo>
                  <a:lnTo>
                    <a:pt x="1583" y="222"/>
                  </a:lnTo>
                  <a:lnTo>
                    <a:pt x="1595" y="228"/>
                  </a:lnTo>
                  <a:lnTo>
                    <a:pt x="1606" y="233"/>
                  </a:lnTo>
                  <a:lnTo>
                    <a:pt x="1618" y="239"/>
                  </a:lnTo>
                  <a:lnTo>
                    <a:pt x="1631" y="242"/>
                  </a:lnTo>
                  <a:lnTo>
                    <a:pt x="1644" y="245"/>
                  </a:lnTo>
                  <a:lnTo>
                    <a:pt x="1656" y="246"/>
                  </a:lnTo>
                  <a:lnTo>
                    <a:pt x="1670" y="246"/>
                  </a:lnTo>
                  <a:lnTo>
                    <a:pt x="1682" y="244"/>
                  </a:lnTo>
                  <a:lnTo>
                    <a:pt x="1683" y="229"/>
                  </a:lnTo>
                  <a:lnTo>
                    <a:pt x="1685" y="215"/>
                  </a:lnTo>
                  <a:lnTo>
                    <a:pt x="1689" y="215"/>
                  </a:lnTo>
                  <a:lnTo>
                    <a:pt x="1693" y="215"/>
                  </a:lnTo>
                  <a:lnTo>
                    <a:pt x="1693" y="207"/>
                  </a:lnTo>
                  <a:lnTo>
                    <a:pt x="1693" y="199"/>
                  </a:lnTo>
                  <a:lnTo>
                    <a:pt x="1721" y="199"/>
                  </a:lnTo>
                  <a:lnTo>
                    <a:pt x="1749" y="201"/>
                  </a:lnTo>
                  <a:lnTo>
                    <a:pt x="1776" y="203"/>
                  </a:lnTo>
                  <a:lnTo>
                    <a:pt x="1803" y="204"/>
                  </a:lnTo>
                  <a:lnTo>
                    <a:pt x="1803" y="193"/>
                  </a:lnTo>
                  <a:lnTo>
                    <a:pt x="1804" y="184"/>
                  </a:lnTo>
                  <a:lnTo>
                    <a:pt x="1807" y="174"/>
                  </a:lnTo>
                  <a:lnTo>
                    <a:pt x="1812" y="166"/>
                  </a:lnTo>
                  <a:lnTo>
                    <a:pt x="1818" y="166"/>
                  </a:lnTo>
                  <a:lnTo>
                    <a:pt x="1823" y="168"/>
                  </a:lnTo>
                  <a:lnTo>
                    <a:pt x="1827" y="170"/>
                  </a:lnTo>
                  <a:lnTo>
                    <a:pt x="1830" y="173"/>
                  </a:lnTo>
                  <a:lnTo>
                    <a:pt x="1836" y="182"/>
                  </a:lnTo>
                  <a:lnTo>
                    <a:pt x="1843" y="192"/>
                  </a:lnTo>
                  <a:lnTo>
                    <a:pt x="1857" y="194"/>
                  </a:lnTo>
                  <a:lnTo>
                    <a:pt x="1873" y="195"/>
                  </a:lnTo>
                  <a:lnTo>
                    <a:pt x="1876" y="209"/>
                  </a:lnTo>
                  <a:lnTo>
                    <a:pt x="1878" y="221"/>
                  </a:lnTo>
                  <a:lnTo>
                    <a:pt x="1881" y="233"/>
                  </a:lnTo>
                  <a:lnTo>
                    <a:pt x="1883" y="247"/>
                  </a:lnTo>
                  <a:lnTo>
                    <a:pt x="1908" y="252"/>
                  </a:lnTo>
                  <a:lnTo>
                    <a:pt x="1929" y="258"/>
                  </a:lnTo>
                  <a:lnTo>
                    <a:pt x="1947" y="264"/>
                  </a:lnTo>
                  <a:lnTo>
                    <a:pt x="1968" y="268"/>
                  </a:lnTo>
                  <a:lnTo>
                    <a:pt x="1969" y="263"/>
                  </a:lnTo>
                  <a:lnTo>
                    <a:pt x="1970" y="257"/>
                  </a:lnTo>
                  <a:lnTo>
                    <a:pt x="1975" y="256"/>
                  </a:lnTo>
                  <a:lnTo>
                    <a:pt x="1981" y="255"/>
                  </a:lnTo>
                  <a:lnTo>
                    <a:pt x="1981" y="251"/>
                  </a:lnTo>
                  <a:lnTo>
                    <a:pt x="1981" y="247"/>
                  </a:lnTo>
                  <a:lnTo>
                    <a:pt x="1993" y="248"/>
                  </a:lnTo>
                  <a:lnTo>
                    <a:pt x="2005" y="249"/>
                  </a:lnTo>
                  <a:lnTo>
                    <a:pt x="2018" y="250"/>
                  </a:lnTo>
                  <a:lnTo>
                    <a:pt x="2031" y="250"/>
                  </a:lnTo>
                  <a:lnTo>
                    <a:pt x="2031" y="244"/>
                  </a:lnTo>
                  <a:lnTo>
                    <a:pt x="2031" y="239"/>
                  </a:lnTo>
                  <a:lnTo>
                    <a:pt x="2036" y="239"/>
                  </a:lnTo>
                  <a:lnTo>
                    <a:pt x="2040" y="239"/>
                  </a:lnTo>
                  <a:lnTo>
                    <a:pt x="2040" y="223"/>
                  </a:lnTo>
                  <a:lnTo>
                    <a:pt x="2040" y="209"/>
                  </a:lnTo>
                  <a:lnTo>
                    <a:pt x="2040" y="193"/>
                  </a:lnTo>
                  <a:lnTo>
                    <a:pt x="2040" y="179"/>
                  </a:lnTo>
                  <a:lnTo>
                    <a:pt x="2044" y="179"/>
                  </a:lnTo>
                  <a:lnTo>
                    <a:pt x="2047" y="179"/>
                  </a:lnTo>
                  <a:lnTo>
                    <a:pt x="2047" y="170"/>
                  </a:lnTo>
                  <a:lnTo>
                    <a:pt x="2047" y="161"/>
                  </a:lnTo>
                  <a:lnTo>
                    <a:pt x="2047" y="152"/>
                  </a:lnTo>
                  <a:lnTo>
                    <a:pt x="2047" y="143"/>
                  </a:lnTo>
                  <a:lnTo>
                    <a:pt x="2035" y="143"/>
                  </a:lnTo>
                  <a:lnTo>
                    <a:pt x="2023" y="143"/>
                  </a:lnTo>
                  <a:lnTo>
                    <a:pt x="2025" y="129"/>
                  </a:lnTo>
                  <a:lnTo>
                    <a:pt x="2027" y="114"/>
                  </a:lnTo>
                  <a:lnTo>
                    <a:pt x="2044" y="114"/>
                  </a:lnTo>
                  <a:lnTo>
                    <a:pt x="2054" y="115"/>
                  </a:lnTo>
                  <a:lnTo>
                    <a:pt x="2063" y="116"/>
                  </a:lnTo>
                  <a:lnTo>
                    <a:pt x="2071" y="119"/>
                  </a:lnTo>
                  <a:lnTo>
                    <a:pt x="2071" y="122"/>
                  </a:lnTo>
                  <a:lnTo>
                    <a:pt x="2071" y="128"/>
                  </a:lnTo>
                  <a:lnTo>
                    <a:pt x="2101" y="131"/>
                  </a:lnTo>
                  <a:lnTo>
                    <a:pt x="2130" y="136"/>
                  </a:lnTo>
                  <a:lnTo>
                    <a:pt x="2159" y="142"/>
                  </a:lnTo>
                  <a:lnTo>
                    <a:pt x="2187" y="148"/>
                  </a:lnTo>
                  <a:lnTo>
                    <a:pt x="2216" y="155"/>
                  </a:lnTo>
                  <a:lnTo>
                    <a:pt x="2245" y="161"/>
                  </a:lnTo>
                  <a:lnTo>
                    <a:pt x="2274" y="167"/>
                  </a:lnTo>
                  <a:lnTo>
                    <a:pt x="2303" y="171"/>
                  </a:lnTo>
                  <a:lnTo>
                    <a:pt x="2303" y="180"/>
                  </a:lnTo>
                  <a:lnTo>
                    <a:pt x="2303" y="187"/>
                  </a:lnTo>
                  <a:lnTo>
                    <a:pt x="2303" y="195"/>
                  </a:lnTo>
                  <a:lnTo>
                    <a:pt x="2303" y="202"/>
                  </a:lnTo>
                  <a:lnTo>
                    <a:pt x="2298" y="202"/>
                  </a:lnTo>
                  <a:lnTo>
                    <a:pt x="2295" y="202"/>
                  </a:lnTo>
                  <a:lnTo>
                    <a:pt x="2292" y="223"/>
                  </a:lnTo>
                  <a:lnTo>
                    <a:pt x="2290" y="244"/>
                  </a:lnTo>
                  <a:lnTo>
                    <a:pt x="2288" y="265"/>
                  </a:lnTo>
                  <a:lnTo>
                    <a:pt x="2285" y="286"/>
                  </a:lnTo>
                  <a:lnTo>
                    <a:pt x="2282" y="286"/>
                  </a:lnTo>
                  <a:lnTo>
                    <a:pt x="2279" y="286"/>
                  </a:lnTo>
                  <a:lnTo>
                    <a:pt x="2273" y="318"/>
                  </a:lnTo>
                  <a:lnTo>
                    <a:pt x="2268" y="348"/>
                  </a:lnTo>
                  <a:lnTo>
                    <a:pt x="2264" y="380"/>
                  </a:lnTo>
                  <a:lnTo>
                    <a:pt x="2259" y="411"/>
                  </a:lnTo>
                  <a:lnTo>
                    <a:pt x="2288" y="412"/>
                  </a:lnTo>
                  <a:lnTo>
                    <a:pt x="2317" y="415"/>
                  </a:lnTo>
                  <a:lnTo>
                    <a:pt x="2346" y="419"/>
                  </a:lnTo>
                  <a:lnTo>
                    <a:pt x="2375" y="425"/>
                  </a:lnTo>
                  <a:lnTo>
                    <a:pt x="2376" y="436"/>
                  </a:lnTo>
                  <a:lnTo>
                    <a:pt x="2376" y="447"/>
                  </a:lnTo>
                  <a:lnTo>
                    <a:pt x="2377" y="459"/>
                  </a:lnTo>
                  <a:lnTo>
                    <a:pt x="2378" y="470"/>
                  </a:lnTo>
                  <a:lnTo>
                    <a:pt x="2374" y="470"/>
                  </a:lnTo>
                  <a:lnTo>
                    <a:pt x="2369" y="470"/>
                  </a:lnTo>
                  <a:lnTo>
                    <a:pt x="2367" y="480"/>
                  </a:lnTo>
                  <a:lnTo>
                    <a:pt x="2366" y="491"/>
                  </a:lnTo>
                  <a:lnTo>
                    <a:pt x="2357" y="489"/>
                  </a:lnTo>
                  <a:lnTo>
                    <a:pt x="2348" y="488"/>
                  </a:lnTo>
                  <a:lnTo>
                    <a:pt x="2339" y="487"/>
                  </a:lnTo>
                  <a:lnTo>
                    <a:pt x="2330" y="486"/>
                  </a:lnTo>
                  <a:lnTo>
                    <a:pt x="2327" y="495"/>
                  </a:lnTo>
                  <a:lnTo>
                    <a:pt x="2323" y="502"/>
                  </a:lnTo>
                  <a:lnTo>
                    <a:pt x="2321" y="506"/>
                  </a:lnTo>
                  <a:lnTo>
                    <a:pt x="2318" y="509"/>
                  </a:lnTo>
                  <a:lnTo>
                    <a:pt x="2315" y="513"/>
                  </a:lnTo>
                  <a:lnTo>
                    <a:pt x="2310" y="515"/>
                  </a:lnTo>
                  <a:lnTo>
                    <a:pt x="2310" y="518"/>
                  </a:lnTo>
                  <a:lnTo>
                    <a:pt x="2310" y="522"/>
                  </a:lnTo>
                  <a:lnTo>
                    <a:pt x="2306" y="522"/>
                  </a:lnTo>
                  <a:lnTo>
                    <a:pt x="2303" y="522"/>
                  </a:lnTo>
                  <a:lnTo>
                    <a:pt x="2303" y="531"/>
                  </a:lnTo>
                  <a:lnTo>
                    <a:pt x="2304" y="539"/>
                  </a:lnTo>
                  <a:lnTo>
                    <a:pt x="2305" y="549"/>
                  </a:lnTo>
                  <a:lnTo>
                    <a:pt x="2306" y="559"/>
                  </a:lnTo>
                  <a:lnTo>
                    <a:pt x="2298" y="563"/>
                  </a:lnTo>
                  <a:lnTo>
                    <a:pt x="2290" y="569"/>
                  </a:lnTo>
                  <a:lnTo>
                    <a:pt x="2290" y="574"/>
                  </a:lnTo>
                  <a:lnTo>
                    <a:pt x="2292" y="579"/>
                  </a:lnTo>
                  <a:lnTo>
                    <a:pt x="2294" y="582"/>
                  </a:lnTo>
                  <a:lnTo>
                    <a:pt x="2297" y="583"/>
                  </a:lnTo>
                  <a:lnTo>
                    <a:pt x="2300" y="584"/>
                  </a:lnTo>
                  <a:lnTo>
                    <a:pt x="2304" y="584"/>
                  </a:lnTo>
                  <a:lnTo>
                    <a:pt x="2308" y="584"/>
                  </a:lnTo>
                  <a:lnTo>
                    <a:pt x="2312" y="582"/>
                  </a:lnTo>
                  <a:lnTo>
                    <a:pt x="2331" y="574"/>
                  </a:lnTo>
                  <a:lnTo>
                    <a:pt x="2346" y="566"/>
                  </a:lnTo>
                  <a:lnTo>
                    <a:pt x="2339" y="602"/>
                  </a:lnTo>
                  <a:lnTo>
                    <a:pt x="2330" y="640"/>
                  </a:lnTo>
                  <a:lnTo>
                    <a:pt x="2326" y="659"/>
                  </a:lnTo>
                  <a:lnTo>
                    <a:pt x="2323" y="677"/>
                  </a:lnTo>
                  <a:lnTo>
                    <a:pt x="2321" y="695"/>
                  </a:lnTo>
                  <a:lnTo>
                    <a:pt x="2320" y="713"/>
                  </a:lnTo>
                  <a:lnTo>
                    <a:pt x="2326" y="719"/>
                  </a:lnTo>
                  <a:lnTo>
                    <a:pt x="2332" y="723"/>
                  </a:lnTo>
                  <a:lnTo>
                    <a:pt x="2339" y="728"/>
                  </a:lnTo>
                  <a:lnTo>
                    <a:pt x="2348" y="732"/>
                  </a:lnTo>
                  <a:lnTo>
                    <a:pt x="2363" y="741"/>
                  </a:lnTo>
                  <a:lnTo>
                    <a:pt x="2381" y="748"/>
                  </a:lnTo>
                  <a:lnTo>
                    <a:pt x="2397" y="755"/>
                  </a:lnTo>
                  <a:lnTo>
                    <a:pt x="2414" y="764"/>
                  </a:lnTo>
                  <a:lnTo>
                    <a:pt x="2422" y="769"/>
                  </a:lnTo>
                  <a:lnTo>
                    <a:pt x="2430" y="773"/>
                  </a:lnTo>
                  <a:lnTo>
                    <a:pt x="2437" y="779"/>
                  </a:lnTo>
                  <a:lnTo>
                    <a:pt x="2444" y="784"/>
                  </a:lnTo>
                  <a:lnTo>
                    <a:pt x="2504" y="809"/>
                  </a:lnTo>
                  <a:lnTo>
                    <a:pt x="2537" y="823"/>
                  </a:lnTo>
                  <a:lnTo>
                    <a:pt x="2555" y="829"/>
                  </a:lnTo>
                  <a:lnTo>
                    <a:pt x="2569" y="832"/>
                  </a:lnTo>
                  <a:lnTo>
                    <a:pt x="2569" y="836"/>
                  </a:lnTo>
                  <a:lnTo>
                    <a:pt x="2569" y="840"/>
                  </a:lnTo>
                  <a:lnTo>
                    <a:pt x="2577" y="840"/>
                  </a:lnTo>
                  <a:lnTo>
                    <a:pt x="2586" y="840"/>
                  </a:lnTo>
                  <a:lnTo>
                    <a:pt x="2586" y="843"/>
                  </a:lnTo>
                  <a:lnTo>
                    <a:pt x="2589" y="847"/>
                  </a:lnTo>
                  <a:lnTo>
                    <a:pt x="2593" y="850"/>
                  </a:lnTo>
                  <a:lnTo>
                    <a:pt x="2599" y="854"/>
                  </a:lnTo>
                  <a:lnTo>
                    <a:pt x="2612" y="861"/>
                  </a:lnTo>
                  <a:lnTo>
                    <a:pt x="2628" y="869"/>
                  </a:lnTo>
                  <a:lnTo>
                    <a:pt x="2660" y="884"/>
                  </a:lnTo>
                  <a:lnTo>
                    <a:pt x="2682" y="892"/>
                  </a:lnTo>
                  <a:lnTo>
                    <a:pt x="2682" y="896"/>
                  </a:lnTo>
                  <a:lnTo>
                    <a:pt x="2682" y="900"/>
                  </a:lnTo>
                  <a:lnTo>
                    <a:pt x="2696" y="904"/>
                  </a:lnTo>
                  <a:lnTo>
                    <a:pt x="2711" y="907"/>
                  </a:lnTo>
                  <a:lnTo>
                    <a:pt x="2725" y="912"/>
                  </a:lnTo>
                  <a:lnTo>
                    <a:pt x="2739" y="918"/>
                  </a:lnTo>
                  <a:lnTo>
                    <a:pt x="2766" y="931"/>
                  </a:lnTo>
                  <a:lnTo>
                    <a:pt x="2793" y="945"/>
                  </a:lnTo>
                  <a:lnTo>
                    <a:pt x="2793" y="948"/>
                  </a:lnTo>
                  <a:lnTo>
                    <a:pt x="2793" y="952"/>
                  </a:lnTo>
                  <a:lnTo>
                    <a:pt x="2796" y="952"/>
                  </a:lnTo>
                  <a:lnTo>
                    <a:pt x="2801" y="952"/>
                  </a:lnTo>
                  <a:lnTo>
                    <a:pt x="2801" y="955"/>
                  </a:lnTo>
                  <a:lnTo>
                    <a:pt x="2801" y="961"/>
                  </a:lnTo>
                  <a:lnTo>
                    <a:pt x="2825" y="969"/>
                  </a:lnTo>
                  <a:lnTo>
                    <a:pt x="2849" y="978"/>
                  </a:lnTo>
                  <a:lnTo>
                    <a:pt x="2872" y="988"/>
                  </a:lnTo>
                  <a:lnTo>
                    <a:pt x="2896" y="996"/>
                  </a:lnTo>
                  <a:lnTo>
                    <a:pt x="2896" y="1000"/>
                  </a:lnTo>
                  <a:lnTo>
                    <a:pt x="2896" y="1004"/>
                  </a:lnTo>
                  <a:lnTo>
                    <a:pt x="2903" y="1004"/>
                  </a:lnTo>
                  <a:lnTo>
                    <a:pt x="2912" y="1004"/>
                  </a:lnTo>
                  <a:lnTo>
                    <a:pt x="2912" y="1008"/>
                  </a:lnTo>
                  <a:lnTo>
                    <a:pt x="2912" y="1011"/>
                  </a:lnTo>
                  <a:lnTo>
                    <a:pt x="2923" y="1015"/>
                  </a:lnTo>
                  <a:lnTo>
                    <a:pt x="2935" y="1019"/>
                  </a:lnTo>
                  <a:lnTo>
                    <a:pt x="2946" y="1023"/>
                  </a:lnTo>
                  <a:lnTo>
                    <a:pt x="2956" y="1028"/>
                  </a:lnTo>
                  <a:lnTo>
                    <a:pt x="2977" y="1037"/>
                  </a:lnTo>
                  <a:lnTo>
                    <a:pt x="2999" y="1048"/>
                  </a:lnTo>
                  <a:lnTo>
                    <a:pt x="2999" y="1051"/>
                  </a:lnTo>
                  <a:lnTo>
                    <a:pt x="2999" y="1056"/>
                  </a:lnTo>
                  <a:lnTo>
                    <a:pt x="3014" y="1060"/>
                  </a:lnTo>
                  <a:lnTo>
                    <a:pt x="3030" y="1066"/>
                  </a:lnTo>
                  <a:lnTo>
                    <a:pt x="3046" y="1073"/>
                  </a:lnTo>
                  <a:lnTo>
                    <a:pt x="3060" y="1080"/>
                  </a:lnTo>
                  <a:lnTo>
                    <a:pt x="3089" y="1094"/>
                  </a:lnTo>
                  <a:lnTo>
                    <a:pt x="3118" y="1107"/>
                  </a:lnTo>
                  <a:lnTo>
                    <a:pt x="3118" y="1111"/>
                  </a:lnTo>
                  <a:lnTo>
                    <a:pt x="3118" y="1115"/>
                  </a:lnTo>
                  <a:lnTo>
                    <a:pt x="3142" y="1123"/>
                  </a:lnTo>
                  <a:lnTo>
                    <a:pt x="3168" y="1135"/>
                  </a:lnTo>
                  <a:lnTo>
                    <a:pt x="3194" y="1145"/>
                  </a:lnTo>
                  <a:lnTo>
                    <a:pt x="3215" y="1151"/>
                  </a:lnTo>
                  <a:lnTo>
                    <a:pt x="3215" y="1156"/>
                  </a:lnTo>
                  <a:lnTo>
                    <a:pt x="3215" y="1160"/>
                  </a:lnTo>
                  <a:lnTo>
                    <a:pt x="3218" y="1160"/>
                  </a:lnTo>
                  <a:lnTo>
                    <a:pt x="3223" y="1160"/>
                  </a:lnTo>
                  <a:lnTo>
                    <a:pt x="3223" y="1163"/>
                  </a:lnTo>
                  <a:lnTo>
                    <a:pt x="3223" y="1167"/>
                  </a:lnTo>
                  <a:lnTo>
                    <a:pt x="3230" y="1167"/>
                  </a:lnTo>
                  <a:lnTo>
                    <a:pt x="3238" y="1167"/>
                  </a:lnTo>
                  <a:lnTo>
                    <a:pt x="3238" y="1171"/>
                  </a:lnTo>
                  <a:lnTo>
                    <a:pt x="3238" y="1175"/>
                  </a:lnTo>
                  <a:lnTo>
                    <a:pt x="3262" y="1183"/>
                  </a:lnTo>
                  <a:lnTo>
                    <a:pt x="3280" y="1190"/>
                  </a:lnTo>
                  <a:lnTo>
                    <a:pt x="3286" y="1193"/>
                  </a:lnTo>
                  <a:lnTo>
                    <a:pt x="3291" y="1197"/>
                  </a:lnTo>
                  <a:lnTo>
                    <a:pt x="3295" y="1201"/>
                  </a:lnTo>
                  <a:lnTo>
                    <a:pt x="3299" y="1206"/>
                  </a:lnTo>
                  <a:lnTo>
                    <a:pt x="3301" y="1213"/>
                  </a:lnTo>
                  <a:lnTo>
                    <a:pt x="3302" y="1219"/>
                  </a:lnTo>
                  <a:lnTo>
                    <a:pt x="3302" y="1226"/>
                  </a:lnTo>
                  <a:lnTo>
                    <a:pt x="3302" y="1234"/>
                  </a:lnTo>
                  <a:lnTo>
                    <a:pt x="3301" y="1254"/>
                  </a:lnTo>
                  <a:lnTo>
                    <a:pt x="3298" y="1279"/>
                  </a:lnTo>
                  <a:lnTo>
                    <a:pt x="3294" y="1279"/>
                  </a:lnTo>
                  <a:lnTo>
                    <a:pt x="3290" y="1279"/>
                  </a:lnTo>
                  <a:lnTo>
                    <a:pt x="3288" y="1298"/>
                  </a:lnTo>
                  <a:lnTo>
                    <a:pt x="3286" y="1316"/>
                  </a:lnTo>
                  <a:lnTo>
                    <a:pt x="3284" y="1336"/>
                  </a:lnTo>
                  <a:lnTo>
                    <a:pt x="3282" y="1355"/>
                  </a:lnTo>
                  <a:lnTo>
                    <a:pt x="3278" y="1355"/>
                  </a:lnTo>
                  <a:lnTo>
                    <a:pt x="3274" y="1355"/>
                  </a:lnTo>
                  <a:lnTo>
                    <a:pt x="3274" y="1371"/>
                  </a:lnTo>
                  <a:lnTo>
                    <a:pt x="3274" y="1389"/>
                  </a:lnTo>
                  <a:lnTo>
                    <a:pt x="3274" y="1406"/>
                  </a:lnTo>
                  <a:lnTo>
                    <a:pt x="3274" y="1422"/>
                  </a:lnTo>
                  <a:lnTo>
                    <a:pt x="3271" y="1422"/>
                  </a:lnTo>
                  <a:lnTo>
                    <a:pt x="3266" y="1422"/>
                  </a:lnTo>
                  <a:lnTo>
                    <a:pt x="3262" y="1456"/>
                  </a:lnTo>
                  <a:lnTo>
                    <a:pt x="3256" y="1489"/>
                  </a:lnTo>
                  <a:lnTo>
                    <a:pt x="3253" y="1504"/>
                  </a:lnTo>
                  <a:lnTo>
                    <a:pt x="3250" y="1521"/>
                  </a:lnTo>
                  <a:lnTo>
                    <a:pt x="3248" y="1537"/>
                  </a:lnTo>
                  <a:lnTo>
                    <a:pt x="3247" y="1554"/>
                  </a:lnTo>
                  <a:lnTo>
                    <a:pt x="3242" y="1554"/>
                  </a:lnTo>
                  <a:lnTo>
                    <a:pt x="3238" y="1554"/>
                  </a:lnTo>
                  <a:lnTo>
                    <a:pt x="3231" y="1585"/>
                  </a:lnTo>
                  <a:lnTo>
                    <a:pt x="3227" y="1607"/>
                  </a:lnTo>
                  <a:lnTo>
                    <a:pt x="3225" y="1627"/>
                  </a:lnTo>
                  <a:lnTo>
                    <a:pt x="3223" y="1657"/>
                  </a:lnTo>
                  <a:lnTo>
                    <a:pt x="3207" y="1656"/>
                  </a:lnTo>
                  <a:lnTo>
                    <a:pt x="3192" y="1655"/>
                  </a:lnTo>
                  <a:lnTo>
                    <a:pt x="3177" y="1655"/>
                  </a:lnTo>
                  <a:lnTo>
                    <a:pt x="3163" y="1653"/>
                  </a:lnTo>
                  <a:lnTo>
                    <a:pt x="3163" y="1648"/>
                  </a:lnTo>
                  <a:lnTo>
                    <a:pt x="3163" y="1645"/>
                  </a:lnTo>
                  <a:lnTo>
                    <a:pt x="3149" y="1645"/>
                  </a:lnTo>
                  <a:lnTo>
                    <a:pt x="3137" y="1645"/>
                  </a:lnTo>
                  <a:lnTo>
                    <a:pt x="3124" y="1645"/>
                  </a:lnTo>
                  <a:lnTo>
                    <a:pt x="3111" y="1645"/>
                  </a:lnTo>
                  <a:lnTo>
                    <a:pt x="3111" y="1641"/>
                  </a:lnTo>
                  <a:lnTo>
                    <a:pt x="3111" y="1638"/>
                  </a:lnTo>
                  <a:lnTo>
                    <a:pt x="3086" y="1636"/>
                  </a:lnTo>
                  <a:lnTo>
                    <a:pt x="3062" y="1634"/>
                  </a:lnTo>
                  <a:lnTo>
                    <a:pt x="3037" y="1631"/>
                  </a:lnTo>
                  <a:lnTo>
                    <a:pt x="3013" y="1629"/>
                  </a:lnTo>
                  <a:lnTo>
                    <a:pt x="2990" y="1628"/>
                  </a:lnTo>
                  <a:lnTo>
                    <a:pt x="2966" y="1627"/>
                  </a:lnTo>
                  <a:lnTo>
                    <a:pt x="2941" y="1628"/>
                  </a:lnTo>
                  <a:lnTo>
                    <a:pt x="2916" y="1630"/>
                  </a:lnTo>
                  <a:lnTo>
                    <a:pt x="2916" y="1624"/>
                  </a:lnTo>
                  <a:lnTo>
                    <a:pt x="2916" y="1621"/>
                  </a:lnTo>
                  <a:lnTo>
                    <a:pt x="2905" y="1621"/>
                  </a:lnTo>
                  <a:lnTo>
                    <a:pt x="2894" y="1621"/>
                  </a:lnTo>
                  <a:lnTo>
                    <a:pt x="2883" y="1621"/>
                  </a:lnTo>
                  <a:lnTo>
                    <a:pt x="2872" y="1621"/>
                  </a:lnTo>
                  <a:lnTo>
                    <a:pt x="2872" y="1617"/>
                  </a:lnTo>
                  <a:lnTo>
                    <a:pt x="2872" y="1614"/>
                  </a:lnTo>
                  <a:lnTo>
                    <a:pt x="2860" y="1614"/>
                  </a:lnTo>
                  <a:lnTo>
                    <a:pt x="2849" y="1614"/>
                  </a:lnTo>
                  <a:lnTo>
                    <a:pt x="2849" y="1609"/>
                  </a:lnTo>
                  <a:lnTo>
                    <a:pt x="2849" y="1606"/>
                  </a:lnTo>
                  <a:lnTo>
                    <a:pt x="2830" y="1605"/>
                  </a:lnTo>
                  <a:lnTo>
                    <a:pt x="2814" y="1605"/>
                  </a:lnTo>
                  <a:lnTo>
                    <a:pt x="2807" y="1605"/>
                  </a:lnTo>
                  <a:lnTo>
                    <a:pt x="2799" y="1607"/>
                  </a:lnTo>
                  <a:lnTo>
                    <a:pt x="2790" y="1609"/>
                  </a:lnTo>
                  <a:lnTo>
                    <a:pt x="2782" y="1613"/>
                  </a:lnTo>
                  <a:lnTo>
                    <a:pt x="2780" y="1620"/>
                  </a:lnTo>
                  <a:lnTo>
                    <a:pt x="2779" y="1629"/>
                  </a:lnTo>
                  <a:lnTo>
                    <a:pt x="2778" y="1637"/>
                  </a:lnTo>
                  <a:lnTo>
                    <a:pt x="2777" y="1645"/>
                  </a:lnTo>
                  <a:lnTo>
                    <a:pt x="2772" y="1645"/>
                  </a:lnTo>
                  <a:lnTo>
                    <a:pt x="2769" y="1645"/>
                  </a:lnTo>
                  <a:lnTo>
                    <a:pt x="2768" y="1655"/>
                  </a:lnTo>
                  <a:lnTo>
                    <a:pt x="2767" y="1665"/>
                  </a:lnTo>
                  <a:lnTo>
                    <a:pt x="2766" y="1674"/>
                  </a:lnTo>
                  <a:lnTo>
                    <a:pt x="2763" y="1685"/>
                  </a:lnTo>
                  <a:lnTo>
                    <a:pt x="2759" y="1704"/>
                  </a:lnTo>
                  <a:lnTo>
                    <a:pt x="2756" y="1725"/>
                  </a:lnTo>
                  <a:lnTo>
                    <a:pt x="2752" y="1725"/>
                  </a:lnTo>
                  <a:lnTo>
                    <a:pt x="2748" y="1725"/>
                  </a:lnTo>
                  <a:lnTo>
                    <a:pt x="2748" y="1740"/>
                  </a:lnTo>
                  <a:lnTo>
                    <a:pt x="2748" y="1754"/>
                  </a:lnTo>
                  <a:lnTo>
                    <a:pt x="2748" y="1770"/>
                  </a:lnTo>
                  <a:lnTo>
                    <a:pt x="2748" y="1784"/>
                  </a:lnTo>
                  <a:lnTo>
                    <a:pt x="2740" y="1784"/>
                  </a:lnTo>
                  <a:lnTo>
                    <a:pt x="2732" y="1784"/>
                  </a:lnTo>
                  <a:lnTo>
                    <a:pt x="2732" y="1788"/>
                  </a:lnTo>
                  <a:lnTo>
                    <a:pt x="2732" y="1792"/>
                  </a:lnTo>
                  <a:lnTo>
                    <a:pt x="2728" y="1792"/>
                  </a:lnTo>
                  <a:lnTo>
                    <a:pt x="2724" y="1792"/>
                  </a:lnTo>
                  <a:lnTo>
                    <a:pt x="2724" y="1797"/>
                  </a:lnTo>
                  <a:lnTo>
                    <a:pt x="2724" y="1800"/>
                  </a:lnTo>
                  <a:lnTo>
                    <a:pt x="2716" y="1800"/>
                  </a:lnTo>
                  <a:lnTo>
                    <a:pt x="2709" y="1800"/>
                  </a:lnTo>
                  <a:lnTo>
                    <a:pt x="2702" y="1807"/>
                  </a:lnTo>
                  <a:lnTo>
                    <a:pt x="2696" y="1814"/>
                  </a:lnTo>
                  <a:lnTo>
                    <a:pt x="2693" y="1817"/>
                  </a:lnTo>
                  <a:lnTo>
                    <a:pt x="2691" y="1820"/>
                  </a:lnTo>
                  <a:lnTo>
                    <a:pt x="2689" y="1825"/>
                  </a:lnTo>
                  <a:lnTo>
                    <a:pt x="2689" y="1829"/>
                  </a:lnTo>
                  <a:lnTo>
                    <a:pt x="2692" y="1829"/>
                  </a:lnTo>
                  <a:lnTo>
                    <a:pt x="2697" y="1829"/>
                  </a:lnTo>
                  <a:lnTo>
                    <a:pt x="2697" y="1836"/>
                  </a:lnTo>
                  <a:lnTo>
                    <a:pt x="2697" y="1844"/>
                  </a:lnTo>
                  <a:lnTo>
                    <a:pt x="2692" y="1844"/>
                  </a:lnTo>
                  <a:lnTo>
                    <a:pt x="2689" y="1844"/>
                  </a:lnTo>
                  <a:lnTo>
                    <a:pt x="2673" y="1873"/>
                  </a:lnTo>
                  <a:lnTo>
                    <a:pt x="2661" y="1900"/>
                  </a:lnTo>
                  <a:lnTo>
                    <a:pt x="2656" y="1915"/>
                  </a:lnTo>
                  <a:lnTo>
                    <a:pt x="2650" y="1929"/>
                  </a:lnTo>
                  <a:lnTo>
                    <a:pt x="2645" y="1944"/>
                  </a:lnTo>
                  <a:lnTo>
                    <a:pt x="2642" y="1961"/>
                  </a:lnTo>
                  <a:lnTo>
                    <a:pt x="2631" y="1958"/>
                  </a:lnTo>
                  <a:lnTo>
                    <a:pt x="2620" y="1955"/>
                  </a:lnTo>
                  <a:lnTo>
                    <a:pt x="2609" y="1951"/>
                  </a:lnTo>
                  <a:lnTo>
                    <a:pt x="2598" y="1948"/>
                  </a:lnTo>
                  <a:lnTo>
                    <a:pt x="2598" y="1944"/>
                  </a:lnTo>
                  <a:lnTo>
                    <a:pt x="2598" y="1940"/>
                  </a:lnTo>
                  <a:lnTo>
                    <a:pt x="2589" y="1940"/>
                  </a:lnTo>
                  <a:lnTo>
                    <a:pt x="2581" y="1940"/>
                  </a:lnTo>
                  <a:lnTo>
                    <a:pt x="2581" y="1937"/>
                  </a:lnTo>
                  <a:lnTo>
                    <a:pt x="2581" y="1933"/>
                  </a:lnTo>
                  <a:lnTo>
                    <a:pt x="2556" y="1922"/>
                  </a:lnTo>
                  <a:lnTo>
                    <a:pt x="2532" y="1912"/>
                  </a:lnTo>
                  <a:lnTo>
                    <a:pt x="2521" y="1907"/>
                  </a:lnTo>
                  <a:lnTo>
                    <a:pt x="2508" y="1901"/>
                  </a:lnTo>
                  <a:lnTo>
                    <a:pt x="2495" y="1898"/>
                  </a:lnTo>
                  <a:lnTo>
                    <a:pt x="2481" y="1896"/>
                  </a:lnTo>
                  <a:lnTo>
                    <a:pt x="2479" y="1909"/>
                  </a:lnTo>
                  <a:lnTo>
                    <a:pt x="2477" y="1921"/>
                  </a:lnTo>
                  <a:lnTo>
                    <a:pt x="2475" y="1935"/>
                  </a:lnTo>
                  <a:lnTo>
                    <a:pt x="2473" y="1948"/>
                  </a:lnTo>
                  <a:lnTo>
                    <a:pt x="2454" y="1950"/>
                  </a:lnTo>
                  <a:lnTo>
                    <a:pt x="2435" y="1954"/>
                  </a:lnTo>
                  <a:lnTo>
                    <a:pt x="2416" y="1958"/>
                  </a:lnTo>
                  <a:lnTo>
                    <a:pt x="2398" y="1964"/>
                  </a:lnTo>
                  <a:lnTo>
                    <a:pt x="2398" y="1968"/>
                  </a:lnTo>
                  <a:lnTo>
                    <a:pt x="2398" y="1972"/>
                  </a:lnTo>
                  <a:lnTo>
                    <a:pt x="2388" y="1974"/>
                  </a:lnTo>
                  <a:lnTo>
                    <a:pt x="2378" y="1977"/>
                  </a:lnTo>
                  <a:lnTo>
                    <a:pt x="2368" y="1980"/>
                  </a:lnTo>
                  <a:lnTo>
                    <a:pt x="2359" y="1983"/>
                  </a:lnTo>
                  <a:lnTo>
                    <a:pt x="2340" y="1992"/>
                  </a:lnTo>
                  <a:lnTo>
                    <a:pt x="2321" y="1999"/>
                  </a:lnTo>
                  <a:lnTo>
                    <a:pt x="2317" y="2019"/>
                  </a:lnTo>
                  <a:lnTo>
                    <a:pt x="2313" y="2038"/>
                  </a:lnTo>
                  <a:lnTo>
                    <a:pt x="2310" y="2059"/>
                  </a:lnTo>
                  <a:lnTo>
                    <a:pt x="2306" y="2080"/>
                  </a:lnTo>
                  <a:lnTo>
                    <a:pt x="2296" y="2082"/>
                  </a:lnTo>
                  <a:lnTo>
                    <a:pt x="2285" y="208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>
                <a:solidFill>
                  <a:schemeClr val="tx1"/>
                </a:solidFill>
              </a:endParaRPr>
            </a:p>
          </p:txBody>
        </p:sp>
        <p:sp>
          <p:nvSpPr>
            <p:cNvPr id="45" name="Freeform 405">
              <a:extLst>
                <a:ext uri="{FF2B5EF4-FFF2-40B4-BE49-F238E27FC236}">
                  <a16:creationId xmlns:a16="http://schemas.microsoft.com/office/drawing/2014/main" id="{BF8EBEF8-1DE9-4277-BC46-6C1B7D1E4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746" y="246968"/>
              <a:ext cx="1175383" cy="1115250"/>
            </a:xfrm>
            <a:custGeom>
              <a:avLst/>
              <a:gdLst>
                <a:gd name="T0" fmla="*/ 2147483646 w 2871"/>
                <a:gd name="T1" fmla="*/ 2147483646 h 2899"/>
                <a:gd name="T2" fmla="*/ 2147483646 w 2871"/>
                <a:gd name="T3" fmla="*/ 2147483646 h 2899"/>
                <a:gd name="T4" fmla="*/ 2147483646 w 2871"/>
                <a:gd name="T5" fmla="*/ 2147483646 h 2899"/>
                <a:gd name="T6" fmla="*/ 2147483646 w 2871"/>
                <a:gd name="T7" fmla="*/ 2147483646 h 2899"/>
                <a:gd name="T8" fmla="*/ 2147483646 w 2871"/>
                <a:gd name="T9" fmla="*/ 2147483646 h 2899"/>
                <a:gd name="T10" fmla="*/ 2147483646 w 2871"/>
                <a:gd name="T11" fmla="*/ 2147483646 h 2899"/>
                <a:gd name="T12" fmla="*/ 2147483646 w 2871"/>
                <a:gd name="T13" fmla="*/ 2147483646 h 2899"/>
                <a:gd name="T14" fmla="*/ 2147483646 w 2871"/>
                <a:gd name="T15" fmla="*/ 2147483646 h 2899"/>
                <a:gd name="T16" fmla="*/ 2147483646 w 2871"/>
                <a:gd name="T17" fmla="*/ 2147483646 h 2899"/>
                <a:gd name="T18" fmla="*/ 2147483646 w 2871"/>
                <a:gd name="T19" fmla="*/ 2147483646 h 2899"/>
                <a:gd name="T20" fmla="*/ 2147483646 w 2871"/>
                <a:gd name="T21" fmla="*/ 2147483646 h 2899"/>
                <a:gd name="T22" fmla="*/ 2147483646 w 2871"/>
                <a:gd name="T23" fmla="*/ 2147483646 h 2899"/>
                <a:gd name="T24" fmla="*/ 2147483646 w 2871"/>
                <a:gd name="T25" fmla="*/ 2147483646 h 2899"/>
                <a:gd name="T26" fmla="*/ 2147483646 w 2871"/>
                <a:gd name="T27" fmla="*/ 2147483646 h 2899"/>
                <a:gd name="T28" fmla="*/ 2147483646 w 2871"/>
                <a:gd name="T29" fmla="*/ 2147483646 h 2899"/>
                <a:gd name="T30" fmla="*/ 2147483646 w 2871"/>
                <a:gd name="T31" fmla="*/ 2147483646 h 2899"/>
                <a:gd name="T32" fmla="*/ 2147483646 w 2871"/>
                <a:gd name="T33" fmla="*/ 2147483646 h 2899"/>
                <a:gd name="T34" fmla="*/ 2147483646 w 2871"/>
                <a:gd name="T35" fmla="*/ 2147483646 h 2899"/>
                <a:gd name="T36" fmla="*/ 2147483646 w 2871"/>
                <a:gd name="T37" fmla="*/ 2147483646 h 2899"/>
                <a:gd name="T38" fmla="*/ 2147483646 w 2871"/>
                <a:gd name="T39" fmla="*/ 2147483646 h 2899"/>
                <a:gd name="T40" fmla="*/ 2147483646 w 2871"/>
                <a:gd name="T41" fmla="*/ 2147483646 h 2899"/>
                <a:gd name="T42" fmla="*/ 2147483646 w 2871"/>
                <a:gd name="T43" fmla="*/ 2147483646 h 2899"/>
                <a:gd name="T44" fmla="*/ 2147483646 w 2871"/>
                <a:gd name="T45" fmla="*/ 2147483646 h 2899"/>
                <a:gd name="T46" fmla="*/ 2147483646 w 2871"/>
                <a:gd name="T47" fmla="*/ 2147483646 h 2899"/>
                <a:gd name="T48" fmla="*/ 2147483646 w 2871"/>
                <a:gd name="T49" fmla="*/ 2147483646 h 2899"/>
                <a:gd name="T50" fmla="*/ 2147483646 w 2871"/>
                <a:gd name="T51" fmla="*/ 2147483646 h 2899"/>
                <a:gd name="T52" fmla="*/ 2147483646 w 2871"/>
                <a:gd name="T53" fmla="*/ 2147483646 h 2899"/>
                <a:gd name="T54" fmla="*/ 2147483646 w 2871"/>
                <a:gd name="T55" fmla="*/ 2147483646 h 2899"/>
                <a:gd name="T56" fmla="*/ 2147483646 w 2871"/>
                <a:gd name="T57" fmla="*/ 2147483646 h 2899"/>
                <a:gd name="T58" fmla="*/ 2147483646 w 2871"/>
                <a:gd name="T59" fmla="*/ 2147483646 h 2899"/>
                <a:gd name="T60" fmla="*/ 2147483646 w 2871"/>
                <a:gd name="T61" fmla="*/ 2147483646 h 2899"/>
                <a:gd name="T62" fmla="*/ 2147483646 w 2871"/>
                <a:gd name="T63" fmla="*/ 2147483646 h 2899"/>
                <a:gd name="T64" fmla="*/ 2147483646 w 2871"/>
                <a:gd name="T65" fmla="*/ 2147483646 h 2899"/>
                <a:gd name="T66" fmla="*/ 2147483646 w 2871"/>
                <a:gd name="T67" fmla="*/ 2147483646 h 2899"/>
                <a:gd name="T68" fmla="*/ 2147483646 w 2871"/>
                <a:gd name="T69" fmla="*/ 2147483646 h 2899"/>
                <a:gd name="T70" fmla="*/ 2147483646 w 2871"/>
                <a:gd name="T71" fmla="*/ 2147483646 h 2899"/>
                <a:gd name="T72" fmla="*/ 2147483646 w 2871"/>
                <a:gd name="T73" fmla="*/ 2147483646 h 2899"/>
                <a:gd name="T74" fmla="*/ 2147483646 w 2871"/>
                <a:gd name="T75" fmla="*/ 2147483646 h 2899"/>
                <a:gd name="T76" fmla="*/ 2147483646 w 2871"/>
                <a:gd name="T77" fmla="*/ 2147483646 h 2899"/>
                <a:gd name="T78" fmla="*/ 2147483646 w 2871"/>
                <a:gd name="T79" fmla="*/ 2147483646 h 2899"/>
                <a:gd name="T80" fmla="*/ 2147483646 w 2871"/>
                <a:gd name="T81" fmla="*/ 2147483646 h 2899"/>
                <a:gd name="T82" fmla="*/ 2147483646 w 2871"/>
                <a:gd name="T83" fmla="*/ 2147483646 h 2899"/>
                <a:gd name="T84" fmla="*/ 2147483646 w 2871"/>
                <a:gd name="T85" fmla="*/ 2147483646 h 2899"/>
                <a:gd name="T86" fmla="*/ 2147483646 w 2871"/>
                <a:gd name="T87" fmla="*/ 2147483646 h 2899"/>
                <a:gd name="T88" fmla="*/ 2147483646 w 2871"/>
                <a:gd name="T89" fmla="*/ 2147483646 h 2899"/>
                <a:gd name="T90" fmla="*/ 2147483646 w 2871"/>
                <a:gd name="T91" fmla="*/ 2147483646 h 2899"/>
                <a:gd name="T92" fmla="*/ 2147483646 w 2871"/>
                <a:gd name="T93" fmla="*/ 2147483646 h 2899"/>
                <a:gd name="T94" fmla="*/ 2147483646 w 2871"/>
                <a:gd name="T95" fmla="*/ 2147483646 h 2899"/>
                <a:gd name="T96" fmla="*/ 2147483646 w 2871"/>
                <a:gd name="T97" fmla="*/ 2147483646 h 2899"/>
                <a:gd name="T98" fmla="*/ 2147483646 w 2871"/>
                <a:gd name="T99" fmla="*/ 2147483646 h 2899"/>
                <a:gd name="T100" fmla="*/ 2147483646 w 2871"/>
                <a:gd name="T101" fmla="*/ 2147483646 h 2899"/>
                <a:gd name="T102" fmla="*/ 2147483646 w 2871"/>
                <a:gd name="T103" fmla="*/ 2147483646 h 2899"/>
                <a:gd name="T104" fmla="*/ 2147483646 w 2871"/>
                <a:gd name="T105" fmla="*/ 2147483646 h 2899"/>
                <a:gd name="T106" fmla="*/ 2147483646 w 2871"/>
                <a:gd name="T107" fmla="*/ 2147483646 h 2899"/>
                <a:gd name="T108" fmla="*/ 2147483646 w 2871"/>
                <a:gd name="T109" fmla="*/ 2147483646 h 2899"/>
                <a:gd name="T110" fmla="*/ 2147483646 w 2871"/>
                <a:gd name="T111" fmla="*/ 2147483646 h 2899"/>
                <a:gd name="T112" fmla="*/ 2147483646 w 2871"/>
                <a:gd name="T113" fmla="*/ 2147483646 h 2899"/>
                <a:gd name="T114" fmla="*/ 2147483646 w 2871"/>
                <a:gd name="T115" fmla="*/ 2147483646 h 2899"/>
                <a:gd name="T116" fmla="*/ 2147483646 w 2871"/>
                <a:gd name="T117" fmla="*/ 2147483646 h 2899"/>
                <a:gd name="T118" fmla="*/ 2147483646 w 2871"/>
                <a:gd name="T119" fmla="*/ 2147483646 h 289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871"/>
                <a:gd name="T181" fmla="*/ 0 h 2899"/>
                <a:gd name="T182" fmla="*/ 2871 w 2871"/>
                <a:gd name="T183" fmla="*/ 2899 h 289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871" h="2899">
                  <a:moveTo>
                    <a:pt x="1157" y="2040"/>
                  </a:moveTo>
                  <a:lnTo>
                    <a:pt x="1161" y="2040"/>
                  </a:lnTo>
                  <a:lnTo>
                    <a:pt x="1164" y="2040"/>
                  </a:lnTo>
                  <a:lnTo>
                    <a:pt x="1163" y="2025"/>
                  </a:lnTo>
                  <a:lnTo>
                    <a:pt x="1162" y="2010"/>
                  </a:lnTo>
                  <a:lnTo>
                    <a:pt x="1162" y="1994"/>
                  </a:lnTo>
                  <a:lnTo>
                    <a:pt x="1161" y="1980"/>
                  </a:lnTo>
                  <a:lnTo>
                    <a:pt x="1152" y="1979"/>
                  </a:lnTo>
                  <a:lnTo>
                    <a:pt x="1143" y="1978"/>
                  </a:lnTo>
                  <a:lnTo>
                    <a:pt x="1134" y="1978"/>
                  </a:lnTo>
                  <a:lnTo>
                    <a:pt x="1125" y="1977"/>
                  </a:lnTo>
                  <a:lnTo>
                    <a:pt x="1104" y="1974"/>
                  </a:lnTo>
                  <a:lnTo>
                    <a:pt x="1084" y="1969"/>
                  </a:lnTo>
                  <a:lnTo>
                    <a:pt x="1064" y="1966"/>
                  </a:lnTo>
                  <a:lnTo>
                    <a:pt x="1044" y="1963"/>
                  </a:lnTo>
                  <a:lnTo>
                    <a:pt x="1046" y="1959"/>
                  </a:lnTo>
                  <a:lnTo>
                    <a:pt x="1049" y="1952"/>
                  </a:lnTo>
                  <a:lnTo>
                    <a:pt x="1052" y="1944"/>
                  </a:lnTo>
                  <a:lnTo>
                    <a:pt x="1055" y="1933"/>
                  </a:lnTo>
                  <a:lnTo>
                    <a:pt x="1061" y="1907"/>
                  </a:lnTo>
                  <a:lnTo>
                    <a:pt x="1067" y="1878"/>
                  </a:lnTo>
                  <a:lnTo>
                    <a:pt x="1071" y="1848"/>
                  </a:lnTo>
                  <a:lnTo>
                    <a:pt x="1075" y="1820"/>
                  </a:lnTo>
                  <a:lnTo>
                    <a:pt x="1079" y="1797"/>
                  </a:lnTo>
                  <a:lnTo>
                    <a:pt x="1081" y="1781"/>
                  </a:lnTo>
                  <a:lnTo>
                    <a:pt x="1084" y="1781"/>
                  </a:lnTo>
                  <a:lnTo>
                    <a:pt x="1090" y="1781"/>
                  </a:lnTo>
                  <a:lnTo>
                    <a:pt x="1090" y="1767"/>
                  </a:lnTo>
                  <a:lnTo>
                    <a:pt x="1090" y="1753"/>
                  </a:lnTo>
                  <a:lnTo>
                    <a:pt x="1090" y="1738"/>
                  </a:lnTo>
                  <a:lnTo>
                    <a:pt x="1090" y="1725"/>
                  </a:lnTo>
                  <a:lnTo>
                    <a:pt x="1079" y="1724"/>
                  </a:lnTo>
                  <a:lnTo>
                    <a:pt x="1070" y="1724"/>
                  </a:lnTo>
                  <a:lnTo>
                    <a:pt x="1060" y="1723"/>
                  </a:lnTo>
                  <a:lnTo>
                    <a:pt x="1050" y="1722"/>
                  </a:lnTo>
                  <a:lnTo>
                    <a:pt x="1043" y="1718"/>
                  </a:lnTo>
                  <a:lnTo>
                    <a:pt x="1036" y="1716"/>
                  </a:lnTo>
                  <a:lnTo>
                    <a:pt x="1028" y="1714"/>
                  </a:lnTo>
                  <a:lnTo>
                    <a:pt x="1021" y="1713"/>
                  </a:lnTo>
                  <a:lnTo>
                    <a:pt x="1006" y="1711"/>
                  </a:lnTo>
                  <a:lnTo>
                    <a:pt x="990" y="1710"/>
                  </a:lnTo>
                  <a:lnTo>
                    <a:pt x="988" y="1707"/>
                  </a:lnTo>
                  <a:lnTo>
                    <a:pt x="988" y="1705"/>
                  </a:lnTo>
                  <a:lnTo>
                    <a:pt x="959" y="1700"/>
                  </a:lnTo>
                  <a:lnTo>
                    <a:pt x="934" y="1695"/>
                  </a:lnTo>
                  <a:lnTo>
                    <a:pt x="902" y="1688"/>
                  </a:lnTo>
                  <a:lnTo>
                    <a:pt x="849" y="1680"/>
                  </a:lnTo>
                  <a:lnTo>
                    <a:pt x="842" y="1676"/>
                  </a:lnTo>
                  <a:lnTo>
                    <a:pt x="834" y="1672"/>
                  </a:lnTo>
                  <a:lnTo>
                    <a:pt x="824" y="1669"/>
                  </a:lnTo>
                  <a:lnTo>
                    <a:pt x="815" y="1667"/>
                  </a:lnTo>
                  <a:lnTo>
                    <a:pt x="806" y="1664"/>
                  </a:lnTo>
                  <a:lnTo>
                    <a:pt x="797" y="1664"/>
                  </a:lnTo>
                  <a:lnTo>
                    <a:pt x="792" y="1664"/>
                  </a:lnTo>
                  <a:lnTo>
                    <a:pt x="788" y="1666"/>
                  </a:lnTo>
                  <a:lnTo>
                    <a:pt x="785" y="1667"/>
                  </a:lnTo>
                  <a:lnTo>
                    <a:pt x="781" y="1669"/>
                  </a:lnTo>
                  <a:lnTo>
                    <a:pt x="781" y="1682"/>
                  </a:lnTo>
                  <a:lnTo>
                    <a:pt x="781" y="1697"/>
                  </a:lnTo>
                  <a:lnTo>
                    <a:pt x="781" y="1710"/>
                  </a:lnTo>
                  <a:lnTo>
                    <a:pt x="781" y="1725"/>
                  </a:lnTo>
                  <a:lnTo>
                    <a:pt x="792" y="1727"/>
                  </a:lnTo>
                  <a:lnTo>
                    <a:pt x="802" y="1729"/>
                  </a:lnTo>
                  <a:lnTo>
                    <a:pt x="800" y="1749"/>
                  </a:lnTo>
                  <a:lnTo>
                    <a:pt x="797" y="1768"/>
                  </a:lnTo>
                  <a:lnTo>
                    <a:pt x="795" y="1788"/>
                  </a:lnTo>
                  <a:lnTo>
                    <a:pt x="793" y="1808"/>
                  </a:lnTo>
                  <a:lnTo>
                    <a:pt x="781" y="1808"/>
                  </a:lnTo>
                  <a:lnTo>
                    <a:pt x="768" y="1808"/>
                  </a:lnTo>
                  <a:lnTo>
                    <a:pt x="756" y="1808"/>
                  </a:lnTo>
                  <a:lnTo>
                    <a:pt x="744" y="1808"/>
                  </a:lnTo>
                  <a:lnTo>
                    <a:pt x="740" y="1811"/>
                  </a:lnTo>
                  <a:lnTo>
                    <a:pt x="736" y="1813"/>
                  </a:lnTo>
                  <a:lnTo>
                    <a:pt x="732" y="1815"/>
                  </a:lnTo>
                  <a:lnTo>
                    <a:pt x="727" y="1816"/>
                  </a:lnTo>
                  <a:lnTo>
                    <a:pt x="717" y="1817"/>
                  </a:lnTo>
                  <a:lnTo>
                    <a:pt x="708" y="1816"/>
                  </a:lnTo>
                  <a:lnTo>
                    <a:pt x="687" y="1811"/>
                  </a:lnTo>
                  <a:lnTo>
                    <a:pt x="667" y="1808"/>
                  </a:lnTo>
                  <a:lnTo>
                    <a:pt x="663" y="1793"/>
                  </a:lnTo>
                  <a:lnTo>
                    <a:pt x="661" y="1779"/>
                  </a:lnTo>
                  <a:lnTo>
                    <a:pt x="659" y="1765"/>
                  </a:lnTo>
                  <a:lnTo>
                    <a:pt x="657" y="1752"/>
                  </a:lnTo>
                  <a:lnTo>
                    <a:pt x="647" y="1750"/>
                  </a:lnTo>
                  <a:lnTo>
                    <a:pt x="638" y="1747"/>
                  </a:lnTo>
                  <a:lnTo>
                    <a:pt x="627" y="1745"/>
                  </a:lnTo>
                  <a:lnTo>
                    <a:pt x="618" y="1744"/>
                  </a:lnTo>
                  <a:lnTo>
                    <a:pt x="612" y="1736"/>
                  </a:lnTo>
                  <a:lnTo>
                    <a:pt x="607" y="1730"/>
                  </a:lnTo>
                  <a:lnTo>
                    <a:pt x="603" y="1725"/>
                  </a:lnTo>
                  <a:lnTo>
                    <a:pt x="598" y="1721"/>
                  </a:lnTo>
                  <a:lnTo>
                    <a:pt x="593" y="1717"/>
                  </a:lnTo>
                  <a:lnTo>
                    <a:pt x="587" y="1715"/>
                  </a:lnTo>
                  <a:lnTo>
                    <a:pt x="578" y="1714"/>
                  </a:lnTo>
                  <a:lnTo>
                    <a:pt x="568" y="1714"/>
                  </a:lnTo>
                  <a:lnTo>
                    <a:pt x="566" y="1726"/>
                  </a:lnTo>
                  <a:lnTo>
                    <a:pt x="564" y="1738"/>
                  </a:lnTo>
                  <a:lnTo>
                    <a:pt x="562" y="1751"/>
                  </a:lnTo>
                  <a:lnTo>
                    <a:pt x="560" y="1763"/>
                  </a:lnTo>
                  <a:lnTo>
                    <a:pt x="536" y="1759"/>
                  </a:lnTo>
                  <a:lnTo>
                    <a:pt x="513" y="1755"/>
                  </a:lnTo>
                  <a:lnTo>
                    <a:pt x="489" y="1753"/>
                  </a:lnTo>
                  <a:lnTo>
                    <a:pt x="464" y="1753"/>
                  </a:lnTo>
                  <a:lnTo>
                    <a:pt x="459" y="1758"/>
                  </a:lnTo>
                  <a:lnTo>
                    <a:pt x="454" y="1764"/>
                  </a:lnTo>
                  <a:lnTo>
                    <a:pt x="450" y="1770"/>
                  </a:lnTo>
                  <a:lnTo>
                    <a:pt x="447" y="1778"/>
                  </a:lnTo>
                  <a:lnTo>
                    <a:pt x="442" y="1792"/>
                  </a:lnTo>
                  <a:lnTo>
                    <a:pt x="438" y="1808"/>
                  </a:lnTo>
                  <a:lnTo>
                    <a:pt x="405" y="1797"/>
                  </a:lnTo>
                  <a:lnTo>
                    <a:pt x="389" y="1792"/>
                  </a:lnTo>
                  <a:lnTo>
                    <a:pt x="380" y="1788"/>
                  </a:lnTo>
                  <a:lnTo>
                    <a:pt x="375" y="1785"/>
                  </a:lnTo>
                  <a:lnTo>
                    <a:pt x="376" y="1768"/>
                  </a:lnTo>
                  <a:lnTo>
                    <a:pt x="377" y="1753"/>
                  </a:lnTo>
                  <a:lnTo>
                    <a:pt x="379" y="1737"/>
                  </a:lnTo>
                  <a:lnTo>
                    <a:pt x="381" y="1722"/>
                  </a:lnTo>
                  <a:lnTo>
                    <a:pt x="367" y="1719"/>
                  </a:lnTo>
                  <a:lnTo>
                    <a:pt x="354" y="1717"/>
                  </a:lnTo>
                  <a:lnTo>
                    <a:pt x="349" y="1715"/>
                  </a:lnTo>
                  <a:lnTo>
                    <a:pt x="344" y="1712"/>
                  </a:lnTo>
                  <a:lnTo>
                    <a:pt x="339" y="1709"/>
                  </a:lnTo>
                  <a:lnTo>
                    <a:pt x="335" y="1705"/>
                  </a:lnTo>
                  <a:lnTo>
                    <a:pt x="322" y="1705"/>
                  </a:lnTo>
                  <a:lnTo>
                    <a:pt x="310" y="1705"/>
                  </a:lnTo>
                  <a:lnTo>
                    <a:pt x="298" y="1705"/>
                  </a:lnTo>
                  <a:lnTo>
                    <a:pt x="287" y="1706"/>
                  </a:lnTo>
                  <a:lnTo>
                    <a:pt x="286" y="1714"/>
                  </a:lnTo>
                  <a:lnTo>
                    <a:pt x="285" y="1723"/>
                  </a:lnTo>
                  <a:lnTo>
                    <a:pt x="284" y="1731"/>
                  </a:lnTo>
                  <a:lnTo>
                    <a:pt x="281" y="1738"/>
                  </a:lnTo>
                  <a:lnTo>
                    <a:pt x="279" y="1745"/>
                  </a:lnTo>
                  <a:lnTo>
                    <a:pt x="275" y="1752"/>
                  </a:lnTo>
                  <a:lnTo>
                    <a:pt x="269" y="1758"/>
                  </a:lnTo>
                  <a:lnTo>
                    <a:pt x="262" y="1763"/>
                  </a:lnTo>
                  <a:lnTo>
                    <a:pt x="265" y="1754"/>
                  </a:lnTo>
                  <a:lnTo>
                    <a:pt x="267" y="1745"/>
                  </a:lnTo>
                  <a:lnTo>
                    <a:pt x="267" y="1731"/>
                  </a:lnTo>
                  <a:lnTo>
                    <a:pt x="267" y="1705"/>
                  </a:lnTo>
                  <a:lnTo>
                    <a:pt x="262" y="1701"/>
                  </a:lnTo>
                  <a:lnTo>
                    <a:pt x="257" y="1698"/>
                  </a:lnTo>
                  <a:lnTo>
                    <a:pt x="258" y="1688"/>
                  </a:lnTo>
                  <a:lnTo>
                    <a:pt x="259" y="1680"/>
                  </a:lnTo>
                  <a:lnTo>
                    <a:pt x="260" y="1671"/>
                  </a:lnTo>
                  <a:lnTo>
                    <a:pt x="261" y="1661"/>
                  </a:lnTo>
                  <a:lnTo>
                    <a:pt x="253" y="1658"/>
                  </a:lnTo>
                  <a:lnTo>
                    <a:pt x="248" y="1653"/>
                  </a:lnTo>
                  <a:lnTo>
                    <a:pt x="246" y="1651"/>
                  </a:lnTo>
                  <a:lnTo>
                    <a:pt x="244" y="1648"/>
                  </a:lnTo>
                  <a:lnTo>
                    <a:pt x="242" y="1645"/>
                  </a:lnTo>
                  <a:lnTo>
                    <a:pt x="241" y="1641"/>
                  </a:lnTo>
                  <a:lnTo>
                    <a:pt x="231" y="1635"/>
                  </a:lnTo>
                  <a:lnTo>
                    <a:pt x="221" y="1630"/>
                  </a:lnTo>
                  <a:lnTo>
                    <a:pt x="206" y="1624"/>
                  </a:lnTo>
                  <a:lnTo>
                    <a:pt x="185" y="1616"/>
                  </a:lnTo>
                  <a:lnTo>
                    <a:pt x="184" y="1611"/>
                  </a:lnTo>
                  <a:lnTo>
                    <a:pt x="182" y="1606"/>
                  </a:lnTo>
                  <a:lnTo>
                    <a:pt x="181" y="1602"/>
                  </a:lnTo>
                  <a:lnTo>
                    <a:pt x="179" y="1599"/>
                  </a:lnTo>
                  <a:lnTo>
                    <a:pt x="174" y="1595"/>
                  </a:lnTo>
                  <a:lnTo>
                    <a:pt x="167" y="1591"/>
                  </a:lnTo>
                  <a:lnTo>
                    <a:pt x="151" y="1588"/>
                  </a:lnTo>
                  <a:lnTo>
                    <a:pt x="133" y="1584"/>
                  </a:lnTo>
                  <a:lnTo>
                    <a:pt x="127" y="1576"/>
                  </a:lnTo>
                  <a:lnTo>
                    <a:pt x="121" y="1568"/>
                  </a:lnTo>
                  <a:lnTo>
                    <a:pt x="113" y="1561"/>
                  </a:lnTo>
                  <a:lnTo>
                    <a:pt x="105" y="1555"/>
                  </a:lnTo>
                  <a:lnTo>
                    <a:pt x="99" y="1552"/>
                  </a:lnTo>
                  <a:lnTo>
                    <a:pt x="95" y="1551"/>
                  </a:lnTo>
                  <a:lnTo>
                    <a:pt x="90" y="1550"/>
                  </a:lnTo>
                  <a:lnTo>
                    <a:pt x="86" y="1550"/>
                  </a:lnTo>
                  <a:lnTo>
                    <a:pt x="82" y="1550"/>
                  </a:lnTo>
                  <a:lnTo>
                    <a:pt x="78" y="1552"/>
                  </a:lnTo>
                  <a:lnTo>
                    <a:pt x="73" y="1556"/>
                  </a:lnTo>
                  <a:lnTo>
                    <a:pt x="70" y="1560"/>
                  </a:lnTo>
                  <a:lnTo>
                    <a:pt x="61" y="1560"/>
                  </a:lnTo>
                  <a:lnTo>
                    <a:pt x="52" y="1560"/>
                  </a:lnTo>
                  <a:lnTo>
                    <a:pt x="42" y="1561"/>
                  </a:lnTo>
                  <a:lnTo>
                    <a:pt x="33" y="1561"/>
                  </a:lnTo>
                  <a:lnTo>
                    <a:pt x="31" y="1552"/>
                  </a:lnTo>
                  <a:lnTo>
                    <a:pt x="29" y="1543"/>
                  </a:lnTo>
                  <a:lnTo>
                    <a:pt x="27" y="1535"/>
                  </a:lnTo>
                  <a:lnTo>
                    <a:pt x="25" y="1526"/>
                  </a:lnTo>
                  <a:lnTo>
                    <a:pt x="28" y="1519"/>
                  </a:lnTo>
                  <a:lnTo>
                    <a:pt x="31" y="1514"/>
                  </a:lnTo>
                  <a:lnTo>
                    <a:pt x="32" y="1510"/>
                  </a:lnTo>
                  <a:lnTo>
                    <a:pt x="34" y="1505"/>
                  </a:lnTo>
                  <a:lnTo>
                    <a:pt x="35" y="1496"/>
                  </a:lnTo>
                  <a:lnTo>
                    <a:pt x="35" y="1489"/>
                  </a:lnTo>
                  <a:lnTo>
                    <a:pt x="37" y="1482"/>
                  </a:lnTo>
                  <a:lnTo>
                    <a:pt x="41" y="1475"/>
                  </a:lnTo>
                  <a:lnTo>
                    <a:pt x="44" y="1472"/>
                  </a:lnTo>
                  <a:lnTo>
                    <a:pt x="48" y="1467"/>
                  </a:lnTo>
                  <a:lnTo>
                    <a:pt x="53" y="1464"/>
                  </a:lnTo>
                  <a:lnTo>
                    <a:pt x="60" y="1461"/>
                  </a:lnTo>
                  <a:lnTo>
                    <a:pt x="60" y="1444"/>
                  </a:lnTo>
                  <a:lnTo>
                    <a:pt x="60" y="1427"/>
                  </a:lnTo>
                  <a:lnTo>
                    <a:pt x="60" y="1410"/>
                  </a:lnTo>
                  <a:lnTo>
                    <a:pt x="61" y="1394"/>
                  </a:lnTo>
                  <a:lnTo>
                    <a:pt x="55" y="1388"/>
                  </a:lnTo>
                  <a:lnTo>
                    <a:pt x="49" y="1382"/>
                  </a:lnTo>
                  <a:lnTo>
                    <a:pt x="51" y="1379"/>
                  </a:lnTo>
                  <a:lnTo>
                    <a:pt x="53" y="1376"/>
                  </a:lnTo>
                  <a:lnTo>
                    <a:pt x="53" y="1373"/>
                  </a:lnTo>
                  <a:lnTo>
                    <a:pt x="53" y="1370"/>
                  </a:lnTo>
                  <a:lnTo>
                    <a:pt x="52" y="1363"/>
                  </a:lnTo>
                  <a:lnTo>
                    <a:pt x="48" y="1355"/>
                  </a:lnTo>
                  <a:lnTo>
                    <a:pt x="39" y="1341"/>
                  </a:lnTo>
                  <a:lnTo>
                    <a:pt x="31" y="1328"/>
                  </a:lnTo>
                  <a:lnTo>
                    <a:pt x="15" y="1328"/>
                  </a:lnTo>
                  <a:lnTo>
                    <a:pt x="6" y="1328"/>
                  </a:lnTo>
                  <a:lnTo>
                    <a:pt x="2" y="1329"/>
                  </a:lnTo>
                  <a:lnTo>
                    <a:pt x="0" y="1332"/>
                  </a:lnTo>
                  <a:lnTo>
                    <a:pt x="1" y="1324"/>
                  </a:lnTo>
                  <a:lnTo>
                    <a:pt x="2" y="1319"/>
                  </a:lnTo>
                  <a:lnTo>
                    <a:pt x="4" y="1314"/>
                  </a:lnTo>
                  <a:lnTo>
                    <a:pt x="8" y="1307"/>
                  </a:lnTo>
                  <a:lnTo>
                    <a:pt x="18" y="1308"/>
                  </a:lnTo>
                  <a:lnTo>
                    <a:pt x="28" y="1310"/>
                  </a:lnTo>
                  <a:lnTo>
                    <a:pt x="38" y="1311"/>
                  </a:lnTo>
                  <a:lnTo>
                    <a:pt x="48" y="1313"/>
                  </a:lnTo>
                  <a:lnTo>
                    <a:pt x="49" y="1302"/>
                  </a:lnTo>
                  <a:lnTo>
                    <a:pt x="50" y="1293"/>
                  </a:lnTo>
                  <a:lnTo>
                    <a:pt x="52" y="1285"/>
                  </a:lnTo>
                  <a:lnTo>
                    <a:pt x="54" y="1277"/>
                  </a:lnTo>
                  <a:lnTo>
                    <a:pt x="57" y="1267"/>
                  </a:lnTo>
                  <a:lnTo>
                    <a:pt x="59" y="1259"/>
                  </a:lnTo>
                  <a:lnTo>
                    <a:pt x="60" y="1249"/>
                  </a:lnTo>
                  <a:lnTo>
                    <a:pt x="61" y="1238"/>
                  </a:lnTo>
                  <a:lnTo>
                    <a:pt x="39" y="1205"/>
                  </a:lnTo>
                  <a:lnTo>
                    <a:pt x="28" y="1186"/>
                  </a:lnTo>
                  <a:lnTo>
                    <a:pt x="25" y="1181"/>
                  </a:lnTo>
                  <a:lnTo>
                    <a:pt x="24" y="1178"/>
                  </a:lnTo>
                  <a:lnTo>
                    <a:pt x="23" y="1175"/>
                  </a:lnTo>
                  <a:lnTo>
                    <a:pt x="23" y="1172"/>
                  </a:lnTo>
                  <a:lnTo>
                    <a:pt x="33" y="1172"/>
                  </a:lnTo>
                  <a:lnTo>
                    <a:pt x="44" y="1172"/>
                  </a:lnTo>
                  <a:lnTo>
                    <a:pt x="55" y="1172"/>
                  </a:lnTo>
                  <a:lnTo>
                    <a:pt x="65" y="1172"/>
                  </a:lnTo>
                  <a:lnTo>
                    <a:pt x="68" y="1161"/>
                  </a:lnTo>
                  <a:lnTo>
                    <a:pt x="71" y="1152"/>
                  </a:lnTo>
                  <a:lnTo>
                    <a:pt x="74" y="1142"/>
                  </a:lnTo>
                  <a:lnTo>
                    <a:pt x="78" y="1132"/>
                  </a:lnTo>
                  <a:lnTo>
                    <a:pt x="78" y="1122"/>
                  </a:lnTo>
                  <a:lnTo>
                    <a:pt x="77" y="1115"/>
                  </a:lnTo>
                  <a:lnTo>
                    <a:pt x="74" y="1109"/>
                  </a:lnTo>
                  <a:lnTo>
                    <a:pt x="70" y="1104"/>
                  </a:lnTo>
                  <a:lnTo>
                    <a:pt x="66" y="1101"/>
                  </a:lnTo>
                  <a:lnTo>
                    <a:pt x="59" y="1099"/>
                  </a:lnTo>
                  <a:lnTo>
                    <a:pt x="51" y="1097"/>
                  </a:lnTo>
                  <a:lnTo>
                    <a:pt x="40" y="1095"/>
                  </a:lnTo>
                  <a:lnTo>
                    <a:pt x="40" y="1089"/>
                  </a:lnTo>
                  <a:lnTo>
                    <a:pt x="40" y="1084"/>
                  </a:lnTo>
                  <a:lnTo>
                    <a:pt x="59" y="1082"/>
                  </a:lnTo>
                  <a:lnTo>
                    <a:pt x="79" y="1079"/>
                  </a:lnTo>
                  <a:lnTo>
                    <a:pt x="97" y="1078"/>
                  </a:lnTo>
                  <a:lnTo>
                    <a:pt x="116" y="1077"/>
                  </a:lnTo>
                  <a:lnTo>
                    <a:pt x="119" y="1072"/>
                  </a:lnTo>
                  <a:lnTo>
                    <a:pt x="123" y="1065"/>
                  </a:lnTo>
                  <a:lnTo>
                    <a:pt x="127" y="1056"/>
                  </a:lnTo>
                  <a:lnTo>
                    <a:pt x="130" y="1045"/>
                  </a:lnTo>
                  <a:lnTo>
                    <a:pt x="138" y="1020"/>
                  </a:lnTo>
                  <a:lnTo>
                    <a:pt x="144" y="992"/>
                  </a:lnTo>
                  <a:lnTo>
                    <a:pt x="149" y="963"/>
                  </a:lnTo>
                  <a:lnTo>
                    <a:pt x="154" y="936"/>
                  </a:lnTo>
                  <a:lnTo>
                    <a:pt x="158" y="912"/>
                  </a:lnTo>
                  <a:lnTo>
                    <a:pt x="162" y="896"/>
                  </a:lnTo>
                  <a:lnTo>
                    <a:pt x="168" y="878"/>
                  </a:lnTo>
                  <a:lnTo>
                    <a:pt x="174" y="861"/>
                  </a:lnTo>
                  <a:lnTo>
                    <a:pt x="181" y="844"/>
                  </a:lnTo>
                  <a:lnTo>
                    <a:pt x="189" y="826"/>
                  </a:lnTo>
                  <a:lnTo>
                    <a:pt x="190" y="802"/>
                  </a:lnTo>
                  <a:lnTo>
                    <a:pt x="191" y="778"/>
                  </a:lnTo>
                  <a:lnTo>
                    <a:pt x="194" y="753"/>
                  </a:lnTo>
                  <a:lnTo>
                    <a:pt x="198" y="729"/>
                  </a:lnTo>
                  <a:lnTo>
                    <a:pt x="202" y="705"/>
                  </a:lnTo>
                  <a:lnTo>
                    <a:pt x="207" y="681"/>
                  </a:lnTo>
                  <a:lnTo>
                    <a:pt x="213" y="657"/>
                  </a:lnTo>
                  <a:lnTo>
                    <a:pt x="220" y="632"/>
                  </a:lnTo>
                  <a:lnTo>
                    <a:pt x="233" y="586"/>
                  </a:lnTo>
                  <a:lnTo>
                    <a:pt x="248" y="538"/>
                  </a:lnTo>
                  <a:lnTo>
                    <a:pt x="262" y="490"/>
                  </a:lnTo>
                  <a:lnTo>
                    <a:pt x="276" y="443"/>
                  </a:lnTo>
                  <a:lnTo>
                    <a:pt x="275" y="428"/>
                  </a:lnTo>
                  <a:lnTo>
                    <a:pt x="275" y="413"/>
                  </a:lnTo>
                  <a:lnTo>
                    <a:pt x="274" y="398"/>
                  </a:lnTo>
                  <a:lnTo>
                    <a:pt x="274" y="383"/>
                  </a:lnTo>
                  <a:lnTo>
                    <a:pt x="268" y="378"/>
                  </a:lnTo>
                  <a:lnTo>
                    <a:pt x="265" y="375"/>
                  </a:lnTo>
                  <a:lnTo>
                    <a:pt x="267" y="361"/>
                  </a:lnTo>
                  <a:lnTo>
                    <a:pt x="268" y="346"/>
                  </a:lnTo>
                  <a:lnTo>
                    <a:pt x="270" y="333"/>
                  </a:lnTo>
                  <a:lnTo>
                    <a:pt x="273" y="319"/>
                  </a:lnTo>
                  <a:lnTo>
                    <a:pt x="283" y="318"/>
                  </a:lnTo>
                  <a:lnTo>
                    <a:pt x="293" y="318"/>
                  </a:lnTo>
                  <a:lnTo>
                    <a:pt x="305" y="317"/>
                  </a:lnTo>
                  <a:lnTo>
                    <a:pt x="315" y="317"/>
                  </a:lnTo>
                  <a:lnTo>
                    <a:pt x="316" y="311"/>
                  </a:lnTo>
                  <a:lnTo>
                    <a:pt x="317" y="304"/>
                  </a:lnTo>
                  <a:lnTo>
                    <a:pt x="319" y="296"/>
                  </a:lnTo>
                  <a:lnTo>
                    <a:pt x="322" y="290"/>
                  </a:lnTo>
                  <a:lnTo>
                    <a:pt x="325" y="284"/>
                  </a:lnTo>
                  <a:lnTo>
                    <a:pt x="330" y="278"/>
                  </a:lnTo>
                  <a:lnTo>
                    <a:pt x="335" y="273"/>
                  </a:lnTo>
                  <a:lnTo>
                    <a:pt x="339" y="266"/>
                  </a:lnTo>
                  <a:lnTo>
                    <a:pt x="345" y="262"/>
                  </a:lnTo>
                  <a:lnTo>
                    <a:pt x="351" y="257"/>
                  </a:lnTo>
                  <a:lnTo>
                    <a:pt x="358" y="253"/>
                  </a:lnTo>
                  <a:lnTo>
                    <a:pt x="364" y="250"/>
                  </a:lnTo>
                  <a:lnTo>
                    <a:pt x="370" y="247"/>
                  </a:lnTo>
                  <a:lnTo>
                    <a:pt x="377" y="244"/>
                  </a:lnTo>
                  <a:lnTo>
                    <a:pt x="383" y="242"/>
                  </a:lnTo>
                  <a:lnTo>
                    <a:pt x="391" y="241"/>
                  </a:lnTo>
                  <a:lnTo>
                    <a:pt x="392" y="234"/>
                  </a:lnTo>
                  <a:lnTo>
                    <a:pt x="395" y="228"/>
                  </a:lnTo>
                  <a:lnTo>
                    <a:pt x="401" y="220"/>
                  </a:lnTo>
                  <a:lnTo>
                    <a:pt x="411" y="206"/>
                  </a:lnTo>
                  <a:lnTo>
                    <a:pt x="419" y="178"/>
                  </a:lnTo>
                  <a:lnTo>
                    <a:pt x="426" y="149"/>
                  </a:lnTo>
                  <a:lnTo>
                    <a:pt x="428" y="134"/>
                  </a:lnTo>
                  <a:lnTo>
                    <a:pt x="429" y="119"/>
                  </a:lnTo>
                  <a:lnTo>
                    <a:pt x="428" y="112"/>
                  </a:lnTo>
                  <a:lnTo>
                    <a:pt x="426" y="104"/>
                  </a:lnTo>
                  <a:lnTo>
                    <a:pt x="424" y="98"/>
                  </a:lnTo>
                  <a:lnTo>
                    <a:pt x="421" y="92"/>
                  </a:lnTo>
                  <a:lnTo>
                    <a:pt x="421" y="83"/>
                  </a:lnTo>
                  <a:lnTo>
                    <a:pt x="423" y="75"/>
                  </a:lnTo>
                  <a:lnTo>
                    <a:pt x="426" y="69"/>
                  </a:lnTo>
                  <a:lnTo>
                    <a:pt x="430" y="64"/>
                  </a:lnTo>
                  <a:lnTo>
                    <a:pt x="435" y="60"/>
                  </a:lnTo>
                  <a:lnTo>
                    <a:pt x="442" y="57"/>
                  </a:lnTo>
                  <a:lnTo>
                    <a:pt x="449" y="53"/>
                  </a:lnTo>
                  <a:lnTo>
                    <a:pt x="456" y="49"/>
                  </a:lnTo>
                  <a:lnTo>
                    <a:pt x="460" y="34"/>
                  </a:lnTo>
                  <a:lnTo>
                    <a:pt x="462" y="25"/>
                  </a:lnTo>
                  <a:lnTo>
                    <a:pt x="463" y="17"/>
                  </a:lnTo>
                  <a:lnTo>
                    <a:pt x="463" y="8"/>
                  </a:lnTo>
                  <a:lnTo>
                    <a:pt x="473" y="5"/>
                  </a:lnTo>
                  <a:lnTo>
                    <a:pt x="480" y="3"/>
                  </a:lnTo>
                  <a:lnTo>
                    <a:pt x="492" y="1"/>
                  </a:lnTo>
                  <a:lnTo>
                    <a:pt x="513" y="0"/>
                  </a:lnTo>
                  <a:lnTo>
                    <a:pt x="514" y="2"/>
                  </a:lnTo>
                  <a:lnTo>
                    <a:pt x="516" y="6"/>
                  </a:lnTo>
                  <a:lnTo>
                    <a:pt x="585" y="21"/>
                  </a:lnTo>
                  <a:lnTo>
                    <a:pt x="639" y="34"/>
                  </a:lnTo>
                  <a:lnTo>
                    <a:pt x="680" y="43"/>
                  </a:lnTo>
                  <a:lnTo>
                    <a:pt x="714" y="52"/>
                  </a:lnTo>
                  <a:lnTo>
                    <a:pt x="744" y="60"/>
                  </a:lnTo>
                  <a:lnTo>
                    <a:pt x="775" y="68"/>
                  </a:lnTo>
                  <a:lnTo>
                    <a:pt x="812" y="78"/>
                  </a:lnTo>
                  <a:lnTo>
                    <a:pt x="855" y="89"/>
                  </a:lnTo>
                  <a:lnTo>
                    <a:pt x="869" y="89"/>
                  </a:lnTo>
                  <a:lnTo>
                    <a:pt x="882" y="89"/>
                  </a:lnTo>
                  <a:lnTo>
                    <a:pt x="896" y="89"/>
                  </a:lnTo>
                  <a:lnTo>
                    <a:pt x="909" y="89"/>
                  </a:lnTo>
                  <a:lnTo>
                    <a:pt x="916" y="83"/>
                  </a:lnTo>
                  <a:lnTo>
                    <a:pt x="925" y="78"/>
                  </a:lnTo>
                  <a:lnTo>
                    <a:pt x="935" y="72"/>
                  </a:lnTo>
                  <a:lnTo>
                    <a:pt x="946" y="68"/>
                  </a:lnTo>
                  <a:lnTo>
                    <a:pt x="958" y="64"/>
                  </a:lnTo>
                  <a:lnTo>
                    <a:pt x="970" y="61"/>
                  </a:lnTo>
                  <a:lnTo>
                    <a:pt x="983" y="59"/>
                  </a:lnTo>
                  <a:lnTo>
                    <a:pt x="996" y="56"/>
                  </a:lnTo>
                  <a:lnTo>
                    <a:pt x="1023" y="53"/>
                  </a:lnTo>
                  <a:lnTo>
                    <a:pt x="1049" y="49"/>
                  </a:lnTo>
                  <a:lnTo>
                    <a:pt x="1073" y="47"/>
                  </a:lnTo>
                  <a:lnTo>
                    <a:pt x="1094" y="45"/>
                  </a:lnTo>
                  <a:lnTo>
                    <a:pt x="1116" y="59"/>
                  </a:lnTo>
                  <a:lnTo>
                    <a:pt x="1136" y="73"/>
                  </a:lnTo>
                  <a:lnTo>
                    <a:pt x="1140" y="76"/>
                  </a:lnTo>
                  <a:lnTo>
                    <a:pt x="1145" y="82"/>
                  </a:lnTo>
                  <a:lnTo>
                    <a:pt x="1148" y="86"/>
                  </a:lnTo>
                  <a:lnTo>
                    <a:pt x="1150" y="91"/>
                  </a:lnTo>
                  <a:lnTo>
                    <a:pt x="1152" y="97"/>
                  </a:lnTo>
                  <a:lnTo>
                    <a:pt x="1153" y="104"/>
                  </a:lnTo>
                  <a:lnTo>
                    <a:pt x="1153" y="112"/>
                  </a:lnTo>
                  <a:lnTo>
                    <a:pt x="1153" y="120"/>
                  </a:lnTo>
                  <a:lnTo>
                    <a:pt x="1153" y="124"/>
                  </a:lnTo>
                  <a:lnTo>
                    <a:pt x="1153" y="127"/>
                  </a:lnTo>
                  <a:lnTo>
                    <a:pt x="1175" y="128"/>
                  </a:lnTo>
                  <a:lnTo>
                    <a:pt x="1199" y="129"/>
                  </a:lnTo>
                  <a:lnTo>
                    <a:pt x="1221" y="130"/>
                  </a:lnTo>
                  <a:lnTo>
                    <a:pt x="1244" y="132"/>
                  </a:lnTo>
                  <a:lnTo>
                    <a:pt x="1256" y="138"/>
                  </a:lnTo>
                  <a:lnTo>
                    <a:pt x="1263" y="143"/>
                  </a:lnTo>
                  <a:lnTo>
                    <a:pt x="1270" y="148"/>
                  </a:lnTo>
                  <a:lnTo>
                    <a:pt x="1279" y="157"/>
                  </a:lnTo>
                  <a:lnTo>
                    <a:pt x="1290" y="158"/>
                  </a:lnTo>
                  <a:lnTo>
                    <a:pt x="1301" y="159"/>
                  </a:lnTo>
                  <a:lnTo>
                    <a:pt x="1313" y="160"/>
                  </a:lnTo>
                  <a:lnTo>
                    <a:pt x="1325" y="160"/>
                  </a:lnTo>
                  <a:lnTo>
                    <a:pt x="1325" y="157"/>
                  </a:lnTo>
                  <a:lnTo>
                    <a:pt x="1327" y="155"/>
                  </a:lnTo>
                  <a:lnTo>
                    <a:pt x="1334" y="155"/>
                  </a:lnTo>
                  <a:lnTo>
                    <a:pt x="1342" y="156"/>
                  </a:lnTo>
                  <a:lnTo>
                    <a:pt x="1349" y="158"/>
                  </a:lnTo>
                  <a:lnTo>
                    <a:pt x="1357" y="160"/>
                  </a:lnTo>
                  <a:lnTo>
                    <a:pt x="1373" y="167"/>
                  </a:lnTo>
                  <a:lnTo>
                    <a:pt x="1387" y="175"/>
                  </a:lnTo>
                  <a:lnTo>
                    <a:pt x="1402" y="185"/>
                  </a:lnTo>
                  <a:lnTo>
                    <a:pt x="1414" y="196"/>
                  </a:lnTo>
                  <a:lnTo>
                    <a:pt x="1426" y="206"/>
                  </a:lnTo>
                  <a:lnTo>
                    <a:pt x="1434" y="218"/>
                  </a:lnTo>
                  <a:lnTo>
                    <a:pt x="1461" y="216"/>
                  </a:lnTo>
                  <a:lnTo>
                    <a:pt x="1488" y="214"/>
                  </a:lnTo>
                  <a:lnTo>
                    <a:pt x="1514" y="210"/>
                  </a:lnTo>
                  <a:lnTo>
                    <a:pt x="1540" y="205"/>
                  </a:lnTo>
                  <a:lnTo>
                    <a:pt x="1542" y="211"/>
                  </a:lnTo>
                  <a:lnTo>
                    <a:pt x="1545" y="216"/>
                  </a:lnTo>
                  <a:lnTo>
                    <a:pt x="1548" y="223"/>
                  </a:lnTo>
                  <a:lnTo>
                    <a:pt x="1551" y="227"/>
                  </a:lnTo>
                  <a:lnTo>
                    <a:pt x="1559" y="237"/>
                  </a:lnTo>
                  <a:lnTo>
                    <a:pt x="1569" y="246"/>
                  </a:lnTo>
                  <a:lnTo>
                    <a:pt x="1589" y="249"/>
                  </a:lnTo>
                  <a:lnTo>
                    <a:pt x="1606" y="252"/>
                  </a:lnTo>
                  <a:lnTo>
                    <a:pt x="1612" y="255"/>
                  </a:lnTo>
                  <a:lnTo>
                    <a:pt x="1617" y="260"/>
                  </a:lnTo>
                  <a:lnTo>
                    <a:pt x="1623" y="266"/>
                  </a:lnTo>
                  <a:lnTo>
                    <a:pt x="1627" y="276"/>
                  </a:lnTo>
                  <a:lnTo>
                    <a:pt x="1627" y="296"/>
                  </a:lnTo>
                  <a:lnTo>
                    <a:pt x="1627" y="316"/>
                  </a:lnTo>
                  <a:lnTo>
                    <a:pt x="1627" y="337"/>
                  </a:lnTo>
                  <a:lnTo>
                    <a:pt x="1627" y="358"/>
                  </a:lnTo>
                  <a:lnTo>
                    <a:pt x="1627" y="377"/>
                  </a:lnTo>
                  <a:lnTo>
                    <a:pt x="1627" y="398"/>
                  </a:lnTo>
                  <a:lnTo>
                    <a:pt x="1627" y="419"/>
                  </a:lnTo>
                  <a:lnTo>
                    <a:pt x="1627" y="440"/>
                  </a:lnTo>
                  <a:lnTo>
                    <a:pt x="1631" y="440"/>
                  </a:lnTo>
                  <a:lnTo>
                    <a:pt x="1635" y="440"/>
                  </a:lnTo>
                  <a:lnTo>
                    <a:pt x="1635" y="466"/>
                  </a:lnTo>
                  <a:lnTo>
                    <a:pt x="1635" y="493"/>
                  </a:lnTo>
                  <a:lnTo>
                    <a:pt x="1635" y="520"/>
                  </a:lnTo>
                  <a:lnTo>
                    <a:pt x="1635" y="547"/>
                  </a:lnTo>
                  <a:lnTo>
                    <a:pt x="1631" y="547"/>
                  </a:lnTo>
                  <a:lnTo>
                    <a:pt x="1627" y="547"/>
                  </a:lnTo>
                  <a:lnTo>
                    <a:pt x="1627" y="560"/>
                  </a:lnTo>
                  <a:lnTo>
                    <a:pt x="1627" y="574"/>
                  </a:lnTo>
                  <a:lnTo>
                    <a:pt x="1623" y="574"/>
                  </a:lnTo>
                  <a:lnTo>
                    <a:pt x="1620" y="574"/>
                  </a:lnTo>
                  <a:lnTo>
                    <a:pt x="1620" y="602"/>
                  </a:lnTo>
                  <a:lnTo>
                    <a:pt x="1620" y="616"/>
                  </a:lnTo>
                  <a:lnTo>
                    <a:pt x="1621" y="620"/>
                  </a:lnTo>
                  <a:lnTo>
                    <a:pt x="1621" y="621"/>
                  </a:lnTo>
                  <a:lnTo>
                    <a:pt x="1622" y="622"/>
                  </a:lnTo>
                  <a:lnTo>
                    <a:pt x="1623" y="622"/>
                  </a:lnTo>
                  <a:lnTo>
                    <a:pt x="1629" y="635"/>
                  </a:lnTo>
                  <a:lnTo>
                    <a:pt x="1636" y="648"/>
                  </a:lnTo>
                  <a:lnTo>
                    <a:pt x="1651" y="650"/>
                  </a:lnTo>
                  <a:lnTo>
                    <a:pt x="1665" y="653"/>
                  </a:lnTo>
                  <a:lnTo>
                    <a:pt x="1666" y="656"/>
                  </a:lnTo>
                  <a:lnTo>
                    <a:pt x="1667" y="659"/>
                  </a:lnTo>
                  <a:lnTo>
                    <a:pt x="1704" y="667"/>
                  </a:lnTo>
                  <a:lnTo>
                    <a:pt x="1739" y="674"/>
                  </a:lnTo>
                  <a:lnTo>
                    <a:pt x="1775" y="681"/>
                  </a:lnTo>
                  <a:lnTo>
                    <a:pt x="1811" y="689"/>
                  </a:lnTo>
                  <a:lnTo>
                    <a:pt x="1812" y="692"/>
                  </a:lnTo>
                  <a:lnTo>
                    <a:pt x="1814" y="695"/>
                  </a:lnTo>
                  <a:lnTo>
                    <a:pt x="1843" y="701"/>
                  </a:lnTo>
                  <a:lnTo>
                    <a:pt x="1867" y="706"/>
                  </a:lnTo>
                  <a:lnTo>
                    <a:pt x="1888" y="711"/>
                  </a:lnTo>
                  <a:lnTo>
                    <a:pt x="1907" y="715"/>
                  </a:lnTo>
                  <a:lnTo>
                    <a:pt x="1929" y="721"/>
                  </a:lnTo>
                  <a:lnTo>
                    <a:pt x="1952" y="726"/>
                  </a:lnTo>
                  <a:lnTo>
                    <a:pt x="1982" y="732"/>
                  </a:lnTo>
                  <a:lnTo>
                    <a:pt x="2021" y="739"/>
                  </a:lnTo>
                  <a:lnTo>
                    <a:pt x="2021" y="743"/>
                  </a:lnTo>
                  <a:lnTo>
                    <a:pt x="2021" y="748"/>
                  </a:lnTo>
                  <a:lnTo>
                    <a:pt x="2042" y="752"/>
                  </a:lnTo>
                  <a:lnTo>
                    <a:pt x="2060" y="755"/>
                  </a:lnTo>
                  <a:lnTo>
                    <a:pt x="2081" y="759"/>
                  </a:lnTo>
                  <a:lnTo>
                    <a:pt x="2108" y="765"/>
                  </a:lnTo>
                  <a:lnTo>
                    <a:pt x="2143" y="775"/>
                  </a:lnTo>
                  <a:lnTo>
                    <a:pt x="2193" y="786"/>
                  </a:lnTo>
                  <a:lnTo>
                    <a:pt x="2260" y="804"/>
                  </a:lnTo>
                  <a:lnTo>
                    <a:pt x="2348" y="825"/>
                  </a:lnTo>
                  <a:lnTo>
                    <a:pt x="2352" y="847"/>
                  </a:lnTo>
                  <a:lnTo>
                    <a:pt x="2355" y="869"/>
                  </a:lnTo>
                  <a:lnTo>
                    <a:pt x="2359" y="892"/>
                  </a:lnTo>
                  <a:lnTo>
                    <a:pt x="2363" y="914"/>
                  </a:lnTo>
                  <a:lnTo>
                    <a:pt x="2367" y="935"/>
                  </a:lnTo>
                  <a:lnTo>
                    <a:pt x="2371" y="957"/>
                  </a:lnTo>
                  <a:lnTo>
                    <a:pt x="2375" y="979"/>
                  </a:lnTo>
                  <a:lnTo>
                    <a:pt x="2380" y="1001"/>
                  </a:lnTo>
                  <a:lnTo>
                    <a:pt x="2381" y="1011"/>
                  </a:lnTo>
                  <a:lnTo>
                    <a:pt x="2382" y="1020"/>
                  </a:lnTo>
                  <a:lnTo>
                    <a:pt x="2383" y="1031"/>
                  </a:lnTo>
                  <a:lnTo>
                    <a:pt x="2384" y="1040"/>
                  </a:lnTo>
                  <a:lnTo>
                    <a:pt x="2388" y="1040"/>
                  </a:lnTo>
                  <a:lnTo>
                    <a:pt x="2391" y="1040"/>
                  </a:lnTo>
                  <a:lnTo>
                    <a:pt x="2391" y="1049"/>
                  </a:lnTo>
                  <a:lnTo>
                    <a:pt x="2391" y="1059"/>
                  </a:lnTo>
                  <a:lnTo>
                    <a:pt x="2391" y="1067"/>
                  </a:lnTo>
                  <a:lnTo>
                    <a:pt x="2391" y="1076"/>
                  </a:lnTo>
                  <a:lnTo>
                    <a:pt x="2395" y="1076"/>
                  </a:lnTo>
                  <a:lnTo>
                    <a:pt x="2399" y="1076"/>
                  </a:lnTo>
                  <a:lnTo>
                    <a:pt x="2404" y="1120"/>
                  </a:lnTo>
                  <a:lnTo>
                    <a:pt x="2411" y="1164"/>
                  </a:lnTo>
                  <a:lnTo>
                    <a:pt x="2419" y="1207"/>
                  </a:lnTo>
                  <a:lnTo>
                    <a:pt x="2427" y="1251"/>
                  </a:lnTo>
                  <a:lnTo>
                    <a:pt x="2447" y="1338"/>
                  </a:lnTo>
                  <a:lnTo>
                    <a:pt x="2468" y="1425"/>
                  </a:lnTo>
                  <a:lnTo>
                    <a:pt x="2478" y="1468"/>
                  </a:lnTo>
                  <a:lnTo>
                    <a:pt x="2488" y="1512"/>
                  </a:lnTo>
                  <a:lnTo>
                    <a:pt x="2498" y="1556"/>
                  </a:lnTo>
                  <a:lnTo>
                    <a:pt x="2506" y="1599"/>
                  </a:lnTo>
                  <a:lnTo>
                    <a:pt x="2514" y="1643"/>
                  </a:lnTo>
                  <a:lnTo>
                    <a:pt x="2521" y="1686"/>
                  </a:lnTo>
                  <a:lnTo>
                    <a:pt x="2526" y="1730"/>
                  </a:lnTo>
                  <a:lnTo>
                    <a:pt x="2529" y="1774"/>
                  </a:lnTo>
                  <a:lnTo>
                    <a:pt x="2503" y="1795"/>
                  </a:lnTo>
                  <a:lnTo>
                    <a:pt x="2471" y="1820"/>
                  </a:lnTo>
                  <a:lnTo>
                    <a:pt x="2456" y="1834"/>
                  </a:lnTo>
                  <a:lnTo>
                    <a:pt x="2444" y="1847"/>
                  </a:lnTo>
                  <a:lnTo>
                    <a:pt x="2440" y="1854"/>
                  </a:lnTo>
                  <a:lnTo>
                    <a:pt x="2436" y="1862"/>
                  </a:lnTo>
                  <a:lnTo>
                    <a:pt x="2434" y="1869"/>
                  </a:lnTo>
                  <a:lnTo>
                    <a:pt x="2432" y="1875"/>
                  </a:lnTo>
                  <a:lnTo>
                    <a:pt x="2440" y="1878"/>
                  </a:lnTo>
                  <a:lnTo>
                    <a:pt x="2446" y="1882"/>
                  </a:lnTo>
                  <a:lnTo>
                    <a:pt x="2450" y="1888"/>
                  </a:lnTo>
                  <a:lnTo>
                    <a:pt x="2454" y="1894"/>
                  </a:lnTo>
                  <a:lnTo>
                    <a:pt x="2457" y="1900"/>
                  </a:lnTo>
                  <a:lnTo>
                    <a:pt x="2459" y="1907"/>
                  </a:lnTo>
                  <a:lnTo>
                    <a:pt x="2460" y="1914"/>
                  </a:lnTo>
                  <a:lnTo>
                    <a:pt x="2460" y="1923"/>
                  </a:lnTo>
                  <a:lnTo>
                    <a:pt x="2459" y="1939"/>
                  </a:lnTo>
                  <a:lnTo>
                    <a:pt x="2456" y="1956"/>
                  </a:lnTo>
                  <a:lnTo>
                    <a:pt x="2452" y="1970"/>
                  </a:lnTo>
                  <a:lnTo>
                    <a:pt x="2446" y="1984"/>
                  </a:lnTo>
                  <a:lnTo>
                    <a:pt x="2449" y="1988"/>
                  </a:lnTo>
                  <a:lnTo>
                    <a:pt x="2452" y="1991"/>
                  </a:lnTo>
                  <a:lnTo>
                    <a:pt x="2440" y="1995"/>
                  </a:lnTo>
                  <a:lnTo>
                    <a:pt x="2432" y="1997"/>
                  </a:lnTo>
                  <a:lnTo>
                    <a:pt x="2427" y="2001"/>
                  </a:lnTo>
                  <a:lnTo>
                    <a:pt x="2422" y="2005"/>
                  </a:lnTo>
                  <a:lnTo>
                    <a:pt x="2423" y="2013"/>
                  </a:lnTo>
                  <a:lnTo>
                    <a:pt x="2425" y="2020"/>
                  </a:lnTo>
                  <a:lnTo>
                    <a:pt x="2429" y="2026"/>
                  </a:lnTo>
                  <a:lnTo>
                    <a:pt x="2435" y="2032"/>
                  </a:lnTo>
                  <a:lnTo>
                    <a:pt x="2441" y="2036"/>
                  </a:lnTo>
                  <a:lnTo>
                    <a:pt x="2448" y="2040"/>
                  </a:lnTo>
                  <a:lnTo>
                    <a:pt x="2456" y="2044"/>
                  </a:lnTo>
                  <a:lnTo>
                    <a:pt x="2465" y="2047"/>
                  </a:lnTo>
                  <a:lnTo>
                    <a:pt x="2481" y="2053"/>
                  </a:lnTo>
                  <a:lnTo>
                    <a:pt x="2499" y="2061"/>
                  </a:lnTo>
                  <a:lnTo>
                    <a:pt x="2507" y="2065"/>
                  </a:lnTo>
                  <a:lnTo>
                    <a:pt x="2514" y="2070"/>
                  </a:lnTo>
                  <a:lnTo>
                    <a:pt x="2521" y="2075"/>
                  </a:lnTo>
                  <a:lnTo>
                    <a:pt x="2526" y="2083"/>
                  </a:lnTo>
                  <a:lnTo>
                    <a:pt x="2527" y="2090"/>
                  </a:lnTo>
                  <a:lnTo>
                    <a:pt x="2527" y="2096"/>
                  </a:lnTo>
                  <a:lnTo>
                    <a:pt x="2528" y="2102"/>
                  </a:lnTo>
                  <a:lnTo>
                    <a:pt x="2530" y="2108"/>
                  </a:lnTo>
                  <a:lnTo>
                    <a:pt x="2532" y="2114"/>
                  </a:lnTo>
                  <a:lnTo>
                    <a:pt x="2535" y="2118"/>
                  </a:lnTo>
                  <a:lnTo>
                    <a:pt x="2538" y="2123"/>
                  </a:lnTo>
                  <a:lnTo>
                    <a:pt x="2541" y="2127"/>
                  </a:lnTo>
                  <a:lnTo>
                    <a:pt x="2550" y="2134"/>
                  </a:lnTo>
                  <a:lnTo>
                    <a:pt x="2559" y="2141"/>
                  </a:lnTo>
                  <a:lnTo>
                    <a:pt x="2570" y="2146"/>
                  </a:lnTo>
                  <a:lnTo>
                    <a:pt x="2582" y="2152"/>
                  </a:lnTo>
                  <a:lnTo>
                    <a:pt x="2584" y="2157"/>
                  </a:lnTo>
                  <a:lnTo>
                    <a:pt x="2586" y="2163"/>
                  </a:lnTo>
                  <a:lnTo>
                    <a:pt x="2592" y="2165"/>
                  </a:lnTo>
                  <a:lnTo>
                    <a:pt x="2599" y="2167"/>
                  </a:lnTo>
                  <a:lnTo>
                    <a:pt x="2600" y="2173"/>
                  </a:lnTo>
                  <a:lnTo>
                    <a:pt x="2603" y="2178"/>
                  </a:lnTo>
                  <a:lnTo>
                    <a:pt x="2606" y="2182"/>
                  </a:lnTo>
                  <a:lnTo>
                    <a:pt x="2609" y="2186"/>
                  </a:lnTo>
                  <a:lnTo>
                    <a:pt x="2616" y="2195"/>
                  </a:lnTo>
                  <a:lnTo>
                    <a:pt x="2625" y="2202"/>
                  </a:lnTo>
                  <a:lnTo>
                    <a:pt x="2643" y="2210"/>
                  </a:lnTo>
                  <a:lnTo>
                    <a:pt x="2661" y="2220"/>
                  </a:lnTo>
                  <a:lnTo>
                    <a:pt x="2676" y="2232"/>
                  </a:lnTo>
                  <a:lnTo>
                    <a:pt x="2693" y="2245"/>
                  </a:lnTo>
                  <a:lnTo>
                    <a:pt x="2707" y="2259"/>
                  </a:lnTo>
                  <a:lnTo>
                    <a:pt x="2722" y="2273"/>
                  </a:lnTo>
                  <a:lnTo>
                    <a:pt x="2736" y="2289"/>
                  </a:lnTo>
                  <a:lnTo>
                    <a:pt x="2751" y="2304"/>
                  </a:lnTo>
                  <a:lnTo>
                    <a:pt x="2780" y="2336"/>
                  </a:lnTo>
                  <a:lnTo>
                    <a:pt x="2808" y="2367"/>
                  </a:lnTo>
                  <a:lnTo>
                    <a:pt x="2823" y="2381"/>
                  </a:lnTo>
                  <a:lnTo>
                    <a:pt x="2839" y="2395"/>
                  </a:lnTo>
                  <a:lnTo>
                    <a:pt x="2855" y="2407"/>
                  </a:lnTo>
                  <a:lnTo>
                    <a:pt x="2871" y="2420"/>
                  </a:lnTo>
                  <a:lnTo>
                    <a:pt x="2871" y="2436"/>
                  </a:lnTo>
                  <a:lnTo>
                    <a:pt x="2869" y="2453"/>
                  </a:lnTo>
                  <a:lnTo>
                    <a:pt x="2866" y="2469"/>
                  </a:lnTo>
                  <a:lnTo>
                    <a:pt x="2862" y="2486"/>
                  </a:lnTo>
                  <a:lnTo>
                    <a:pt x="2853" y="2519"/>
                  </a:lnTo>
                  <a:lnTo>
                    <a:pt x="2846" y="2551"/>
                  </a:lnTo>
                  <a:lnTo>
                    <a:pt x="2838" y="2554"/>
                  </a:lnTo>
                  <a:lnTo>
                    <a:pt x="2830" y="2559"/>
                  </a:lnTo>
                  <a:lnTo>
                    <a:pt x="2821" y="2562"/>
                  </a:lnTo>
                  <a:lnTo>
                    <a:pt x="2814" y="2566"/>
                  </a:lnTo>
                  <a:lnTo>
                    <a:pt x="2799" y="2576"/>
                  </a:lnTo>
                  <a:lnTo>
                    <a:pt x="2785" y="2588"/>
                  </a:lnTo>
                  <a:lnTo>
                    <a:pt x="2772" y="2599"/>
                  </a:lnTo>
                  <a:lnTo>
                    <a:pt x="2758" y="2612"/>
                  </a:lnTo>
                  <a:lnTo>
                    <a:pt x="2746" y="2625"/>
                  </a:lnTo>
                  <a:lnTo>
                    <a:pt x="2734" y="2637"/>
                  </a:lnTo>
                  <a:lnTo>
                    <a:pt x="2725" y="2641"/>
                  </a:lnTo>
                  <a:lnTo>
                    <a:pt x="2718" y="2645"/>
                  </a:lnTo>
                  <a:lnTo>
                    <a:pt x="2707" y="2652"/>
                  </a:lnTo>
                  <a:lnTo>
                    <a:pt x="2689" y="2665"/>
                  </a:lnTo>
                  <a:lnTo>
                    <a:pt x="2689" y="2675"/>
                  </a:lnTo>
                  <a:lnTo>
                    <a:pt x="2689" y="2685"/>
                  </a:lnTo>
                  <a:lnTo>
                    <a:pt x="2660" y="2708"/>
                  </a:lnTo>
                  <a:lnTo>
                    <a:pt x="2629" y="2729"/>
                  </a:lnTo>
                  <a:lnTo>
                    <a:pt x="2599" y="2750"/>
                  </a:lnTo>
                  <a:lnTo>
                    <a:pt x="2570" y="2772"/>
                  </a:lnTo>
                  <a:lnTo>
                    <a:pt x="2541" y="2794"/>
                  </a:lnTo>
                  <a:lnTo>
                    <a:pt x="2513" y="2817"/>
                  </a:lnTo>
                  <a:lnTo>
                    <a:pt x="2500" y="2829"/>
                  </a:lnTo>
                  <a:lnTo>
                    <a:pt x="2486" y="2841"/>
                  </a:lnTo>
                  <a:lnTo>
                    <a:pt x="2473" y="2854"/>
                  </a:lnTo>
                  <a:lnTo>
                    <a:pt x="2460" y="2867"/>
                  </a:lnTo>
                  <a:lnTo>
                    <a:pt x="2431" y="2882"/>
                  </a:lnTo>
                  <a:lnTo>
                    <a:pt x="2404" y="2896"/>
                  </a:lnTo>
                  <a:lnTo>
                    <a:pt x="2398" y="2898"/>
                  </a:lnTo>
                  <a:lnTo>
                    <a:pt x="2391" y="2899"/>
                  </a:lnTo>
                  <a:lnTo>
                    <a:pt x="2385" y="2899"/>
                  </a:lnTo>
                  <a:lnTo>
                    <a:pt x="2378" y="2898"/>
                  </a:lnTo>
                  <a:lnTo>
                    <a:pt x="2370" y="2897"/>
                  </a:lnTo>
                  <a:lnTo>
                    <a:pt x="2364" y="2893"/>
                  </a:lnTo>
                  <a:lnTo>
                    <a:pt x="2357" y="2888"/>
                  </a:lnTo>
                  <a:lnTo>
                    <a:pt x="2350" y="2881"/>
                  </a:lnTo>
                  <a:lnTo>
                    <a:pt x="2338" y="2879"/>
                  </a:lnTo>
                  <a:lnTo>
                    <a:pt x="2327" y="2876"/>
                  </a:lnTo>
                  <a:lnTo>
                    <a:pt x="2315" y="2874"/>
                  </a:lnTo>
                  <a:lnTo>
                    <a:pt x="2304" y="2871"/>
                  </a:lnTo>
                  <a:lnTo>
                    <a:pt x="2300" y="2864"/>
                  </a:lnTo>
                  <a:lnTo>
                    <a:pt x="2294" y="2857"/>
                  </a:lnTo>
                  <a:lnTo>
                    <a:pt x="2287" y="2853"/>
                  </a:lnTo>
                  <a:lnTo>
                    <a:pt x="2280" y="2848"/>
                  </a:lnTo>
                  <a:lnTo>
                    <a:pt x="2263" y="2842"/>
                  </a:lnTo>
                  <a:lnTo>
                    <a:pt x="2246" y="2837"/>
                  </a:lnTo>
                  <a:lnTo>
                    <a:pt x="2228" y="2831"/>
                  </a:lnTo>
                  <a:lnTo>
                    <a:pt x="2211" y="2825"/>
                  </a:lnTo>
                  <a:lnTo>
                    <a:pt x="2203" y="2822"/>
                  </a:lnTo>
                  <a:lnTo>
                    <a:pt x="2196" y="2817"/>
                  </a:lnTo>
                  <a:lnTo>
                    <a:pt x="2191" y="2813"/>
                  </a:lnTo>
                  <a:lnTo>
                    <a:pt x="2186" y="2807"/>
                  </a:lnTo>
                  <a:lnTo>
                    <a:pt x="2166" y="2799"/>
                  </a:lnTo>
                  <a:lnTo>
                    <a:pt x="2147" y="2792"/>
                  </a:lnTo>
                  <a:lnTo>
                    <a:pt x="2128" y="2784"/>
                  </a:lnTo>
                  <a:lnTo>
                    <a:pt x="2109" y="2775"/>
                  </a:lnTo>
                  <a:lnTo>
                    <a:pt x="2071" y="2758"/>
                  </a:lnTo>
                  <a:lnTo>
                    <a:pt x="2032" y="2739"/>
                  </a:lnTo>
                  <a:lnTo>
                    <a:pt x="1995" y="2719"/>
                  </a:lnTo>
                  <a:lnTo>
                    <a:pt x="1958" y="2700"/>
                  </a:lnTo>
                  <a:lnTo>
                    <a:pt x="1920" y="2681"/>
                  </a:lnTo>
                  <a:lnTo>
                    <a:pt x="1882" y="2663"/>
                  </a:lnTo>
                  <a:lnTo>
                    <a:pt x="1880" y="2658"/>
                  </a:lnTo>
                  <a:lnTo>
                    <a:pt x="1876" y="2653"/>
                  </a:lnTo>
                  <a:lnTo>
                    <a:pt x="1870" y="2649"/>
                  </a:lnTo>
                  <a:lnTo>
                    <a:pt x="1863" y="2644"/>
                  </a:lnTo>
                  <a:lnTo>
                    <a:pt x="1849" y="2635"/>
                  </a:lnTo>
                  <a:lnTo>
                    <a:pt x="1831" y="2627"/>
                  </a:lnTo>
                  <a:lnTo>
                    <a:pt x="1812" y="2620"/>
                  </a:lnTo>
                  <a:lnTo>
                    <a:pt x="1794" y="2614"/>
                  </a:lnTo>
                  <a:lnTo>
                    <a:pt x="1777" y="2608"/>
                  </a:lnTo>
                  <a:lnTo>
                    <a:pt x="1763" y="2604"/>
                  </a:lnTo>
                  <a:lnTo>
                    <a:pt x="1763" y="2600"/>
                  </a:lnTo>
                  <a:lnTo>
                    <a:pt x="1763" y="2596"/>
                  </a:lnTo>
                  <a:lnTo>
                    <a:pt x="1745" y="2590"/>
                  </a:lnTo>
                  <a:lnTo>
                    <a:pt x="1728" y="2581"/>
                  </a:lnTo>
                  <a:lnTo>
                    <a:pt x="1719" y="2577"/>
                  </a:lnTo>
                  <a:lnTo>
                    <a:pt x="1711" y="2573"/>
                  </a:lnTo>
                  <a:lnTo>
                    <a:pt x="1701" y="2570"/>
                  </a:lnTo>
                  <a:lnTo>
                    <a:pt x="1691" y="2567"/>
                  </a:lnTo>
                  <a:lnTo>
                    <a:pt x="1690" y="2564"/>
                  </a:lnTo>
                  <a:lnTo>
                    <a:pt x="1687" y="2561"/>
                  </a:lnTo>
                  <a:lnTo>
                    <a:pt x="1683" y="2559"/>
                  </a:lnTo>
                  <a:lnTo>
                    <a:pt x="1678" y="2557"/>
                  </a:lnTo>
                  <a:lnTo>
                    <a:pt x="1667" y="2553"/>
                  </a:lnTo>
                  <a:lnTo>
                    <a:pt x="1659" y="2551"/>
                  </a:lnTo>
                  <a:lnTo>
                    <a:pt x="1659" y="2548"/>
                  </a:lnTo>
                  <a:lnTo>
                    <a:pt x="1659" y="2544"/>
                  </a:lnTo>
                  <a:lnTo>
                    <a:pt x="1631" y="2534"/>
                  </a:lnTo>
                  <a:lnTo>
                    <a:pt x="1604" y="2521"/>
                  </a:lnTo>
                  <a:lnTo>
                    <a:pt x="1576" y="2509"/>
                  </a:lnTo>
                  <a:lnTo>
                    <a:pt x="1549" y="2496"/>
                  </a:lnTo>
                  <a:lnTo>
                    <a:pt x="1495" y="2469"/>
                  </a:lnTo>
                  <a:lnTo>
                    <a:pt x="1440" y="2441"/>
                  </a:lnTo>
                  <a:lnTo>
                    <a:pt x="1386" y="2414"/>
                  </a:lnTo>
                  <a:lnTo>
                    <a:pt x="1331" y="2387"/>
                  </a:lnTo>
                  <a:lnTo>
                    <a:pt x="1304" y="2375"/>
                  </a:lnTo>
                  <a:lnTo>
                    <a:pt x="1277" y="2364"/>
                  </a:lnTo>
                  <a:lnTo>
                    <a:pt x="1249" y="2352"/>
                  </a:lnTo>
                  <a:lnTo>
                    <a:pt x="1221" y="2342"/>
                  </a:lnTo>
                  <a:lnTo>
                    <a:pt x="1220" y="2335"/>
                  </a:lnTo>
                  <a:lnTo>
                    <a:pt x="1220" y="2329"/>
                  </a:lnTo>
                  <a:lnTo>
                    <a:pt x="1207" y="2326"/>
                  </a:lnTo>
                  <a:lnTo>
                    <a:pt x="1191" y="2321"/>
                  </a:lnTo>
                  <a:lnTo>
                    <a:pt x="1177" y="2315"/>
                  </a:lnTo>
                  <a:lnTo>
                    <a:pt x="1161" y="2309"/>
                  </a:lnTo>
                  <a:lnTo>
                    <a:pt x="1133" y="2292"/>
                  </a:lnTo>
                  <a:lnTo>
                    <a:pt x="1107" y="2276"/>
                  </a:lnTo>
                  <a:lnTo>
                    <a:pt x="1109" y="2256"/>
                  </a:lnTo>
                  <a:lnTo>
                    <a:pt x="1112" y="2234"/>
                  </a:lnTo>
                  <a:lnTo>
                    <a:pt x="1117" y="2213"/>
                  </a:lnTo>
                  <a:lnTo>
                    <a:pt x="1122" y="2191"/>
                  </a:lnTo>
                  <a:lnTo>
                    <a:pt x="1127" y="2170"/>
                  </a:lnTo>
                  <a:lnTo>
                    <a:pt x="1131" y="2149"/>
                  </a:lnTo>
                  <a:lnTo>
                    <a:pt x="1135" y="2127"/>
                  </a:lnTo>
                  <a:lnTo>
                    <a:pt x="1139" y="2106"/>
                  </a:lnTo>
                  <a:lnTo>
                    <a:pt x="1130" y="2108"/>
                  </a:lnTo>
                  <a:lnTo>
                    <a:pt x="1123" y="2111"/>
                  </a:lnTo>
                  <a:lnTo>
                    <a:pt x="1116" y="2115"/>
                  </a:lnTo>
                  <a:lnTo>
                    <a:pt x="1103" y="2122"/>
                  </a:lnTo>
                  <a:lnTo>
                    <a:pt x="1102" y="2115"/>
                  </a:lnTo>
                  <a:lnTo>
                    <a:pt x="1101" y="2107"/>
                  </a:lnTo>
                  <a:lnTo>
                    <a:pt x="1094" y="2104"/>
                  </a:lnTo>
                  <a:lnTo>
                    <a:pt x="1088" y="2101"/>
                  </a:lnTo>
                  <a:lnTo>
                    <a:pt x="1096" y="2099"/>
                  </a:lnTo>
                  <a:lnTo>
                    <a:pt x="1103" y="2098"/>
                  </a:lnTo>
                  <a:lnTo>
                    <a:pt x="1103" y="2088"/>
                  </a:lnTo>
                  <a:lnTo>
                    <a:pt x="1103" y="2078"/>
                  </a:lnTo>
                  <a:lnTo>
                    <a:pt x="1112" y="2078"/>
                  </a:lnTo>
                  <a:lnTo>
                    <a:pt x="1123" y="2078"/>
                  </a:lnTo>
                  <a:lnTo>
                    <a:pt x="1123" y="2085"/>
                  </a:lnTo>
                  <a:lnTo>
                    <a:pt x="1124" y="2092"/>
                  </a:lnTo>
                  <a:lnTo>
                    <a:pt x="1134" y="2092"/>
                  </a:lnTo>
                  <a:lnTo>
                    <a:pt x="1146" y="2092"/>
                  </a:lnTo>
                  <a:lnTo>
                    <a:pt x="1148" y="2078"/>
                  </a:lnTo>
                  <a:lnTo>
                    <a:pt x="1151" y="2066"/>
                  </a:lnTo>
                  <a:lnTo>
                    <a:pt x="1154" y="2053"/>
                  </a:lnTo>
                  <a:lnTo>
                    <a:pt x="1157" y="204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46" name="Text Box 422">
              <a:extLst>
                <a:ext uri="{FF2B5EF4-FFF2-40B4-BE49-F238E27FC236}">
                  <a16:creationId xmlns:a16="http://schemas.microsoft.com/office/drawing/2014/main" id="{8277CB9B-A4A3-4901-8769-5DECF18A68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55124" y="3608147"/>
              <a:ext cx="651770" cy="10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Кирово-Чепецк</a:t>
              </a:r>
            </a:p>
          </p:txBody>
        </p:sp>
        <p:sp>
          <p:nvSpPr>
            <p:cNvPr id="47" name="Freeform 423">
              <a:extLst>
                <a:ext uri="{FF2B5EF4-FFF2-40B4-BE49-F238E27FC236}">
                  <a16:creationId xmlns:a16="http://schemas.microsoft.com/office/drawing/2014/main" id="{6F521180-1C40-4954-BA35-8CDE117CF73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96539" y="3313906"/>
              <a:ext cx="197728" cy="282433"/>
            </a:xfrm>
            <a:custGeom>
              <a:avLst/>
              <a:gdLst>
                <a:gd name="T0" fmla="*/ 2147483646 w 27"/>
                <a:gd name="T1" fmla="*/ 2147483646 h 39"/>
                <a:gd name="T2" fmla="*/ 2147483646 w 27"/>
                <a:gd name="T3" fmla="*/ 2147483646 h 39"/>
                <a:gd name="T4" fmla="*/ 2147483646 w 27"/>
                <a:gd name="T5" fmla="*/ 2147483646 h 39"/>
                <a:gd name="T6" fmla="*/ 2147483646 w 27"/>
                <a:gd name="T7" fmla="*/ 2147483646 h 39"/>
                <a:gd name="T8" fmla="*/ 2147483646 w 27"/>
                <a:gd name="T9" fmla="*/ 2147483646 h 39"/>
                <a:gd name="T10" fmla="*/ 2147483646 w 27"/>
                <a:gd name="T11" fmla="*/ 2147483646 h 39"/>
                <a:gd name="T12" fmla="*/ 2147483646 w 27"/>
                <a:gd name="T13" fmla="*/ 2147483646 h 39"/>
                <a:gd name="T14" fmla="*/ 2147483646 w 27"/>
                <a:gd name="T15" fmla="*/ 2147483646 h 39"/>
                <a:gd name="T16" fmla="*/ 2147483646 w 27"/>
                <a:gd name="T17" fmla="*/ 2147483646 h 39"/>
                <a:gd name="T18" fmla="*/ 2147483646 w 27"/>
                <a:gd name="T19" fmla="*/ 2147483646 h 39"/>
                <a:gd name="T20" fmla="*/ 2147483646 w 27"/>
                <a:gd name="T21" fmla="*/ 2147483646 h 39"/>
                <a:gd name="T22" fmla="*/ 2147483646 w 27"/>
                <a:gd name="T23" fmla="*/ 2147483646 h 39"/>
                <a:gd name="T24" fmla="*/ 2147483646 w 27"/>
                <a:gd name="T25" fmla="*/ 2147483646 h 39"/>
                <a:gd name="T26" fmla="*/ 2147483646 w 27"/>
                <a:gd name="T27" fmla="*/ 2147483646 h 39"/>
                <a:gd name="T28" fmla="*/ 2147483646 w 27"/>
                <a:gd name="T29" fmla="*/ 2147483646 h 39"/>
                <a:gd name="T30" fmla="*/ 2147483646 w 27"/>
                <a:gd name="T31" fmla="*/ 2147483646 h 39"/>
                <a:gd name="T32" fmla="*/ 2147483646 w 27"/>
                <a:gd name="T33" fmla="*/ 2147483646 h 39"/>
                <a:gd name="T34" fmla="*/ 2147483646 w 27"/>
                <a:gd name="T35" fmla="*/ 2147483646 h 39"/>
                <a:gd name="T36" fmla="*/ 2147483646 w 27"/>
                <a:gd name="T37" fmla="*/ 2147483646 h 39"/>
                <a:gd name="T38" fmla="*/ 2147483646 w 27"/>
                <a:gd name="T39" fmla="*/ 2147483646 h 39"/>
                <a:gd name="T40" fmla="*/ 2147483646 w 27"/>
                <a:gd name="T41" fmla="*/ 2147483646 h 39"/>
                <a:gd name="T42" fmla="*/ 2147483646 w 27"/>
                <a:gd name="T43" fmla="*/ 2147483646 h 39"/>
                <a:gd name="T44" fmla="*/ 2147483646 w 27"/>
                <a:gd name="T45" fmla="*/ 2147483646 h 39"/>
                <a:gd name="T46" fmla="*/ 2147483646 w 27"/>
                <a:gd name="T47" fmla="*/ 2147483646 h 39"/>
                <a:gd name="T48" fmla="*/ 2147483646 w 27"/>
                <a:gd name="T49" fmla="*/ 2147483646 h 39"/>
                <a:gd name="T50" fmla="*/ 2147483646 w 27"/>
                <a:gd name="T51" fmla="*/ 2147483646 h 39"/>
                <a:gd name="T52" fmla="*/ 2147483646 w 27"/>
                <a:gd name="T53" fmla="*/ 2147483646 h 39"/>
                <a:gd name="T54" fmla="*/ 2147483646 w 27"/>
                <a:gd name="T55" fmla="*/ 2147483646 h 39"/>
                <a:gd name="T56" fmla="*/ 2147483646 w 27"/>
                <a:gd name="T57" fmla="*/ 2147483646 h 39"/>
                <a:gd name="T58" fmla="*/ 2147483646 w 27"/>
                <a:gd name="T59" fmla="*/ 2147483646 h 39"/>
                <a:gd name="T60" fmla="*/ 2147483646 w 27"/>
                <a:gd name="T61" fmla="*/ 2147483646 h 39"/>
                <a:gd name="T62" fmla="*/ 0 w 27"/>
                <a:gd name="T63" fmla="*/ 2147483646 h 39"/>
                <a:gd name="T64" fmla="*/ 2147483646 w 27"/>
                <a:gd name="T65" fmla="*/ 2147483646 h 39"/>
                <a:gd name="T66" fmla="*/ 2147483646 w 27"/>
                <a:gd name="T67" fmla="*/ 2147483646 h 39"/>
                <a:gd name="T68" fmla="*/ 2147483646 w 27"/>
                <a:gd name="T69" fmla="*/ 2147483646 h 39"/>
                <a:gd name="T70" fmla="*/ 2147483646 w 27"/>
                <a:gd name="T71" fmla="*/ 2147483646 h 39"/>
                <a:gd name="T72" fmla="*/ 2147483646 w 27"/>
                <a:gd name="T73" fmla="*/ 2147483646 h 39"/>
                <a:gd name="T74" fmla="*/ 2147483646 w 27"/>
                <a:gd name="T75" fmla="*/ 2147483646 h 39"/>
                <a:gd name="T76" fmla="*/ 2147483646 w 27"/>
                <a:gd name="T77" fmla="*/ 2147483646 h 3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"/>
                <a:gd name="T118" fmla="*/ 0 h 39"/>
                <a:gd name="T119" fmla="*/ 27 w 27"/>
                <a:gd name="T120" fmla="*/ 39 h 3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" h="39">
                  <a:moveTo>
                    <a:pt x="15" y="4"/>
                  </a:moveTo>
                  <a:lnTo>
                    <a:pt x="14" y="2"/>
                  </a:lnTo>
                  <a:lnTo>
                    <a:pt x="14" y="0"/>
                  </a:lnTo>
                  <a:lnTo>
                    <a:pt x="16" y="1"/>
                  </a:lnTo>
                  <a:lnTo>
                    <a:pt x="18" y="4"/>
                  </a:lnTo>
                  <a:lnTo>
                    <a:pt x="20" y="7"/>
                  </a:lnTo>
                  <a:lnTo>
                    <a:pt x="22" y="7"/>
                  </a:lnTo>
                  <a:lnTo>
                    <a:pt x="23" y="8"/>
                  </a:lnTo>
                  <a:lnTo>
                    <a:pt x="22" y="10"/>
                  </a:lnTo>
                  <a:lnTo>
                    <a:pt x="22" y="12"/>
                  </a:lnTo>
                  <a:lnTo>
                    <a:pt x="24" y="12"/>
                  </a:lnTo>
                  <a:lnTo>
                    <a:pt x="26" y="12"/>
                  </a:lnTo>
                  <a:lnTo>
                    <a:pt x="27" y="14"/>
                  </a:lnTo>
                  <a:lnTo>
                    <a:pt x="26" y="15"/>
                  </a:lnTo>
                  <a:lnTo>
                    <a:pt x="25" y="16"/>
                  </a:lnTo>
                  <a:lnTo>
                    <a:pt x="24" y="17"/>
                  </a:lnTo>
                  <a:lnTo>
                    <a:pt x="23" y="18"/>
                  </a:lnTo>
                  <a:lnTo>
                    <a:pt x="22" y="18"/>
                  </a:lnTo>
                  <a:lnTo>
                    <a:pt x="21" y="18"/>
                  </a:lnTo>
                  <a:lnTo>
                    <a:pt x="20" y="19"/>
                  </a:lnTo>
                  <a:lnTo>
                    <a:pt x="19" y="20"/>
                  </a:lnTo>
                  <a:lnTo>
                    <a:pt x="19" y="21"/>
                  </a:lnTo>
                  <a:lnTo>
                    <a:pt x="17" y="23"/>
                  </a:lnTo>
                  <a:lnTo>
                    <a:pt x="16" y="26"/>
                  </a:lnTo>
                  <a:lnTo>
                    <a:pt x="16" y="28"/>
                  </a:lnTo>
                  <a:lnTo>
                    <a:pt x="18" y="33"/>
                  </a:lnTo>
                  <a:lnTo>
                    <a:pt x="20" y="35"/>
                  </a:lnTo>
                  <a:lnTo>
                    <a:pt x="21" y="36"/>
                  </a:lnTo>
                  <a:lnTo>
                    <a:pt x="23" y="35"/>
                  </a:lnTo>
                  <a:lnTo>
                    <a:pt x="25" y="37"/>
                  </a:lnTo>
                  <a:lnTo>
                    <a:pt x="25" y="38"/>
                  </a:lnTo>
                  <a:lnTo>
                    <a:pt x="22" y="39"/>
                  </a:lnTo>
                  <a:lnTo>
                    <a:pt x="21" y="38"/>
                  </a:lnTo>
                  <a:lnTo>
                    <a:pt x="20" y="39"/>
                  </a:lnTo>
                  <a:lnTo>
                    <a:pt x="18" y="37"/>
                  </a:lnTo>
                  <a:lnTo>
                    <a:pt x="15" y="38"/>
                  </a:lnTo>
                  <a:lnTo>
                    <a:pt x="14" y="35"/>
                  </a:lnTo>
                  <a:lnTo>
                    <a:pt x="13" y="33"/>
                  </a:lnTo>
                  <a:lnTo>
                    <a:pt x="13" y="31"/>
                  </a:lnTo>
                  <a:lnTo>
                    <a:pt x="14" y="29"/>
                  </a:lnTo>
                  <a:lnTo>
                    <a:pt x="13" y="28"/>
                  </a:lnTo>
                  <a:lnTo>
                    <a:pt x="14" y="27"/>
                  </a:lnTo>
                  <a:lnTo>
                    <a:pt x="12" y="25"/>
                  </a:lnTo>
                  <a:lnTo>
                    <a:pt x="11" y="26"/>
                  </a:lnTo>
                  <a:lnTo>
                    <a:pt x="10" y="26"/>
                  </a:lnTo>
                  <a:lnTo>
                    <a:pt x="9" y="28"/>
                  </a:lnTo>
                  <a:lnTo>
                    <a:pt x="8" y="28"/>
                  </a:lnTo>
                  <a:lnTo>
                    <a:pt x="7" y="27"/>
                  </a:lnTo>
                  <a:lnTo>
                    <a:pt x="6" y="25"/>
                  </a:lnTo>
                  <a:lnTo>
                    <a:pt x="4" y="24"/>
                  </a:lnTo>
                  <a:lnTo>
                    <a:pt x="4" y="23"/>
                  </a:lnTo>
                  <a:lnTo>
                    <a:pt x="5" y="21"/>
                  </a:lnTo>
                  <a:lnTo>
                    <a:pt x="6" y="21"/>
                  </a:lnTo>
                  <a:lnTo>
                    <a:pt x="6" y="18"/>
                  </a:lnTo>
                  <a:lnTo>
                    <a:pt x="6" y="16"/>
                  </a:lnTo>
                  <a:lnTo>
                    <a:pt x="5" y="16"/>
                  </a:lnTo>
                  <a:lnTo>
                    <a:pt x="4" y="15"/>
                  </a:lnTo>
                  <a:lnTo>
                    <a:pt x="2" y="16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1" y="9"/>
                  </a:lnTo>
                  <a:lnTo>
                    <a:pt x="2" y="11"/>
                  </a:lnTo>
                  <a:lnTo>
                    <a:pt x="3" y="10"/>
                  </a:lnTo>
                  <a:lnTo>
                    <a:pt x="4" y="10"/>
                  </a:lnTo>
                  <a:lnTo>
                    <a:pt x="5" y="9"/>
                  </a:lnTo>
                  <a:lnTo>
                    <a:pt x="5" y="8"/>
                  </a:lnTo>
                  <a:lnTo>
                    <a:pt x="6" y="8"/>
                  </a:lnTo>
                  <a:lnTo>
                    <a:pt x="9" y="6"/>
                  </a:lnTo>
                  <a:lnTo>
                    <a:pt x="11" y="7"/>
                  </a:lnTo>
                  <a:lnTo>
                    <a:pt x="13" y="9"/>
                  </a:lnTo>
                  <a:lnTo>
                    <a:pt x="15" y="10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5" y="4"/>
                  </a:lnTo>
                  <a:close/>
                </a:path>
              </a:pathLst>
            </a:custGeom>
            <a:solidFill>
              <a:srgbClr val="62E13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lt1"/>
                </a:solidFill>
              </a:endParaRPr>
            </a:p>
          </p:txBody>
        </p:sp>
        <p:sp>
          <p:nvSpPr>
            <p:cNvPr id="48" name="Text Box 424">
              <a:extLst>
                <a:ext uri="{FF2B5EF4-FFF2-40B4-BE49-F238E27FC236}">
                  <a16:creationId xmlns:a16="http://schemas.microsoft.com/office/drawing/2014/main" id="{E92DE574-146C-406A-9A8F-2B9CA3B99D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47549" y="3313906"/>
              <a:ext cx="314900" cy="94144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Киров</a:t>
              </a:r>
            </a:p>
          </p:txBody>
        </p:sp>
        <p:sp>
          <p:nvSpPr>
            <p:cNvPr id="49" name="Freeform 425">
              <a:extLst>
                <a:ext uri="{FF2B5EF4-FFF2-40B4-BE49-F238E27FC236}">
                  <a16:creationId xmlns:a16="http://schemas.microsoft.com/office/drawing/2014/main" id="{E9E458F2-70AD-42EC-A2D8-594497A9D71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89469" y="3487710"/>
              <a:ext cx="95202" cy="101386"/>
            </a:xfrm>
            <a:custGeom>
              <a:avLst/>
              <a:gdLst>
                <a:gd name="T0" fmla="*/ 0 w 13"/>
                <a:gd name="T1" fmla="*/ 2147483646 h 14"/>
                <a:gd name="T2" fmla="*/ 0 w 13"/>
                <a:gd name="T3" fmla="*/ 2147483646 h 14"/>
                <a:gd name="T4" fmla="*/ 2147483646 w 13"/>
                <a:gd name="T5" fmla="*/ 2147483646 h 14"/>
                <a:gd name="T6" fmla="*/ 2147483646 w 13"/>
                <a:gd name="T7" fmla="*/ 2147483646 h 14"/>
                <a:gd name="T8" fmla="*/ 2147483646 w 13"/>
                <a:gd name="T9" fmla="*/ 2147483646 h 14"/>
                <a:gd name="T10" fmla="*/ 2147483646 w 13"/>
                <a:gd name="T11" fmla="*/ 2147483646 h 14"/>
                <a:gd name="T12" fmla="*/ 2147483646 w 13"/>
                <a:gd name="T13" fmla="*/ 2147483646 h 14"/>
                <a:gd name="T14" fmla="*/ 2147483646 w 13"/>
                <a:gd name="T15" fmla="*/ 0 h 14"/>
                <a:gd name="T16" fmla="*/ 2147483646 w 13"/>
                <a:gd name="T17" fmla="*/ 0 h 14"/>
                <a:gd name="T18" fmla="*/ 2147483646 w 13"/>
                <a:gd name="T19" fmla="*/ 2147483646 h 14"/>
                <a:gd name="T20" fmla="*/ 2147483646 w 13"/>
                <a:gd name="T21" fmla="*/ 2147483646 h 14"/>
                <a:gd name="T22" fmla="*/ 2147483646 w 13"/>
                <a:gd name="T23" fmla="*/ 2147483646 h 14"/>
                <a:gd name="T24" fmla="*/ 2147483646 w 13"/>
                <a:gd name="T25" fmla="*/ 2147483646 h 14"/>
                <a:gd name="T26" fmla="*/ 2147483646 w 13"/>
                <a:gd name="T27" fmla="*/ 2147483646 h 14"/>
                <a:gd name="T28" fmla="*/ 2147483646 w 13"/>
                <a:gd name="T29" fmla="*/ 2147483646 h 14"/>
                <a:gd name="T30" fmla="*/ 2147483646 w 13"/>
                <a:gd name="T31" fmla="*/ 2147483646 h 14"/>
                <a:gd name="T32" fmla="*/ 2147483646 w 13"/>
                <a:gd name="T33" fmla="*/ 2147483646 h 14"/>
                <a:gd name="T34" fmla="*/ 2147483646 w 13"/>
                <a:gd name="T35" fmla="*/ 2147483646 h 14"/>
                <a:gd name="T36" fmla="*/ 2147483646 w 13"/>
                <a:gd name="T37" fmla="*/ 2147483646 h 14"/>
                <a:gd name="T38" fmla="*/ 2147483646 w 13"/>
                <a:gd name="T39" fmla="*/ 2147483646 h 14"/>
                <a:gd name="T40" fmla="*/ 2147483646 w 13"/>
                <a:gd name="T41" fmla="*/ 2147483646 h 14"/>
                <a:gd name="T42" fmla="*/ 2147483646 w 13"/>
                <a:gd name="T43" fmla="*/ 2147483646 h 14"/>
                <a:gd name="T44" fmla="*/ 2147483646 w 13"/>
                <a:gd name="T45" fmla="*/ 2147483646 h 14"/>
                <a:gd name="T46" fmla="*/ 2147483646 w 13"/>
                <a:gd name="T47" fmla="*/ 2147483646 h 14"/>
                <a:gd name="T48" fmla="*/ 2147483646 w 13"/>
                <a:gd name="T49" fmla="*/ 2147483646 h 14"/>
                <a:gd name="T50" fmla="*/ 2147483646 w 13"/>
                <a:gd name="T51" fmla="*/ 2147483646 h 14"/>
                <a:gd name="T52" fmla="*/ 2147483646 w 13"/>
                <a:gd name="T53" fmla="*/ 2147483646 h 14"/>
                <a:gd name="T54" fmla="*/ 2147483646 w 13"/>
                <a:gd name="T55" fmla="*/ 2147483646 h 14"/>
                <a:gd name="T56" fmla="*/ 2147483646 w 13"/>
                <a:gd name="T57" fmla="*/ 2147483646 h 14"/>
                <a:gd name="T58" fmla="*/ 2147483646 w 13"/>
                <a:gd name="T59" fmla="*/ 2147483646 h 14"/>
                <a:gd name="T60" fmla="*/ 2147483646 w 13"/>
                <a:gd name="T61" fmla="*/ 2147483646 h 14"/>
                <a:gd name="T62" fmla="*/ 2147483646 w 13"/>
                <a:gd name="T63" fmla="*/ 2147483646 h 14"/>
                <a:gd name="T64" fmla="*/ 2147483646 w 13"/>
                <a:gd name="T65" fmla="*/ 2147483646 h 14"/>
                <a:gd name="T66" fmla="*/ 2147483646 w 13"/>
                <a:gd name="T67" fmla="*/ 2147483646 h 14"/>
                <a:gd name="T68" fmla="*/ 2147483646 w 13"/>
                <a:gd name="T69" fmla="*/ 2147483646 h 14"/>
                <a:gd name="T70" fmla="*/ 2147483646 w 13"/>
                <a:gd name="T71" fmla="*/ 2147483646 h 14"/>
                <a:gd name="T72" fmla="*/ 2147483646 w 13"/>
                <a:gd name="T73" fmla="*/ 2147483646 h 14"/>
                <a:gd name="T74" fmla="*/ 2147483646 w 13"/>
                <a:gd name="T75" fmla="*/ 2147483646 h 14"/>
                <a:gd name="T76" fmla="*/ 2147483646 w 13"/>
                <a:gd name="T77" fmla="*/ 2147483646 h 14"/>
                <a:gd name="T78" fmla="*/ 2147483646 w 13"/>
                <a:gd name="T79" fmla="*/ 2147483646 h 14"/>
                <a:gd name="T80" fmla="*/ 2147483646 w 13"/>
                <a:gd name="T81" fmla="*/ 2147483646 h 14"/>
                <a:gd name="T82" fmla="*/ 2147483646 w 13"/>
                <a:gd name="T83" fmla="*/ 2147483646 h 14"/>
                <a:gd name="T84" fmla="*/ 2147483646 w 13"/>
                <a:gd name="T85" fmla="*/ 2147483646 h 14"/>
                <a:gd name="T86" fmla="*/ 2147483646 w 13"/>
                <a:gd name="T87" fmla="*/ 2147483646 h 14"/>
                <a:gd name="T88" fmla="*/ 2147483646 w 13"/>
                <a:gd name="T89" fmla="*/ 2147483646 h 14"/>
                <a:gd name="T90" fmla="*/ 2147483646 w 13"/>
                <a:gd name="T91" fmla="*/ 2147483646 h 14"/>
                <a:gd name="T92" fmla="*/ 2147483646 w 13"/>
                <a:gd name="T93" fmla="*/ 2147483646 h 14"/>
                <a:gd name="T94" fmla="*/ 2147483646 w 13"/>
                <a:gd name="T95" fmla="*/ 2147483646 h 14"/>
                <a:gd name="T96" fmla="*/ 2147483646 w 13"/>
                <a:gd name="T97" fmla="*/ 2147483646 h 14"/>
                <a:gd name="T98" fmla="*/ 2147483646 w 13"/>
                <a:gd name="T99" fmla="*/ 2147483646 h 14"/>
                <a:gd name="T100" fmla="*/ 2147483646 w 13"/>
                <a:gd name="T101" fmla="*/ 2147483646 h 14"/>
                <a:gd name="T102" fmla="*/ 2147483646 w 13"/>
                <a:gd name="T103" fmla="*/ 2147483646 h 14"/>
                <a:gd name="T104" fmla="*/ 2147483646 w 13"/>
                <a:gd name="T105" fmla="*/ 2147483646 h 14"/>
                <a:gd name="T106" fmla="*/ 2147483646 w 13"/>
                <a:gd name="T107" fmla="*/ 2147483646 h 14"/>
                <a:gd name="T108" fmla="*/ 2147483646 w 13"/>
                <a:gd name="T109" fmla="*/ 2147483646 h 14"/>
                <a:gd name="T110" fmla="*/ 2147483646 w 13"/>
                <a:gd name="T111" fmla="*/ 2147483646 h 14"/>
                <a:gd name="T112" fmla="*/ 0 w 13"/>
                <a:gd name="T113" fmla="*/ 2147483646 h 1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"/>
                <a:gd name="T172" fmla="*/ 0 h 14"/>
                <a:gd name="T173" fmla="*/ 13 w 13"/>
                <a:gd name="T174" fmla="*/ 14 h 1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" h="14">
                  <a:moveTo>
                    <a:pt x="0" y="9"/>
                  </a:moveTo>
                  <a:lnTo>
                    <a:pt x="0" y="6"/>
                  </a:lnTo>
                  <a:lnTo>
                    <a:pt x="1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1"/>
                  </a:lnTo>
                  <a:lnTo>
                    <a:pt x="8" y="1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2" y="3"/>
                  </a:lnTo>
                  <a:lnTo>
                    <a:pt x="12" y="4"/>
                  </a:lnTo>
                  <a:lnTo>
                    <a:pt x="12" y="6"/>
                  </a:lnTo>
                  <a:lnTo>
                    <a:pt x="11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9" y="8"/>
                  </a:lnTo>
                  <a:lnTo>
                    <a:pt x="9" y="10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0" y="12"/>
                  </a:lnTo>
                  <a:lnTo>
                    <a:pt x="12" y="11"/>
                  </a:lnTo>
                  <a:lnTo>
                    <a:pt x="13" y="11"/>
                  </a:lnTo>
                  <a:lnTo>
                    <a:pt x="13" y="13"/>
                  </a:lnTo>
                  <a:lnTo>
                    <a:pt x="12" y="13"/>
                  </a:lnTo>
                  <a:lnTo>
                    <a:pt x="11" y="12"/>
                  </a:lnTo>
                  <a:lnTo>
                    <a:pt x="10" y="14"/>
                  </a:lnTo>
                  <a:lnTo>
                    <a:pt x="10" y="13"/>
                  </a:lnTo>
                  <a:lnTo>
                    <a:pt x="9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8" y="9"/>
                  </a:lnTo>
                  <a:lnTo>
                    <a:pt x="8" y="8"/>
                  </a:lnTo>
                  <a:lnTo>
                    <a:pt x="6" y="7"/>
                  </a:lnTo>
                  <a:lnTo>
                    <a:pt x="8" y="6"/>
                  </a:lnTo>
                  <a:lnTo>
                    <a:pt x="7" y="4"/>
                  </a:lnTo>
                  <a:lnTo>
                    <a:pt x="7" y="3"/>
                  </a:lnTo>
                  <a:lnTo>
                    <a:pt x="6" y="3"/>
                  </a:lnTo>
                  <a:lnTo>
                    <a:pt x="6" y="9"/>
                  </a:lnTo>
                  <a:lnTo>
                    <a:pt x="4" y="10"/>
                  </a:lnTo>
                  <a:lnTo>
                    <a:pt x="3" y="9"/>
                  </a:lnTo>
                  <a:lnTo>
                    <a:pt x="3" y="8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92D05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50" name="Freeform 426">
              <a:extLst>
                <a:ext uri="{FF2B5EF4-FFF2-40B4-BE49-F238E27FC236}">
                  <a16:creationId xmlns:a16="http://schemas.microsoft.com/office/drawing/2014/main" id="{6C222592-FF2B-41C1-963D-3333E733A1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35935" y="3227003"/>
              <a:ext cx="51263" cy="86903"/>
            </a:xfrm>
            <a:custGeom>
              <a:avLst/>
              <a:gdLst>
                <a:gd name="T0" fmla="*/ 2147483646 w 7"/>
                <a:gd name="T1" fmla="*/ 0 h 12"/>
                <a:gd name="T2" fmla="*/ 2147483646 w 7"/>
                <a:gd name="T3" fmla="*/ 0 h 12"/>
                <a:gd name="T4" fmla="*/ 2147483646 w 7"/>
                <a:gd name="T5" fmla="*/ 2147483646 h 12"/>
                <a:gd name="T6" fmla="*/ 2147483646 w 7"/>
                <a:gd name="T7" fmla="*/ 2147483646 h 12"/>
                <a:gd name="T8" fmla="*/ 2147483646 w 7"/>
                <a:gd name="T9" fmla="*/ 2147483646 h 12"/>
                <a:gd name="T10" fmla="*/ 2147483646 w 7"/>
                <a:gd name="T11" fmla="*/ 2147483646 h 12"/>
                <a:gd name="T12" fmla="*/ 2147483646 w 7"/>
                <a:gd name="T13" fmla="*/ 2147483646 h 12"/>
                <a:gd name="T14" fmla="*/ 2147483646 w 7"/>
                <a:gd name="T15" fmla="*/ 2147483646 h 12"/>
                <a:gd name="T16" fmla="*/ 2147483646 w 7"/>
                <a:gd name="T17" fmla="*/ 2147483646 h 12"/>
                <a:gd name="T18" fmla="*/ 2147483646 w 7"/>
                <a:gd name="T19" fmla="*/ 2147483646 h 12"/>
                <a:gd name="T20" fmla="*/ 2147483646 w 7"/>
                <a:gd name="T21" fmla="*/ 2147483646 h 12"/>
                <a:gd name="T22" fmla="*/ 2147483646 w 7"/>
                <a:gd name="T23" fmla="*/ 2147483646 h 12"/>
                <a:gd name="T24" fmla="*/ 2147483646 w 7"/>
                <a:gd name="T25" fmla="*/ 2147483646 h 12"/>
                <a:gd name="T26" fmla="*/ 2147483646 w 7"/>
                <a:gd name="T27" fmla="*/ 2147483646 h 12"/>
                <a:gd name="T28" fmla="*/ 2147483646 w 7"/>
                <a:gd name="T29" fmla="*/ 2147483646 h 12"/>
                <a:gd name="T30" fmla="*/ 2147483646 w 7"/>
                <a:gd name="T31" fmla="*/ 2147483646 h 12"/>
                <a:gd name="T32" fmla="*/ 2147483646 w 7"/>
                <a:gd name="T33" fmla="*/ 2147483646 h 12"/>
                <a:gd name="T34" fmla="*/ 2147483646 w 7"/>
                <a:gd name="T35" fmla="*/ 2147483646 h 12"/>
                <a:gd name="T36" fmla="*/ 2147483646 w 7"/>
                <a:gd name="T37" fmla="*/ 2147483646 h 12"/>
                <a:gd name="T38" fmla="*/ 2147483646 w 7"/>
                <a:gd name="T39" fmla="*/ 2147483646 h 12"/>
                <a:gd name="T40" fmla="*/ 2147483646 w 7"/>
                <a:gd name="T41" fmla="*/ 2147483646 h 12"/>
                <a:gd name="T42" fmla="*/ 2147483646 w 7"/>
                <a:gd name="T43" fmla="*/ 2147483646 h 12"/>
                <a:gd name="T44" fmla="*/ 2147483646 w 7"/>
                <a:gd name="T45" fmla="*/ 2147483646 h 12"/>
                <a:gd name="T46" fmla="*/ 2147483646 w 7"/>
                <a:gd name="T47" fmla="*/ 2147483646 h 12"/>
                <a:gd name="T48" fmla="*/ 2147483646 w 7"/>
                <a:gd name="T49" fmla="*/ 2147483646 h 12"/>
                <a:gd name="T50" fmla="*/ 0 w 7"/>
                <a:gd name="T51" fmla="*/ 2147483646 h 12"/>
                <a:gd name="T52" fmla="*/ 0 w 7"/>
                <a:gd name="T53" fmla="*/ 2147483646 h 12"/>
                <a:gd name="T54" fmla="*/ 2147483646 w 7"/>
                <a:gd name="T55" fmla="*/ 2147483646 h 12"/>
                <a:gd name="T56" fmla="*/ 2147483646 w 7"/>
                <a:gd name="T57" fmla="*/ 2147483646 h 12"/>
                <a:gd name="T58" fmla="*/ 2147483646 w 7"/>
                <a:gd name="T59" fmla="*/ 2147483646 h 12"/>
                <a:gd name="T60" fmla="*/ 2147483646 w 7"/>
                <a:gd name="T61" fmla="*/ 2147483646 h 12"/>
                <a:gd name="T62" fmla="*/ 2147483646 w 7"/>
                <a:gd name="T63" fmla="*/ 0 h 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"/>
                <a:gd name="T97" fmla="*/ 0 h 12"/>
                <a:gd name="T98" fmla="*/ 7 w 7"/>
                <a:gd name="T99" fmla="*/ 12 h 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" h="12">
                  <a:moveTo>
                    <a:pt x="2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5" y="1"/>
                  </a:lnTo>
                  <a:lnTo>
                    <a:pt x="5" y="3"/>
                  </a:lnTo>
                  <a:lnTo>
                    <a:pt x="5" y="7"/>
                  </a:lnTo>
                  <a:lnTo>
                    <a:pt x="4" y="7"/>
                  </a:lnTo>
                  <a:lnTo>
                    <a:pt x="6" y="9"/>
                  </a:lnTo>
                  <a:lnTo>
                    <a:pt x="7" y="10"/>
                  </a:lnTo>
                  <a:lnTo>
                    <a:pt x="7" y="11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7" y="11"/>
                  </a:lnTo>
                  <a:lnTo>
                    <a:pt x="6" y="11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2" y="9"/>
                  </a:lnTo>
                  <a:lnTo>
                    <a:pt x="3" y="8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4"/>
                  </a:lnTo>
                  <a:lnTo>
                    <a:pt x="2" y="4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2D05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51" name="Text Box 427">
              <a:extLst>
                <a:ext uri="{FF2B5EF4-FFF2-40B4-BE49-F238E27FC236}">
                  <a16:creationId xmlns:a16="http://schemas.microsoft.com/office/drawing/2014/main" id="{AAB058ED-C59B-4AE7-B456-04A2DEB700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6190" y="3139208"/>
              <a:ext cx="549244" cy="101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Слободской</a:t>
              </a:r>
            </a:p>
          </p:txBody>
        </p:sp>
        <p:sp>
          <p:nvSpPr>
            <p:cNvPr id="52" name="Freeform 428">
              <a:extLst>
                <a:ext uri="{FF2B5EF4-FFF2-40B4-BE49-F238E27FC236}">
                  <a16:creationId xmlns:a16="http://schemas.microsoft.com/office/drawing/2014/main" id="{B34209C7-3DFE-418E-B4EC-F7DB4860EBE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73809" y="3791869"/>
              <a:ext cx="95202" cy="43451"/>
            </a:xfrm>
            <a:custGeom>
              <a:avLst/>
              <a:gdLst>
                <a:gd name="T0" fmla="*/ 2147483646 w 750"/>
                <a:gd name="T1" fmla="*/ 2147483646 h 350"/>
                <a:gd name="T2" fmla="*/ 2147483646 w 750"/>
                <a:gd name="T3" fmla="*/ 2147483646 h 350"/>
                <a:gd name="T4" fmla="*/ 2147483646 w 750"/>
                <a:gd name="T5" fmla="*/ 2147483646 h 350"/>
                <a:gd name="T6" fmla="*/ 2147483646 w 750"/>
                <a:gd name="T7" fmla="*/ 2147483646 h 350"/>
                <a:gd name="T8" fmla="*/ 2147483646 w 750"/>
                <a:gd name="T9" fmla="*/ 2147483646 h 350"/>
                <a:gd name="T10" fmla="*/ 0 w 750"/>
                <a:gd name="T11" fmla="*/ 2147483646 h 350"/>
                <a:gd name="T12" fmla="*/ 2147483646 w 750"/>
                <a:gd name="T13" fmla="*/ 2147483646 h 350"/>
                <a:gd name="T14" fmla="*/ 2147483646 w 750"/>
                <a:gd name="T15" fmla="*/ 2147483646 h 350"/>
                <a:gd name="T16" fmla="*/ 2147483646 w 750"/>
                <a:gd name="T17" fmla="*/ 2147483646 h 350"/>
                <a:gd name="T18" fmla="*/ 2147483646 w 750"/>
                <a:gd name="T19" fmla="*/ 2147483646 h 350"/>
                <a:gd name="T20" fmla="*/ 2147483646 w 750"/>
                <a:gd name="T21" fmla="*/ 2147483646 h 350"/>
                <a:gd name="T22" fmla="*/ 2147483646 w 750"/>
                <a:gd name="T23" fmla="*/ 2147483646 h 350"/>
                <a:gd name="T24" fmla="*/ 2147483646 w 750"/>
                <a:gd name="T25" fmla="*/ 2147483646 h 350"/>
                <a:gd name="T26" fmla="*/ 2147483646 w 750"/>
                <a:gd name="T27" fmla="*/ 2147483646 h 350"/>
                <a:gd name="T28" fmla="*/ 2147483646 w 750"/>
                <a:gd name="T29" fmla="*/ 2147483646 h 350"/>
                <a:gd name="T30" fmla="*/ 2147483646 w 750"/>
                <a:gd name="T31" fmla="*/ 2147483646 h 350"/>
                <a:gd name="T32" fmla="*/ 2147483646 w 750"/>
                <a:gd name="T33" fmla="*/ 2147483646 h 350"/>
                <a:gd name="T34" fmla="*/ 2147483646 w 750"/>
                <a:gd name="T35" fmla="*/ 2147483646 h 350"/>
                <a:gd name="T36" fmla="*/ 2147483646 w 750"/>
                <a:gd name="T37" fmla="*/ 2147483646 h 350"/>
                <a:gd name="T38" fmla="*/ 2147483646 w 750"/>
                <a:gd name="T39" fmla="*/ 2147483646 h 350"/>
                <a:gd name="T40" fmla="*/ 2147483646 w 750"/>
                <a:gd name="T41" fmla="*/ 0 h 350"/>
                <a:gd name="T42" fmla="*/ 2147483646 w 750"/>
                <a:gd name="T43" fmla="*/ 0 h 350"/>
                <a:gd name="T44" fmla="*/ 2147483646 w 750"/>
                <a:gd name="T45" fmla="*/ 2147483646 h 350"/>
                <a:gd name="T46" fmla="*/ 2147483646 w 750"/>
                <a:gd name="T47" fmla="*/ 2147483646 h 350"/>
                <a:gd name="T48" fmla="*/ 2147483646 w 750"/>
                <a:gd name="T49" fmla="*/ 2147483646 h 350"/>
                <a:gd name="T50" fmla="*/ 2147483646 w 750"/>
                <a:gd name="T51" fmla="*/ 2147483646 h 350"/>
                <a:gd name="T52" fmla="*/ 2147483646 w 750"/>
                <a:gd name="T53" fmla="*/ 2147483646 h 350"/>
                <a:gd name="T54" fmla="*/ 2147483646 w 750"/>
                <a:gd name="T55" fmla="*/ 2147483646 h 350"/>
                <a:gd name="T56" fmla="*/ 2147483646 w 750"/>
                <a:gd name="T57" fmla="*/ 2147483646 h 350"/>
                <a:gd name="T58" fmla="*/ 2147483646 w 750"/>
                <a:gd name="T59" fmla="*/ 2147483646 h 350"/>
                <a:gd name="T60" fmla="*/ 2147483646 w 750"/>
                <a:gd name="T61" fmla="*/ 2147483646 h 350"/>
                <a:gd name="T62" fmla="*/ 2147483646 w 750"/>
                <a:gd name="T63" fmla="*/ 2147483646 h 350"/>
                <a:gd name="T64" fmla="*/ 2147483646 w 750"/>
                <a:gd name="T65" fmla="*/ 2147483646 h 350"/>
                <a:gd name="T66" fmla="*/ 2147483646 w 750"/>
                <a:gd name="T67" fmla="*/ 2147483646 h 350"/>
                <a:gd name="T68" fmla="*/ 2147483646 w 750"/>
                <a:gd name="T69" fmla="*/ 2147483646 h 350"/>
                <a:gd name="T70" fmla="*/ 2147483646 w 750"/>
                <a:gd name="T71" fmla="*/ 2147483646 h 350"/>
                <a:gd name="T72" fmla="*/ 2147483646 w 750"/>
                <a:gd name="T73" fmla="*/ 2147483646 h 350"/>
                <a:gd name="T74" fmla="*/ 2147483646 w 750"/>
                <a:gd name="T75" fmla="*/ 2147483646 h 350"/>
                <a:gd name="T76" fmla="*/ 2147483646 w 750"/>
                <a:gd name="T77" fmla="*/ 2147483646 h 350"/>
                <a:gd name="T78" fmla="*/ 2147483646 w 750"/>
                <a:gd name="T79" fmla="*/ 2147483646 h 350"/>
                <a:gd name="T80" fmla="*/ 2147483646 w 750"/>
                <a:gd name="T81" fmla="*/ 2147483646 h 350"/>
                <a:gd name="T82" fmla="*/ 2147483646 w 750"/>
                <a:gd name="T83" fmla="*/ 2147483646 h 350"/>
                <a:gd name="T84" fmla="*/ 2147483646 w 750"/>
                <a:gd name="T85" fmla="*/ 2147483646 h 350"/>
                <a:gd name="T86" fmla="*/ 2147483646 w 750"/>
                <a:gd name="T87" fmla="*/ 2147483646 h 350"/>
                <a:gd name="T88" fmla="*/ 2147483646 w 750"/>
                <a:gd name="T89" fmla="*/ 2147483646 h 35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50"/>
                <a:gd name="T136" fmla="*/ 0 h 350"/>
                <a:gd name="T137" fmla="*/ 750 w 750"/>
                <a:gd name="T138" fmla="*/ 350 h 35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50" h="350">
                  <a:moveTo>
                    <a:pt x="25" y="305"/>
                  </a:moveTo>
                  <a:lnTo>
                    <a:pt x="45" y="210"/>
                  </a:lnTo>
                  <a:lnTo>
                    <a:pt x="85" y="165"/>
                  </a:lnTo>
                  <a:lnTo>
                    <a:pt x="50" y="160"/>
                  </a:lnTo>
                  <a:lnTo>
                    <a:pt x="20" y="150"/>
                  </a:lnTo>
                  <a:lnTo>
                    <a:pt x="0" y="85"/>
                  </a:lnTo>
                  <a:lnTo>
                    <a:pt x="80" y="60"/>
                  </a:lnTo>
                  <a:lnTo>
                    <a:pt x="125" y="85"/>
                  </a:lnTo>
                  <a:lnTo>
                    <a:pt x="185" y="130"/>
                  </a:lnTo>
                  <a:lnTo>
                    <a:pt x="170" y="175"/>
                  </a:lnTo>
                  <a:lnTo>
                    <a:pt x="240" y="225"/>
                  </a:lnTo>
                  <a:lnTo>
                    <a:pt x="250" y="180"/>
                  </a:lnTo>
                  <a:lnTo>
                    <a:pt x="220" y="145"/>
                  </a:lnTo>
                  <a:lnTo>
                    <a:pt x="260" y="145"/>
                  </a:lnTo>
                  <a:lnTo>
                    <a:pt x="300" y="95"/>
                  </a:lnTo>
                  <a:lnTo>
                    <a:pt x="300" y="60"/>
                  </a:lnTo>
                  <a:lnTo>
                    <a:pt x="370" y="55"/>
                  </a:lnTo>
                  <a:lnTo>
                    <a:pt x="385" y="80"/>
                  </a:lnTo>
                  <a:lnTo>
                    <a:pt x="370" y="125"/>
                  </a:lnTo>
                  <a:lnTo>
                    <a:pt x="405" y="85"/>
                  </a:lnTo>
                  <a:lnTo>
                    <a:pt x="380" y="0"/>
                  </a:lnTo>
                  <a:lnTo>
                    <a:pt x="425" y="0"/>
                  </a:lnTo>
                  <a:lnTo>
                    <a:pt x="430" y="55"/>
                  </a:lnTo>
                  <a:lnTo>
                    <a:pt x="440" y="110"/>
                  </a:lnTo>
                  <a:lnTo>
                    <a:pt x="465" y="130"/>
                  </a:lnTo>
                  <a:lnTo>
                    <a:pt x="505" y="115"/>
                  </a:lnTo>
                  <a:lnTo>
                    <a:pt x="575" y="85"/>
                  </a:lnTo>
                  <a:lnTo>
                    <a:pt x="605" y="100"/>
                  </a:lnTo>
                  <a:lnTo>
                    <a:pt x="585" y="125"/>
                  </a:lnTo>
                  <a:lnTo>
                    <a:pt x="665" y="75"/>
                  </a:lnTo>
                  <a:lnTo>
                    <a:pt x="750" y="75"/>
                  </a:lnTo>
                  <a:lnTo>
                    <a:pt x="660" y="150"/>
                  </a:lnTo>
                  <a:lnTo>
                    <a:pt x="630" y="150"/>
                  </a:lnTo>
                  <a:lnTo>
                    <a:pt x="540" y="225"/>
                  </a:lnTo>
                  <a:lnTo>
                    <a:pt x="480" y="260"/>
                  </a:lnTo>
                  <a:lnTo>
                    <a:pt x="440" y="245"/>
                  </a:lnTo>
                  <a:lnTo>
                    <a:pt x="360" y="325"/>
                  </a:lnTo>
                  <a:lnTo>
                    <a:pt x="325" y="335"/>
                  </a:lnTo>
                  <a:lnTo>
                    <a:pt x="325" y="295"/>
                  </a:lnTo>
                  <a:lnTo>
                    <a:pt x="355" y="270"/>
                  </a:lnTo>
                  <a:lnTo>
                    <a:pt x="285" y="270"/>
                  </a:lnTo>
                  <a:lnTo>
                    <a:pt x="245" y="260"/>
                  </a:lnTo>
                  <a:lnTo>
                    <a:pt x="235" y="350"/>
                  </a:lnTo>
                  <a:lnTo>
                    <a:pt x="85" y="335"/>
                  </a:lnTo>
                  <a:lnTo>
                    <a:pt x="25" y="305"/>
                  </a:lnTo>
                  <a:close/>
                </a:path>
              </a:pathLst>
            </a:custGeom>
            <a:solidFill>
              <a:srgbClr val="92D05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53" name="Text Box 429">
              <a:extLst>
                <a:ext uri="{FF2B5EF4-FFF2-40B4-BE49-F238E27FC236}">
                  <a16:creationId xmlns:a16="http://schemas.microsoft.com/office/drawing/2014/main" id="{CEDCA26A-44BD-4F16-ABF4-8EA43DF5DF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8478" y="3600105"/>
              <a:ext cx="549244" cy="95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Котельнич</a:t>
              </a:r>
            </a:p>
          </p:txBody>
        </p:sp>
        <p:sp>
          <p:nvSpPr>
            <p:cNvPr id="54" name="Freeform 430">
              <a:extLst>
                <a:ext uri="{FF2B5EF4-FFF2-40B4-BE49-F238E27FC236}">
                  <a16:creationId xmlns:a16="http://schemas.microsoft.com/office/drawing/2014/main" id="{40FBD381-8AB6-447C-AC3D-B0B83DD32F8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0960" y="6530507"/>
              <a:ext cx="65909" cy="66384"/>
            </a:xfrm>
            <a:custGeom>
              <a:avLst/>
              <a:gdLst>
                <a:gd name="T0" fmla="*/ 0 w 510"/>
                <a:gd name="T1" fmla="*/ 2147483646 h 490"/>
                <a:gd name="T2" fmla="*/ 2147483646 w 510"/>
                <a:gd name="T3" fmla="*/ 2147483646 h 490"/>
                <a:gd name="T4" fmla="*/ 2147483646 w 510"/>
                <a:gd name="T5" fmla="*/ 2147483646 h 490"/>
                <a:gd name="T6" fmla="*/ 2147483646 w 510"/>
                <a:gd name="T7" fmla="*/ 2147483646 h 490"/>
                <a:gd name="T8" fmla="*/ 2147483646 w 510"/>
                <a:gd name="T9" fmla="*/ 2147483646 h 490"/>
                <a:gd name="T10" fmla="*/ 2147483646 w 510"/>
                <a:gd name="T11" fmla="*/ 2147483646 h 490"/>
                <a:gd name="T12" fmla="*/ 2147483646 w 510"/>
                <a:gd name="T13" fmla="*/ 2147483646 h 490"/>
                <a:gd name="T14" fmla="*/ 2147483646 w 510"/>
                <a:gd name="T15" fmla="*/ 2147483646 h 490"/>
                <a:gd name="T16" fmla="*/ 2147483646 w 510"/>
                <a:gd name="T17" fmla="*/ 2147483646 h 490"/>
                <a:gd name="T18" fmla="*/ 2147483646 w 510"/>
                <a:gd name="T19" fmla="*/ 2147483646 h 490"/>
                <a:gd name="T20" fmla="*/ 2147483646 w 510"/>
                <a:gd name="T21" fmla="*/ 2147483646 h 490"/>
                <a:gd name="T22" fmla="*/ 2147483646 w 510"/>
                <a:gd name="T23" fmla="*/ 2147483646 h 490"/>
                <a:gd name="T24" fmla="*/ 2147483646 w 510"/>
                <a:gd name="T25" fmla="*/ 2147483646 h 490"/>
                <a:gd name="T26" fmla="*/ 2147483646 w 510"/>
                <a:gd name="T27" fmla="*/ 2147483646 h 490"/>
                <a:gd name="T28" fmla="*/ 2147483646 w 510"/>
                <a:gd name="T29" fmla="*/ 2147483646 h 490"/>
                <a:gd name="T30" fmla="*/ 2147483646 w 510"/>
                <a:gd name="T31" fmla="*/ 2147483646 h 490"/>
                <a:gd name="T32" fmla="*/ 2147483646 w 510"/>
                <a:gd name="T33" fmla="*/ 2147483646 h 490"/>
                <a:gd name="T34" fmla="*/ 2147483646 w 510"/>
                <a:gd name="T35" fmla="*/ 0 h 490"/>
                <a:gd name="T36" fmla="*/ 2147483646 w 510"/>
                <a:gd name="T37" fmla="*/ 2147483646 h 490"/>
                <a:gd name="T38" fmla="*/ 2147483646 w 510"/>
                <a:gd name="T39" fmla="*/ 2147483646 h 490"/>
                <a:gd name="T40" fmla="*/ 2147483646 w 510"/>
                <a:gd name="T41" fmla="*/ 2147483646 h 490"/>
                <a:gd name="T42" fmla="*/ 2147483646 w 510"/>
                <a:gd name="T43" fmla="*/ 2147483646 h 490"/>
                <a:gd name="T44" fmla="*/ 0 w 510"/>
                <a:gd name="T45" fmla="*/ 2147483646 h 49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0"/>
                <a:gd name="T70" fmla="*/ 0 h 490"/>
                <a:gd name="T71" fmla="*/ 510 w 510"/>
                <a:gd name="T72" fmla="*/ 490 h 49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0" h="490">
                  <a:moveTo>
                    <a:pt x="0" y="365"/>
                  </a:moveTo>
                  <a:lnTo>
                    <a:pt x="70" y="365"/>
                  </a:lnTo>
                  <a:lnTo>
                    <a:pt x="150" y="435"/>
                  </a:lnTo>
                  <a:lnTo>
                    <a:pt x="205" y="360"/>
                  </a:lnTo>
                  <a:lnTo>
                    <a:pt x="250" y="345"/>
                  </a:lnTo>
                  <a:lnTo>
                    <a:pt x="300" y="360"/>
                  </a:lnTo>
                  <a:lnTo>
                    <a:pt x="350" y="490"/>
                  </a:lnTo>
                  <a:lnTo>
                    <a:pt x="425" y="475"/>
                  </a:lnTo>
                  <a:lnTo>
                    <a:pt x="420" y="405"/>
                  </a:lnTo>
                  <a:lnTo>
                    <a:pt x="465" y="375"/>
                  </a:lnTo>
                  <a:lnTo>
                    <a:pt x="485" y="285"/>
                  </a:lnTo>
                  <a:lnTo>
                    <a:pt x="510" y="220"/>
                  </a:lnTo>
                  <a:lnTo>
                    <a:pt x="480" y="145"/>
                  </a:lnTo>
                  <a:lnTo>
                    <a:pt x="410" y="125"/>
                  </a:lnTo>
                  <a:lnTo>
                    <a:pt x="335" y="95"/>
                  </a:lnTo>
                  <a:lnTo>
                    <a:pt x="255" y="120"/>
                  </a:lnTo>
                  <a:lnTo>
                    <a:pt x="190" y="105"/>
                  </a:lnTo>
                  <a:lnTo>
                    <a:pt x="215" y="0"/>
                  </a:lnTo>
                  <a:lnTo>
                    <a:pt x="125" y="40"/>
                  </a:lnTo>
                  <a:lnTo>
                    <a:pt x="100" y="130"/>
                  </a:lnTo>
                  <a:lnTo>
                    <a:pt x="60" y="180"/>
                  </a:lnTo>
                  <a:lnTo>
                    <a:pt x="45" y="275"/>
                  </a:lnTo>
                  <a:lnTo>
                    <a:pt x="0" y="365"/>
                  </a:lnTo>
                  <a:close/>
                </a:path>
              </a:pathLst>
            </a:custGeom>
            <a:solidFill>
              <a:srgbClr val="62E13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55" name="Oval 433">
              <a:extLst>
                <a:ext uri="{FF2B5EF4-FFF2-40B4-BE49-F238E27FC236}">
                  <a16:creationId xmlns:a16="http://schemas.microsoft.com/office/drawing/2014/main" id="{E502B09D-0094-4B5A-BFBF-B9FAAD5FF9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8503" y="460604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56" name="Text Box 434">
              <a:extLst>
                <a:ext uri="{FF2B5EF4-FFF2-40B4-BE49-F238E27FC236}">
                  <a16:creationId xmlns:a16="http://schemas.microsoft.com/office/drawing/2014/main" id="{F5533AD7-BA88-416A-8D8C-497B54628D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1331" y="337492"/>
              <a:ext cx="497981" cy="115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>
                  <a:solidFill>
                    <a:srgbClr val="000000"/>
                  </a:solidFill>
                  <a:latin typeface="Arial"/>
                  <a:cs typeface="Arial"/>
                </a:rPr>
                <a:t>Луза</a:t>
              </a:r>
            </a:p>
          </p:txBody>
        </p:sp>
        <p:sp>
          <p:nvSpPr>
            <p:cNvPr id="57" name="Oval 435">
              <a:extLst>
                <a:ext uri="{FF2B5EF4-FFF2-40B4-BE49-F238E27FC236}">
                  <a16:creationId xmlns:a16="http://schemas.microsoft.com/office/drawing/2014/main" id="{0211415D-915D-4B12-882D-5C6FA34855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745" y="1221001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58" name="Oval 439">
              <a:extLst>
                <a:ext uri="{FF2B5EF4-FFF2-40B4-BE49-F238E27FC236}">
                  <a16:creationId xmlns:a16="http://schemas.microsoft.com/office/drawing/2014/main" id="{BBFA9988-BA3E-4106-BC4C-B126A792A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0980" y="1727933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59" name="Text Box 440">
              <a:extLst>
                <a:ext uri="{FF2B5EF4-FFF2-40B4-BE49-F238E27FC236}">
                  <a16:creationId xmlns:a16="http://schemas.microsoft.com/office/drawing/2014/main" id="{85C1AB0B-91AD-4583-9460-E4D60506E2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2847" y="1749658"/>
              <a:ext cx="600507" cy="115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Опарино</a:t>
              </a:r>
            </a:p>
          </p:txBody>
        </p:sp>
        <p:sp>
          <p:nvSpPr>
            <p:cNvPr id="60" name="Oval 441">
              <a:extLst>
                <a:ext uri="{FF2B5EF4-FFF2-40B4-BE49-F238E27FC236}">
                  <a16:creationId xmlns:a16="http://schemas.microsoft.com/office/drawing/2014/main" id="{A43288D5-82FF-4600-8F96-103E05C69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4315" y="2357976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61" name="Text Box 442">
              <a:extLst>
                <a:ext uri="{FF2B5EF4-FFF2-40B4-BE49-F238E27FC236}">
                  <a16:creationId xmlns:a16="http://schemas.microsoft.com/office/drawing/2014/main" id="{22E7654A-8C5D-4CC5-808A-67977A2802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8710" y="2394186"/>
              <a:ext cx="563891" cy="130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>
                  <a:solidFill>
                    <a:srgbClr val="000000"/>
                  </a:solidFill>
                  <a:latin typeface="Arial"/>
                  <a:cs typeface="Arial"/>
                </a:rPr>
                <a:t>Мураши</a:t>
              </a:r>
            </a:p>
          </p:txBody>
        </p:sp>
        <p:sp>
          <p:nvSpPr>
            <p:cNvPr id="62" name="Oval 443">
              <a:extLst>
                <a:ext uri="{FF2B5EF4-FFF2-40B4-BE49-F238E27FC236}">
                  <a16:creationId xmlns:a16="http://schemas.microsoft.com/office/drawing/2014/main" id="{3B8C4CDA-00D3-4AAA-9CFE-32CAAB08DE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3404" y="3161826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63" name="Text Box 444">
              <a:extLst>
                <a:ext uri="{FF2B5EF4-FFF2-40B4-BE49-F238E27FC236}">
                  <a16:creationId xmlns:a16="http://schemas.microsoft.com/office/drawing/2014/main" id="{C16AE197-4EBE-462E-9C69-EF7C231198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3150" y="3016989"/>
              <a:ext cx="703032" cy="137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Даровский</a:t>
              </a:r>
            </a:p>
          </p:txBody>
        </p:sp>
        <p:sp>
          <p:nvSpPr>
            <p:cNvPr id="64" name="Oval 445">
              <a:extLst>
                <a:ext uri="{FF2B5EF4-FFF2-40B4-BE49-F238E27FC236}">
                  <a16:creationId xmlns:a16="http://schemas.microsoft.com/office/drawing/2014/main" id="{CA5600D1-7956-43E0-BFC0-9E9A1AF8B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6280" y="3726692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65" name="Text Box 446">
              <a:extLst>
                <a:ext uri="{FF2B5EF4-FFF2-40B4-BE49-F238E27FC236}">
                  <a16:creationId xmlns:a16="http://schemas.microsoft.com/office/drawing/2014/main" id="{E5F0CB38-A7F5-42E7-9405-519384AAD3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410" y="3581855"/>
              <a:ext cx="629800" cy="130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Ленинское</a:t>
              </a:r>
            </a:p>
          </p:txBody>
        </p:sp>
        <p:sp>
          <p:nvSpPr>
            <p:cNvPr id="66" name="Oval 447">
              <a:extLst>
                <a:ext uri="{FF2B5EF4-FFF2-40B4-BE49-F238E27FC236}">
                  <a16:creationId xmlns:a16="http://schemas.microsoft.com/office/drawing/2014/main" id="{398F2332-1528-4B73-96D9-49494369C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474" y="3762901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67" name="Text Box 448">
              <a:extLst>
                <a:ext uri="{FF2B5EF4-FFF2-40B4-BE49-F238E27FC236}">
                  <a16:creationId xmlns:a16="http://schemas.microsoft.com/office/drawing/2014/main" id="{ADF6F50A-8CDD-4D92-BB40-AE7BDF9EE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7948" y="3625305"/>
              <a:ext cx="402779" cy="130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Свеча</a:t>
              </a:r>
            </a:p>
          </p:txBody>
        </p:sp>
        <p:sp>
          <p:nvSpPr>
            <p:cNvPr id="68" name="Oval 449">
              <a:extLst>
                <a:ext uri="{FF2B5EF4-FFF2-40B4-BE49-F238E27FC236}">
                  <a16:creationId xmlns:a16="http://schemas.microsoft.com/office/drawing/2014/main" id="{3FB3072A-9565-4416-9000-D4743015A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5982" y="2756281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69" name="Text Box 450">
              <a:extLst>
                <a:ext uri="{FF2B5EF4-FFF2-40B4-BE49-F238E27FC236}">
                  <a16:creationId xmlns:a16="http://schemas.microsoft.com/office/drawing/2014/main" id="{0814932D-1949-4C5B-BEFA-169DFE43EB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5626" y="3328389"/>
              <a:ext cx="424749" cy="115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Орлов</a:t>
              </a:r>
            </a:p>
          </p:txBody>
        </p:sp>
        <p:sp>
          <p:nvSpPr>
            <p:cNvPr id="70" name="Oval 451">
              <a:extLst>
                <a:ext uri="{FF2B5EF4-FFF2-40B4-BE49-F238E27FC236}">
                  <a16:creationId xmlns:a16="http://schemas.microsoft.com/office/drawing/2014/main" id="{C168C407-4E7A-4885-87F5-C1A2610326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7850" y="3465985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71" name="Text Box 452">
              <a:extLst>
                <a:ext uri="{FF2B5EF4-FFF2-40B4-BE49-F238E27FC236}">
                  <a16:creationId xmlns:a16="http://schemas.microsoft.com/office/drawing/2014/main" id="{430639C7-FCDE-4B5E-B79B-5AB4D409D6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40225" y="2633170"/>
              <a:ext cx="402779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Юрья</a:t>
              </a:r>
            </a:p>
          </p:txBody>
        </p:sp>
        <p:sp>
          <p:nvSpPr>
            <p:cNvPr id="72" name="Text Box 432">
              <a:extLst>
                <a:ext uri="{FF2B5EF4-FFF2-40B4-BE49-F238E27FC236}">
                  <a16:creationId xmlns:a16="http://schemas.microsoft.com/office/drawing/2014/main" id="{1B6B7A2D-9E2C-4279-9572-38BBB0B4DF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29380" y="6426199"/>
              <a:ext cx="768941" cy="10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Вятские Поляны</a:t>
              </a:r>
            </a:p>
          </p:txBody>
        </p:sp>
        <p:sp>
          <p:nvSpPr>
            <p:cNvPr id="73" name="Text Box 436">
              <a:extLst>
                <a:ext uri="{FF2B5EF4-FFF2-40B4-BE49-F238E27FC236}">
                  <a16:creationId xmlns:a16="http://schemas.microsoft.com/office/drawing/2014/main" id="{03F7B867-4DCA-4AA4-9478-697B3F2FE5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1634" y="1119098"/>
              <a:ext cx="703032" cy="137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Подосиновец</a:t>
              </a:r>
            </a:p>
          </p:txBody>
        </p:sp>
        <p:sp>
          <p:nvSpPr>
            <p:cNvPr id="74" name="Oval 1738">
              <a:extLst>
                <a:ext uri="{FF2B5EF4-FFF2-40B4-BE49-F238E27FC236}">
                  <a16:creationId xmlns:a16="http://schemas.microsoft.com/office/drawing/2014/main" id="{A847750D-58A1-4EB7-BFF2-FC31F009D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9420" y="2510056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75" name="Text Box 1739">
              <a:extLst>
                <a:ext uri="{FF2B5EF4-FFF2-40B4-BE49-F238E27FC236}">
                  <a16:creationId xmlns:a16="http://schemas.microsoft.com/office/drawing/2014/main" id="{90EA7E9E-4BC0-4C0C-96AE-F36AF0F64F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9318" y="2386945"/>
              <a:ext cx="534598" cy="137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Нагорск</a:t>
              </a:r>
            </a:p>
          </p:txBody>
        </p:sp>
        <p:sp>
          <p:nvSpPr>
            <p:cNvPr id="76" name="Oval 1740">
              <a:extLst>
                <a:ext uri="{FF2B5EF4-FFF2-40B4-BE49-F238E27FC236}">
                  <a16:creationId xmlns:a16="http://schemas.microsoft.com/office/drawing/2014/main" id="{32071285-6C89-435E-BF9A-9589CC0D7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1291" y="2437638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77" name="Text Box 1741">
              <a:extLst>
                <a:ext uri="{FF2B5EF4-FFF2-40B4-BE49-F238E27FC236}">
                  <a16:creationId xmlns:a16="http://schemas.microsoft.com/office/drawing/2014/main" id="{EEBE81F9-D74F-488A-B9A7-3557E6DC14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7503" y="2321767"/>
              <a:ext cx="497981" cy="130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 err="1">
                  <a:solidFill>
                    <a:srgbClr val="000000"/>
                  </a:solidFill>
                  <a:latin typeface="Arial"/>
                  <a:cs typeface="Arial"/>
                </a:rPr>
                <a:t>Кирс</a:t>
              </a:r>
              <a:endParaRPr lang="ru-RU" sz="6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78" name="Oval 1742">
              <a:extLst>
                <a:ext uri="{FF2B5EF4-FFF2-40B4-BE49-F238E27FC236}">
                  <a16:creationId xmlns:a16="http://schemas.microsoft.com/office/drawing/2014/main" id="{8FD87308-2C89-4C35-B2C6-84BA2F1A1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4622" y="3118374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79" name="Text Box 1743">
              <a:extLst>
                <a:ext uri="{FF2B5EF4-FFF2-40B4-BE49-F238E27FC236}">
                  <a16:creationId xmlns:a16="http://schemas.microsoft.com/office/drawing/2014/main" id="{D990BB25-00D7-48D8-94A7-530BE72F7D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2248" y="2980779"/>
              <a:ext cx="842175" cy="137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>
                  <a:solidFill>
                    <a:srgbClr val="000000"/>
                  </a:solidFill>
                  <a:latin typeface="Arial"/>
                  <a:cs typeface="Arial"/>
                </a:rPr>
                <a:t>Белая Холуница</a:t>
              </a:r>
            </a:p>
          </p:txBody>
        </p:sp>
        <p:sp>
          <p:nvSpPr>
            <p:cNvPr id="80" name="Oval 4300">
              <a:extLst>
                <a:ext uri="{FF2B5EF4-FFF2-40B4-BE49-F238E27FC236}">
                  <a16:creationId xmlns:a16="http://schemas.microsoft.com/office/drawing/2014/main" id="{3E8A2EDF-553E-4545-8010-8D7ECFD0CA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1291" y="3292179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81" name="Text Box 4302">
              <a:extLst>
                <a:ext uri="{FF2B5EF4-FFF2-40B4-BE49-F238E27FC236}">
                  <a16:creationId xmlns:a16="http://schemas.microsoft.com/office/drawing/2014/main" id="{EAE0E9E3-5593-4ACB-8C0F-7DAB075F49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44270" y="3176311"/>
              <a:ext cx="629800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Омутнинск</a:t>
              </a:r>
            </a:p>
          </p:txBody>
        </p:sp>
        <p:sp>
          <p:nvSpPr>
            <p:cNvPr id="82" name="Oval 4303">
              <a:extLst>
                <a:ext uri="{FF2B5EF4-FFF2-40B4-BE49-F238E27FC236}">
                  <a16:creationId xmlns:a16="http://schemas.microsoft.com/office/drawing/2014/main" id="{C48CDF25-6B36-462D-A86A-AAC2DA8BDE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4325" y="3074923"/>
              <a:ext cx="51263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83" name="Text Box 4304">
              <a:extLst>
                <a:ext uri="{FF2B5EF4-FFF2-40B4-BE49-F238E27FC236}">
                  <a16:creationId xmlns:a16="http://schemas.microsoft.com/office/drawing/2014/main" id="{B1732AFC-AC1A-45A2-A5E6-F8E0043D6B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5333" y="3135273"/>
              <a:ext cx="659093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 err="1">
                  <a:solidFill>
                    <a:srgbClr val="000000"/>
                  </a:solidFill>
                  <a:latin typeface="Arial"/>
                  <a:cs typeface="Arial"/>
                </a:rPr>
                <a:t>Афанасьево</a:t>
              </a:r>
              <a:endParaRPr lang="ru-RU" sz="6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84" name="Oval 4305">
              <a:extLst>
                <a:ext uri="{FF2B5EF4-FFF2-40B4-BE49-F238E27FC236}">
                  <a16:creationId xmlns:a16="http://schemas.microsoft.com/office/drawing/2014/main" id="{4066A53B-6BBD-4ACA-ABAC-8A2D151C52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6992" y="3632548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85" name="Text Box 4306">
              <a:extLst>
                <a:ext uri="{FF2B5EF4-FFF2-40B4-BE49-F238E27FC236}">
                  <a16:creationId xmlns:a16="http://schemas.microsoft.com/office/drawing/2014/main" id="{847E452E-592B-4644-A04F-0BE4269979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35174" y="3673324"/>
              <a:ext cx="388132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Оричи</a:t>
              </a:r>
            </a:p>
          </p:txBody>
        </p:sp>
        <p:sp>
          <p:nvSpPr>
            <p:cNvPr id="86" name="Oval 4307">
              <a:extLst>
                <a:ext uri="{FF2B5EF4-FFF2-40B4-BE49-F238E27FC236}">
                  <a16:creationId xmlns:a16="http://schemas.microsoft.com/office/drawing/2014/main" id="{240411D1-157C-4AFA-B2C7-510C7AFE9B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2350" y="3661515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87" name="Text Box 4308">
              <a:extLst>
                <a:ext uri="{FF2B5EF4-FFF2-40B4-BE49-F238E27FC236}">
                  <a16:creationId xmlns:a16="http://schemas.microsoft.com/office/drawing/2014/main" id="{4561F852-5B23-47F3-8A87-6180326CE3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2653" y="3697726"/>
              <a:ext cx="373486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>
                  <a:solidFill>
                    <a:srgbClr val="000000"/>
                  </a:solidFill>
                  <a:latin typeface="Arial"/>
                  <a:cs typeface="Arial"/>
                </a:rPr>
                <a:t>Зуевка</a:t>
              </a:r>
            </a:p>
          </p:txBody>
        </p:sp>
        <p:sp>
          <p:nvSpPr>
            <p:cNvPr id="88" name="Oval 4309">
              <a:extLst>
                <a:ext uri="{FF2B5EF4-FFF2-40B4-BE49-F238E27FC236}">
                  <a16:creationId xmlns:a16="http://schemas.microsoft.com/office/drawing/2014/main" id="{74F74708-A1EC-411D-A296-4D5B7D489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3311" y="3719451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89" name="Text Box 4310">
              <a:extLst>
                <a:ext uri="{FF2B5EF4-FFF2-40B4-BE49-F238E27FC236}">
                  <a16:creationId xmlns:a16="http://schemas.microsoft.com/office/drawing/2014/main" id="{DB61F06F-54CF-4E7D-9A1B-7BBD9F5C5E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2907" y="3762901"/>
              <a:ext cx="432072" cy="130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 err="1">
                  <a:solidFill>
                    <a:srgbClr val="000000"/>
                  </a:solidFill>
                  <a:latin typeface="Arial"/>
                  <a:cs typeface="Arial"/>
                </a:rPr>
                <a:t>Фаленки</a:t>
              </a:r>
              <a:endParaRPr lang="ru-RU" sz="6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90" name="Oval 4311">
              <a:extLst>
                <a:ext uri="{FF2B5EF4-FFF2-40B4-BE49-F238E27FC236}">
                  <a16:creationId xmlns:a16="http://schemas.microsoft.com/office/drawing/2014/main" id="{7EC3A955-8C45-44C1-9A20-635D98DB6B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4266" y="4117753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91" name="Text Box 4312">
              <a:extLst>
                <a:ext uri="{FF2B5EF4-FFF2-40B4-BE49-F238E27FC236}">
                  <a16:creationId xmlns:a16="http://schemas.microsoft.com/office/drawing/2014/main" id="{483DAD0E-A42B-448D-BFB8-F8F8E5CEBF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9065" y="3972918"/>
              <a:ext cx="344193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 err="1">
                  <a:solidFill>
                    <a:srgbClr val="000000"/>
                  </a:solidFill>
                  <a:latin typeface="Arial"/>
                  <a:cs typeface="Arial"/>
                </a:rPr>
                <a:t>Кумены</a:t>
              </a:r>
              <a:endParaRPr lang="ru-RU" sz="6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92" name="Oval 4313">
              <a:extLst>
                <a:ext uri="{FF2B5EF4-FFF2-40B4-BE49-F238E27FC236}">
                  <a16:creationId xmlns:a16="http://schemas.microsoft.com/office/drawing/2014/main" id="{31442BFA-0A93-44F2-8271-B82C6F5642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9669" y="4219140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93" name="Text Box 4315">
              <a:extLst>
                <a:ext uri="{FF2B5EF4-FFF2-40B4-BE49-F238E27FC236}">
                  <a16:creationId xmlns:a16="http://schemas.microsoft.com/office/drawing/2014/main" id="{05A99899-DA7E-4006-8C8B-D3A0E2981A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8002" y="4262593"/>
              <a:ext cx="681062" cy="94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Верхошижемье</a:t>
              </a:r>
            </a:p>
          </p:txBody>
        </p:sp>
        <p:sp>
          <p:nvSpPr>
            <p:cNvPr id="94" name="Oval 4316">
              <a:extLst>
                <a:ext uri="{FF2B5EF4-FFF2-40B4-BE49-F238E27FC236}">
                  <a16:creationId xmlns:a16="http://schemas.microsoft.com/office/drawing/2014/main" id="{CA9BBF15-79FD-4929-AAB5-6554C37CFB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5987" y="4545025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95" name="Text Box 4317">
              <a:extLst>
                <a:ext uri="{FF2B5EF4-FFF2-40B4-BE49-F238E27FC236}">
                  <a16:creationId xmlns:a16="http://schemas.microsoft.com/office/drawing/2014/main" id="{5058B122-E5D5-4442-8F7C-CF2854F924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4169" y="4566752"/>
              <a:ext cx="292930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 err="1">
                  <a:solidFill>
                    <a:srgbClr val="000000"/>
                  </a:solidFill>
                  <a:latin typeface="Arial"/>
                  <a:cs typeface="Arial"/>
                </a:rPr>
                <a:t>Уни</a:t>
              </a:r>
              <a:endParaRPr lang="ru-RU" sz="6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96" name="Oval 4318">
              <a:extLst>
                <a:ext uri="{FF2B5EF4-FFF2-40B4-BE49-F238E27FC236}">
                  <a16:creationId xmlns:a16="http://schemas.microsoft.com/office/drawing/2014/main" id="{9F7862AF-7B4D-494D-96CB-BC988A9B40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5329" y="4407429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97" name="Text Box 4319">
              <a:extLst>
                <a:ext uri="{FF2B5EF4-FFF2-40B4-BE49-F238E27FC236}">
                  <a16:creationId xmlns:a16="http://schemas.microsoft.com/office/drawing/2014/main" id="{FD4B3A0C-B5FC-4201-9406-190AE466A3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136" y="4319636"/>
              <a:ext cx="563891" cy="94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Богородское</a:t>
              </a:r>
            </a:p>
          </p:txBody>
        </p:sp>
        <p:sp>
          <p:nvSpPr>
            <p:cNvPr id="98" name="Oval 4320">
              <a:extLst>
                <a:ext uri="{FF2B5EF4-FFF2-40B4-BE49-F238E27FC236}">
                  <a16:creationId xmlns:a16="http://schemas.microsoft.com/office/drawing/2014/main" id="{75656DF4-A9BF-4A3F-81B0-8489724AC3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3408" y="4443638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99" name="Text Box 4321">
              <a:extLst>
                <a:ext uri="{FF2B5EF4-FFF2-40B4-BE49-F238E27FC236}">
                  <a16:creationId xmlns:a16="http://schemas.microsoft.com/office/drawing/2014/main" id="{C0E62687-E4E6-46B1-89EE-A61E0D1A4E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1590" y="4349495"/>
              <a:ext cx="292930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Суна</a:t>
              </a:r>
            </a:p>
          </p:txBody>
        </p:sp>
        <p:sp>
          <p:nvSpPr>
            <p:cNvPr id="100" name="Oval 4324">
              <a:extLst>
                <a:ext uri="{FF2B5EF4-FFF2-40B4-BE49-F238E27FC236}">
                  <a16:creationId xmlns:a16="http://schemas.microsoft.com/office/drawing/2014/main" id="{18461BCC-0CE3-409D-AA35-6ACB2F5FC7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2954" y="4892635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01" name="Text Box 4325">
              <a:extLst>
                <a:ext uri="{FF2B5EF4-FFF2-40B4-BE49-F238E27FC236}">
                  <a16:creationId xmlns:a16="http://schemas.microsoft.com/office/drawing/2014/main" id="{64FA23BE-42C3-4FA6-85E2-0E1DD3AE94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1136" y="4791249"/>
              <a:ext cx="292930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Нема</a:t>
              </a:r>
            </a:p>
          </p:txBody>
        </p:sp>
        <p:sp>
          <p:nvSpPr>
            <p:cNvPr id="102" name="Oval 4326">
              <a:extLst>
                <a:ext uri="{FF2B5EF4-FFF2-40B4-BE49-F238E27FC236}">
                  <a16:creationId xmlns:a16="http://schemas.microsoft.com/office/drawing/2014/main" id="{2AC26A68-882B-4ECC-B9BC-9D30A8709D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1087" y="5653032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03" name="Text Box 4327">
              <a:extLst>
                <a:ext uri="{FF2B5EF4-FFF2-40B4-BE49-F238E27FC236}">
                  <a16:creationId xmlns:a16="http://schemas.microsoft.com/office/drawing/2014/main" id="{959D728B-7D37-415A-86CD-59DC76E2B4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84924" y="5522677"/>
              <a:ext cx="592726" cy="138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Кильмезь</a:t>
              </a:r>
            </a:p>
          </p:txBody>
        </p:sp>
        <p:sp>
          <p:nvSpPr>
            <p:cNvPr id="104" name="Text Box 4329">
              <a:extLst>
                <a:ext uri="{FF2B5EF4-FFF2-40B4-BE49-F238E27FC236}">
                  <a16:creationId xmlns:a16="http://schemas.microsoft.com/office/drawing/2014/main" id="{70BCF5CC-497C-4678-A765-5F9315DBE3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3660" y="6041826"/>
              <a:ext cx="519953" cy="1209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Малмыж</a:t>
              </a:r>
            </a:p>
          </p:txBody>
        </p:sp>
        <p:sp>
          <p:nvSpPr>
            <p:cNvPr id="105" name="Oval 4330">
              <a:extLst>
                <a:ext uri="{FF2B5EF4-FFF2-40B4-BE49-F238E27FC236}">
                  <a16:creationId xmlns:a16="http://schemas.microsoft.com/office/drawing/2014/main" id="{ED3DE4A5-937E-4607-9303-8B05F02F9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7499" y="5385083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06" name="Text Box 4332">
              <a:extLst>
                <a:ext uri="{FF2B5EF4-FFF2-40B4-BE49-F238E27FC236}">
                  <a16:creationId xmlns:a16="http://schemas.microsoft.com/office/drawing/2014/main" id="{2BC6C392-1FB2-48AF-8F3E-5C544C649A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3004" y="5406810"/>
              <a:ext cx="300253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Уржум</a:t>
              </a:r>
            </a:p>
          </p:txBody>
        </p:sp>
        <p:sp>
          <p:nvSpPr>
            <p:cNvPr id="107" name="Oval 4333">
              <a:extLst>
                <a:ext uri="{FF2B5EF4-FFF2-40B4-BE49-F238E27FC236}">
                  <a16:creationId xmlns:a16="http://schemas.microsoft.com/office/drawing/2014/main" id="{7D2CE69C-BEC3-4570-9BCD-6CA16999F4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0175" y="4841942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08" name="Text Box 4334">
              <a:extLst>
                <a:ext uri="{FF2B5EF4-FFF2-40B4-BE49-F238E27FC236}">
                  <a16:creationId xmlns:a16="http://schemas.microsoft.com/office/drawing/2014/main" id="{8F5FA460-39C4-4D4A-9242-342339B818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8507" y="4740557"/>
              <a:ext cx="366163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Нолинск</a:t>
              </a:r>
            </a:p>
          </p:txBody>
        </p:sp>
        <p:sp>
          <p:nvSpPr>
            <p:cNvPr id="109" name="Oval 4335">
              <a:extLst>
                <a:ext uri="{FF2B5EF4-FFF2-40B4-BE49-F238E27FC236}">
                  <a16:creationId xmlns:a16="http://schemas.microsoft.com/office/drawing/2014/main" id="{30761C9D-FEA8-4A68-92EE-C8BC40391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7596" y="4936086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10" name="Text Box 4336">
              <a:extLst>
                <a:ext uri="{FF2B5EF4-FFF2-40B4-BE49-F238E27FC236}">
                  <a16:creationId xmlns:a16="http://schemas.microsoft.com/office/drawing/2014/main" id="{FE35F0B5-C816-4EDF-8D1E-3FE04152FA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4515" y="4957813"/>
              <a:ext cx="424749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Пижанка</a:t>
              </a:r>
            </a:p>
          </p:txBody>
        </p:sp>
        <p:sp>
          <p:nvSpPr>
            <p:cNvPr id="111" name="Oval 4339">
              <a:extLst>
                <a:ext uri="{FF2B5EF4-FFF2-40B4-BE49-F238E27FC236}">
                  <a16:creationId xmlns:a16="http://schemas.microsoft.com/office/drawing/2014/main" id="{9D010784-877E-4A18-A533-7CDEE6E08A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5982" y="4986779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12" name="Text Box 4340">
              <a:extLst>
                <a:ext uri="{FF2B5EF4-FFF2-40B4-BE49-F238E27FC236}">
                  <a16:creationId xmlns:a16="http://schemas.microsoft.com/office/drawing/2014/main" id="{DD35CF42-4349-450A-B58A-77BA411804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4163" y="5030232"/>
              <a:ext cx="439396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Лебяжье</a:t>
              </a:r>
            </a:p>
          </p:txBody>
        </p:sp>
        <p:sp>
          <p:nvSpPr>
            <p:cNvPr id="113" name="Oval 4341">
              <a:extLst>
                <a:ext uri="{FF2B5EF4-FFF2-40B4-BE49-F238E27FC236}">
                  <a16:creationId xmlns:a16="http://schemas.microsoft.com/office/drawing/2014/main" id="{A9D8DA53-186B-4F86-B8BA-124D99C90C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3759" y="4704346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14" name="Text Box 4342">
              <a:extLst>
                <a:ext uri="{FF2B5EF4-FFF2-40B4-BE49-F238E27FC236}">
                  <a16:creationId xmlns:a16="http://schemas.microsoft.com/office/drawing/2014/main" id="{FF447D29-0848-47CD-A977-BB61E5BCE9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7015" y="4765903"/>
              <a:ext cx="366163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Советск</a:t>
              </a:r>
            </a:p>
          </p:txBody>
        </p:sp>
        <p:sp>
          <p:nvSpPr>
            <p:cNvPr id="115" name="Oval 4343">
              <a:extLst>
                <a:ext uri="{FF2B5EF4-FFF2-40B4-BE49-F238E27FC236}">
                  <a16:creationId xmlns:a16="http://schemas.microsoft.com/office/drawing/2014/main" id="{2AA43BAC-4809-4D44-9DEE-5FBDD55037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7494" y="4718831"/>
              <a:ext cx="43940" cy="5069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16" name="Text Box 4344">
              <a:extLst>
                <a:ext uri="{FF2B5EF4-FFF2-40B4-BE49-F238E27FC236}">
                  <a16:creationId xmlns:a16="http://schemas.microsoft.com/office/drawing/2014/main" id="{593A2016-F54F-4606-A182-A5C107B21A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5827" y="4602960"/>
              <a:ext cx="292930" cy="130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Тужа</a:t>
              </a:r>
            </a:p>
          </p:txBody>
        </p:sp>
        <p:sp>
          <p:nvSpPr>
            <p:cNvPr id="117" name="Oval 4345">
              <a:extLst>
                <a:ext uri="{FF2B5EF4-FFF2-40B4-BE49-F238E27FC236}">
                  <a16:creationId xmlns:a16="http://schemas.microsoft.com/office/drawing/2014/main" id="{E647D234-324A-4E3A-99C8-36E010C3D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7747" y="4610201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18" name="Text Box 4346">
              <a:extLst>
                <a:ext uri="{FF2B5EF4-FFF2-40B4-BE49-F238E27FC236}">
                  <a16:creationId xmlns:a16="http://schemas.microsoft.com/office/drawing/2014/main" id="{D7D09D49-46F1-4E16-B531-C4428F2287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3252" y="4501574"/>
              <a:ext cx="292930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Арбаж</a:t>
              </a:r>
            </a:p>
          </p:txBody>
        </p:sp>
        <p:sp>
          <p:nvSpPr>
            <p:cNvPr id="119" name="Oval 4347">
              <a:extLst>
                <a:ext uri="{FF2B5EF4-FFF2-40B4-BE49-F238E27FC236}">
                  <a16:creationId xmlns:a16="http://schemas.microsoft.com/office/drawing/2014/main" id="{0F772465-C316-4302-8CC2-F740B63633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0878" y="5109892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20" name="Text Box 4348">
              <a:extLst>
                <a:ext uri="{FF2B5EF4-FFF2-40B4-BE49-F238E27FC236}">
                  <a16:creationId xmlns:a16="http://schemas.microsoft.com/office/drawing/2014/main" id="{602DAB6F-3F43-4234-A55D-4E564C5294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1737" y="5153344"/>
              <a:ext cx="388132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Яранск</a:t>
              </a:r>
            </a:p>
          </p:txBody>
        </p:sp>
        <p:sp>
          <p:nvSpPr>
            <p:cNvPr id="121" name="Oval 4349">
              <a:extLst>
                <a:ext uri="{FF2B5EF4-FFF2-40B4-BE49-F238E27FC236}">
                  <a16:creationId xmlns:a16="http://schemas.microsoft.com/office/drawing/2014/main" id="{7747A8B5-7220-4AE3-8828-35DFD9D9C8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896" y="5073682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22" name="Text Box 4350">
              <a:extLst>
                <a:ext uri="{FF2B5EF4-FFF2-40B4-BE49-F238E27FC236}">
                  <a16:creationId xmlns:a16="http://schemas.microsoft.com/office/drawing/2014/main" id="{2A057F8C-FC35-4183-97DF-3960A20441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138" y="4950572"/>
              <a:ext cx="322223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 err="1">
                  <a:solidFill>
                    <a:srgbClr val="000000"/>
                  </a:solidFill>
                  <a:latin typeface="Arial"/>
                  <a:cs typeface="Arial"/>
                </a:rPr>
                <a:t>Кикнур</a:t>
              </a:r>
              <a:endParaRPr lang="ru-RU" sz="6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23" name="Oval 4351">
              <a:extLst>
                <a:ext uri="{FF2B5EF4-FFF2-40B4-BE49-F238E27FC236}">
                  <a16:creationId xmlns:a16="http://schemas.microsoft.com/office/drawing/2014/main" id="{5CC88489-4BD8-40FB-9DD5-C47598BA4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867" y="5537163"/>
              <a:ext cx="43940" cy="5069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124" name="Text Box 4352">
              <a:extLst>
                <a:ext uri="{FF2B5EF4-FFF2-40B4-BE49-F238E27FC236}">
                  <a16:creationId xmlns:a16="http://schemas.microsoft.com/office/drawing/2014/main" id="{619BBC90-FABE-4A33-9EC7-69AB7B4997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5876" y="5421294"/>
              <a:ext cx="497981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Санчурск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3E8B4AE7-BE78-4A68-985D-015D8B1F6526}"/>
                </a:ext>
              </a:extLst>
            </p:cNvPr>
            <p:cNvSpPr txBox="1"/>
            <p:nvPr/>
          </p:nvSpPr>
          <p:spPr>
            <a:xfrm>
              <a:off x="3366869" y="4777827"/>
              <a:ext cx="13779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г. Киров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054FC02D-05A7-4B81-8C06-7BD2386F4C4F}"/>
                </a:ext>
              </a:extLst>
            </p:cNvPr>
            <p:cNvSpPr txBox="1"/>
            <p:nvPr/>
          </p:nvSpPr>
          <p:spPr>
            <a:xfrm>
              <a:off x="3366869" y="5070435"/>
              <a:ext cx="13779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г. Кирово-Чепецк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DECD5CF2-B03A-4635-92F7-3DA0E49A2DFE}"/>
                </a:ext>
              </a:extLst>
            </p:cNvPr>
            <p:cNvSpPr txBox="1"/>
            <p:nvPr/>
          </p:nvSpPr>
          <p:spPr>
            <a:xfrm>
              <a:off x="3366869" y="5363043"/>
              <a:ext cx="13779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г. В. Поляны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DE5E8628-EE7D-4DC6-B784-1C29F796BC70}"/>
                </a:ext>
              </a:extLst>
            </p:cNvPr>
            <p:cNvSpPr txBox="1"/>
            <p:nvPr/>
          </p:nvSpPr>
          <p:spPr>
            <a:xfrm>
              <a:off x="3366869" y="5655651"/>
              <a:ext cx="13779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г. Котельнич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29B80312-0610-41C9-B1A0-20132A1EB41D}"/>
                </a:ext>
              </a:extLst>
            </p:cNvPr>
            <p:cNvSpPr txBox="1"/>
            <p:nvPr/>
          </p:nvSpPr>
          <p:spPr>
            <a:xfrm>
              <a:off x="3366869" y="5948259"/>
              <a:ext cx="13779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г. Слободской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3E295682-842B-4713-8766-BCCEBB5D0659}"/>
                </a:ext>
              </a:extLst>
            </p:cNvPr>
            <p:cNvSpPr txBox="1"/>
            <p:nvPr/>
          </p:nvSpPr>
          <p:spPr>
            <a:xfrm>
              <a:off x="3366869" y="6240868"/>
              <a:ext cx="13779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ЗАТО Первомайский</a:t>
              </a:r>
            </a:p>
          </p:txBody>
        </p:sp>
        <p:sp>
          <p:nvSpPr>
            <p:cNvPr id="131" name="Прямоугольник 130">
              <a:extLst>
                <a:ext uri="{FF2B5EF4-FFF2-40B4-BE49-F238E27FC236}">
                  <a16:creationId xmlns:a16="http://schemas.microsoft.com/office/drawing/2014/main" id="{46FB2113-7A86-4F24-9FB0-CD8915B7B8FD}"/>
                </a:ext>
              </a:extLst>
            </p:cNvPr>
            <p:cNvSpPr/>
            <p:nvPr/>
          </p:nvSpPr>
          <p:spPr>
            <a:xfrm>
              <a:off x="4761950" y="4783152"/>
              <a:ext cx="424750" cy="196385"/>
            </a:xfrm>
            <a:prstGeom prst="rect">
              <a:avLst/>
            </a:prstGeom>
            <a:solidFill>
              <a:srgbClr val="62E13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Прямоугольник 131">
              <a:extLst>
                <a:ext uri="{FF2B5EF4-FFF2-40B4-BE49-F238E27FC236}">
                  <a16:creationId xmlns:a16="http://schemas.microsoft.com/office/drawing/2014/main" id="{F32D1E1D-41FD-4633-AC88-7CA10ED9C958}"/>
                </a:ext>
              </a:extLst>
            </p:cNvPr>
            <p:cNvSpPr/>
            <p:nvPr/>
          </p:nvSpPr>
          <p:spPr>
            <a:xfrm>
              <a:off x="4761950" y="5087739"/>
              <a:ext cx="424750" cy="196385"/>
            </a:xfrm>
            <a:prstGeom prst="rect">
              <a:avLst/>
            </a:prstGeom>
            <a:solidFill>
              <a:srgbClr val="62E13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Прямоугольник 132">
              <a:extLst>
                <a:ext uri="{FF2B5EF4-FFF2-40B4-BE49-F238E27FC236}">
                  <a16:creationId xmlns:a16="http://schemas.microsoft.com/office/drawing/2014/main" id="{FABED24B-158D-489C-9DC4-E6B220B6A1A6}"/>
                </a:ext>
              </a:extLst>
            </p:cNvPr>
            <p:cNvSpPr/>
            <p:nvPr/>
          </p:nvSpPr>
          <p:spPr>
            <a:xfrm>
              <a:off x="4761950" y="5392326"/>
              <a:ext cx="424750" cy="19638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Прямоугольник 133">
              <a:extLst>
                <a:ext uri="{FF2B5EF4-FFF2-40B4-BE49-F238E27FC236}">
                  <a16:creationId xmlns:a16="http://schemas.microsoft.com/office/drawing/2014/main" id="{760E67E8-98AA-4131-A53A-6BED6C4AA17E}"/>
                </a:ext>
              </a:extLst>
            </p:cNvPr>
            <p:cNvSpPr/>
            <p:nvPr/>
          </p:nvSpPr>
          <p:spPr>
            <a:xfrm>
              <a:off x="4761950" y="5706141"/>
              <a:ext cx="424750" cy="19638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Прямоугольник 134">
              <a:extLst>
                <a:ext uri="{FF2B5EF4-FFF2-40B4-BE49-F238E27FC236}">
                  <a16:creationId xmlns:a16="http://schemas.microsoft.com/office/drawing/2014/main" id="{03BF0339-79D0-4431-BB61-30D608189DD1}"/>
                </a:ext>
              </a:extLst>
            </p:cNvPr>
            <p:cNvSpPr/>
            <p:nvPr/>
          </p:nvSpPr>
          <p:spPr>
            <a:xfrm>
              <a:off x="4761950" y="5966380"/>
              <a:ext cx="424750" cy="19638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Прямоугольник 135">
              <a:extLst>
                <a:ext uri="{FF2B5EF4-FFF2-40B4-BE49-F238E27FC236}">
                  <a16:creationId xmlns:a16="http://schemas.microsoft.com/office/drawing/2014/main" id="{124FA9FA-79ED-4917-A4A8-64F819313579}"/>
                </a:ext>
              </a:extLst>
            </p:cNvPr>
            <p:cNvSpPr/>
            <p:nvPr/>
          </p:nvSpPr>
          <p:spPr>
            <a:xfrm>
              <a:off x="4761950" y="6245735"/>
              <a:ext cx="424750" cy="19638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060D521E-9E7D-450B-9E8F-CEA5A45858AB}"/>
                </a:ext>
              </a:extLst>
            </p:cNvPr>
            <p:cNvSpPr txBox="1"/>
            <p:nvPr/>
          </p:nvSpPr>
          <p:spPr>
            <a:xfrm>
              <a:off x="832035" y="5985125"/>
              <a:ext cx="23165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ежегодно есть участники</a:t>
              </a:r>
            </a:p>
          </p:txBody>
        </p:sp>
        <p:sp>
          <p:nvSpPr>
            <p:cNvPr id="138" name="Прямоугольник 137">
              <a:extLst>
                <a:ext uri="{FF2B5EF4-FFF2-40B4-BE49-F238E27FC236}">
                  <a16:creationId xmlns:a16="http://schemas.microsoft.com/office/drawing/2014/main" id="{1648DABE-6FBF-4B2E-BEF5-B4034E28F709}"/>
                </a:ext>
              </a:extLst>
            </p:cNvPr>
            <p:cNvSpPr/>
            <p:nvPr/>
          </p:nvSpPr>
          <p:spPr>
            <a:xfrm>
              <a:off x="323495" y="5976840"/>
              <a:ext cx="424750" cy="196385"/>
            </a:xfrm>
            <a:prstGeom prst="rect">
              <a:avLst/>
            </a:prstGeom>
            <a:solidFill>
              <a:srgbClr val="62E13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93CC65D6-FE71-4259-9004-C760441F8D1B}"/>
                </a:ext>
              </a:extLst>
            </p:cNvPr>
            <p:cNvSpPr txBox="1"/>
            <p:nvPr/>
          </p:nvSpPr>
          <p:spPr>
            <a:xfrm>
              <a:off x="824713" y="6250468"/>
              <a:ext cx="23165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участники не каждый год</a:t>
              </a:r>
            </a:p>
          </p:txBody>
        </p:sp>
        <p:sp>
          <p:nvSpPr>
            <p:cNvPr id="141" name="Прямоугольник 140">
              <a:extLst>
                <a:ext uri="{FF2B5EF4-FFF2-40B4-BE49-F238E27FC236}">
                  <a16:creationId xmlns:a16="http://schemas.microsoft.com/office/drawing/2014/main" id="{7F397F8B-A159-4105-BE4A-C4ED9B48C27C}"/>
                </a:ext>
              </a:extLst>
            </p:cNvPr>
            <p:cNvSpPr/>
            <p:nvPr/>
          </p:nvSpPr>
          <p:spPr>
            <a:xfrm>
              <a:off x="323495" y="6262892"/>
              <a:ext cx="424750" cy="19638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4C1D3465-BA5E-46B6-BAE9-F1EB5D260079}"/>
                </a:ext>
              </a:extLst>
            </p:cNvPr>
            <p:cNvSpPr txBox="1"/>
            <p:nvPr/>
          </p:nvSpPr>
          <p:spPr>
            <a:xfrm>
              <a:off x="814154" y="6576563"/>
              <a:ext cx="23165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 5 лет ни одного участника</a:t>
              </a:r>
            </a:p>
          </p:txBody>
        </p:sp>
        <p:sp>
          <p:nvSpPr>
            <p:cNvPr id="143" name="Прямоугольник 142">
              <a:extLst>
                <a:ext uri="{FF2B5EF4-FFF2-40B4-BE49-F238E27FC236}">
                  <a16:creationId xmlns:a16="http://schemas.microsoft.com/office/drawing/2014/main" id="{E92F0719-33DF-47F4-A2A8-3FCB688E6A56}"/>
                </a:ext>
              </a:extLst>
            </p:cNvPr>
            <p:cNvSpPr/>
            <p:nvPr/>
          </p:nvSpPr>
          <p:spPr>
            <a:xfrm>
              <a:off x="323495" y="6586777"/>
              <a:ext cx="424750" cy="196385"/>
            </a:xfrm>
            <a:prstGeom prst="rect">
              <a:avLst/>
            </a:prstGeom>
            <a:solidFill>
              <a:srgbClr val="FF4F4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9" name="Прямоугольник 6">
            <a:extLst>
              <a:ext uri="{FF2B5EF4-FFF2-40B4-BE49-F238E27FC236}">
                <a16:creationId xmlns:a16="http://schemas.microsoft.com/office/drawing/2014/main" id="{2670DBAF-1DB5-4486-8C5B-992FC352B141}"/>
              </a:ext>
            </a:extLst>
          </p:cNvPr>
          <p:cNvSpPr/>
          <p:nvPr/>
        </p:nvSpPr>
        <p:spPr>
          <a:xfrm>
            <a:off x="7577579" y="1007263"/>
            <a:ext cx="4241743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b="1" cap="all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Участие в Конкурсе им. А.Н. </a:t>
            </a:r>
            <a:r>
              <a:rPr lang="ru-RU" sz="1600" b="1" cap="all" dirty="0" err="1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тепляшиной</a:t>
            </a:r>
            <a:endParaRPr lang="ru-RU" sz="1600" b="1" cap="all" dirty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4" name="Группа 143"/>
          <p:cNvGrpSpPr/>
          <p:nvPr/>
        </p:nvGrpSpPr>
        <p:grpSpPr>
          <a:xfrm>
            <a:off x="7063465" y="1419269"/>
            <a:ext cx="4343662" cy="5356109"/>
            <a:chOff x="6092087" y="221477"/>
            <a:chExt cx="5315040" cy="6553902"/>
          </a:xfrm>
        </p:grpSpPr>
        <p:sp>
          <p:nvSpPr>
            <p:cNvPr id="290" name="Овал 289">
              <a:extLst>
                <a:ext uri="{FF2B5EF4-FFF2-40B4-BE49-F238E27FC236}">
                  <a16:creationId xmlns:a16="http://schemas.microsoft.com/office/drawing/2014/main" id="{5213B699-420A-415F-98A3-51FF26E60066}"/>
                </a:ext>
              </a:extLst>
            </p:cNvPr>
            <p:cNvSpPr/>
            <p:nvPr/>
          </p:nvSpPr>
          <p:spPr>
            <a:xfrm>
              <a:off x="8382623" y="4113989"/>
              <a:ext cx="861705" cy="376575"/>
            </a:xfrm>
            <a:prstGeom prst="ellipse">
              <a:avLst/>
            </a:pr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 dirty="0"/>
            </a:p>
          </p:txBody>
        </p:sp>
        <p:sp>
          <p:nvSpPr>
            <p:cNvPr id="291" name="Freeform 227">
              <a:extLst>
                <a:ext uri="{FF2B5EF4-FFF2-40B4-BE49-F238E27FC236}">
                  <a16:creationId xmlns:a16="http://schemas.microsoft.com/office/drawing/2014/main" id="{340B5981-6C1E-497B-8C84-8E05FDCFD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7892" y="4840591"/>
              <a:ext cx="638801" cy="1042829"/>
            </a:xfrm>
            <a:custGeom>
              <a:avLst/>
              <a:gdLst>
                <a:gd name="T0" fmla="*/ 2147483646 w 1870"/>
                <a:gd name="T1" fmla="*/ 2147483646 h 2731"/>
                <a:gd name="T2" fmla="*/ 2147483646 w 1870"/>
                <a:gd name="T3" fmla="*/ 2147483646 h 2731"/>
                <a:gd name="T4" fmla="*/ 2147483646 w 1870"/>
                <a:gd name="T5" fmla="*/ 2147483646 h 2731"/>
                <a:gd name="T6" fmla="*/ 2147483646 w 1870"/>
                <a:gd name="T7" fmla="*/ 2147483646 h 2731"/>
                <a:gd name="T8" fmla="*/ 2147483646 w 1870"/>
                <a:gd name="T9" fmla="*/ 2147483646 h 2731"/>
                <a:gd name="T10" fmla="*/ 2147483646 w 1870"/>
                <a:gd name="T11" fmla="*/ 2147483646 h 2731"/>
                <a:gd name="T12" fmla="*/ 2147483646 w 1870"/>
                <a:gd name="T13" fmla="*/ 2147483646 h 2731"/>
                <a:gd name="T14" fmla="*/ 2147483646 w 1870"/>
                <a:gd name="T15" fmla="*/ 2147483646 h 2731"/>
                <a:gd name="T16" fmla="*/ 2147483646 w 1870"/>
                <a:gd name="T17" fmla="*/ 2147483646 h 2731"/>
                <a:gd name="T18" fmla="*/ 2147483646 w 1870"/>
                <a:gd name="T19" fmla="*/ 2147483646 h 2731"/>
                <a:gd name="T20" fmla="*/ 2147483646 w 1870"/>
                <a:gd name="T21" fmla="*/ 2147483646 h 2731"/>
                <a:gd name="T22" fmla="*/ 2147483646 w 1870"/>
                <a:gd name="T23" fmla="*/ 2147483646 h 2731"/>
                <a:gd name="T24" fmla="*/ 2147483646 w 1870"/>
                <a:gd name="T25" fmla="*/ 2147483646 h 2731"/>
                <a:gd name="T26" fmla="*/ 2147483646 w 1870"/>
                <a:gd name="T27" fmla="*/ 2147483646 h 2731"/>
                <a:gd name="T28" fmla="*/ 2147483646 w 1870"/>
                <a:gd name="T29" fmla="*/ 2147483646 h 2731"/>
                <a:gd name="T30" fmla="*/ 2147483646 w 1870"/>
                <a:gd name="T31" fmla="*/ 2147483646 h 2731"/>
                <a:gd name="T32" fmla="*/ 2147483646 w 1870"/>
                <a:gd name="T33" fmla="*/ 2147483646 h 2731"/>
                <a:gd name="T34" fmla="*/ 2147483646 w 1870"/>
                <a:gd name="T35" fmla="*/ 2147483646 h 2731"/>
                <a:gd name="T36" fmla="*/ 2147483646 w 1870"/>
                <a:gd name="T37" fmla="*/ 2147483646 h 2731"/>
                <a:gd name="T38" fmla="*/ 2147483646 w 1870"/>
                <a:gd name="T39" fmla="*/ 2147483646 h 2731"/>
                <a:gd name="T40" fmla="*/ 2147483646 w 1870"/>
                <a:gd name="T41" fmla="*/ 2147483646 h 2731"/>
                <a:gd name="T42" fmla="*/ 2147483646 w 1870"/>
                <a:gd name="T43" fmla="*/ 2147483646 h 2731"/>
                <a:gd name="T44" fmla="*/ 2147483646 w 1870"/>
                <a:gd name="T45" fmla="*/ 2147483646 h 2731"/>
                <a:gd name="T46" fmla="*/ 2147483646 w 1870"/>
                <a:gd name="T47" fmla="*/ 2147483646 h 2731"/>
                <a:gd name="T48" fmla="*/ 2147483646 w 1870"/>
                <a:gd name="T49" fmla="*/ 2147483646 h 2731"/>
                <a:gd name="T50" fmla="*/ 2147483646 w 1870"/>
                <a:gd name="T51" fmla="*/ 2147483646 h 2731"/>
                <a:gd name="T52" fmla="*/ 2147483646 w 1870"/>
                <a:gd name="T53" fmla="*/ 2147483646 h 2731"/>
                <a:gd name="T54" fmla="*/ 2147483646 w 1870"/>
                <a:gd name="T55" fmla="*/ 2147483646 h 2731"/>
                <a:gd name="T56" fmla="*/ 2147483646 w 1870"/>
                <a:gd name="T57" fmla="*/ 2147483646 h 2731"/>
                <a:gd name="T58" fmla="*/ 2147483646 w 1870"/>
                <a:gd name="T59" fmla="*/ 2147483646 h 2731"/>
                <a:gd name="T60" fmla="*/ 2147483646 w 1870"/>
                <a:gd name="T61" fmla="*/ 2147483646 h 2731"/>
                <a:gd name="T62" fmla="*/ 2147483646 w 1870"/>
                <a:gd name="T63" fmla="*/ 2147483646 h 2731"/>
                <a:gd name="T64" fmla="*/ 2147483646 w 1870"/>
                <a:gd name="T65" fmla="*/ 2147483646 h 2731"/>
                <a:gd name="T66" fmla="*/ 2147483646 w 1870"/>
                <a:gd name="T67" fmla="*/ 2147483646 h 2731"/>
                <a:gd name="T68" fmla="*/ 2147483646 w 1870"/>
                <a:gd name="T69" fmla="*/ 2147483646 h 2731"/>
                <a:gd name="T70" fmla="*/ 2147483646 w 1870"/>
                <a:gd name="T71" fmla="*/ 2147483646 h 2731"/>
                <a:gd name="T72" fmla="*/ 2147483646 w 1870"/>
                <a:gd name="T73" fmla="*/ 2147483646 h 2731"/>
                <a:gd name="T74" fmla="*/ 2147483646 w 1870"/>
                <a:gd name="T75" fmla="*/ 2147483646 h 2731"/>
                <a:gd name="T76" fmla="*/ 2147483646 w 1870"/>
                <a:gd name="T77" fmla="*/ 2147483646 h 2731"/>
                <a:gd name="T78" fmla="*/ 2147483646 w 1870"/>
                <a:gd name="T79" fmla="*/ 2147483646 h 2731"/>
                <a:gd name="T80" fmla="*/ 2147483646 w 1870"/>
                <a:gd name="T81" fmla="*/ 2147483646 h 2731"/>
                <a:gd name="T82" fmla="*/ 2147483646 w 1870"/>
                <a:gd name="T83" fmla="*/ 2147483646 h 2731"/>
                <a:gd name="T84" fmla="*/ 2147483646 w 1870"/>
                <a:gd name="T85" fmla="*/ 2147483646 h 2731"/>
                <a:gd name="T86" fmla="*/ 2147483646 w 1870"/>
                <a:gd name="T87" fmla="*/ 2147483646 h 2731"/>
                <a:gd name="T88" fmla="*/ 2147483646 w 1870"/>
                <a:gd name="T89" fmla="*/ 2147483646 h 2731"/>
                <a:gd name="T90" fmla="*/ 2147483646 w 1870"/>
                <a:gd name="T91" fmla="*/ 2147483646 h 2731"/>
                <a:gd name="T92" fmla="*/ 2147483646 w 1870"/>
                <a:gd name="T93" fmla="*/ 2147483646 h 2731"/>
                <a:gd name="T94" fmla="*/ 2147483646 w 1870"/>
                <a:gd name="T95" fmla="*/ 2147483646 h 2731"/>
                <a:gd name="T96" fmla="*/ 2147483646 w 1870"/>
                <a:gd name="T97" fmla="*/ 2147483646 h 2731"/>
                <a:gd name="T98" fmla="*/ 2147483646 w 1870"/>
                <a:gd name="T99" fmla="*/ 2147483646 h 2731"/>
                <a:gd name="T100" fmla="*/ 2147483646 w 1870"/>
                <a:gd name="T101" fmla="*/ 2147483646 h 2731"/>
                <a:gd name="T102" fmla="*/ 2147483646 w 1870"/>
                <a:gd name="T103" fmla="*/ 2147483646 h 2731"/>
                <a:gd name="T104" fmla="*/ 2147483646 w 1870"/>
                <a:gd name="T105" fmla="*/ 2147483646 h 2731"/>
                <a:gd name="T106" fmla="*/ 2147483646 w 1870"/>
                <a:gd name="T107" fmla="*/ 2147483646 h 2731"/>
                <a:gd name="T108" fmla="*/ 2147483646 w 1870"/>
                <a:gd name="T109" fmla="*/ 2147483646 h 2731"/>
                <a:gd name="T110" fmla="*/ 2147483646 w 1870"/>
                <a:gd name="T111" fmla="*/ 2147483646 h 2731"/>
                <a:gd name="T112" fmla="*/ 2147483646 w 1870"/>
                <a:gd name="T113" fmla="*/ 2147483646 h 2731"/>
                <a:gd name="T114" fmla="*/ 2147483646 w 1870"/>
                <a:gd name="T115" fmla="*/ 2147483646 h 273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870"/>
                <a:gd name="T175" fmla="*/ 0 h 2731"/>
                <a:gd name="T176" fmla="*/ 1870 w 1870"/>
                <a:gd name="T177" fmla="*/ 2731 h 273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870" h="2731">
                  <a:moveTo>
                    <a:pt x="1495" y="2731"/>
                  </a:moveTo>
                  <a:lnTo>
                    <a:pt x="1481" y="2727"/>
                  </a:lnTo>
                  <a:lnTo>
                    <a:pt x="1474" y="2725"/>
                  </a:lnTo>
                  <a:lnTo>
                    <a:pt x="1471" y="2721"/>
                  </a:lnTo>
                  <a:lnTo>
                    <a:pt x="1469" y="2718"/>
                  </a:lnTo>
                  <a:lnTo>
                    <a:pt x="1454" y="2719"/>
                  </a:lnTo>
                  <a:lnTo>
                    <a:pt x="1440" y="2720"/>
                  </a:lnTo>
                  <a:lnTo>
                    <a:pt x="1426" y="2722"/>
                  </a:lnTo>
                  <a:lnTo>
                    <a:pt x="1412" y="2724"/>
                  </a:lnTo>
                  <a:lnTo>
                    <a:pt x="1411" y="2722"/>
                  </a:lnTo>
                  <a:lnTo>
                    <a:pt x="1408" y="2719"/>
                  </a:lnTo>
                  <a:lnTo>
                    <a:pt x="1405" y="2717"/>
                  </a:lnTo>
                  <a:lnTo>
                    <a:pt x="1399" y="2715"/>
                  </a:lnTo>
                  <a:lnTo>
                    <a:pt x="1386" y="2711"/>
                  </a:lnTo>
                  <a:lnTo>
                    <a:pt x="1370" y="2707"/>
                  </a:lnTo>
                  <a:lnTo>
                    <a:pt x="1340" y="2701"/>
                  </a:lnTo>
                  <a:lnTo>
                    <a:pt x="1321" y="2697"/>
                  </a:lnTo>
                  <a:lnTo>
                    <a:pt x="1312" y="2689"/>
                  </a:lnTo>
                  <a:lnTo>
                    <a:pt x="1304" y="2681"/>
                  </a:lnTo>
                  <a:lnTo>
                    <a:pt x="1295" y="2672"/>
                  </a:lnTo>
                  <a:lnTo>
                    <a:pt x="1286" y="2662"/>
                  </a:lnTo>
                  <a:lnTo>
                    <a:pt x="1278" y="2652"/>
                  </a:lnTo>
                  <a:lnTo>
                    <a:pt x="1271" y="2642"/>
                  </a:lnTo>
                  <a:lnTo>
                    <a:pt x="1266" y="2631"/>
                  </a:lnTo>
                  <a:lnTo>
                    <a:pt x="1263" y="2621"/>
                  </a:lnTo>
                  <a:lnTo>
                    <a:pt x="1256" y="2620"/>
                  </a:lnTo>
                  <a:lnTo>
                    <a:pt x="1251" y="2618"/>
                  </a:lnTo>
                  <a:lnTo>
                    <a:pt x="1247" y="2615"/>
                  </a:lnTo>
                  <a:lnTo>
                    <a:pt x="1243" y="2611"/>
                  </a:lnTo>
                  <a:lnTo>
                    <a:pt x="1239" y="2608"/>
                  </a:lnTo>
                  <a:lnTo>
                    <a:pt x="1237" y="2604"/>
                  </a:lnTo>
                  <a:lnTo>
                    <a:pt x="1234" y="2601"/>
                  </a:lnTo>
                  <a:lnTo>
                    <a:pt x="1231" y="2597"/>
                  </a:lnTo>
                  <a:lnTo>
                    <a:pt x="1228" y="2588"/>
                  </a:lnTo>
                  <a:lnTo>
                    <a:pt x="1226" y="2577"/>
                  </a:lnTo>
                  <a:lnTo>
                    <a:pt x="1225" y="2567"/>
                  </a:lnTo>
                  <a:lnTo>
                    <a:pt x="1224" y="2555"/>
                  </a:lnTo>
                  <a:lnTo>
                    <a:pt x="1216" y="2551"/>
                  </a:lnTo>
                  <a:lnTo>
                    <a:pt x="1209" y="2547"/>
                  </a:lnTo>
                  <a:lnTo>
                    <a:pt x="1204" y="2546"/>
                  </a:lnTo>
                  <a:lnTo>
                    <a:pt x="1194" y="2545"/>
                  </a:lnTo>
                  <a:lnTo>
                    <a:pt x="1179" y="2545"/>
                  </a:lnTo>
                  <a:lnTo>
                    <a:pt x="1161" y="2544"/>
                  </a:lnTo>
                  <a:lnTo>
                    <a:pt x="1143" y="2545"/>
                  </a:lnTo>
                  <a:lnTo>
                    <a:pt x="1128" y="2545"/>
                  </a:lnTo>
                  <a:lnTo>
                    <a:pt x="1117" y="2546"/>
                  </a:lnTo>
                  <a:lnTo>
                    <a:pt x="1113" y="2547"/>
                  </a:lnTo>
                  <a:lnTo>
                    <a:pt x="1096" y="2557"/>
                  </a:lnTo>
                  <a:lnTo>
                    <a:pt x="1085" y="2562"/>
                  </a:lnTo>
                  <a:lnTo>
                    <a:pt x="1080" y="2567"/>
                  </a:lnTo>
                  <a:lnTo>
                    <a:pt x="1074" y="2573"/>
                  </a:lnTo>
                  <a:lnTo>
                    <a:pt x="1050" y="2580"/>
                  </a:lnTo>
                  <a:lnTo>
                    <a:pt x="1027" y="2588"/>
                  </a:lnTo>
                  <a:lnTo>
                    <a:pt x="1003" y="2596"/>
                  </a:lnTo>
                  <a:lnTo>
                    <a:pt x="980" y="2603"/>
                  </a:lnTo>
                  <a:lnTo>
                    <a:pt x="978" y="2593"/>
                  </a:lnTo>
                  <a:lnTo>
                    <a:pt x="976" y="2583"/>
                  </a:lnTo>
                  <a:lnTo>
                    <a:pt x="955" y="2581"/>
                  </a:lnTo>
                  <a:lnTo>
                    <a:pt x="933" y="2579"/>
                  </a:lnTo>
                  <a:lnTo>
                    <a:pt x="911" y="2577"/>
                  </a:lnTo>
                  <a:lnTo>
                    <a:pt x="889" y="2576"/>
                  </a:lnTo>
                  <a:lnTo>
                    <a:pt x="882" y="2576"/>
                  </a:lnTo>
                  <a:lnTo>
                    <a:pt x="874" y="2576"/>
                  </a:lnTo>
                  <a:lnTo>
                    <a:pt x="865" y="2576"/>
                  </a:lnTo>
                  <a:lnTo>
                    <a:pt x="857" y="2576"/>
                  </a:lnTo>
                  <a:lnTo>
                    <a:pt x="826" y="2574"/>
                  </a:lnTo>
                  <a:lnTo>
                    <a:pt x="796" y="2573"/>
                  </a:lnTo>
                  <a:lnTo>
                    <a:pt x="765" y="2572"/>
                  </a:lnTo>
                  <a:lnTo>
                    <a:pt x="735" y="2571"/>
                  </a:lnTo>
                  <a:lnTo>
                    <a:pt x="724" y="2570"/>
                  </a:lnTo>
                  <a:lnTo>
                    <a:pt x="715" y="2569"/>
                  </a:lnTo>
                  <a:lnTo>
                    <a:pt x="707" y="2568"/>
                  </a:lnTo>
                  <a:lnTo>
                    <a:pt x="697" y="2568"/>
                  </a:lnTo>
                  <a:lnTo>
                    <a:pt x="696" y="2557"/>
                  </a:lnTo>
                  <a:lnTo>
                    <a:pt x="696" y="2546"/>
                  </a:lnTo>
                  <a:lnTo>
                    <a:pt x="685" y="2547"/>
                  </a:lnTo>
                  <a:lnTo>
                    <a:pt x="675" y="2548"/>
                  </a:lnTo>
                  <a:lnTo>
                    <a:pt x="664" y="2550"/>
                  </a:lnTo>
                  <a:lnTo>
                    <a:pt x="654" y="2552"/>
                  </a:lnTo>
                  <a:lnTo>
                    <a:pt x="654" y="2539"/>
                  </a:lnTo>
                  <a:lnTo>
                    <a:pt x="654" y="2525"/>
                  </a:lnTo>
                  <a:lnTo>
                    <a:pt x="654" y="2512"/>
                  </a:lnTo>
                  <a:lnTo>
                    <a:pt x="654" y="2499"/>
                  </a:lnTo>
                  <a:lnTo>
                    <a:pt x="646" y="2499"/>
                  </a:lnTo>
                  <a:lnTo>
                    <a:pt x="636" y="2499"/>
                  </a:lnTo>
                  <a:lnTo>
                    <a:pt x="628" y="2499"/>
                  </a:lnTo>
                  <a:lnTo>
                    <a:pt x="619" y="2499"/>
                  </a:lnTo>
                  <a:lnTo>
                    <a:pt x="619" y="2488"/>
                  </a:lnTo>
                  <a:lnTo>
                    <a:pt x="618" y="2482"/>
                  </a:lnTo>
                  <a:lnTo>
                    <a:pt x="618" y="2480"/>
                  </a:lnTo>
                  <a:lnTo>
                    <a:pt x="617" y="2480"/>
                  </a:lnTo>
                  <a:lnTo>
                    <a:pt x="617" y="2479"/>
                  </a:lnTo>
                  <a:lnTo>
                    <a:pt x="614" y="2479"/>
                  </a:lnTo>
                  <a:lnTo>
                    <a:pt x="603" y="2472"/>
                  </a:lnTo>
                  <a:lnTo>
                    <a:pt x="588" y="2462"/>
                  </a:lnTo>
                  <a:lnTo>
                    <a:pt x="569" y="2450"/>
                  </a:lnTo>
                  <a:lnTo>
                    <a:pt x="550" y="2436"/>
                  </a:lnTo>
                  <a:lnTo>
                    <a:pt x="530" y="2424"/>
                  </a:lnTo>
                  <a:lnTo>
                    <a:pt x="512" y="2414"/>
                  </a:lnTo>
                  <a:lnTo>
                    <a:pt x="504" y="2411"/>
                  </a:lnTo>
                  <a:lnTo>
                    <a:pt x="495" y="2409"/>
                  </a:lnTo>
                  <a:lnTo>
                    <a:pt x="488" y="2409"/>
                  </a:lnTo>
                  <a:lnTo>
                    <a:pt x="483" y="2411"/>
                  </a:lnTo>
                  <a:lnTo>
                    <a:pt x="485" y="2434"/>
                  </a:lnTo>
                  <a:lnTo>
                    <a:pt x="488" y="2458"/>
                  </a:lnTo>
                  <a:lnTo>
                    <a:pt x="492" y="2483"/>
                  </a:lnTo>
                  <a:lnTo>
                    <a:pt x="495" y="2507"/>
                  </a:lnTo>
                  <a:lnTo>
                    <a:pt x="489" y="2508"/>
                  </a:lnTo>
                  <a:lnTo>
                    <a:pt x="484" y="2509"/>
                  </a:lnTo>
                  <a:lnTo>
                    <a:pt x="484" y="2506"/>
                  </a:lnTo>
                  <a:lnTo>
                    <a:pt x="484" y="2502"/>
                  </a:lnTo>
                  <a:lnTo>
                    <a:pt x="473" y="2507"/>
                  </a:lnTo>
                  <a:lnTo>
                    <a:pt x="463" y="2511"/>
                  </a:lnTo>
                  <a:lnTo>
                    <a:pt x="453" y="2514"/>
                  </a:lnTo>
                  <a:lnTo>
                    <a:pt x="443" y="2516"/>
                  </a:lnTo>
                  <a:lnTo>
                    <a:pt x="433" y="2516"/>
                  </a:lnTo>
                  <a:lnTo>
                    <a:pt x="423" y="2515"/>
                  </a:lnTo>
                  <a:lnTo>
                    <a:pt x="417" y="2514"/>
                  </a:lnTo>
                  <a:lnTo>
                    <a:pt x="412" y="2512"/>
                  </a:lnTo>
                  <a:lnTo>
                    <a:pt x="407" y="2510"/>
                  </a:lnTo>
                  <a:lnTo>
                    <a:pt x="402" y="2507"/>
                  </a:lnTo>
                  <a:lnTo>
                    <a:pt x="401" y="2492"/>
                  </a:lnTo>
                  <a:lnTo>
                    <a:pt x="400" y="2479"/>
                  </a:lnTo>
                  <a:lnTo>
                    <a:pt x="393" y="2478"/>
                  </a:lnTo>
                  <a:lnTo>
                    <a:pt x="385" y="2478"/>
                  </a:lnTo>
                  <a:lnTo>
                    <a:pt x="385" y="2463"/>
                  </a:lnTo>
                  <a:lnTo>
                    <a:pt x="386" y="2450"/>
                  </a:lnTo>
                  <a:lnTo>
                    <a:pt x="387" y="2435"/>
                  </a:lnTo>
                  <a:lnTo>
                    <a:pt x="388" y="2421"/>
                  </a:lnTo>
                  <a:lnTo>
                    <a:pt x="407" y="2413"/>
                  </a:lnTo>
                  <a:lnTo>
                    <a:pt x="427" y="2407"/>
                  </a:lnTo>
                  <a:lnTo>
                    <a:pt x="445" y="2401"/>
                  </a:lnTo>
                  <a:lnTo>
                    <a:pt x="465" y="2395"/>
                  </a:lnTo>
                  <a:lnTo>
                    <a:pt x="466" y="2388"/>
                  </a:lnTo>
                  <a:lnTo>
                    <a:pt x="468" y="2383"/>
                  </a:lnTo>
                  <a:lnTo>
                    <a:pt x="471" y="2383"/>
                  </a:lnTo>
                  <a:lnTo>
                    <a:pt x="476" y="2383"/>
                  </a:lnTo>
                  <a:lnTo>
                    <a:pt x="476" y="2336"/>
                  </a:lnTo>
                  <a:lnTo>
                    <a:pt x="474" y="2311"/>
                  </a:lnTo>
                  <a:lnTo>
                    <a:pt x="474" y="2304"/>
                  </a:lnTo>
                  <a:lnTo>
                    <a:pt x="473" y="2301"/>
                  </a:lnTo>
                  <a:lnTo>
                    <a:pt x="472" y="2300"/>
                  </a:lnTo>
                  <a:lnTo>
                    <a:pt x="471" y="2300"/>
                  </a:lnTo>
                  <a:lnTo>
                    <a:pt x="438" y="2296"/>
                  </a:lnTo>
                  <a:lnTo>
                    <a:pt x="405" y="2293"/>
                  </a:lnTo>
                  <a:lnTo>
                    <a:pt x="373" y="2291"/>
                  </a:lnTo>
                  <a:lnTo>
                    <a:pt x="341" y="2288"/>
                  </a:lnTo>
                  <a:lnTo>
                    <a:pt x="309" y="2287"/>
                  </a:lnTo>
                  <a:lnTo>
                    <a:pt x="277" y="2286"/>
                  </a:lnTo>
                  <a:lnTo>
                    <a:pt x="246" y="2285"/>
                  </a:lnTo>
                  <a:lnTo>
                    <a:pt x="216" y="2285"/>
                  </a:lnTo>
                  <a:lnTo>
                    <a:pt x="191" y="2281"/>
                  </a:lnTo>
                  <a:lnTo>
                    <a:pt x="168" y="2277"/>
                  </a:lnTo>
                  <a:lnTo>
                    <a:pt x="144" y="2273"/>
                  </a:lnTo>
                  <a:lnTo>
                    <a:pt x="119" y="2270"/>
                  </a:lnTo>
                  <a:lnTo>
                    <a:pt x="117" y="2254"/>
                  </a:lnTo>
                  <a:lnTo>
                    <a:pt x="114" y="2237"/>
                  </a:lnTo>
                  <a:lnTo>
                    <a:pt x="112" y="2220"/>
                  </a:lnTo>
                  <a:lnTo>
                    <a:pt x="108" y="2204"/>
                  </a:lnTo>
                  <a:lnTo>
                    <a:pt x="100" y="2202"/>
                  </a:lnTo>
                  <a:lnTo>
                    <a:pt x="93" y="2200"/>
                  </a:lnTo>
                  <a:lnTo>
                    <a:pt x="85" y="2198"/>
                  </a:lnTo>
                  <a:lnTo>
                    <a:pt x="77" y="2196"/>
                  </a:lnTo>
                  <a:lnTo>
                    <a:pt x="74" y="2199"/>
                  </a:lnTo>
                  <a:lnTo>
                    <a:pt x="70" y="2202"/>
                  </a:lnTo>
                  <a:lnTo>
                    <a:pt x="57" y="2172"/>
                  </a:lnTo>
                  <a:lnTo>
                    <a:pt x="43" y="2145"/>
                  </a:lnTo>
                  <a:lnTo>
                    <a:pt x="36" y="2131"/>
                  </a:lnTo>
                  <a:lnTo>
                    <a:pt x="30" y="2118"/>
                  </a:lnTo>
                  <a:lnTo>
                    <a:pt x="24" y="2102"/>
                  </a:lnTo>
                  <a:lnTo>
                    <a:pt x="19" y="2086"/>
                  </a:lnTo>
                  <a:lnTo>
                    <a:pt x="12" y="2085"/>
                  </a:lnTo>
                  <a:lnTo>
                    <a:pt x="7" y="2084"/>
                  </a:lnTo>
                  <a:lnTo>
                    <a:pt x="4" y="2070"/>
                  </a:lnTo>
                  <a:lnTo>
                    <a:pt x="2" y="2060"/>
                  </a:lnTo>
                  <a:lnTo>
                    <a:pt x="1" y="2047"/>
                  </a:lnTo>
                  <a:lnTo>
                    <a:pt x="0" y="2028"/>
                  </a:lnTo>
                  <a:lnTo>
                    <a:pt x="16" y="2024"/>
                  </a:lnTo>
                  <a:lnTo>
                    <a:pt x="32" y="2022"/>
                  </a:lnTo>
                  <a:lnTo>
                    <a:pt x="48" y="2020"/>
                  </a:lnTo>
                  <a:lnTo>
                    <a:pt x="66" y="2018"/>
                  </a:lnTo>
                  <a:lnTo>
                    <a:pt x="67" y="2018"/>
                  </a:lnTo>
                  <a:lnTo>
                    <a:pt x="68" y="2017"/>
                  </a:lnTo>
                  <a:lnTo>
                    <a:pt x="68" y="2014"/>
                  </a:lnTo>
                  <a:lnTo>
                    <a:pt x="69" y="2010"/>
                  </a:lnTo>
                  <a:lnTo>
                    <a:pt x="69" y="1989"/>
                  </a:lnTo>
                  <a:lnTo>
                    <a:pt x="69" y="1950"/>
                  </a:lnTo>
                  <a:lnTo>
                    <a:pt x="61" y="1950"/>
                  </a:lnTo>
                  <a:lnTo>
                    <a:pt x="52" y="1950"/>
                  </a:lnTo>
                  <a:lnTo>
                    <a:pt x="45" y="1950"/>
                  </a:lnTo>
                  <a:lnTo>
                    <a:pt x="37" y="1950"/>
                  </a:lnTo>
                  <a:lnTo>
                    <a:pt x="42" y="1937"/>
                  </a:lnTo>
                  <a:lnTo>
                    <a:pt x="47" y="1925"/>
                  </a:lnTo>
                  <a:lnTo>
                    <a:pt x="53" y="1912"/>
                  </a:lnTo>
                  <a:lnTo>
                    <a:pt x="60" y="1900"/>
                  </a:lnTo>
                  <a:lnTo>
                    <a:pt x="71" y="1897"/>
                  </a:lnTo>
                  <a:lnTo>
                    <a:pt x="83" y="1894"/>
                  </a:lnTo>
                  <a:lnTo>
                    <a:pt x="92" y="1891"/>
                  </a:lnTo>
                  <a:lnTo>
                    <a:pt x="102" y="1887"/>
                  </a:lnTo>
                  <a:lnTo>
                    <a:pt x="112" y="1884"/>
                  </a:lnTo>
                  <a:lnTo>
                    <a:pt x="122" y="1883"/>
                  </a:lnTo>
                  <a:lnTo>
                    <a:pt x="133" y="1882"/>
                  </a:lnTo>
                  <a:lnTo>
                    <a:pt x="147" y="1884"/>
                  </a:lnTo>
                  <a:lnTo>
                    <a:pt x="150" y="1871"/>
                  </a:lnTo>
                  <a:lnTo>
                    <a:pt x="151" y="1857"/>
                  </a:lnTo>
                  <a:lnTo>
                    <a:pt x="153" y="1836"/>
                  </a:lnTo>
                  <a:lnTo>
                    <a:pt x="155" y="1798"/>
                  </a:lnTo>
                  <a:lnTo>
                    <a:pt x="164" y="1797"/>
                  </a:lnTo>
                  <a:lnTo>
                    <a:pt x="173" y="1797"/>
                  </a:lnTo>
                  <a:lnTo>
                    <a:pt x="182" y="1797"/>
                  </a:lnTo>
                  <a:lnTo>
                    <a:pt x="192" y="1797"/>
                  </a:lnTo>
                  <a:lnTo>
                    <a:pt x="192" y="1785"/>
                  </a:lnTo>
                  <a:lnTo>
                    <a:pt x="192" y="1773"/>
                  </a:lnTo>
                  <a:lnTo>
                    <a:pt x="192" y="1762"/>
                  </a:lnTo>
                  <a:lnTo>
                    <a:pt x="193" y="1751"/>
                  </a:lnTo>
                  <a:lnTo>
                    <a:pt x="188" y="1744"/>
                  </a:lnTo>
                  <a:lnTo>
                    <a:pt x="182" y="1738"/>
                  </a:lnTo>
                  <a:lnTo>
                    <a:pt x="181" y="1711"/>
                  </a:lnTo>
                  <a:lnTo>
                    <a:pt x="180" y="1685"/>
                  </a:lnTo>
                  <a:lnTo>
                    <a:pt x="181" y="1658"/>
                  </a:lnTo>
                  <a:lnTo>
                    <a:pt x="182" y="1631"/>
                  </a:lnTo>
                  <a:lnTo>
                    <a:pt x="184" y="1603"/>
                  </a:lnTo>
                  <a:lnTo>
                    <a:pt x="187" y="1576"/>
                  </a:lnTo>
                  <a:lnTo>
                    <a:pt x="190" y="1549"/>
                  </a:lnTo>
                  <a:lnTo>
                    <a:pt x="195" y="1522"/>
                  </a:lnTo>
                  <a:lnTo>
                    <a:pt x="203" y="1468"/>
                  </a:lnTo>
                  <a:lnTo>
                    <a:pt x="210" y="1413"/>
                  </a:lnTo>
                  <a:lnTo>
                    <a:pt x="214" y="1386"/>
                  </a:lnTo>
                  <a:lnTo>
                    <a:pt x="217" y="1361"/>
                  </a:lnTo>
                  <a:lnTo>
                    <a:pt x="220" y="1334"/>
                  </a:lnTo>
                  <a:lnTo>
                    <a:pt x="221" y="1307"/>
                  </a:lnTo>
                  <a:lnTo>
                    <a:pt x="215" y="1306"/>
                  </a:lnTo>
                  <a:lnTo>
                    <a:pt x="208" y="1305"/>
                  </a:lnTo>
                  <a:lnTo>
                    <a:pt x="214" y="1259"/>
                  </a:lnTo>
                  <a:lnTo>
                    <a:pt x="220" y="1212"/>
                  </a:lnTo>
                  <a:lnTo>
                    <a:pt x="227" y="1167"/>
                  </a:lnTo>
                  <a:lnTo>
                    <a:pt x="234" y="1120"/>
                  </a:lnTo>
                  <a:lnTo>
                    <a:pt x="239" y="1074"/>
                  </a:lnTo>
                  <a:lnTo>
                    <a:pt x="245" y="1028"/>
                  </a:lnTo>
                  <a:lnTo>
                    <a:pt x="249" y="982"/>
                  </a:lnTo>
                  <a:lnTo>
                    <a:pt x="253" y="935"/>
                  </a:lnTo>
                  <a:lnTo>
                    <a:pt x="243" y="934"/>
                  </a:lnTo>
                  <a:lnTo>
                    <a:pt x="234" y="934"/>
                  </a:lnTo>
                  <a:lnTo>
                    <a:pt x="224" y="933"/>
                  </a:lnTo>
                  <a:lnTo>
                    <a:pt x="215" y="933"/>
                  </a:lnTo>
                  <a:lnTo>
                    <a:pt x="215" y="928"/>
                  </a:lnTo>
                  <a:lnTo>
                    <a:pt x="216" y="924"/>
                  </a:lnTo>
                  <a:lnTo>
                    <a:pt x="218" y="919"/>
                  </a:lnTo>
                  <a:lnTo>
                    <a:pt x="221" y="914"/>
                  </a:lnTo>
                  <a:lnTo>
                    <a:pt x="228" y="904"/>
                  </a:lnTo>
                  <a:lnTo>
                    <a:pt x="236" y="895"/>
                  </a:lnTo>
                  <a:lnTo>
                    <a:pt x="254" y="876"/>
                  </a:lnTo>
                  <a:lnTo>
                    <a:pt x="268" y="862"/>
                  </a:lnTo>
                  <a:lnTo>
                    <a:pt x="270" y="846"/>
                  </a:lnTo>
                  <a:lnTo>
                    <a:pt x="272" y="832"/>
                  </a:lnTo>
                  <a:lnTo>
                    <a:pt x="274" y="817"/>
                  </a:lnTo>
                  <a:lnTo>
                    <a:pt x="276" y="803"/>
                  </a:lnTo>
                  <a:lnTo>
                    <a:pt x="281" y="803"/>
                  </a:lnTo>
                  <a:lnTo>
                    <a:pt x="284" y="803"/>
                  </a:lnTo>
                  <a:lnTo>
                    <a:pt x="285" y="782"/>
                  </a:lnTo>
                  <a:lnTo>
                    <a:pt x="286" y="761"/>
                  </a:lnTo>
                  <a:lnTo>
                    <a:pt x="287" y="740"/>
                  </a:lnTo>
                  <a:lnTo>
                    <a:pt x="289" y="720"/>
                  </a:lnTo>
                  <a:lnTo>
                    <a:pt x="302" y="616"/>
                  </a:lnTo>
                  <a:lnTo>
                    <a:pt x="312" y="539"/>
                  </a:lnTo>
                  <a:lnTo>
                    <a:pt x="319" y="482"/>
                  </a:lnTo>
                  <a:lnTo>
                    <a:pt x="324" y="444"/>
                  </a:lnTo>
                  <a:lnTo>
                    <a:pt x="327" y="419"/>
                  </a:lnTo>
                  <a:lnTo>
                    <a:pt x="330" y="403"/>
                  </a:lnTo>
                  <a:lnTo>
                    <a:pt x="332" y="394"/>
                  </a:lnTo>
                  <a:lnTo>
                    <a:pt x="334" y="386"/>
                  </a:lnTo>
                  <a:lnTo>
                    <a:pt x="325" y="382"/>
                  </a:lnTo>
                  <a:lnTo>
                    <a:pt x="317" y="378"/>
                  </a:lnTo>
                  <a:lnTo>
                    <a:pt x="311" y="374"/>
                  </a:lnTo>
                  <a:lnTo>
                    <a:pt x="306" y="369"/>
                  </a:lnTo>
                  <a:lnTo>
                    <a:pt x="303" y="364"/>
                  </a:lnTo>
                  <a:lnTo>
                    <a:pt x="301" y="358"/>
                  </a:lnTo>
                  <a:lnTo>
                    <a:pt x="300" y="351"/>
                  </a:lnTo>
                  <a:lnTo>
                    <a:pt x="300" y="345"/>
                  </a:lnTo>
                  <a:lnTo>
                    <a:pt x="301" y="339"/>
                  </a:lnTo>
                  <a:lnTo>
                    <a:pt x="302" y="333"/>
                  </a:lnTo>
                  <a:lnTo>
                    <a:pt x="305" y="325"/>
                  </a:lnTo>
                  <a:lnTo>
                    <a:pt x="308" y="318"/>
                  </a:lnTo>
                  <a:lnTo>
                    <a:pt x="315" y="304"/>
                  </a:lnTo>
                  <a:lnTo>
                    <a:pt x="322" y="289"/>
                  </a:lnTo>
                  <a:lnTo>
                    <a:pt x="317" y="257"/>
                  </a:lnTo>
                  <a:lnTo>
                    <a:pt x="310" y="225"/>
                  </a:lnTo>
                  <a:lnTo>
                    <a:pt x="301" y="193"/>
                  </a:lnTo>
                  <a:lnTo>
                    <a:pt x="292" y="162"/>
                  </a:lnTo>
                  <a:lnTo>
                    <a:pt x="290" y="144"/>
                  </a:lnTo>
                  <a:lnTo>
                    <a:pt x="288" y="127"/>
                  </a:lnTo>
                  <a:lnTo>
                    <a:pt x="286" y="111"/>
                  </a:lnTo>
                  <a:lnTo>
                    <a:pt x="284" y="93"/>
                  </a:lnTo>
                  <a:lnTo>
                    <a:pt x="281" y="93"/>
                  </a:lnTo>
                  <a:lnTo>
                    <a:pt x="276" y="93"/>
                  </a:lnTo>
                  <a:lnTo>
                    <a:pt x="276" y="79"/>
                  </a:lnTo>
                  <a:lnTo>
                    <a:pt x="276" y="66"/>
                  </a:lnTo>
                  <a:lnTo>
                    <a:pt x="272" y="66"/>
                  </a:lnTo>
                  <a:lnTo>
                    <a:pt x="268" y="66"/>
                  </a:lnTo>
                  <a:lnTo>
                    <a:pt x="268" y="65"/>
                  </a:lnTo>
                  <a:lnTo>
                    <a:pt x="268" y="64"/>
                  </a:lnTo>
                  <a:lnTo>
                    <a:pt x="269" y="64"/>
                  </a:lnTo>
                  <a:lnTo>
                    <a:pt x="270" y="63"/>
                  </a:lnTo>
                  <a:lnTo>
                    <a:pt x="276" y="61"/>
                  </a:lnTo>
                  <a:lnTo>
                    <a:pt x="289" y="58"/>
                  </a:lnTo>
                  <a:lnTo>
                    <a:pt x="286" y="46"/>
                  </a:lnTo>
                  <a:lnTo>
                    <a:pt x="283" y="36"/>
                  </a:lnTo>
                  <a:lnTo>
                    <a:pt x="296" y="36"/>
                  </a:lnTo>
                  <a:lnTo>
                    <a:pt x="311" y="36"/>
                  </a:lnTo>
                  <a:lnTo>
                    <a:pt x="311" y="23"/>
                  </a:lnTo>
                  <a:lnTo>
                    <a:pt x="312" y="9"/>
                  </a:lnTo>
                  <a:lnTo>
                    <a:pt x="326" y="8"/>
                  </a:lnTo>
                  <a:lnTo>
                    <a:pt x="341" y="7"/>
                  </a:lnTo>
                  <a:lnTo>
                    <a:pt x="341" y="4"/>
                  </a:lnTo>
                  <a:lnTo>
                    <a:pt x="343" y="1"/>
                  </a:lnTo>
                  <a:lnTo>
                    <a:pt x="352" y="0"/>
                  </a:lnTo>
                  <a:lnTo>
                    <a:pt x="361" y="0"/>
                  </a:lnTo>
                  <a:lnTo>
                    <a:pt x="366" y="11"/>
                  </a:lnTo>
                  <a:lnTo>
                    <a:pt x="369" y="24"/>
                  </a:lnTo>
                  <a:lnTo>
                    <a:pt x="387" y="28"/>
                  </a:lnTo>
                  <a:lnTo>
                    <a:pt x="403" y="32"/>
                  </a:lnTo>
                  <a:lnTo>
                    <a:pt x="410" y="34"/>
                  </a:lnTo>
                  <a:lnTo>
                    <a:pt x="417" y="36"/>
                  </a:lnTo>
                  <a:lnTo>
                    <a:pt x="423" y="39"/>
                  </a:lnTo>
                  <a:lnTo>
                    <a:pt x="429" y="42"/>
                  </a:lnTo>
                  <a:lnTo>
                    <a:pt x="434" y="46"/>
                  </a:lnTo>
                  <a:lnTo>
                    <a:pt x="438" y="51"/>
                  </a:lnTo>
                  <a:lnTo>
                    <a:pt x="442" y="56"/>
                  </a:lnTo>
                  <a:lnTo>
                    <a:pt x="445" y="61"/>
                  </a:lnTo>
                  <a:lnTo>
                    <a:pt x="449" y="68"/>
                  </a:lnTo>
                  <a:lnTo>
                    <a:pt x="451" y="76"/>
                  </a:lnTo>
                  <a:lnTo>
                    <a:pt x="453" y="85"/>
                  </a:lnTo>
                  <a:lnTo>
                    <a:pt x="454" y="95"/>
                  </a:lnTo>
                  <a:lnTo>
                    <a:pt x="457" y="99"/>
                  </a:lnTo>
                  <a:lnTo>
                    <a:pt x="460" y="101"/>
                  </a:lnTo>
                  <a:lnTo>
                    <a:pt x="466" y="104"/>
                  </a:lnTo>
                  <a:lnTo>
                    <a:pt x="477" y="110"/>
                  </a:lnTo>
                  <a:lnTo>
                    <a:pt x="479" y="121"/>
                  </a:lnTo>
                  <a:lnTo>
                    <a:pt x="481" y="131"/>
                  </a:lnTo>
                  <a:lnTo>
                    <a:pt x="487" y="132"/>
                  </a:lnTo>
                  <a:lnTo>
                    <a:pt x="493" y="133"/>
                  </a:lnTo>
                  <a:lnTo>
                    <a:pt x="498" y="150"/>
                  </a:lnTo>
                  <a:lnTo>
                    <a:pt x="504" y="162"/>
                  </a:lnTo>
                  <a:lnTo>
                    <a:pt x="507" y="167"/>
                  </a:lnTo>
                  <a:lnTo>
                    <a:pt x="512" y="171"/>
                  </a:lnTo>
                  <a:lnTo>
                    <a:pt x="517" y="175"/>
                  </a:lnTo>
                  <a:lnTo>
                    <a:pt x="525" y="179"/>
                  </a:lnTo>
                  <a:lnTo>
                    <a:pt x="526" y="186"/>
                  </a:lnTo>
                  <a:lnTo>
                    <a:pt x="528" y="193"/>
                  </a:lnTo>
                  <a:lnTo>
                    <a:pt x="532" y="198"/>
                  </a:lnTo>
                  <a:lnTo>
                    <a:pt x="535" y="203"/>
                  </a:lnTo>
                  <a:lnTo>
                    <a:pt x="538" y="207"/>
                  </a:lnTo>
                  <a:lnTo>
                    <a:pt x="542" y="210"/>
                  </a:lnTo>
                  <a:lnTo>
                    <a:pt x="546" y="213"/>
                  </a:lnTo>
                  <a:lnTo>
                    <a:pt x="551" y="215"/>
                  </a:lnTo>
                  <a:lnTo>
                    <a:pt x="574" y="223"/>
                  </a:lnTo>
                  <a:lnTo>
                    <a:pt x="601" y="231"/>
                  </a:lnTo>
                  <a:lnTo>
                    <a:pt x="603" y="247"/>
                  </a:lnTo>
                  <a:lnTo>
                    <a:pt x="604" y="258"/>
                  </a:lnTo>
                  <a:lnTo>
                    <a:pt x="604" y="274"/>
                  </a:lnTo>
                  <a:lnTo>
                    <a:pt x="603" y="296"/>
                  </a:lnTo>
                  <a:lnTo>
                    <a:pt x="622" y="298"/>
                  </a:lnTo>
                  <a:lnTo>
                    <a:pt x="640" y="300"/>
                  </a:lnTo>
                  <a:lnTo>
                    <a:pt x="659" y="303"/>
                  </a:lnTo>
                  <a:lnTo>
                    <a:pt x="679" y="305"/>
                  </a:lnTo>
                  <a:lnTo>
                    <a:pt x="680" y="310"/>
                  </a:lnTo>
                  <a:lnTo>
                    <a:pt x="682" y="316"/>
                  </a:lnTo>
                  <a:lnTo>
                    <a:pt x="696" y="318"/>
                  </a:lnTo>
                  <a:lnTo>
                    <a:pt x="711" y="320"/>
                  </a:lnTo>
                  <a:lnTo>
                    <a:pt x="712" y="331"/>
                  </a:lnTo>
                  <a:lnTo>
                    <a:pt x="713" y="340"/>
                  </a:lnTo>
                  <a:lnTo>
                    <a:pt x="716" y="348"/>
                  </a:lnTo>
                  <a:lnTo>
                    <a:pt x="719" y="355"/>
                  </a:lnTo>
                  <a:lnTo>
                    <a:pt x="722" y="364"/>
                  </a:lnTo>
                  <a:lnTo>
                    <a:pt x="727" y="371"/>
                  </a:lnTo>
                  <a:lnTo>
                    <a:pt x="733" y="379"/>
                  </a:lnTo>
                  <a:lnTo>
                    <a:pt x="739" y="387"/>
                  </a:lnTo>
                  <a:lnTo>
                    <a:pt x="735" y="390"/>
                  </a:lnTo>
                  <a:lnTo>
                    <a:pt x="731" y="394"/>
                  </a:lnTo>
                  <a:lnTo>
                    <a:pt x="727" y="398"/>
                  </a:lnTo>
                  <a:lnTo>
                    <a:pt x="725" y="403"/>
                  </a:lnTo>
                  <a:lnTo>
                    <a:pt x="721" y="416"/>
                  </a:lnTo>
                  <a:lnTo>
                    <a:pt x="719" y="426"/>
                  </a:lnTo>
                  <a:lnTo>
                    <a:pt x="726" y="428"/>
                  </a:lnTo>
                  <a:lnTo>
                    <a:pt x="735" y="430"/>
                  </a:lnTo>
                  <a:lnTo>
                    <a:pt x="735" y="434"/>
                  </a:lnTo>
                  <a:lnTo>
                    <a:pt x="735" y="438"/>
                  </a:lnTo>
                  <a:lnTo>
                    <a:pt x="757" y="442"/>
                  </a:lnTo>
                  <a:lnTo>
                    <a:pt x="780" y="445"/>
                  </a:lnTo>
                  <a:lnTo>
                    <a:pt x="803" y="448"/>
                  </a:lnTo>
                  <a:lnTo>
                    <a:pt x="826" y="452"/>
                  </a:lnTo>
                  <a:lnTo>
                    <a:pt x="852" y="453"/>
                  </a:lnTo>
                  <a:lnTo>
                    <a:pt x="877" y="455"/>
                  </a:lnTo>
                  <a:lnTo>
                    <a:pt x="903" y="457"/>
                  </a:lnTo>
                  <a:lnTo>
                    <a:pt x="929" y="460"/>
                  </a:lnTo>
                  <a:lnTo>
                    <a:pt x="971" y="465"/>
                  </a:lnTo>
                  <a:lnTo>
                    <a:pt x="999" y="471"/>
                  </a:lnTo>
                  <a:lnTo>
                    <a:pt x="1027" y="477"/>
                  </a:lnTo>
                  <a:lnTo>
                    <a:pt x="1069" y="487"/>
                  </a:lnTo>
                  <a:lnTo>
                    <a:pt x="1069" y="489"/>
                  </a:lnTo>
                  <a:lnTo>
                    <a:pt x="1069" y="492"/>
                  </a:lnTo>
                  <a:lnTo>
                    <a:pt x="1084" y="492"/>
                  </a:lnTo>
                  <a:lnTo>
                    <a:pt x="1100" y="492"/>
                  </a:lnTo>
                  <a:lnTo>
                    <a:pt x="1116" y="492"/>
                  </a:lnTo>
                  <a:lnTo>
                    <a:pt x="1132" y="492"/>
                  </a:lnTo>
                  <a:lnTo>
                    <a:pt x="1131" y="501"/>
                  </a:lnTo>
                  <a:lnTo>
                    <a:pt x="1130" y="510"/>
                  </a:lnTo>
                  <a:lnTo>
                    <a:pt x="1130" y="519"/>
                  </a:lnTo>
                  <a:lnTo>
                    <a:pt x="1129" y="528"/>
                  </a:lnTo>
                  <a:lnTo>
                    <a:pt x="1128" y="547"/>
                  </a:lnTo>
                  <a:lnTo>
                    <a:pt x="1127" y="567"/>
                  </a:lnTo>
                  <a:lnTo>
                    <a:pt x="1126" y="587"/>
                  </a:lnTo>
                  <a:lnTo>
                    <a:pt x="1125" y="606"/>
                  </a:lnTo>
                  <a:lnTo>
                    <a:pt x="1120" y="606"/>
                  </a:lnTo>
                  <a:lnTo>
                    <a:pt x="1116" y="606"/>
                  </a:lnTo>
                  <a:lnTo>
                    <a:pt x="1115" y="633"/>
                  </a:lnTo>
                  <a:lnTo>
                    <a:pt x="1115" y="660"/>
                  </a:lnTo>
                  <a:lnTo>
                    <a:pt x="1114" y="687"/>
                  </a:lnTo>
                  <a:lnTo>
                    <a:pt x="1113" y="714"/>
                  </a:lnTo>
                  <a:lnTo>
                    <a:pt x="1112" y="733"/>
                  </a:lnTo>
                  <a:lnTo>
                    <a:pt x="1110" y="751"/>
                  </a:lnTo>
                  <a:lnTo>
                    <a:pt x="1107" y="769"/>
                  </a:lnTo>
                  <a:lnTo>
                    <a:pt x="1104" y="788"/>
                  </a:lnTo>
                  <a:lnTo>
                    <a:pt x="1101" y="807"/>
                  </a:lnTo>
                  <a:lnTo>
                    <a:pt x="1099" y="825"/>
                  </a:lnTo>
                  <a:lnTo>
                    <a:pt x="1097" y="844"/>
                  </a:lnTo>
                  <a:lnTo>
                    <a:pt x="1098" y="864"/>
                  </a:lnTo>
                  <a:lnTo>
                    <a:pt x="1108" y="866"/>
                  </a:lnTo>
                  <a:lnTo>
                    <a:pt x="1120" y="869"/>
                  </a:lnTo>
                  <a:lnTo>
                    <a:pt x="1120" y="864"/>
                  </a:lnTo>
                  <a:lnTo>
                    <a:pt x="1120" y="861"/>
                  </a:lnTo>
                  <a:lnTo>
                    <a:pt x="1131" y="861"/>
                  </a:lnTo>
                  <a:lnTo>
                    <a:pt x="1142" y="861"/>
                  </a:lnTo>
                  <a:lnTo>
                    <a:pt x="1153" y="861"/>
                  </a:lnTo>
                  <a:lnTo>
                    <a:pt x="1164" y="861"/>
                  </a:lnTo>
                  <a:lnTo>
                    <a:pt x="1164" y="864"/>
                  </a:lnTo>
                  <a:lnTo>
                    <a:pt x="1164" y="869"/>
                  </a:lnTo>
                  <a:lnTo>
                    <a:pt x="1175" y="869"/>
                  </a:lnTo>
                  <a:lnTo>
                    <a:pt x="1186" y="869"/>
                  </a:lnTo>
                  <a:lnTo>
                    <a:pt x="1183" y="882"/>
                  </a:lnTo>
                  <a:lnTo>
                    <a:pt x="1180" y="899"/>
                  </a:lnTo>
                  <a:lnTo>
                    <a:pt x="1176" y="932"/>
                  </a:lnTo>
                  <a:lnTo>
                    <a:pt x="1171" y="991"/>
                  </a:lnTo>
                  <a:lnTo>
                    <a:pt x="1179" y="995"/>
                  </a:lnTo>
                  <a:lnTo>
                    <a:pt x="1186" y="999"/>
                  </a:lnTo>
                  <a:lnTo>
                    <a:pt x="1194" y="1000"/>
                  </a:lnTo>
                  <a:lnTo>
                    <a:pt x="1202" y="1001"/>
                  </a:lnTo>
                  <a:lnTo>
                    <a:pt x="1219" y="1002"/>
                  </a:lnTo>
                  <a:lnTo>
                    <a:pt x="1236" y="1003"/>
                  </a:lnTo>
                  <a:lnTo>
                    <a:pt x="1232" y="1026"/>
                  </a:lnTo>
                  <a:lnTo>
                    <a:pt x="1229" y="1048"/>
                  </a:lnTo>
                  <a:lnTo>
                    <a:pt x="1226" y="1072"/>
                  </a:lnTo>
                  <a:lnTo>
                    <a:pt x="1223" y="1096"/>
                  </a:lnTo>
                  <a:lnTo>
                    <a:pt x="1221" y="1120"/>
                  </a:lnTo>
                  <a:lnTo>
                    <a:pt x="1219" y="1145"/>
                  </a:lnTo>
                  <a:lnTo>
                    <a:pt x="1217" y="1168"/>
                  </a:lnTo>
                  <a:lnTo>
                    <a:pt x="1217" y="1191"/>
                  </a:lnTo>
                  <a:lnTo>
                    <a:pt x="1237" y="1194"/>
                  </a:lnTo>
                  <a:lnTo>
                    <a:pt x="1257" y="1197"/>
                  </a:lnTo>
                  <a:lnTo>
                    <a:pt x="1277" y="1200"/>
                  </a:lnTo>
                  <a:lnTo>
                    <a:pt x="1298" y="1203"/>
                  </a:lnTo>
                  <a:lnTo>
                    <a:pt x="1291" y="1218"/>
                  </a:lnTo>
                  <a:lnTo>
                    <a:pt x="1285" y="1228"/>
                  </a:lnTo>
                  <a:lnTo>
                    <a:pt x="1285" y="1232"/>
                  </a:lnTo>
                  <a:lnTo>
                    <a:pt x="1286" y="1237"/>
                  </a:lnTo>
                  <a:lnTo>
                    <a:pt x="1290" y="1243"/>
                  </a:lnTo>
                  <a:lnTo>
                    <a:pt x="1296" y="1252"/>
                  </a:lnTo>
                  <a:lnTo>
                    <a:pt x="1288" y="1255"/>
                  </a:lnTo>
                  <a:lnTo>
                    <a:pt x="1283" y="1258"/>
                  </a:lnTo>
                  <a:lnTo>
                    <a:pt x="1279" y="1262"/>
                  </a:lnTo>
                  <a:lnTo>
                    <a:pt x="1276" y="1267"/>
                  </a:lnTo>
                  <a:lnTo>
                    <a:pt x="1272" y="1279"/>
                  </a:lnTo>
                  <a:lnTo>
                    <a:pt x="1269" y="1293"/>
                  </a:lnTo>
                  <a:lnTo>
                    <a:pt x="1266" y="1316"/>
                  </a:lnTo>
                  <a:lnTo>
                    <a:pt x="1264" y="1340"/>
                  </a:lnTo>
                  <a:lnTo>
                    <a:pt x="1262" y="1364"/>
                  </a:lnTo>
                  <a:lnTo>
                    <a:pt x="1259" y="1389"/>
                  </a:lnTo>
                  <a:lnTo>
                    <a:pt x="1270" y="1389"/>
                  </a:lnTo>
                  <a:lnTo>
                    <a:pt x="1280" y="1389"/>
                  </a:lnTo>
                  <a:lnTo>
                    <a:pt x="1286" y="1419"/>
                  </a:lnTo>
                  <a:lnTo>
                    <a:pt x="1288" y="1444"/>
                  </a:lnTo>
                  <a:lnTo>
                    <a:pt x="1288" y="1450"/>
                  </a:lnTo>
                  <a:lnTo>
                    <a:pt x="1287" y="1455"/>
                  </a:lnTo>
                  <a:lnTo>
                    <a:pt x="1284" y="1461"/>
                  </a:lnTo>
                  <a:lnTo>
                    <a:pt x="1281" y="1466"/>
                  </a:lnTo>
                  <a:lnTo>
                    <a:pt x="1277" y="1473"/>
                  </a:lnTo>
                  <a:lnTo>
                    <a:pt x="1272" y="1479"/>
                  </a:lnTo>
                  <a:lnTo>
                    <a:pt x="1265" y="1485"/>
                  </a:lnTo>
                  <a:lnTo>
                    <a:pt x="1256" y="1491"/>
                  </a:lnTo>
                  <a:lnTo>
                    <a:pt x="1254" y="1502"/>
                  </a:lnTo>
                  <a:lnTo>
                    <a:pt x="1254" y="1514"/>
                  </a:lnTo>
                  <a:lnTo>
                    <a:pt x="1283" y="1516"/>
                  </a:lnTo>
                  <a:lnTo>
                    <a:pt x="1312" y="1518"/>
                  </a:lnTo>
                  <a:lnTo>
                    <a:pt x="1341" y="1520"/>
                  </a:lnTo>
                  <a:lnTo>
                    <a:pt x="1371" y="1523"/>
                  </a:lnTo>
                  <a:lnTo>
                    <a:pt x="1369" y="1539"/>
                  </a:lnTo>
                  <a:lnTo>
                    <a:pt x="1368" y="1555"/>
                  </a:lnTo>
                  <a:lnTo>
                    <a:pt x="1367" y="1570"/>
                  </a:lnTo>
                  <a:lnTo>
                    <a:pt x="1366" y="1587"/>
                  </a:lnTo>
                  <a:lnTo>
                    <a:pt x="1383" y="1590"/>
                  </a:lnTo>
                  <a:lnTo>
                    <a:pt x="1398" y="1592"/>
                  </a:lnTo>
                  <a:lnTo>
                    <a:pt x="1415" y="1595"/>
                  </a:lnTo>
                  <a:lnTo>
                    <a:pt x="1431" y="1598"/>
                  </a:lnTo>
                  <a:lnTo>
                    <a:pt x="1431" y="1606"/>
                  </a:lnTo>
                  <a:lnTo>
                    <a:pt x="1431" y="1615"/>
                  </a:lnTo>
                  <a:lnTo>
                    <a:pt x="1431" y="1623"/>
                  </a:lnTo>
                  <a:lnTo>
                    <a:pt x="1431" y="1631"/>
                  </a:lnTo>
                  <a:lnTo>
                    <a:pt x="1423" y="1633"/>
                  </a:lnTo>
                  <a:lnTo>
                    <a:pt x="1418" y="1636"/>
                  </a:lnTo>
                  <a:lnTo>
                    <a:pt x="1414" y="1641"/>
                  </a:lnTo>
                  <a:lnTo>
                    <a:pt x="1413" y="1645"/>
                  </a:lnTo>
                  <a:lnTo>
                    <a:pt x="1412" y="1649"/>
                  </a:lnTo>
                  <a:lnTo>
                    <a:pt x="1413" y="1654"/>
                  </a:lnTo>
                  <a:lnTo>
                    <a:pt x="1415" y="1659"/>
                  </a:lnTo>
                  <a:lnTo>
                    <a:pt x="1418" y="1664"/>
                  </a:lnTo>
                  <a:lnTo>
                    <a:pt x="1425" y="1675"/>
                  </a:lnTo>
                  <a:lnTo>
                    <a:pt x="1435" y="1685"/>
                  </a:lnTo>
                  <a:lnTo>
                    <a:pt x="1443" y="1694"/>
                  </a:lnTo>
                  <a:lnTo>
                    <a:pt x="1451" y="1701"/>
                  </a:lnTo>
                  <a:lnTo>
                    <a:pt x="1453" y="1722"/>
                  </a:lnTo>
                  <a:lnTo>
                    <a:pt x="1455" y="1741"/>
                  </a:lnTo>
                  <a:lnTo>
                    <a:pt x="1457" y="1761"/>
                  </a:lnTo>
                  <a:lnTo>
                    <a:pt x="1461" y="1781"/>
                  </a:lnTo>
                  <a:lnTo>
                    <a:pt x="1471" y="1781"/>
                  </a:lnTo>
                  <a:lnTo>
                    <a:pt x="1483" y="1783"/>
                  </a:lnTo>
                  <a:lnTo>
                    <a:pt x="1483" y="1798"/>
                  </a:lnTo>
                  <a:lnTo>
                    <a:pt x="1483" y="1813"/>
                  </a:lnTo>
                  <a:lnTo>
                    <a:pt x="1483" y="1828"/>
                  </a:lnTo>
                  <a:lnTo>
                    <a:pt x="1483" y="1845"/>
                  </a:lnTo>
                  <a:lnTo>
                    <a:pt x="1491" y="1846"/>
                  </a:lnTo>
                  <a:lnTo>
                    <a:pt x="1499" y="1848"/>
                  </a:lnTo>
                  <a:lnTo>
                    <a:pt x="1502" y="1854"/>
                  </a:lnTo>
                  <a:lnTo>
                    <a:pt x="1506" y="1862"/>
                  </a:lnTo>
                  <a:lnTo>
                    <a:pt x="1533" y="1861"/>
                  </a:lnTo>
                  <a:lnTo>
                    <a:pt x="1551" y="1859"/>
                  </a:lnTo>
                  <a:lnTo>
                    <a:pt x="1568" y="1862"/>
                  </a:lnTo>
                  <a:lnTo>
                    <a:pt x="1594" y="1864"/>
                  </a:lnTo>
                  <a:lnTo>
                    <a:pt x="1594" y="1861"/>
                  </a:lnTo>
                  <a:lnTo>
                    <a:pt x="1594" y="1856"/>
                  </a:lnTo>
                  <a:lnTo>
                    <a:pt x="1608" y="1858"/>
                  </a:lnTo>
                  <a:lnTo>
                    <a:pt x="1621" y="1862"/>
                  </a:lnTo>
                  <a:lnTo>
                    <a:pt x="1623" y="1856"/>
                  </a:lnTo>
                  <a:lnTo>
                    <a:pt x="1627" y="1850"/>
                  </a:lnTo>
                  <a:lnTo>
                    <a:pt x="1628" y="1851"/>
                  </a:lnTo>
                  <a:lnTo>
                    <a:pt x="1629" y="1852"/>
                  </a:lnTo>
                  <a:lnTo>
                    <a:pt x="1630" y="1854"/>
                  </a:lnTo>
                  <a:lnTo>
                    <a:pt x="1630" y="1859"/>
                  </a:lnTo>
                  <a:lnTo>
                    <a:pt x="1629" y="1881"/>
                  </a:lnTo>
                  <a:lnTo>
                    <a:pt x="1627" y="1923"/>
                  </a:lnTo>
                  <a:lnTo>
                    <a:pt x="1616" y="1925"/>
                  </a:lnTo>
                  <a:lnTo>
                    <a:pt x="1605" y="1928"/>
                  </a:lnTo>
                  <a:lnTo>
                    <a:pt x="1594" y="1931"/>
                  </a:lnTo>
                  <a:lnTo>
                    <a:pt x="1584" y="1934"/>
                  </a:lnTo>
                  <a:lnTo>
                    <a:pt x="1583" y="1942"/>
                  </a:lnTo>
                  <a:lnTo>
                    <a:pt x="1582" y="1951"/>
                  </a:lnTo>
                  <a:lnTo>
                    <a:pt x="1581" y="1959"/>
                  </a:lnTo>
                  <a:lnTo>
                    <a:pt x="1580" y="1967"/>
                  </a:lnTo>
                  <a:lnTo>
                    <a:pt x="1591" y="1967"/>
                  </a:lnTo>
                  <a:lnTo>
                    <a:pt x="1603" y="1967"/>
                  </a:lnTo>
                  <a:lnTo>
                    <a:pt x="1603" y="1974"/>
                  </a:lnTo>
                  <a:lnTo>
                    <a:pt x="1604" y="1980"/>
                  </a:lnTo>
                  <a:lnTo>
                    <a:pt x="1617" y="1985"/>
                  </a:lnTo>
                  <a:lnTo>
                    <a:pt x="1631" y="1988"/>
                  </a:lnTo>
                  <a:lnTo>
                    <a:pt x="1645" y="1989"/>
                  </a:lnTo>
                  <a:lnTo>
                    <a:pt x="1659" y="1990"/>
                  </a:lnTo>
                  <a:lnTo>
                    <a:pt x="1672" y="1989"/>
                  </a:lnTo>
                  <a:lnTo>
                    <a:pt x="1687" y="1988"/>
                  </a:lnTo>
                  <a:lnTo>
                    <a:pt x="1701" y="1986"/>
                  </a:lnTo>
                  <a:lnTo>
                    <a:pt x="1715" y="1983"/>
                  </a:lnTo>
                  <a:lnTo>
                    <a:pt x="1720" y="1975"/>
                  </a:lnTo>
                  <a:lnTo>
                    <a:pt x="1725" y="1967"/>
                  </a:lnTo>
                  <a:lnTo>
                    <a:pt x="1745" y="1997"/>
                  </a:lnTo>
                  <a:lnTo>
                    <a:pt x="1765" y="2026"/>
                  </a:lnTo>
                  <a:lnTo>
                    <a:pt x="1771" y="2033"/>
                  </a:lnTo>
                  <a:lnTo>
                    <a:pt x="1777" y="2038"/>
                  </a:lnTo>
                  <a:lnTo>
                    <a:pt x="1783" y="2042"/>
                  </a:lnTo>
                  <a:lnTo>
                    <a:pt x="1790" y="2046"/>
                  </a:lnTo>
                  <a:lnTo>
                    <a:pt x="1799" y="2048"/>
                  </a:lnTo>
                  <a:lnTo>
                    <a:pt x="1807" y="2048"/>
                  </a:lnTo>
                  <a:lnTo>
                    <a:pt x="1816" y="2048"/>
                  </a:lnTo>
                  <a:lnTo>
                    <a:pt x="1826" y="2045"/>
                  </a:lnTo>
                  <a:lnTo>
                    <a:pt x="1847" y="2053"/>
                  </a:lnTo>
                  <a:lnTo>
                    <a:pt x="1859" y="2058"/>
                  </a:lnTo>
                  <a:lnTo>
                    <a:pt x="1865" y="2062"/>
                  </a:lnTo>
                  <a:lnTo>
                    <a:pt x="1870" y="2067"/>
                  </a:lnTo>
                  <a:lnTo>
                    <a:pt x="1863" y="2081"/>
                  </a:lnTo>
                  <a:lnTo>
                    <a:pt x="1856" y="2095"/>
                  </a:lnTo>
                  <a:lnTo>
                    <a:pt x="1848" y="2105"/>
                  </a:lnTo>
                  <a:lnTo>
                    <a:pt x="1839" y="2115"/>
                  </a:lnTo>
                  <a:lnTo>
                    <a:pt x="1829" y="2122"/>
                  </a:lnTo>
                  <a:lnTo>
                    <a:pt x="1817" y="2128"/>
                  </a:lnTo>
                  <a:lnTo>
                    <a:pt x="1804" y="2134"/>
                  </a:lnTo>
                  <a:lnTo>
                    <a:pt x="1789" y="2139"/>
                  </a:lnTo>
                  <a:lnTo>
                    <a:pt x="1773" y="2156"/>
                  </a:lnTo>
                  <a:lnTo>
                    <a:pt x="1759" y="2174"/>
                  </a:lnTo>
                  <a:lnTo>
                    <a:pt x="1753" y="2183"/>
                  </a:lnTo>
                  <a:lnTo>
                    <a:pt x="1748" y="2192"/>
                  </a:lnTo>
                  <a:lnTo>
                    <a:pt x="1743" y="2202"/>
                  </a:lnTo>
                  <a:lnTo>
                    <a:pt x="1737" y="2212"/>
                  </a:lnTo>
                  <a:lnTo>
                    <a:pt x="1735" y="2239"/>
                  </a:lnTo>
                  <a:lnTo>
                    <a:pt x="1733" y="2265"/>
                  </a:lnTo>
                  <a:lnTo>
                    <a:pt x="1731" y="2291"/>
                  </a:lnTo>
                  <a:lnTo>
                    <a:pt x="1729" y="2317"/>
                  </a:lnTo>
                  <a:lnTo>
                    <a:pt x="1719" y="2331"/>
                  </a:lnTo>
                  <a:lnTo>
                    <a:pt x="1707" y="2345"/>
                  </a:lnTo>
                  <a:lnTo>
                    <a:pt x="1696" y="2357"/>
                  </a:lnTo>
                  <a:lnTo>
                    <a:pt x="1684" y="2369"/>
                  </a:lnTo>
                  <a:lnTo>
                    <a:pt x="1670" y="2378"/>
                  </a:lnTo>
                  <a:lnTo>
                    <a:pt x="1657" y="2386"/>
                  </a:lnTo>
                  <a:lnTo>
                    <a:pt x="1641" y="2394"/>
                  </a:lnTo>
                  <a:lnTo>
                    <a:pt x="1624" y="2399"/>
                  </a:lnTo>
                  <a:lnTo>
                    <a:pt x="1622" y="2402"/>
                  </a:lnTo>
                  <a:lnTo>
                    <a:pt x="1621" y="2405"/>
                  </a:lnTo>
                  <a:lnTo>
                    <a:pt x="1611" y="2407"/>
                  </a:lnTo>
                  <a:lnTo>
                    <a:pt x="1601" y="2409"/>
                  </a:lnTo>
                  <a:lnTo>
                    <a:pt x="1590" y="2411"/>
                  </a:lnTo>
                  <a:lnTo>
                    <a:pt x="1580" y="2413"/>
                  </a:lnTo>
                  <a:lnTo>
                    <a:pt x="1577" y="2419"/>
                  </a:lnTo>
                  <a:lnTo>
                    <a:pt x="1573" y="2424"/>
                  </a:lnTo>
                  <a:lnTo>
                    <a:pt x="1577" y="2431"/>
                  </a:lnTo>
                  <a:lnTo>
                    <a:pt x="1580" y="2438"/>
                  </a:lnTo>
                  <a:lnTo>
                    <a:pt x="1582" y="2446"/>
                  </a:lnTo>
                  <a:lnTo>
                    <a:pt x="1583" y="2453"/>
                  </a:lnTo>
                  <a:lnTo>
                    <a:pt x="1583" y="2460"/>
                  </a:lnTo>
                  <a:lnTo>
                    <a:pt x="1582" y="2466"/>
                  </a:lnTo>
                  <a:lnTo>
                    <a:pt x="1579" y="2474"/>
                  </a:lnTo>
                  <a:lnTo>
                    <a:pt x="1574" y="2479"/>
                  </a:lnTo>
                  <a:lnTo>
                    <a:pt x="1579" y="2510"/>
                  </a:lnTo>
                  <a:lnTo>
                    <a:pt x="1583" y="2530"/>
                  </a:lnTo>
                  <a:lnTo>
                    <a:pt x="1587" y="2547"/>
                  </a:lnTo>
                  <a:lnTo>
                    <a:pt x="1593" y="2571"/>
                  </a:lnTo>
                  <a:lnTo>
                    <a:pt x="1592" y="2590"/>
                  </a:lnTo>
                  <a:lnTo>
                    <a:pt x="1591" y="2604"/>
                  </a:lnTo>
                  <a:lnTo>
                    <a:pt x="1590" y="2618"/>
                  </a:lnTo>
                  <a:lnTo>
                    <a:pt x="1589" y="2632"/>
                  </a:lnTo>
                  <a:lnTo>
                    <a:pt x="1588" y="2649"/>
                  </a:lnTo>
                  <a:lnTo>
                    <a:pt x="1586" y="2670"/>
                  </a:lnTo>
                  <a:lnTo>
                    <a:pt x="1583" y="2697"/>
                  </a:lnTo>
                  <a:lnTo>
                    <a:pt x="1579" y="2731"/>
                  </a:lnTo>
                  <a:lnTo>
                    <a:pt x="1557" y="2731"/>
                  </a:lnTo>
                  <a:lnTo>
                    <a:pt x="1536" y="2731"/>
                  </a:lnTo>
                  <a:lnTo>
                    <a:pt x="1516" y="2731"/>
                  </a:lnTo>
                  <a:lnTo>
                    <a:pt x="1495" y="2731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292" name="Freeform 212">
              <a:extLst>
                <a:ext uri="{FF2B5EF4-FFF2-40B4-BE49-F238E27FC236}">
                  <a16:creationId xmlns:a16="http://schemas.microsoft.com/office/drawing/2014/main" id="{11FAC4A4-8B52-4AD2-BDEC-742BD6BF9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9692" y="6266034"/>
              <a:ext cx="484556" cy="509345"/>
            </a:xfrm>
            <a:custGeom>
              <a:avLst/>
              <a:gdLst>
                <a:gd name="T0" fmla="*/ 2147483646 w 1183"/>
                <a:gd name="T1" fmla="*/ 2147483646 h 1256"/>
                <a:gd name="T2" fmla="*/ 2147483646 w 1183"/>
                <a:gd name="T3" fmla="*/ 2147483646 h 1256"/>
                <a:gd name="T4" fmla="*/ 2147483646 w 1183"/>
                <a:gd name="T5" fmla="*/ 2147483646 h 1256"/>
                <a:gd name="T6" fmla="*/ 2147483646 w 1183"/>
                <a:gd name="T7" fmla="*/ 2147483646 h 1256"/>
                <a:gd name="T8" fmla="*/ 2147483646 w 1183"/>
                <a:gd name="T9" fmla="*/ 2147483646 h 1256"/>
                <a:gd name="T10" fmla="*/ 2147483646 w 1183"/>
                <a:gd name="T11" fmla="*/ 2147483646 h 1256"/>
                <a:gd name="T12" fmla="*/ 2147483646 w 1183"/>
                <a:gd name="T13" fmla="*/ 2147483646 h 1256"/>
                <a:gd name="T14" fmla="*/ 2147483646 w 1183"/>
                <a:gd name="T15" fmla="*/ 2147483646 h 1256"/>
                <a:gd name="T16" fmla="*/ 2147483646 w 1183"/>
                <a:gd name="T17" fmla="*/ 2147483646 h 1256"/>
                <a:gd name="T18" fmla="*/ 2147483646 w 1183"/>
                <a:gd name="T19" fmla="*/ 2147483646 h 1256"/>
                <a:gd name="T20" fmla="*/ 2147483646 w 1183"/>
                <a:gd name="T21" fmla="*/ 2147483646 h 1256"/>
                <a:gd name="T22" fmla="*/ 2147483646 w 1183"/>
                <a:gd name="T23" fmla="*/ 2147483646 h 1256"/>
                <a:gd name="T24" fmla="*/ 2147483646 w 1183"/>
                <a:gd name="T25" fmla="*/ 2147483646 h 1256"/>
                <a:gd name="T26" fmla="*/ 2147483646 w 1183"/>
                <a:gd name="T27" fmla="*/ 2147483646 h 1256"/>
                <a:gd name="T28" fmla="*/ 2147483646 w 1183"/>
                <a:gd name="T29" fmla="*/ 2147483646 h 1256"/>
                <a:gd name="T30" fmla="*/ 2147483646 w 1183"/>
                <a:gd name="T31" fmla="*/ 2147483646 h 1256"/>
                <a:gd name="T32" fmla="*/ 2147483646 w 1183"/>
                <a:gd name="T33" fmla="*/ 2147483646 h 1256"/>
                <a:gd name="T34" fmla="*/ 2147483646 w 1183"/>
                <a:gd name="T35" fmla="*/ 2147483646 h 1256"/>
                <a:gd name="T36" fmla="*/ 2147483646 w 1183"/>
                <a:gd name="T37" fmla="*/ 2147483646 h 1256"/>
                <a:gd name="T38" fmla="*/ 2147483646 w 1183"/>
                <a:gd name="T39" fmla="*/ 2147483646 h 1256"/>
                <a:gd name="T40" fmla="*/ 2147483646 w 1183"/>
                <a:gd name="T41" fmla="*/ 2147483646 h 1256"/>
                <a:gd name="T42" fmla="*/ 2147483646 w 1183"/>
                <a:gd name="T43" fmla="*/ 2147483646 h 1256"/>
                <a:gd name="T44" fmla="*/ 2147483646 w 1183"/>
                <a:gd name="T45" fmla="*/ 2147483646 h 1256"/>
                <a:gd name="T46" fmla="*/ 2147483646 w 1183"/>
                <a:gd name="T47" fmla="*/ 2147483646 h 1256"/>
                <a:gd name="T48" fmla="*/ 2147483646 w 1183"/>
                <a:gd name="T49" fmla="*/ 2147483646 h 1256"/>
                <a:gd name="T50" fmla="*/ 2147483646 w 1183"/>
                <a:gd name="T51" fmla="*/ 2147483646 h 1256"/>
                <a:gd name="T52" fmla="*/ 2147483646 w 1183"/>
                <a:gd name="T53" fmla="*/ 2147483646 h 1256"/>
                <a:gd name="T54" fmla="*/ 2147483646 w 1183"/>
                <a:gd name="T55" fmla="*/ 2147483646 h 1256"/>
                <a:gd name="T56" fmla="*/ 2147483646 w 1183"/>
                <a:gd name="T57" fmla="*/ 2147483646 h 1256"/>
                <a:gd name="T58" fmla="*/ 2147483646 w 1183"/>
                <a:gd name="T59" fmla="*/ 2147483646 h 1256"/>
                <a:gd name="T60" fmla="*/ 2147483646 w 1183"/>
                <a:gd name="T61" fmla="*/ 2147483646 h 1256"/>
                <a:gd name="T62" fmla="*/ 2147483646 w 1183"/>
                <a:gd name="T63" fmla="*/ 2147483646 h 1256"/>
                <a:gd name="T64" fmla="*/ 2147483646 w 1183"/>
                <a:gd name="T65" fmla="*/ 2147483646 h 1256"/>
                <a:gd name="T66" fmla="*/ 2147483646 w 1183"/>
                <a:gd name="T67" fmla="*/ 2147483646 h 1256"/>
                <a:gd name="T68" fmla="*/ 2147483646 w 1183"/>
                <a:gd name="T69" fmla="*/ 2147483646 h 1256"/>
                <a:gd name="T70" fmla="*/ 2147483646 w 1183"/>
                <a:gd name="T71" fmla="*/ 2147483646 h 1256"/>
                <a:gd name="T72" fmla="*/ 2147483646 w 1183"/>
                <a:gd name="T73" fmla="*/ 2147483646 h 1256"/>
                <a:gd name="T74" fmla="*/ 2147483646 w 1183"/>
                <a:gd name="T75" fmla="*/ 2147483646 h 1256"/>
                <a:gd name="T76" fmla="*/ 2147483646 w 1183"/>
                <a:gd name="T77" fmla="*/ 2147483646 h 1256"/>
                <a:gd name="T78" fmla="*/ 2147483646 w 1183"/>
                <a:gd name="T79" fmla="*/ 2147483646 h 1256"/>
                <a:gd name="T80" fmla="*/ 2147483646 w 1183"/>
                <a:gd name="T81" fmla="*/ 2147483646 h 1256"/>
                <a:gd name="T82" fmla="*/ 2147483646 w 1183"/>
                <a:gd name="T83" fmla="*/ 2147483646 h 1256"/>
                <a:gd name="T84" fmla="*/ 2147483646 w 1183"/>
                <a:gd name="T85" fmla="*/ 2147483646 h 1256"/>
                <a:gd name="T86" fmla="*/ 2147483646 w 1183"/>
                <a:gd name="T87" fmla="*/ 2147483646 h 1256"/>
                <a:gd name="T88" fmla="*/ 2147483646 w 1183"/>
                <a:gd name="T89" fmla="*/ 2147483646 h 1256"/>
                <a:gd name="T90" fmla="*/ 2147483646 w 1183"/>
                <a:gd name="T91" fmla="*/ 2147483646 h 1256"/>
                <a:gd name="T92" fmla="*/ 2147483646 w 1183"/>
                <a:gd name="T93" fmla="*/ 2147483646 h 1256"/>
                <a:gd name="T94" fmla="*/ 2147483646 w 1183"/>
                <a:gd name="T95" fmla="*/ 2147483646 h 1256"/>
                <a:gd name="T96" fmla="*/ 2147483646 w 1183"/>
                <a:gd name="T97" fmla="*/ 2147483646 h 1256"/>
                <a:gd name="T98" fmla="*/ 2147483646 w 1183"/>
                <a:gd name="T99" fmla="*/ 2147483646 h 1256"/>
                <a:gd name="T100" fmla="*/ 2147483646 w 1183"/>
                <a:gd name="T101" fmla="*/ 2147483646 h 1256"/>
                <a:gd name="T102" fmla="*/ 2147483646 w 1183"/>
                <a:gd name="T103" fmla="*/ 2147483646 h 1256"/>
                <a:gd name="T104" fmla="*/ 2147483646 w 1183"/>
                <a:gd name="T105" fmla="*/ 2147483646 h 1256"/>
                <a:gd name="T106" fmla="*/ 2147483646 w 1183"/>
                <a:gd name="T107" fmla="*/ 2147483646 h 1256"/>
                <a:gd name="T108" fmla="*/ 2147483646 w 1183"/>
                <a:gd name="T109" fmla="*/ 2147483646 h 1256"/>
                <a:gd name="T110" fmla="*/ 2147483646 w 1183"/>
                <a:gd name="T111" fmla="*/ 2147483646 h 1256"/>
                <a:gd name="T112" fmla="*/ 2147483646 w 1183"/>
                <a:gd name="T113" fmla="*/ 2147483646 h 1256"/>
                <a:gd name="T114" fmla="*/ 2147483646 w 1183"/>
                <a:gd name="T115" fmla="*/ 2147483646 h 1256"/>
                <a:gd name="T116" fmla="*/ 2147483646 w 1183"/>
                <a:gd name="T117" fmla="*/ 2147483646 h 125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83"/>
                <a:gd name="T178" fmla="*/ 0 h 1256"/>
                <a:gd name="T179" fmla="*/ 1183 w 1183"/>
                <a:gd name="T180" fmla="*/ 1256 h 125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83" h="1256">
                  <a:moveTo>
                    <a:pt x="803" y="1180"/>
                  </a:moveTo>
                  <a:lnTo>
                    <a:pt x="784" y="1180"/>
                  </a:lnTo>
                  <a:lnTo>
                    <a:pt x="769" y="1180"/>
                  </a:lnTo>
                  <a:lnTo>
                    <a:pt x="748" y="1178"/>
                  </a:lnTo>
                  <a:lnTo>
                    <a:pt x="714" y="1174"/>
                  </a:lnTo>
                  <a:lnTo>
                    <a:pt x="708" y="1173"/>
                  </a:lnTo>
                  <a:lnTo>
                    <a:pt x="701" y="1173"/>
                  </a:lnTo>
                  <a:lnTo>
                    <a:pt x="699" y="1161"/>
                  </a:lnTo>
                  <a:lnTo>
                    <a:pt x="698" y="1150"/>
                  </a:lnTo>
                  <a:lnTo>
                    <a:pt x="697" y="1138"/>
                  </a:lnTo>
                  <a:lnTo>
                    <a:pt x="696" y="1128"/>
                  </a:lnTo>
                  <a:lnTo>
                    <a:pt x="692" y="1126"/>
                  </a:lnTo>
                  <a:lnTo>
                    <a:pt x="688" y="1125"/>
                  </a:lnTo>
                  <a:lnTo>
                    <a:pt x="686" y="1115"/>
                  </a:lnTo>
                  <a:lnTo>
                    <a:pt x="685" y="1107"/>
                  </a:lnTo>
                  <a:lnTo>
                    <a:pt x="684" y="1099"/>
                  </a:lnTo>
                  <a:lnTo>
                    <a:pt x="683" y="1091"/>
                  </a:lnTo>
                  <a:lnTo>
                    <a:pt x="684" y="1074"/>
                  </a:lnTo>
                  <a:lnTo>
                    <a:pt x="685" y="1056"/>
                  </a:lnTo>
                  <a:lnTo>
                    <a:pt x="681" y="1056"/>
                  </a:lnTo>
                  <a:lnTo>
                    <a:pt x="678" y="1056"/>
                  </a:lnTo>
                  <a:lnTo>
                    <a:pt x="675" y="1049"/>
                  </a:lnTo>
                  <a:lnTo>
                    <a:pt x="674" y="1042"/>
                  </a:lnTo>
                  <a:lnTo>
                    <a:pt x="650" y="1040"/>
                  </a:lnTo>
                  <a:lnTo>
                    <a:pt x="626" y="1039"/>
                  </a:lnTo>
                  <a:lnTo>
                    <a:pt x="601" y="1037"/>
                  </a:lnTo>
                  <a:lnTo>
                    <a:pt x="577" y="1035"/>
                  </a:lnTo>
                  <a:lnTo>
                    <a:pt x="567" y="1041"/>
                  </a:lnTo>
                  <a:lnTo>
                    <a:pt x="558" y="1048"/>
                  </a:lnTo>
                  <a:lnTo>
                    <a:pt x="556" y="1038"/>
                  </a:lnTo>
                  <a:lnTo>
                    <a:pt x="555" y="1026"/>
                  </a:lnTo>
                  <a:lnTo>
                    <a:pt x="546" y="1016"/>
                  </a:lnTo>
                  <a:lnTo>
                    <a:pt x="537" y="1005"/>
                  </a:lnTo>
                  <a:lnTo>
                    <a:pt x="521" y="1007"/>
                  </a:lnTo>
                  <a:lnTo>
                    <a:pt x="505" y="1010"/>
                  </a:lnTo>
                  <a:lnTo>
                    <a:pt x="491" y="1012"/>
                  </a:lnTo>
                  <a:lnTo>
                    <a:pt x="475" y="1015"/>
                  </a:lnTo>
                  <a:lnTo>
                    <a:pt x="466" y="1014"/>
                  </a:lnTo>
                  <a:lnTo>
                    <a:pt x="458" y="1013"/>
                  </a:lnTo>
                  <a:lnTo>
                    <a:pt x="456" y="1028"/>
                  </a:lnTo>
                  <a:lnTo>
                    <a:pt x="455" y="1044"/>
                  </a:lnTo>
                  <a:lnTo>
                    <a:pt x="453" y="1059"/>
                  </a:lnTo>
                  <a:lnTo>
                    <a:pt x="451" y="1074"/>
                  </a:lnTo>
                  <a:lnTo>
                    <a:pt x="431" y="1074"/>
                  </a:lnTo>
                  <a:lnTo>
                    <a:pt x="420" y="1075"/>
                  </a:lnTo>
                  <a:lnTo>
                    <a:pt x="417" y="1075"/>
                  </a:lnTo>
                  <a:lnTo>
                    <a:pt x="416" y="1076"/>
                  </a:lnTo>
                  <a:lnTo>
                    <a:pt x="416" y="1077"/>
                  </a:lnTo>
                  <a:lnTo>
                    <a:pt x="416" y="1078"/>
                  </a:lnTo>
                  <a:lnTo>
                    <a:pt x="415" y="1076"/>
                  </a:lnTo>
                  <a:lnTo>
                    <a:pt x="414" y="1074"/>
                  </a:lnTo>
                  <a:lnTo>
                    <a:pt x="415" y="1070"/>
                  </a:lnTo>
                  <a:lnTo>
                    <a:pt x="416" y="1066"/>
                  </a:lnTo>
                  <a:lnTo>
                    <a:pt x="419" y="1057"/>
                  </a:lnTo>
                  <a:lnTo>
                    <a:pt x="422" y="1051"/>
                  </a:lnTo>
                  <a:lnTo>
                    <a:pt x="422" y="1043"/>
                  </a:lnTo>
                  <a:lnTo>
                    <a:pt x="421" y="1035"/>
                  </a:lnTo>
                  <a:lnTo>
                    <a:pt x="420" y="1026"/>
                  </a:lnTo>
                  <a:lnTo>
                    <a:pt x="419" y="1018"/>
                  </a:lnTo>
                  <a:lnTo>
                    <a:pt x="412" y="1015"/>
                  </a:lnTo>
                  <a:lnTo>
                    <a:pt x="404" y="1013"/>
                  </a:lnTo>
                  <a:lnTo>
                    <a:pt x="397" y="1012"/>
                  </a:lnTo>
                  <a:lnTo>
                    <a:pt x="388" y="1012"/>
                  </a:lnTo>
                  <a:lnTo>
                    <a:pt x="372" y="1014"/>
                  </a:lnTo>
                  <a:lnTo>
                    <a:pt x="355" y="1015"/>
                  </a:lnTo>
                  <a:lnTo>
                    <a:pt x="349" y="1006"/>
                  </a:lnTo>
                  <a:lnTo>
                    <a:pt x="343" y="996"/>
                  </a:lnTo>
                  <a:lnTo>
                    <a:pt x="334" y="996"/>
                  </a:lnTo>
                  <a:lnTo>
                    <a:pt x="326" y="996"/>
                  </a:lnTo>
                  <a:lnTo>
                    <a:pt x="326" y="992"/>
                  </a:lnTo>
                  <a:lnTo>
                    <a:pt x="326" y="988"/>
                  </a:lnTo>
                  <a:lnTo>
                    <a:pt x="323" y="988"/>
                  </a:lnTo>
                  <a:lnTo>
                    <a:pt x="319" y="988"/>
                  </a:lnTo>
                  <a:lnTo>
                    <a:pt x="319" y="980"/>
                  </a:lnTo>
                  <a:lnTo>
                    <a:pt x="319" y="972"/>
                  </a:lnTo>
                  <a:lnTo>
                    <a:pt x="315" y="972"/>
                  </a:lnTo>
                  <a:lnTo>
                    <a:pt x="310" y="972"/>
                  </a:lnTo>
                  <a:lnTo>
                    <a:pt x="310" y="968"/>
                  </a:lnTo>
                  <a:lnTo>
                    <a:pt x="310" y="964"/>
                  </a:lnTo>
                  <a:lnTo>
                    <a:pt x="302" y="961"/>
                  </a:lnTo>
                  <a:lnTo>
                    <a:pt x="293" y="957"/>
                  </a:lnTo>
                  <a:lnTo>
                    <a:pt x="285" y="954"/>
                  </a:lnTo>
                  <a:lnTo>
                    <a:pt x="276" y="950"/>
                  </a:lnTo>
                  <a:lnTo>
                    <a:pt x="275" y="943"/>
                  </a:lnTo>
                  <a:lnTo>
                    <a:pt x="275" y="937"/>
                  </a:lnTo>
                  <a:lnTo>
                    <a:pt x="270" y="937"/>
                  </a:lnTo>
                  <a:lnTo>
                    <a:pt x="267" y="937"/>
                  </a:lnTo>
                  <a:lnTo>
                    <a:pt x="266" y="928"/>
                  </a:lnTo>
                  <a:lnTo>
                    <a:pt x="267" y="917"/>
                  </a:lnTo>
                  <a:lnTo>
                    <a:pt x="268" y="907"/>
                  </a:lnTo>
                  <a:lnTo>
                    <a:pt x="269" y="897"/>
                  </a:lnTo>
                  <a:lnTo>
                    <a:pt x="270" y="886"/>
                  </a:lnTo>
                  <a:lnTo>
                    <a:pt x="270" y="877"/>
                  </a:lnTo>
                  <a:lnTo>
                    <a:pt x="270" y="873"/>
                  </a:lnTo>
                  <a:lnTo>
                    <a:pt x="269" y="869"/>
                  </a:lnTo>
                  <a:lnTo>
                    <a:pt x="268" y="864"/>
                  </a:lnTo>
                  <a:lnTo>
                    <a:pt x="267" y="861"/>
                  </a:lnTo>
                  <a:lnTo>
                    <a:pt x="270" y="861"/>
                  </a:lnTo>
                  <a:lnTo>
                    <a:pt x="275" y="861"/>
                  </a:lnTo>
                  <a:lnTo>
                    <a:pt x="276" y="853"/>
                  </a:lnTo>
                  <a:lnTo>
                    <a:pt x="278" y="845"/>
                  </a:lnTo>
                  <a:lnTo>
                    <a:pt x="281" y="835"/>
                  </a:lnTo>
                  <a:lnTo>
                    <a:pt x="286" y="827"/>
                  </a:lnTo>
                  <a:lnTo>
                    <a:pt x="290" y="818"/>
                  </a:lnTo>
                  <a:lnTo>
                    <a:pt x="294" y="808"/>
                  </a:lnTo>
                  <a:lnTo>
                    <a:pt x="297" y="799"/>
                  </a:lnTo>
                  <a:lnTo>
                    <a:pt x="299" y="790"/>
                  </a:lnTo>
                  <a:lnTo>
                    <a:pt x="294" y="790"/>
                  </a:lnTo>
                  <a:lnTo>
                    <a:pt x="291" y="790"/>
                  </a:lnTo>
                  <a:lnTo>
                    <a:pt x="291" y="786"/>
                  </a:lnTo>
                  <a:lnTo>
                    <a:pt x="291" y="781"/>
                  </a:lnTo>
                  <a:lnTo>
                    <a:pt x="287" y="781"/>
                  </a:lnTo>
                  <a:lnTo>
                    <a:pt x="284" y="781"/>
                  </a:lnTo>
                  <a:lnTo>
                    <a:pt x="284" y="786"/>
                  </a:lnTo>
                  <a:lnTo>
                    <a:pt x="284" y="790"/>
                  </a:lnTo>
                  <a:lnTo>
                    <a:pt x="271" y="793"/>
                  </a:lnTo>
                  <a:lnTo>
                    <a:pt x="264" y="795"/>
                  </a:lnTo>
                  <a:lnTo>
                    <a:pt x="257" y="799"/>
                  </a:lnTo>
                  <a:lnTo>
                    <a:pt x="247" y="804"/>
                  </a:lnTo>
                  <a:lnTo>
                    <a:pt x="229" y="804"/>
                  </a:lnTo>
                  <a:lnTo>
                    <a:pt x="217" y="805"/>
                  </a:lnTo>
                  <a:lnTo>
                    <a:pt x="205" y="807"/>
                  </a:lnTo>
                  <a:lnTo>
                    <a:pt x="189" y="812"/>
                  </a:lnTo>
                  <a:lnTo>
                    <a:pt x="160" y="808"/>
                  </a:lnTo>
                  <a:lnTo>
                    <a:pt x="132" y="806"/>
                  </a:lnTo>
                  <a:lnTo>
                    <a:pt x="103" y="805"/>
                  </a:lnTo>
                  <a:lnTo>
                    <a:pt x="75" y="803"/>
                  </a:lnTo>
                  <a:lnTo>
                    <a:pt x="72" y="785"/>
                  </a:lnTo>
                  <a:lnTo>
                    <a:pt x="68" y="766"/>
                  </a:lnTo>
                  <a:lnTo>
                    <a:pt x="65" y="748"/>
                  </a:lnTo>
                  <a:lnTo>
                    <a:pt x="63" y="731"/>
                  </a:lnTo>
                  <a:lnTo>
                    <a:pt x="61" y="725"/>
                  </a:lnTo>
                  <a:lnTo>
                    <a:pt x="60" y="721"/>
                  </a:lnTo>
                  <a:lnTo>
                    <a:pt x="45" y="718"/>
                  </a:lnTo>
                  <a:lnTo>
                    <a:pt x="34" y="715"/>
                  </a:lnTo>
                  <a:lnTo>
                    <a:pt x="24" y="712"/>
                  </a:lnTo>
                  <a:lnTo>
                    <a:pt x="16" y="707"/>
                  </a:lnTo>
                  <a:lnTo>
                    <a:pt x="13" y="705"/>
                  </a:lnTo>
                  <a:lnTo>
                    <a:pt x="11" y="702"/>
                  </a:lnTo>
                  <a:lnTo>
                    <a:pt x="8" y="697"/>
                  </a:lnTo>
                  <a:lnTo>
                    <a:pt x="6" y="693"/>
                  </a:lnTo>
                  <a:lnTo>
                    <a:pt x="3" y="684"/>
                  </a:lnTo>
                  <a:lnTo>
                    <a:pt x="0" y="671"/>
                  </a:lnTo>
                  <a:lnTo>
                    <a:pt x="10" y="666"/>
                  </a:lnTo>
                  <a:lnTo>
                    <a:pt x="18" y="662"/>
                  </a:lnTo>
                  <a:lnTo>
                    <a:pt x="26" y="658"/>
                  </a:lnTo>
                  <a:lnTo>
                    <a:pt x="35" y="653"/>
                  </a:lnTo>
                  <a:lnTo>
                    <a:pt x="42" y="648"/>
                  </a:lnTo>
                  <a:lnTo>
                    <a:pt x="48" y="641"/>
                  </a:lnTo>
                  <a:lnTo>
                    <a:pt x="55" y="635"/>
                  </a:lnTo>
                  <a:lnTo>
                    <a:pt x="62" y="628"/>
                  </a:lnTo>
                  <a:lnTo>
                    <a:pt x="73" y="614"/>
                  </a:lnTo>
                  <a:lnTo>
                    <a:pt x="83" y="599"/>
                  </a:lnTo>
                  <a:lnTo>
                    <a:pt x="94" y="583"/>
                  </a:lnTo>
                  <a:lnTo>
                    <a:pt x="104" y="567"/>
                  </a:lnTo>
                  <a:lnTo>
                    <a:pt x="118" y="565"/>
                  </a:lnTo>
                  <a:lnTo>
                    <a:pt x="131" y="563"/>
                  </a:lnTo>
                  <a:lnTo>
                    <a:pt x="134" y="556"/>
                  </a:lnTo>
                  <a:lnTo>
                    <a:pt x="136" y="550"/>
                  </a:lnTo>
                  <a:lnTo>
                    <a:pt x="138" y="544"/>
                  </a:lnTo>
                  <a:lnTo>
                    <a:pt x="139" y="537"/>
                  </a:lnTo>
                  <a:lnTo>
                    <a:pt x="140" y="522"/>
                  </a:lnTo>
                  <a:lnTo>
                    <a:pt x="141" y="507"/>
                  </a:lnTo>
                  <a:lnTo>
                    <a:pt x="140" y="477"/>
                  </a:lnTo>
                  <a:lnTo>
                    <a:pt x="139" y="449"/>
                  </a:lnTo>
                  <a:lnTo>
                    <a:pt x="134" y="443"/>
                  </a:lnTo>
                  <a:lnTo>
                    <a:pt x="128" y="440"/>
                  </a:lnTo>
                  <a:lnTo>
                    <a:pt x="122" y="438"/>
                  </a:lnTo>
                  <a:lnTo>
                    <a:pt x="114" y="436"/>
                  </a:lnTo>
                  <a:lnTo>
                    <a:pt x="100" y="434"/>
                  </a:lnTo>
                  <a:lnTo>
                    <a:pt x="86" y="432"/>
                  </a:lnTo>
                  <a:lnTo>
                    <a:pt x="81" y="421"/>
                  </a:lnTo>
                  <a:lnTo>
                    <a:pt x="78" y="410"/>
                  </a:lnTo>
                  <a:lnTo>
                    <a:pt x="74" y="399"/>
                  </a:lnTo>
                  <a:lnTo>
                    <a:pt x="72" y="387"/>
                  </a:lnTo>
                  <a:lnTo>
                    <a:pt x="66" y="366"/>
                  </a:lnTo>
                  <a:lnTo>
                    <a:pt x="60" y="343"/>
                  </a:lnTo>
                  <a:lnTo>
                    <a:pt x="55" y="343"/>
                  </a:lnTo>
                  <a:lnTo>
                    <a:pt x="51" y="343"/>
                  </a:lnTo>
                  <a:lnTo>
                    <a:pt x="51" y="334"/>
                  </a:lnTo>
                  <a:lnTo>
                    <a:pt x="51" y="327"/>
                  </a:lnTo>
                  <a:lnTo>
                    <a:pt x="48" y="327"/>
                  </a:lnTo>
                  <a:lnTo>
                    <a:pt x="44" y="327"/>
                  </a:lnTo>
                  <a:lnTo>
                    <a:pt x="44" y="323"/>
                  </a:lnTo>
                  <a:lnTo>
                    <a:pt x="44" y="319"/>
                  </a:lnTo>
                  <a:lnTo>
                    <a:pt x="40" y="319"/>
                  </a:lnTo>
                  <a:lnTo>
                    <a:pt x="36" y="319"/>
                  </a:lnTo>
                  <a:lnTo>
                    <a:pt x="38" y="311"/>
                  </a:lnTo>
                  <a:lnTo>
                    <a:pt x="40" y="301"/>
                  </a:lnTo>
                  <a:lnTo>
                    <a:pt x="42" y="292"/>
                  </a:lnTo>
                  <a:lnTo>
                    <a:pt x="44" y="284"/>
                  </a:lnTo>
                  <a:lnTo>
                    <a:pt x="57" y="282"/>
                  </a:lnTo>
                  <a:lnTo>
                    <a:pt x="66" y="279"/>
                  </a:lnTo>
                  <a:lnTo>
                    <a:pt x="73" y="276"/>
                  </a:lnTo>
                  <a:lnTo>
                    <a:pt x="81" y="272"/>
                  </a:lnTo>
                  <a:lnTo>
                    <a:pt x="83" y="261"/>
                  </a:lnTo>
                  <a:lnTo>
                    <a:pt x="86" y="249"/>
                  </a:lnTo>
                  <a:lnTo>
                    <a:pt x="100" y="249"/>
                  </a:lnTo>
                  <a:lnTo>
                    <a:pt x="114" y="250"/>
                  </a:lnTo>
                  <a:lnTo>
                    <a:pt x="130" y="250"/>
                  </a:lnTo>
                  <a:lnTo>
                    <a:pt x="145" y="251"/>
                  </a:lnTo>
                  <a:lnTo>
                    <a:pt x="157" y="258"/>
                  </a:lnTo>
                  <a:lnTo>
                    <a:pt x="165" y="262"/>
                  </a:lnTo>
                  <a:lnTo>
                    <a:pt x="175" y="265"/>
                  </a:lnTo>
                  <a:lnTo>
                    <a:pt x="187" y="268"/>
                  </a:lnTo>
                  <a:lnTo>
                    <a:pt x="187" y="271"/>
                  </a:lnTo>
                  <a:lnTo>
                    <a:pt x="187" y="275"/>
                  </a:lnTo>
                  <a:lnTo>
                    <a:pt x="191" y="275"/>
                  </a:lnTo>
                  <a:lnTo>
                    <a:pt x="194" y="275"/>
                  </a:lnTo>
                  <a:lnTo>
                    <a:pt x="194" y="278"/>
                  </a:lnTo>
                  <a:lnTo>
                    <a:pt x="194" y="284"/>
                  </a:lnTo>
                  <a:lnTo>
                    <a:pt x="201" y="284"/>
                  </a:lnTo>
                  <a:lnTo>
                    <a:pt x="207" y="284"/>
                  </a:lnTo>
                  <a:lnTo>
                    <a:pt x="207" y="278"/>
                  </a:lnTo>
                  <a:lnTo>
                    <a:pt x="207" y="275"/>
                  </a:lnTo>
                  <a:lnTo>
                    <a:pt x="211" y="275"/>
                  </a:lnTo>
                  <a:lnTo>
                    <a:pt x="215" y="275"/>
                  </a:lnTo>
                  <a:lnTo>
                    <a:pt x="215" y="261"/>
                  </a:lnTo>
                  <a:lnTo>
                    <a:pt x="215" y="247"/>
                  </a:lnTo>
                  <a:lnTo>
                    <a:pt x="234" y="249"/>
                  </a:lnTo>
                  <a:lnTo>
                    <a:pt x="252" y="254"/>
                  </a:lnTo>
                  <a:lnTo>
                    <a:pt x="261" y="256"/>
                  </a:lnTo>
                  <a:lnTo>
                    <a:pt x="269" y="260"/>
                  </a:lnTo>
                  <a:lnTo>
                    <a:pt x="276" y="265"/>
                  </a:lnTo>
                  <a:lnTo>
                    <a:pt x="284" y="271"/>
                  </a:lnTo>
                  <a:lnTo>
                    <a:pt x="299" y="271"/>
                  </a:lnTo>
                  <a:lnTo>
                    <a:pt x="312" y="271"/>
                  </a:lnTo>
                  <a:lnTo>
                    <a:pt x="324" y="270"/>
                  </a:lnTo>
                  <a:lnTo>
                    <a:pt x="334" y="268"/>
                  </a:lnTo>
                  <a:lnTo>
                    <a:pt x="344" y="265"/>
                  </a:lnTo>
                  <a:lnTo>
                    <a:pt x="354" y="261"/>
                  </a:lnTo>
                  <a:lnTo>
                    <a:pt x="365" y="254"/>
                  </a:lnTo>
                  <a:lnTo>
                    <a:pt x="378" y="244"/>
                  </a:lnTo>
                  <a:lnTo>
                    <a:pt x="393" y="242"/>
                  </a:lnTo>
                  <a:lnTo>
                    <a:pt x="410" y="240"/>
                  </a:lnTo>
                  <a:lnTo>
                    <a:pt x="426" y="239"/>
                  </a:lnTo>
                  <a:lnTo>
                    <a:pt x="442" y="238"/>
                  </a:lnTo>
                  <a:lnTo>
                    <a:pt x="457" y="236"/>
                  </a:lnTo>
                  <a:lnTo>
                    <a:pt x="470" y="235"/>
                  </a:lnTo>
                  <a:lnTo>
                    <a:pt x="485" y="234"/>
                  </a:lnTo>
                  <a:lnTo>
                    <a:pt x="499" y="233"/>
                  </a:lnTo>
                  <a:lnTo>
                    <a:pt x="500" y="215"/>
                  </a:lnTo>
                  <a:lnTo>
                    <a:pt x="503" y="200"/>
                  </a:lnTo>
                  <a:lnTo>
                    <a:pt x="504" y="196"/>
                  </a:lnTo>
                  <a:lnTo>
                    <a:pt x="505" y="193"/>
                  </a:lnTo>
                  <a:lnTo>
                    <a:pt x="509" y="190"/>
                  </a:lnTo>
                  <a:lnTo>
                    <a:pt x="511" y="188"/>
                  </a:lnTo>
                  <a:lnTo>
                    <a:pt x="514" y="186"/>
                  </a:lnTo>
                  <a:lnTo>
                    <a:pt x="518" y="184"/>
                  </a:lnTo>
                  <a:lnTo>
                    <a:pt x="523" y="183"/>
                  </a:lnTo>
                  <a:lnTo>
                    <a:pt x="528" y="182"/>
                  </a:lnTo>
                  <a:lnTo>
                    <a:pt x="528" y="177"/>
                  </a:lnTo>
                  <a:lnTo>
                    <a:pt x="528" y="174"/>
                  </a:lnTo>
                  <a:lnTo>
                    <a:pt x="534" y="173"/>
                  </a:lnTo>
                  <a:lnTo>
                    <a:pt x="541" y="173"/>
                  </a:lnTo>
                  <a:lnTo>
                    <a:pt x="541" y="167"/>
                  </a:lnTo>
                  <a:lnTo>
                    <a:pt x="541" y="164"/>
                  </a:lnTo>
                  <a:lnTo>
                    <a:pt x="545" y="164"/>
                  </a:lnTo>
                  <a:lnTo>
                    <a:pt x="550" y="164"/>
                  </a:lnTo>
                  <a:lnTo>
                    <a:pt x="550" y="156"/>
                  </a:lnTo>
                  <a:lnTo>
                    <a:pt x="550" y="149"/>
                  </a:lnTo>
                  <a:lnTo>
                    <a:pt x="553" y="149"/>
                  </a:lnTo>
                  <a:lnTo>
                    <a:pt x="558" y="149"/>
                  </a:lnTo>
                  <a:lnTo>
                    <a:pt x="559" y="139"/>
                  </a:lnTo>
                  <a:lnTo>
                    <a:pt x="560" y="131"/>
                  </a:lnTo>
                  <a:lnTo>
                    <a:pt x="562" y="123"/>
                  </a:lnTo>
                  <a:lnTo>
                    <a:pt x="563" y="115"/>
                  </a:lnTo>
                  <a:lnTo>
                    <a:pt x="556" y="114"/>
                  </a:lnTo>
                  <a:lnTo>
                    <a:pt x="550" y="112"/>
                  </a:lnTo>
                  <a:lnTo>
                    <a:pt x="546" y="103"/>
                  </a:lnTo>
                  <a:lnTo>
                    <a:pt x="541" y="93"/>
                  </a:lnTo>
                  <a:lnTo>
                    <a:pt x="533" y="83"/>
                  </a:lnTo>
                  <a:lnTo>
                    <a:pt x="525" y="73"/>
                  </a:lnTo>
                  <a:lnTo>
                    <a:pt x="507" y="53"/>
                  </a:lnTo>
                  <a:lnTo>
                    <a:pt x="492" y="35"/>
                  </a:lnTo>
                  <a:lnTo>
                    <a:pt x="497" y="28"/>
                  </a:lnTo>
                  <a:lnTo>
                    <a:pt x="503" y="22"/>
                  </a:lnTo>
                  <a:lnTo>
                    <a:pt x="510" y="18"/>
                  </a:lnTo>
                  <a:lnTo>
                    <a:pt x="517" y="15"/>
                  </a:lnTo>
                  <a:lnTo>
                    <a:pt x="531" y="11"/>
                  </a:lnTo>
                  <a:lnTo>
                    <a:pt x="550" y="9"/>
                  </a:lnTo>
                  <a:lnTo>
                    <a:pt x="550" y="4"/>
                  </a:lnTo>
                  <a:lnTo>
                    <a:pt x="550" y="0"/>
                  </a:lnTo>
                  <a:lnTo>
                    <a:pt x="557" y="0"/>
                  </a:lnTo>
                  <a:lnTo>
                    <a:pt x="566" y="0"/>
                  </a:lnTo>
                  <a:lnTo>
                    <a:pt x="566" y="4"/>
                  </a:lnTo>
                  <a:lnTo>
                    <a:pt x="566" y="9"/>
                  </a:lnTo>
                  <a:lnTo>
                    <a:pt x="573" y="9"/>
                  </a:lnTo>
                  <a:lnTo>
                    <a:pt x="582" y="9"/>
                  </a:lnTo>
                  <a:lnTo>
                    <a:pt x="582" y="12"/>
                  </a:lnTo>
                  <a:lnTo>
                    <a:pt x="582" y="17"/>
                  </a:lnTo>
                  <a:lnTo>
                    <a:pt x="589" y="18"/>
                  </a:lnTo>
                  <a:lnTo>
                    <a:pt x="596" y="20"/>
                  </a:lnTo>
                  <a:lnTo>
                    <a:pt x="601" y="24"/>
                  </a:lnTo>
                  <a:lnTo>
                    <a:pt x="606" y="28"/>
                  </a:lnTo>
                  <a:lnTo>
                    <a:pt x="610" y="34"/>
                  </a:lnTo>
                  <a:lnTo>
                    <a:pt x="613" y="40"/>
                  </a:lnTo>
                  <a:lnTo>
                    <a:pt x="615" y="46"/>
                  </a:lnTo>
                  <a:lnTo>
                    <a:pt x="617" y="52"/>
                  </a:lnTo>
                  <a:lnTo>
                    <a:pt x="625" y="52"/>
                  </a:lnTo>
                  <a:lnTo>
                    <a:pt x="633" y="52"/>
                  </a:lnTo>
                  <a:lnTo>
                    <a:pt x="633" y="56"/>
                  </a:lnTo>
                  <a:lnTo>
                    <a:pt x="633" y="60"/>
                  </a:lnTo>
                  <a:lnTo>
                    <a:pt x="643" y="60"/>
                  </a:lnTo>
                  <a:lnTo>
                    <a:pt x="654" y="60"/>
                  </a:lnTo>
                  <a:lnTo>
                    <a:pt x="654" y="55"/>
                  </a:lnTo>
                  <a:lnTo>
                    <a:pt x="655" y="53"/>
                  </a:lnTo>
                  <a:lnTo>
                    <a:pt x="658" y="50"/>
                  </a:lnTo>
                  <a:lnTo>
                    <a:pt x="663" y="47"/>
                  </a:lnTo>
                  <a:lnTo>
                    <a:pt x="683" y="48"/>
                  </a:lnTo>
                  <a:lnTo>
                    <a:pt x="702" y="50"/>
                  </a:lnTo>
                  <a:lnTo>
                    <a:pt x="722" y="52"/>
                  </a:lnTo>
                  <a:lnTo>
                    <a:pt x="743" y="54"/>
                  </a:lnTo>
                  <a:lnTo>
                    <a:pt x="743" y="57"/>
                  </a:lnTo>
                  <a:lnTo>
                    <a:pt x="743" y="63"/>
                  </a:lnTo>
                  <a:lnTo>
                    <a:pt x="780" y="65"/>
                  </a:lnTo>
                  <a:lnTo>
                    <a:pt x="802" y="66"/>
                  </a:lnTo>
                  <a:lnTo>
                    <a:pt x="816" y="68"/>
                  </a:lnTo>
                  <a:lnTo>
                    <a:pt x="830" y="71"/>
                  </a:lnTo>
                  <a:lnTo>
                    <a:pt x="827" y="77"/>
                  </a:lnTo>
                  <a:lnTo>
                    <a:pt x="818" y="89"/>
                  </a:lnTo>
                  <a:lnTo>
                    <a:pt x="813" y="95"/>
                  </a:lnTo>
                  <a:lnTo>
                    <a:pt x="809" y="101"/>
                  </a:lnTo>
                  <a:lnTo>
                    <a:pt x="806" y="107"/>
                  </a:lnTo>
                  <a:lnTo>
                    <a:pt x="804" y="112"/>
                  </a:lnTo>
                  <a:lnTo>
                    <a:pt x="802" y="116"/>
                  </a:lnTo>
                  <a:lnTo>
                    <a:pt x="799" y="122"/>
                  </a:lnTo>
                  <a:lnTo>
                    <a:pt x="797" y="128"/>
                  </a:lnTo>
                  <a:lnTo>
                    <a:pt x="795" y="136"/>
                  </a:lnTo>
                  <a:lnTo>
                    <a:pt x="791" y="152"/>
                  </a:lnTo>
                  <a:lnTo>
                    <a:pt x="788" y="164"/>
                  </a:lnTo>
                  <a:lnTo>
                    <a:pt x="783" y="164"/>
                  </a:lnTo>
                  <a:lnTo>
                    <a:pt x="780" y="164"/>
                  </a:lnTo>
                  <a:lnTo>
                    <a:pt x="780" y="167"/>
                  </a:lnTo>
                  <a:lnTo>
                    <a:pt x="780" y="173"/>
                  </a:lnTo>
                  <a:lnTo>
                    <a:pt x="776" y="173"/>
                  </a:lnTo>
                  <a:lnTo>
                    <a:pt x="773" y="173"/>
                  </a:lnTo>
                  <a:lnTo>
                    <a:pt x="771" y="184"/>
                  </a:lnTo>
                  <a:lnTo>
                    <a:pt x="769" y="196"/>
                  </a:lnTo>
                  <a:lnTo>
                    <a:pt x="768" y="209"/>
                  </a:lnTo>
                  <a:lnTo>
                    <a:pt x="766" y="221"/>
                  </a:lnTo>
                  <a:lnTo>
                    <a:pt x="777" y="222"/>
                  </a:lnTo>
                  <a:lnTo>
                    <a:pt x="788" y="223"/>
                  </a:lnTo>
                  <a:lnTo>
                    <a:pt x="788" y="231"/>
                  </a:lnTo>
                  <a:lnTo>
                    <a:pt x="788" y="239"/>
                  </a:lnTo>
                  <a:lnTo>
                    <a:pt x="805" y="248"/>
                  </a:lnTo>
                  <a:lnTo>
                    <a:pt x="815" y="255"/>
                  </a:lnTo>
                  <a:lnTo>
                    <a:pt x="823" y="257"/>
                  </a:lnTo>
                  <a:lnTo>
                    <a:pt x="833" y="260"/>
                  </a:lnTo>
                  <a:lnTo>
                    <a:pt x="833" y="267"/>
                  </a:lnTo>
                  <a:lnTo>
                    <a:pt x="833" y="275"/>
                  </a:lnTo>
                  <a:lnTo>
                    <a:pt x="819" y="281"/>
                  </a:lnTo>
                  <a:lnTo>
                    <a:pt x="804" y="286"/>
                  </a:lnTo>
                  <a:lnTo>
                    <a:pt x="799" y="288"/>
                  </a:lnTo>
                  <a:lnTo>
                    <a:pt x="796" y="290"/>
                  </a:lnTo>
                  <a:lnTo>
                    <a:pt x="793" y="293"/>
                  </a:lnTo>
                  <a:lnTo>
                    <a:pt x="791" y="296"/>
                  </a:lnTo>
                  <a:lnTo>
                    <a:pt x="787" y="304"/>
                  </a:lnTo>
                  <a:lnTo>
                    <a:pt x="786" y="314"/>
                  </a:lnTo>
                  <a:lnTo>
                    <a:pt x="797" y="314"/>
                  </a:lnTo>
                  <a:lnTo>
                    <a:pt x="807" y="314"/>
                  </a:lnTo>
                  <a:lnTo>
                    <a:pt x="819" y="314"/>
                  </a:lnTo>
                  <a:lnTo>
                    <a:pt x="830" y="314"/>
                  </a:lnTo>
                  <a:lnTo>
                    <a:pt x="830" y="323"/>
                  </a:lnTo>
                  <a:lnTo>
                    <a:pt x="830" y="333"/>
                  </a:lnTo>
                  <a:lnTo>
                    <a:pt x="826" y="333"/>
                  </a:lnTo>
                  <a:lnTo>
                    <a:pt x="822" y="333"/>
                  </a:lnTo>
                  <a:lnTo>
                    <a:pt x="822" y="341"/>
                  </a:lnTo>
                  <a:lnTo>
                    <a:pt x="822" y="349"/>
                  </a:lnTo>
                  <a:lnTo>
                    <a:pt x="819" y="349"/>
                  </a:lnTo>
                  <a:lnTo>
                    <a:pt x="814" y="349"/>
                  </a:lnTo>
                  <a:lnTo>
                    <a:pt x="813" y="361"/>
                  </a:lnTo>
                  <a:lnTo>
                    <a:pt x="812" y="374"/>
                  </a:lnTo>
                  <a:lnTo>
                    <a:pt x="811" y="386"/>
                  </a:lnTo>
                  <a:lnTo>
                    <a:pt x="810" y="399"/>
                  </a:lnTo>
                  <a:lnTo>
                    <a:pt x="807" y="401"/>
                  </a:lnTo>
                  <a:lnTo>
                    <a:pt x="805" y="403"/>
                  </a:lnTo>
                  <a:lnTo>
                    <a:pt x="804" y="406"/>
                  </a:lnTo>
                  <a:lnTo>
                    <a:pt x="803" y="408"/>
                  </a:lnTo>
                  <a:lnTo>
                    <a:pt x="802" y="415"/>
                  </a:lnTo>
                  <a:lnTo>
                    <a:pt x="802" y="423"/>
                  </a:lnTo>
                  <a:lnTo>
                    <a:pt x="806" y="438"/>
                  </a:lnTo>
                  <a:lnTo>
                    <a:pt x="811" y="451"/>
                  </a:lnTo>
                  <a:lnTo>
                    <a:pt x="821" y="452"/>
                  </a:lnTo>
                  <a:lnTo>
                    <a:pt x="830" y="453"/>
                  </a:lnTo>
                  <a:lnTo>
                    <a:pt x="831" y="453"/>
                  </a:lnTo>
                  <a:lnTo>
                    <a:pt x="832" y="453"/>
                  </a:lnTo>
                  <a:lnTo>
                    <a:pt x="833" y="451"/>
                  </a:lnTo>
                  <a:lnTo>
                    <a:pt x="833" y="447"/>
                  </a:lnTo>
                  <a:lnTo>
                    <a:pt x="834" y="436"/>
                  </a:lnTo>
                  <a:lnTo>
                    <a:pt x="834" y="412"/>
                  </a:lnTo>
                  <a:lnTo>
                    <a:pt x="854" y="412"/>
                  </a:lnTo>
                  <a:lnTo>
                    <a:pt x="874" y="412"/>
                  </a:lnTo>
                  <a:lnTo>
                    <a:pt x="893" y="412"/>
                  </a:lnTo>
                  <a:lnTo>
                    <a:pt x="914" y="412"/>
                  </a:lnTo>
                  <a:lnTo>
                    <a:pt x="914" y="416"/>
                  </a:lnTo>
                  <a:lnTo>
                    <a:pt x="914" y="421"/>
                  </a:lnTo>
                  <a:lnTo>
                    <a:pt x="914" y="432"/>
                  </a:lnTo>
                  <a:lnTo>
                    <a:pt x="915" y="444"/>
                  </a:lnTo>
                  <a:lnTo>
                    <a:pt x="920" y="449"/>
                  </a:lnTo>
                  <a:lnTo>
                    <a:pt x="928" y="452"/>
                  </a:lnTo>
                  <a:lnTo>
                    <a:pt x="946" y="456"/>
                  </a:lnTo>
                  <a:lnTo>
                    <a:pt x="979" y="462"/>
                  </a:lnTo>
                  <a:lnTo>
                    <a:pt x="977" y="477"/>
                  </a:lnTo>
                  <a:lnTo>
                    <a:pt x="976" y="492"/>
                  </a:lnTo>
                  <a:lnTo>
                    <a:pt x="975" y="492"/>
                  </a:lnTo>
                  <a:lnTo>
                    <a:pt x="974" y="493"/>
                  </a:lnTo>
                  <a:lnTo>
                    <a:pt x="973" y="493"/>
                  </a:lnTo>
                  <a:lnTo>
                    <a:pt x="973" y="495"/>
                  </a:lnTo>
                  <a:lnTo>
                    <a:pt x="972" y="501"/>
                  </a:lnTo>
                  <a:lnTo>
                    <a:pt x="972" y="514"/>
                  </a:lnTo>
                  <a:lnTo>
                    <a:pt x="978" y="519"/>
                  </a:lnTo>
                  <a:lnTo>
                    <a:pt x="987" y="522"/>
                  </a:lnTo>
                  <a:lnTo>
                    <a:pt x="996" y="524"/>
                  </a:lnTo>
                  <a:lnTo>
                    <a:pt x="1006" y="526"/>
                  </a:lnTo>
                  <a:lnTo>
                    <a:pt x="1027" y="527"/>
                  </a:lnTo>
                  <a:lnTo>
                    <a:pt x="1046" y="528"/>
                  </a:lnTo>
                  <a:lnTo>
                    <a:pt x="1054" y="528"/>
                  </a:lnTo>
                  <a:lnTo>
                    <a:pt x="1063" y="528"/>
                  </a:lnTo>
                  <a:lnTo>
                    <a:pt x="1072" y="528"/>
                  </a:lnTo>
                  <a:lnTo>
                    <a:pt x="1081" y="529"/>
                  </a:lnTo>
                  <a:lnTo>
                    <a:pt x="1082" y="547"/>
                  </a:lnTo>
                  <a:lnTo>
                    <a:pt x="1084" y="563"/>
                  </a:lnTo>
                  <a:lnTo>
                    <a:pt x="1086" y="569"/>
                  </a:lnTo>
                  <a:lnTo>
                    <a:pt x="1091" y="574"/>
                  </a:lnTo>
                  <a:lnTo>
                    <a:pt x="1093" y="577"/>
                  </a:lnTo>
                  <a:lnTo>
                    <a:pt x="1098" y="579"/>
                  </a:lnTo>
                  <a:lnTo>
                    <a:pt x="1102" y="580"/>
                  </a:lnTo>
                  <a:lnTo>
                    <a:pt x="1106" y="582"/>
                  </a:lnTo>
                  <a:lnTo>
                    <a:pt x="1106" y="588"/>
                  </a:lnTo>
                  <a:lnTo>
                    <a:pt x="1107" y="594"/>
                  </a:lnTo>
                  <a:lnTo>
                    <a:pt x="1113" y="594"/>
                  </a:lnTo>
                  <a:lnTo>
                    <a:pt x="1120" y="595"/>
                  </a:lnTo>
                  <a:lnTo>
                    <a:pt x="1121" y="602"/>
                  </a:lnTo>
                  <a:lnTo>
                    <a:pt x="1122" y="610"/>
                  </a:lnTo>
                  <a:lnTo>
                    <a:pt x="1118" y="610"/>
                  </a:lnTo>
                  <a:lnTo>
                    <a:pt x="1114" y="610"/>
                  </a:lnTo>
                  <a:lnTo>
                    <a:pt x="1114" y="614"/>
                  </a:lnTo>
                  <a:lnTo>
                    <a:pt x="1114" y="618"/>
                  </a:lnTo>
                  <a:lnTo>
                    <a:pt x="1111" y="618"/>
                  </a:lnTo>
                  <a:lnTo>
                    <a:pt x="1107" y="618"/>
                  </a:lnTo>
                  <a:lnTo>
                    <a:pt x="1107" y="622"/>
                  </a:lnTo>
                  <a:lnTo>
                    <a:pt x="1107" y="626"/>
                  </a:lnTo>
                  <a:lnTo>
                    <a:pt x="1098" y="630"/>
                  </a:lnTo>
                  <a:lnTo>
                    <a:pt x="1089" y="633"/>
                  </a:lnTo>
                  <a:lnTo>
                    <a:pt x="1086" y="635"/>
                  </a:lnTo>
                  <a:lnTo>
                    <a:pt x="1083" y="638"/>
                  </a:lnTo>
                  <a:lnTo>
                    <a:pt x="1080" y="643"/>
                  </a:lnTo>
                  <a:lnTo>
                    <a:pt x="1079" y="647"/>
                  </a:lnTo>
                  <a:lnTo>
                    <a:pt x="1071" y="647"/>
                  </a:lnTo>
                  <a:lnTo>
                    <a:pt x="1063" y="647"/>
                  </a:lnTo>
                  <a:lnTo>
                    <a:pt x="1063" y="650"/>
                  </a:lnTo>
                  <a:lnTo>
                    <a:pt x="1063" y="654"/>
                  </a:lnTo>
                  <a:lnTo>
                    <a:pt x="1058" y="654"/>
                  </a:lnTo>
                  <a:lnTo>
                    <a:pt x="1055" y="654"/>
                  </a:lnTo>
                  <a:lnTo>
                    <a:pt x="1055" y="657"/>
                  </a:lnTo>
                  <a:lnTo>
                    <a:pt x="1055" y="662"/>
                  </a:lnTo>
                  <a:lnTo>
                    <a:pt x="1046" y="665"/>
                  </a:lnTo>
                  <a:lnTo>
                    <a:pt x="1036" y="669"/>
                  </a:lnTo>
                  <a:lnTo>
                    <a:pt x="1028" y="676"/>
                  </a:lnTo>
                  <a:lnTo>
                    <a:pt x="1020" y="682"/>
                  </a:lnTo>
                  <a:lnTo>
                    <a:pt x="1004" y="695"/>
                  </a:lnTo>
                  <a:lnTo>
                    <a:pt x="988" y="708"/>
                  </a:lnTo>
                  <a:lnTo>
                    <a:pt x="986" y="714"/>
                  </a:lnTo>
                  <a:lnTo>
                    <a:pt x="982" y="721"/>
                  </a:lnTo>
                  <a:lnTo>
                    <a:pt x="978" y="729"/>
                  </a:lnTo>
                  <a:lnTo>
                    <a:pt x="974" y="736"/>
                  </a:lnTo>
                  <a:lnTo>
                    <a:pt x="969" y="743"/>
                  </a:lnTo>
                  <a:lnTo>
                    <a:pt x="964" y="749"/>
                  </a:lnTo>
                  <a:lnTo>
                    <a:pt x="958" y="755"/>
                  </a:lnTo>
                  <a:lnTo>
                    <a:pt x="952" y="758"/>
                  </a:lnTo>
                  <a:lnTo>
                    <a:pt x="952" y="765"/>
                  </a:lnTo>
                  <a:lnTo>
                    <a:pt x="952" y="773"/>
                  </a:lnTo>
                  <a:lnTo>
                    <a:pt x="955" y="773"/>
                  </a:lnTo>
                  <a:lnTo>
                    <a:pt x="960" y="773"/>
                  </a:lnTo>
                  <a:lnTo>
                    <a:pt x="960" y="784"/>
                  </a:lnTo>
                  <a:lnTo>
                    <a:pt x="962" y="796"/>
                  </a:lnTo>
                  <a:lnTo>
                    <a:pt x="970" y="797"/>
                  </a:lnTo>
                  <a:lnTo>
                    <a:pt x="978" y="798"/>
                  </a:lnTo>
                  <a:lnTo>
                    <a:pt x="987" y="800"/>
                  </a:lnTo>
                  <a:lnTo>
                    <a:pt x="995" y="802"/>
                  </a:lnTo>
                  <a:lnTo>
                    <a:pt x="998" y="787"/>
                  </a:lnTo>
                  <a:lnTo>
                    <a:pt x="1002" y="775"/>
                  </a:lnTo>
                  <a:lnTo>
                    <a:pt x="1005" y="771"/>
                  </a:lnTo>
                  <a:lnTo>
                    <a:pt x="1008" y="767"/>
                  </a:lnTo>
                  <a:lnTo>
                    <a:pt x="1014" y="763"/>
                  </a:lnTo>
                  <a:lnTo>
                    <a:pt x="1019" y="758"/>
                  </a:lnTo>
                  <a:lnTo>
                    <a:pt x="1019" y="762"/>
                  </a:lnTo>
                  <a:lnTo>
                    <a:pt x="1019" y="766"/>
                  </a:lnTo>
                  <a:lnTo>
                    <a:pt x="1029" y="766"/>
                  </a:lnTo>
                  <a:lnTo>
                    <a:pt x="1039" y="766"/>
                  </a:lnTo>
                  <a:lnTo>
                    <a:pt x="1039" y="762"/>
                  </a:lnTo>
                  <a:lnTo>
                    <a:pt x="1039" y="758"/>
                  </a:lnTo>
                  <a:lnTo>
                    <a:pt x="1056" y="749"/>
                  </a:lnTo>
                  <a:lnTo>
                    <a:pt x="1071" y="743"/>
                  </a:lnTo>
                  <a:lnTo>
                    <a:pt x="1082" y="738"/>
                  </a:lnTo>
                  <a:lnTo>
                    <a:pt x="1091" y="735"/>
                  </a:lnTo>
                  <a:lnTo>
                    <a:pt x="1096" y="735"/>
                  </a:lnTo>
                  <a:lnTo>
                    <a:pt x="1101" y="735"/>
                  </a:lnTo>
                  <a:lnTo>
                    <a:pt x="1106" y="736"/>
                  </a:lnTo>
                  <a:lnTo>
                    <a:pt x="1111" y="737"/>
                  </a:lnTo>
                  <a:lnTo>
                    <a:pt x="1122" y="743"/>
                  </a:lnTo>
                  <a:lnTo>
                    <a:pt x="1136" y="752"/>
                  </a:lnTo>
                  <a:lnTo>
                    <a:pt x="1143" y="753"/>
                  </a:lnTo>
                  <a:lnTo>
                    <a:pt x="1151" y="755"/>
                  </a:lnTo>
                  <a:lnTo>
                    <a:pt x="1159" y="756"/>
                  </a:lnTo>
                  <a:lnTo>
                    <a:pt x="1167" y="758"/>
                  </a:lnTo>
                  <a:lnTo>
                    <a:pt x="1167" y="762"/>
                  </a:lnTo>
                  <a:lnTo>
                    <a:pt x="1167" y="766"/>
                  </a:lnTo>
                  <a:lnTo>
                    <a:pt x="1171" y="766"/>
                  </a:lnTo>
                  <a:lnTo>
                    <a:pt x="1174" y="766"/>
                  </a:lnTo>
                  <a:lnTo>
                    <a:pt x="1174" y="770"/>
                  </a:lnTo>
                  <a:lnTo>
                    <a:pt x="1174" y="773"/>
                  </a:lnTo>
                  <a:lnTo>
                    <a:pt x="1178" y="773"/>
                  </a:lnTo>
                  <a:lnTo>
                    <a:pt x="1183" y="773"/>
                  </a:lnTo>
                  <a:lnTo>
                    <a:pt x="1179" y="783"/>
                  </a:lnTo>
                  <a:lnTo>
                    <a:pt x="1176" y="794"/>
                  </a:lnTo>
                  <a:lnTo>
                    <a:pt x="1141" y="802"/>
                  </a:lnTo>
                  <a:lnTo>
                    <a:pt x="1115" y="807"/>
                  </a:lnTo>
                  <a:lnTo>
                    <a:pt x="1110" y="809"/>
                  </a:lnTo>
                  <a:lnTo>
                    <a:pt x="1105" y="813"/>
                  </a:lnTo>
                  <a:lnTo>
                    <a:pt x="1101" y="816"/>
                  </a:lnTo>
                  <a:lnTo>
                    <a:pt x="1095" y="820"/>
                  </a:lnTo>
                  <a:lnTo>
                    <a:pt x="1091" y="826"/>
                  </a:lnTo>
                  <a:lnTo>
                    <a:pt x="1086" y="832"/>
                  </a:lnTo>
                  <a:lnTo>
                    <a:pt x="1082" y="841"/>
                  </a:lnTo>
                  <a:lnTo>
                    <a:pt x="1078" y="851"/>
                  </a:lnTo>
                  <a:lnTo>
                    <a:pt x="1079" y="859"/>
                  </a:lnTo>
                  <a:lnTo>
                    <a:pt x="1080" y="869"/>
                  </a:lnTo>
                  <a:lnTo>
                    <a:pt x="1079" y="878"/>
                  </a:lnTo>
                  <a:lnTo>
                    <a:pt x="1078" y="888"/>
                  </a:lnTo>
                  <a:lnTo>
                    <a:pt x="1074" y="907"/>
                  </a:lnTo>
                  <a:lnTo>
                    <a:pt x="1071" y="925"/>
                  </a:lnTo>
                  <a:lnTo>
                    <a:pt x="1080" y="927"/>
                  </a:lnTo>
                  <a:lnTo>
                    <a:pt x="1090" y="929"/>
                  </a:lnTo>
                  <a:lnTo>
                    <a:pt x="1089" y="938"/>
                  </a:lnTo>
                  <a:lnTo>
                    <a:pt x="1087" y="948"/>
                  </a:lnTo>
                  <a:lnTo>
                    <a:pt x="1086" y="960"/>
                  </a:lnTo>
                  <a:lnTo>
                    <a:pt x="1085" y="970"/>
                  </a:lnTo>
                  <a:lnTo>
                    <a:pt x="1080" y="972"/>
                  </a:lnTo>
                  <a:lnTo>
                    <a:pt x="1077" y="973"/>
                  </a:lnTo>
                  <a:lnTo>
                    <a:pt x="1077" y="994"/>
                  </a:lnTo>
                  <a:lnTo>
                    <a:pt x="1077" y="1014"/>
                  </a:lnTo>
                  <a:lnTo>
                    <a:pt x="1077" y="1034"/>
                  </a:lnTo>
                  <a:lnTo>
                    <a:pt x="1078" y="1053"/>
                  </a:lnTo>
                  <a:lnTo>
                    <a:pt x="1076" y="1054"/>
                  </a:lnTo>
                  <a:lnTo>
                    <a:pt x="1074" y="1056"/>
                  </a:lnTo>
                  <a:lnTo>
                    <a:pt x="1073" y="1061"/>
                  </a:lnTo>
                  <a:lnTo>
                    <a:pt x="1072" y="1068"/>
                  </a:lnTo>
                  <a:lnTo>
                    <a:pt x="1055" y="1070"/>
                  </a:lnTo>
                  <a:lnTo>
                    <a:pt x="1039" y="1072"/>
                  </a:lnTo>
                  <a:lnTo>
                    <a:pt x="1033" y="1074"/>
                  </a:lnTo>
                  <a:lnTo>
                    <a:pt x="1028" y="1078"/>
                  </a:lnTo>
                  <a:lnTo>
                    <a:pt x="1023" y="1084"/>
                  </a:lnTo>
                  <a:lnTo>
                    <a:pt x="1019" y="1093"/>
                  </a:lnTo>
                  <a:lnTo>
                    <a:pt x="1016" y="1093"/>
                  </a:lnTo>
                  <a:lnTo>
                    <a:pt x="1011" y="1093"/>
                  </a:lnTo>
                  <a:lnTo>
                    <a:pt x="1011" y="1096"/>
                  </a:lnTo>
                  <a:lnTo>
                    <a:pt x="1011" y="1101"/>
                  </a:lnTo>
                  <a:lnTo>
                    <a:pt x="1007" y="1101"/>
                  </a:lnTo>
                  <a:lnTo>
                    <a:pt x="1003" y="1101"/>
                  </a:lnTo>
                  <a:lnTo>
                    <a:pt x="1003" y="1104"/>
                  </a:lnTo>
                  <a:lnTo>
                    <a:pt x="1003" y="1107"/>
                  </a:lnTo>
                  <a:lnTo>
                    <a:pt x="999" y="1107"/>
                  </a:lnTo>
                  <a:lnTo>
                    <a:pt x="995" y="1107"/>
                  </a:lnTo>
                  <a:lnTo>
                    <a:pt x="992" y="1115"/>
                  </a:lnTo>
                  <a:lnTo>
                    <a:pt x="989" y="1125"/>
                  </a:lnTo>
                  <a:lnTo>
                    <a:pt x="978" y="1126"/>
                  </a:lnTo>
                  <a:lnTo>
                    <a:pt x="968" y="1128"/>
                  </a:lnTo>
                  <a:lnTo>
                    <a:pt x="968" y="1132"/>
                  </a:lnTo>
                  <a:lnTo>
                    <a:pt x="968" y="1136"/>
                  </a:lnTo>
                  <a:lnTo>
                    <a:pt x="960" y="1136"/>
                  </a:lnTo>
                  <a:lnTo>
                    <a:pt x="952" y="1136"/>
                  </a:lnTo>
                  <a:lnTo>
                    <a:pt x="952" y="1140"/>
                  </a:lnTo>
                  <a:lnTo>
                    <a:pt x="952" y="1143"/>
                  </a:lnTo>
                  <a:lnTo>
                    <a:pt x="940" y="1148"/>
                  </a:lnTo>
                  <a:lnTo>
                    <a:pt x="928" y="1152"/>
                  </a:lnTo>
                  <a:lnTo>
                    <a:pt x="926" y="1161"/>
                  </a:lnTo>
                  <a:lnTo>
                    <a:pt x="925" y="1169"/>
                  </a:lnTo>
                  <a:lnTo>
                    <a:pt x="924" y="1178"/>
                  </a:lnTo>
                  <a:lnTo>
                    <a:pt x="924" y="1186"/>
                  </a:lnTo>
                  <a:lnTo>
                    <a:pt x="924" y="1203"/>
                  </a:lnTo>
                  <a:lnTo>
                    <a:pt x="925" y="1220"/>
                  </a:lnTo>
                  <a:lnTo>
                    <a:pt x="913" y="1229"/>
                  </a:lnTo>
                  <a:lnTo>
                    <a:pt x="898" y="1239"/>
                  </a:lnTo>
                  <a:lnTo>
                    <a:pt x="885" y="1249"/>
                  </a:lnTo>
                  <a:lnTo>
                    <a:pt x="876" y="1256"/>
                  </a:lnTo>
                  <a:lnTo>
                    <a:pt x="870" y="1237"/>
                  </a:lnTo>
                  <a:lnTo>
                    <a:pt x="866" y="1221"/>
                  </a:lnTo>
                  <a:lnTo>
                    <a:pt x="862" y="1206"/>
                  </a:lnTo>
                  <a:lnTo>
                    <a:pt x="860" y="1188"/>
                  </a:lnTo>
                  <a:lnTo>
                    <a:pt x="844" y="1183"/>
                  </a:lnTo>
                  <a:lnTo>
                    <a:pt x="832" y="1179"/>
                  </a:lnTo>
                  <a:lnTo>
                    <a:pt x="826" y="1178"/>
                  </a:lnTo>
                  <a:lnTo>
                    <a:pt x="819" y="1177"/>
                  </a:lnTo>
                  <a:lnTo>
                    <a:pt x="811" y="1178"/>
                  </a:lnTo>
                  <a:lnTo>
                    <a:pt x="803" y="1180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293" name="Freeform 221">
              <a:extLst>
                <a:ext uri="{FF2B5EF4-FFF2-40B4-BE49-F238E27FC236}">
                  <a16:creationId xmlns:a16="http://schemas.microsoft.com/office/drawing/2014/main" id="{AE3515A1-129B-4495-80E5-BBC60380A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7567" y="5680650"/>
              <a:ext cx="881232" cy="677115"/>
            </a:xfrm>
            <a:custGeom>
              <a:avLst/>
              <a:gdLst>
                <a:gd name="T0" fmla="*/ 2147483646 w 2164"/>
                <a:gd name="T1" fmla="*/ 2147483646 h 1653"/>
                <a:gd name="T2" fmla="*/ 2147483646 w 2164"/>
                <a:gd name="T3" fmla="*/ 2147483646 h 1653"/>
                <a:gd name="T4" fmla="*/ 2147483646 w 2164"/>
                <a:gd name="T5" fmla="*/ 2147483646 h 1653"/>
                <a:gd name="T6" fmla="*/ 2147483646 w 2164"/>
                <a:gd name="T7" fmla="*/ 2147483646 h 1653"/>
                <a:gd name="T8" fmla="*/ 2147483646 w 2164"/>
                <a:gd name="T9" fmla="*/ 2147483646 h 1653"/>
                <a:gd name="T10" fmla="*/ 2147483646 w 2164"/>
                <a:gd name="T11" fmla="*/ 2147483646 h 1653"/>
                <a:gd name="T12" fmla="*/ 2147483646 w 2164"/>
                <a:gd name="T13" fmla="*/ 2147483646 h 1653"/>
                <a:gd name="T14" fmla="*/ 2147483646 w 2164"/>
                <a:gd name="T15" fmla="*/ 2147483646 h 1653"/>
                <a:gd name="T16" fmla="*/ 2147483646 w 2164"/>
                <a:gd name="T17" fmla="*/ 2147483646 h 1653"/>
                <a:gd name="T18" fmla="*/ 2147483646 w 2164"/>
                <a:gd name="T19" fmla="*/ 2147483646 h 1653"/>
                <a:gd name="T20" fmla="*/ 2147483646 w 2164"/>
                <a:gd name="T21" fmla="*/ 2147483646 h 1653"/>
                <a:gd name="T22" fmla="*/ 2147483646 w 2164"/>
                <a:gd name="T23" fmla="*/ 2147483646 h 1653"/>
                <a:gd name="T24" fmla="*/ 2147483646 w 2164"/>
                <a:gd name="T25" fmla="*/ 2147483646 h 1653"/>
                <a:gd name="T26" fmla="*/ 2147483646 w 2164"/>
                <a:gd name="T27" fmla="*/ 2147483646 h 1653"/>
                <a:gd name="T28" fmla="*/ 2147483646 w 2164"/>
                <a:gd name="T29" fmla="*/ 2147483646 h 1653"/>
                <a:gd name="T30" fmla="*/ 2147483646 w 2164"/>
                <a:gd name="T31" fmla="*/ 2147483646 h 1653"/>
                <a:gd name="T32" fmla="*/ 2147483646 w 2164"/>
                <a:gd name="T33" fmla="*/ 2147483646 h 1653"/>
                <a:gd name="T34" fmla="*/ 2147483646 w 2164"/>
                <a:gd name="T35" fmla="*/ 2147483646 h 1653"/>
                <a:gd name="T36" fmla="*/ 2147483646 w 2164"/>
                <a:gd name="T37" fmla="*/ 2147483646 h 1653"/>
                <a:gd name="T38" fmla="*/ 2147483646 w 2164"/>
                <a:gd name="T39" fmla="*/ 2147483646 h 1653"/>
                <a:gd name="T40" fmla="*/ 2147483646 w 2164"/>
                <a:gd name="T41" fmla="*/ 2147483646 h 1653"/>
                <a:gd name="T42" fmla="*/ 2147483646 w 2164"/>
                <a:gd name="T43" fmla="*/ 2147483646 h 1653"/>
                <a:gd name="T44" fmla="*/ 2147483646 w 2164"/>
                <a:gd name="T45" fmla="*/ 2147483646 h 1653"/>
                <a:gd name="T46" fmla="*/ 2147483646 w 2164"/>
                <a:gd name="T47" fmla="*/ 2147483646 h 1653"/>
                <a:gd name="T48" fmla="*/ 2147483646 w 2164"/>
                <a:gd name="T49" fmla="*/ 2147483646 h 1653"/>
                <a:gd name="T50" fmla="*/ 2147483646 w 2164"/>
                <a:gd name="T51" fmla="*/ 2147483646 h 1653"/>
                <a:gd name="T52" fmla="*/ 2147483646 w 2164"/>
                <a:gd name="T53" fmla="*/ 2147483646 h 1653"/>
                <a:gd name="T54" fmla="*/ 2147483646 w 2164"/>
                <a:gd name="T55" fmla="*/ 2147483646 h 1653"/>
                <a:gd name="T56" fmla="*/ 2147483646 w 2164"/>
                <a:gd name="T57" fmla="*/ 2147483646 h 1653"/>
                <a:gd name="T58" fmla="*/ 2147483646 w 2164"/>
                <a:gd name="T59" fmla="*/ 2147483646 h 1653"/>
                <a:gd name="T60" fmla="*/ 2147483646 w 2164"/>
                <a:gd name="T61" fmla="*/ 2147483646 h 1653"/>
                <a:gd name="T62" fmla="*/ 2147483646 w 2164"/>
                <a:gd name="T63" fmla="*/ 2147483646 h 1653"/>
                <a:gd name="T64" fmla="*/ 2147483646 w 2164"/>
                <a:gd name="T65" fmla="*/ 0 h 1653"/>
                <a:gd name="T66" fmla="*/ 2147483646 w 2164"/>
                <a:gd name="T67" fmla="*/ 2147483646 h 1653"/>
                <a:gd name="T68" fmla="*/ 2147483646 w 2164"/>
                <a:gd name="T69" fmla="*/ 2147483646 h 1653"/>
                <a:gd name="T70" fmla="*/ 2147483646 w 2164"/>
                <a:gd name="T71" fmla="*/ 2147483646 h 1653"/>
                <a:gd name="T72" fmla="*/ 2147483646 w 2164"/>
                <a:gd name="T73" fmla="*/ 2147483646 h 1653"/>
                <a:gd name="T74" fmla="*/ 2147483646 w 2164"/>
                <a:gd name="T75" fmla="*/ 2147483646 h 1653"/>
                <a:gd name="T76" fmla="*/ 2147483646 w 2164"/>
                <a:gd name="T77" fmla="*/ 2147483646 h 1653"/>
                <a:gd name="T78" fmla="*/ 2147483646 w 2164"/>
                <a:gd name="T79" fmla="*/ 2147483646 h 1653"/>
                <a:gd name="T80" fmla="*/ 2147483646 w 2164"/>
                <a:gd name="T81" fmla="*/ 2147483646 h 1653"/>
                <a:gd name="T82" fmla="*/ 2147483646 w 2164"/>
                <a:gd name="T83" fmla="*/ 2147483646 h 1653"/>
                <a:gd name="T84" fmla="*/ 2147483646 w 2164"/>
                <a:gd name="T85" fmla="*/ 2147483646 h 1653"/>
                <a:gd name="T86" fmla="*/ 2147483646 w 2164"/>
                <a:gd name="T87" fmla="*/ 2147483646 h 1653"/>
                <a:gd name="T88" fmla="*/ 2147483646 w 2164"/>
                <a:gd name="T89" fmla="*/ 2147483646 h 1653"/>
                <a:gd name="T90" fmla="*/ 2147483646 w 2164"/>
                <a:gd name="T91" fmla="*/ 2147483646 h 1653"/>
                <a:gd name="T92" fmla="*/ 2147483646 w 2164"/>
                <a:gd name="T93" fmla="*/ 2147483646 h 1653"/>
                <a:gd name="T94" fmla="*/ 2147483646 w 2164"/>
                <a:gd name="T95" fmla="*/ 2147483646 h 1653"/>
                <a:gd name="T96" fmla="*/ 2147483646 w 2164"/>
                <a:gd name="T97" fmla="*/ 2147483646 h 1653"/>
                <a:gd name="T98" fmla="*/ 2147483646 w 2164"/>
                <a:gd name="T99" fmla="*/ 2147483646 h 1653"/>
                <a:gd name="T100" fmla="*/ 2147483646 w 2164"/>
                <a:gd name="T101" fmla="*/ 2147483646 h 1653"/>
                <a:gd name="T102" fmla="*/ 2147483646 w 2164"/>
                <a:gd name="T103" fmla="*/ 2147483646 h 1653"/>
                <a:gd name="T104" fmla="*/ 2147483646 w 2164"/>
                <a:gd name="T105" fmla="*/ 2147483646 h 1653"/>
                <a:gd name="T106" fmla="*/ 2147483646 w 2164"/>
                <a:gd name="T107" fmla="*/ 2147483646 h 1653"/>
                <a:gd name="T108" fmla="*/ 2147483646 w 2164"/>
                <a:gd name="T109" fmla="*/ 2147483646 h 1653"/>
                <a:gd name="T110" fmla="*/ 2147483646 w 2164"/>
                <a:gd name="T111" fmla="*/ 2147483646 h 1653"/>
                <a:gd name="T112" fmla="*/ 2147483646 w 2164"/>
                <a:gd name="T113" fmla="*/ 2147483646 h 1653"/>
                <a:gd name="T114" fmla="*/ 2147483646 w 2164"/>
                <a:gd name="T115" fmla="*/ 2147483646 h 1653"/>
                <a:gd name="T116" fmla="*/ 2147483646 w 2164"/>
                <a:gd name="T117" fmla="*/ 2147483646 h 1653"/>
                <a:gd name="T118" fmla="*/ 2147483646 w 2164"/>
                <a:gd name="T119" fmla="*/ 2147483646 h 1653"/>
                <a:gd name="T120" fmla="*/ 2147483646 w 2164"/>
                <a:gd name="T121" fmla="*/ 2147483646 h 16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164"/>
                <a:gd name="T184" fmla="*/ 0 h 1653"/>
                <a:gd name="T185" fmla="*/ 2164 w 2164"/>
                <a:gd name="T186" fmla="*/ 1653 h 16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164" h="1653">
                  <a:moveTo>
                    <a:pt x="1275" y="1653"/>
                  </a:moveTo>
                  <a:lnTo>
                    <a:pt x="1273" y="1650"/>
                  </a:lnTo>
                  <a:lnTo>
                    <a:pt x="1271" y="1647"/>
                  </a:lnTo>
                  <a:lnTo>
                    <a:pt x="1259" y="1647"/>
                  </a:lnTo>
                  <a:lnTo>
                    <a:pt x="1248" y="1646"/>
                  </a:lnTo>
                  <a:lnTo>
                    <a:pt x="1238" y="1645"/>
                  </a:lnTo>
                  <a:lnTo>
                    <a:pt x="1226" y="1645"/>
                  </a:lnTo>
                  <a:lnTo>
                    <a:pt x="1226" y="1641"/>
                  </a:lnTo>
                  <a:lnTo>
                    <a:pt x="1226" y="1636"/>
                  </a:lnTo>
                  <a:lnTo>
                    <a:pt x="1201" y="1631"/>
                  </a:lnTo>
                  <a:lnTo>
                    <a:pt x="1174" y="1627"/>
                  </a:lnTo>
                  <a:lnTo>
                    <a:pt x="1161" y="1625"/>
                  </a:lnTo>
                  <a:lnTo>
                    <a:pt x="1148" y="1622"/>
                  </a:lnTo>
                  <a:lnTo>
                    <a:pt x="1135" y="1619"/>
                  </a:lnTo>
                  <a:lnTo>
                    <a:pt x="1124" y="1615"/>
                  </a:lnTo>
                  <a:lnTo>
                    <a:pt x="1112" y="1609"/>
                  </a:lnTo>
                  <a:lnTo>
                    <a:pt x="1102" y="1604"/>
                  </a:lnTo>
                  <a:lnTo>
                    <a:pt x="1091" y="1597"/>
                  </a:lnTo>
                  <a:lnTo>
                    <a:pt x="1083" y="1589"/>
                  </a:lnTo>
                  <a:lnTo>
                    <a:pt x="1076" y="1579"/>
                  </a:lnTo>
                  <a:lnTo>
                    <a:pt x="1070" y="1568"/>
                  </a:lnTo>
                  <a:lnTo>
                    <a:pt x="1068" y="1563"/>
                  </a:lnTo>
                  <a:lnTo>
                    <a:pt x="1066" y="1555"/>
                  </a:lnTo>
                  <a:lnTo>
                    <a:pt x="1064" y="1548"/>
                  </a:lnTo>
                  <a:lnTo>
                    <a:pt x="1063" y="1541"/>
                  </a:lnTo>
                  <a:lnTo>
                    <a:pt x="1045" y="1542"/>
                  </a:lnTo>
                  <a:lnTo>
                    <a:pt x="1026" y="1543"/>
                  </a:lnTo>
                  <a:lnTo>
                    <a:pt x="1007" y="1544"/>
                  </a:lnTo>
                  <a:lnTo>
                    <a:pt x="989" y="1544"/>
                  </a:lnTo>
                  <a:lnTo>
                    <a:pt x="984" y="1536"/>
                  </a:lnTo>
                  <a:lnTo>
                    <a:pt x="979" y="1529"/>
                  </a:lnTo>
                  <a:lnTo>
                    <a:pt x="991" y="1529"/>
                  </a:lnTo>
                  <a:lnTo>
                    <a:pt x="1003" y="1529"/>
                  </a:lnTo>
                  <a:lnTo>
                    <a:pt x="1003" y="1525"/>
                  </a:lnTo>
                  <a:lnTo>
                    <a:pt x="1003" y="1521"/>
                  </a:lnTo>
                  <a:lnTo>
                    <a:pt x="1007" y="1521"/>
                  </a:lnTo>
                  <a:lnTo>
                    <a:pt x="1012" y="1521"/>
                  </a:lnTo>
                  <a:lnTo>
                    <a:pt x="1012" y="1517"/>
                  </a:lnTo>
                  <a:lnTo>
                    <a:pt x="1012" y="1513"/>
                  </a:lnTo>
                  <a:lnTo>
                    <a:pt x="1023" y="1507"/>
                  </a:lnTo>
                  <a:lnTo>
                    <a:pt x="1035" y="1500"/>
                  </a:lnTo>
                  <a:lnTo>
                    <a:pt x="1047" y="1495"/>
                  </a:lnTo>
                  <a:lnTo>
                    <a:pt x="1059" y="1489"/>
                  </a:lnTo>
                  <a:lnTo>
                    <a:pt x="1059" y="1475"/>
                  </a:lnTo>
                  <a:lnTo>
                    <a:pt x="1059" y="1461"/>
                  </a:lnTo>
                  <a:lnTo>
                    <a:pt x="1059" y="1451"/>
                  </a:lnTo>
                  <a:lnTo>
                    <a:pt x="1061" y="1440"/>
                  </a:lnTo>
                  <a:lnTo>
                    <a:pt x="1062" y="1436"/>
                  </a:lnTo>
                  <a:lnTo>
                    <a:pt x="1064" y="1432"/>
                  </a:lnTo>
                  <a:lnTo>
                    <a:pt x="1068" y="1428"/>
                  </a:lnTo>
                  <a:lnTo>
                    <a:pt x="1071" y="1424"/>
                  </a:lnTo>
                  <a:lnTo>
                    <a:pt x="1075" y="1421"/>
                  </a:lnTo>
                  <a:lnTo>
                    <a:pt x="1079" y="1416"/>
                  </a:lnTo>
                  <a:lnTo>
                    <a:pt x="1085" y="1413"/>
                  </a:lnTo>
                  <a:lnTo>
                    <a:pt x="1091" y="1409"/>
                  </a:lnTo>
                  <a:lnTo>
                    <a:pt x="1094" y="1400"/>
                  </a:lnTo>
                  <a:lnTo>
                    <a:pt x="1096" y="1390"/>
                  </a:lnTo>
                  <a:lnTo>
                    <a:pt x="1097" y="1380"/>
                  </a:lnTo>
                  <a:lnTo>
                    <a:pt x="1099" y="1370"/>
                  </a:lnTo>
                  <a:lnTo>
                    <a:pt x="1085" y="1366"/>
                  </a:lnTo>
                  <a:lnTo>
                    <a:pt x="1072" y="1362"/>
                  </a:lnTo>
                  <a:lnTo>
                    <a:pt x="1072" y="1358"/>
                  </a:lnTo>
                  <a:lnTo>
                    <a:pt x="1072" y="1354"/>
                  </a:lnTo>
                  <a:lnTo>
                    <a:pt x="1067" y="1354"/>
                  </a:lnTo>
                  <a:lnTo>
                    <a:pt x="1063" y="1354"/>
                  </a:lnTo>
                  <a:lnTo>
                    <a:pt x="1063" y="1358"/>
                  </a:lnTo>
                  <a:lnTo>
                    <a:pt x="1063" y="1362"/>
                  </a:lnTo>
                  <a:lnTo>
                    <a:pt x="1059" y="1362"/>
                  </a:lnTo>
                  <a:lnTo>
                    <a:pt x="1056" y="1362"/>
                  </a:lnTo>
                  <a:lnTo>
                    <a:pt x="1056" y="1366"/>
                  </a:lnTo>
                  <a:lnTo>
                    <a:pt x="1056" y="1370"/>
                  </a:lnTo>
                  <a:lnTo>
                    <a:pt x="1051" y="1370"/>
                  </a:lnTo>
                  <a:lnTo>
                    <a:pt x="1048" y="1370"/>
                  </a:lnTo>
                  <a:lnTo>
                    <a:pt x="1044" y="1376"/>
                  </a:lnTo>
                  <a:lnTo>
                    <a:pt x="1041" y="1380"/>
                  </a:lnTo>
                  <a:lnTo>
                    <a:pt x="1039" y="1382"/>
                  </a:lnTo>
                  <a:lnTo>
                    <a:pt x="1036" y="1384"/>
                  </a:lnTo>
                  <a:lnTo>
                    <a:pt x="1036" y="1387"/>
                  </a:lnTo>
                  <a:lnTo>
                    <a:pt x="1035" y="1391"/>
                  </a:lnTo>
                  <a:lnTo>
                    <a:pt x="1031" y="1391"/>
                  </a:lnTo>
                  <a:lnTo>
                    <a:pt x="1027" y="1391"/>
                  </a:lnTo>
                  <a:lnTo>
                    <a:pt x="1027" y="1394"/>
                  </a:lnTo>
                  <a:lnTo>
                    <a:pt x="1027" y="1398"/>
                  </a:lnTo>
                  <a:lnTo>
                    <a:pt x="1024" y="1398"/>
                  </a:lnTo>
                  <a:lnTo>
                    <a:pt x="1020" y="1398"/>
                  </a:lnTo>
                  <a:lnTo>
                    <a:pt x="1020" y="1401"/>
                  </a:lnTo>
                  <a:lnTo>
                    <a:pt x="1020" y="1406"/>
                  </a:lnTo>
                  <a:lnTo>
                    <a:pt x="1007" y="1401"/>
                  </a:lnTo>
                  <a:lnTo>
                    <a:pt x="997" y="1397"/>
                  </a:lnTo>
                  <a:lnTo>
                    <a:pt x="993" y="1395"/>
                  </a:lnTo>
                  <a:lnTo>
                    <a:pt x="989" y="1395"/>
                  </a:lnTo>
                  <a:lnTo>
                    <a:pt x="983" y="1396"/>
                  </a:lnTo>
                  <a:lnTo>
                    <a:pt x="976" y="1398"/>
                  </a:lnTo>
                  <a:lnTo>
                    <a:pt x="976" y="1401"/>
                  </a:lnTo>
                  <a:lnTo>
                    <a:pt x="976" y="1406"/>
                  </a:lnTo>
                  <a:lnTo>
                    <a:pt x="967" y="1402"/>
                  </a:lnTo>
                  <a:lnTo>
                    <a:pt x="959" y="1397"/>
                  </a:lnTo>
                  <a:lnTo>
                    <a:pt x="951" y="1391"/>
                  </a:lnTo>
                  <a:lnTo>
                    <a:pt x="943" y="1382"/>
                  </a:lnTo>
                  <a:lnTo>
                    <a:pt x="936" y="1374"/>
                  </a:lnTo>
                  <a:lnTo>
                    <a:pt x="930" y="1364"/>
                  </a:lnTo>
                  <a:lnTo>
                    <a:pt x="923" y="1353"/>
                  </a:lnTo>
                  <a:lnTo>
                    <a:pt x="917" y="1343"/>
                  </a:lnTo>
                  <a:lnTo>
                    <a:pt x="912" y="1331"/>
                  </a:lnTo>
                  <a:lnTo>
                    <a:pt x="908" y="1320"/>
                  </a:lnTo>
                  <a:lnTo>
                    <a:pt x="904" y="1309"/>
                  </a:lnTo>
                  <a:lnTo>
                    <a:pt x="900" y="1298"/>
                  </a:lnTo>
                  <a:lnTo>
                    <a:pt x="896" y="1287"/>
                  </a:lnTo>
                  <a:lnTo>
                    <a:pt x="894" y="1276"/>
                  </a:lnTo>
                  <a:lnTo>
                    <a:pt x="893" y="1267"/>
                  </a:lnTo>
                  <a:lnTo>
                    <a:pt x="892" y="1259"/>
                  </a:lnTo>
                  <a:lnTo>
                    <a:pt x="887" y="1259"/>
                  </a:lnTo>
                  <a:lnTo>
                    <a:pt x="884" y="1259"/>
                  </a:lnTo>
                  <a:lnTo>
                    <a:pt x="884" y="1246"/>
                  </a:lnTo>
                  <a:lnTo>
                    <a:pt x="884" y="1235"/>
                  </a:lnTo>
                  <a:lnTo>
                    <a:pt x="880" y="1235"/>
                  </a:lnTo>
                  <a:lnTo>
                    <a:pt x="877" y="1235"/>
                  </a:lnTo>
                  <a:lnTo>
                    <a:pt x="872" y="1216"/>
                  </a:lnTo>
                  <a:lnTo>
                    <a:pt x="863" y="1195"/>
                  </a:lnTo>
                  <a:lnTo>
                    <a:pt x="855" y="1171"/>
                  </a:lnTo>
                  <a:lnTo>
                    <a:pt x="848" y="1145"/>
                  </a:lnTo>
                  <a:lnTo>
                    <a:pt x="848" y="1131"/>
                  </a:lnTo>
                  <a:lnTo>
                    <a:pt x="847" y="1119"/>
                  </a:lnTo>
                  <a:lnTo>
                    <a:pt x="847" y="1106"/>
                  </a:lnTo>
                  <a:lnTo>
                    <a:pt x="847" y="1094"/>
                  </a:lnTo>
                  <a:lnTo>
                    <a:pt x="858" y="1093"/>
                  </a:lnTo>
                  <a:lnTo>
                    <a:pt x="868" y="1092"/>
                  </a:lnTo>
                  <a:lnTo>
                    <a:pt x="873" y="1077"/>
                  </a:lnTo>
                  <a:lnTo>
                    <a:pt x="877" y="1063"/>
                  </a:lnTo>
                  <a:lnTo>
                    <a:pt x="891" y="1060"/>
                  </a:lnTo>
                  <a:lnTo>
                    <a:pt x="907" y="1056"/>
                  </a:lnTo>
                  <a:lnTo>
                    <a:pt x="906" y="1050"/>
                  </a:lnTo>
                  <a:lnTo>
                    <a:pt x="905" y="1045"/>
                  </a:lnTo>
                  <a:lnTo>
                    <a:pt x="903" y="1041"/>
                  </a:lnTo>
                  <a:lnTo>
                    <a:pt x="901" y="1038"/>
                  </a:lnTo>
                  <a:lnTo>
                    <a:pt x="895" y="1030"/>
                  </a:lnTo>
                  <a:lnTo>
                    <a:pt x="892" y="1020"/>
                  </a:lnTo>
                  <a:lnTo>
                    <a:pt x="887" y="1020"/>
                  </a:lnTo>
                  <a:lnTo>
                    <a:pt x="884" y="1020"/>
                  </a:lnTo>
                  <a:lnTo>
                    <a:pt x="884" y="1015"/>
                  </a:lnTo>
                  <a:lnTo>
                    <a:pt x="884" y="1012"/>
                  </a:lnTo>
                  <a:lnTo>
                    <a:pt x="867" y="1005"/>
                  </a:lnTo>
                  <a:lnTo>
                    <a:pt x="856" y="1000"/>
                  </a:lnTo>
                  <a:lnTo>
                    <a:pt x="852" y="995"/>
                  </a:lnTo>
                  <a:lnTo>
                    <a:pt x="849" y="991"/>
                  </a:lnTo>
                  <a:lnTo>
                    <a:pt x="847" y="986"/>
                  </a:lnTo>
                  <a:lnTo>
                    <a:pt x="845" y="978"/>
                  </a:lnTo>
                  <a:lnTo>
                    <a:pt x="838" y="977"/>
                  </a:lnTo>
                  <a:lnTo>
                    <a:pt x="832" y="976"/>
                  </a:lnTo>
                  <a:lnTo>
                    <a:pt x="832" y="971"/>
                  </a:lnTo>
                  <a:lnTo>
                    <a:pt x="832" y="967"/>
                  </a:lnTo>
                  <a:lnTo>
                    <a:pt x="828" y="967"/>
                  </a:lnTo>
                  <a:lnTo>
                    <a:pt x="825" y="966"/>
                  </a:lnTo>
                  <a:lnTo>
                    <a:pt x="822" y="965"/>
                  </a:lnTo>
                  <a:lnTo>
                    <a:pt x="820" y="961"/>
                  </a:lnTo>
                  <a:lnTo>
                    <a:pt x="814" y="964"/>
                  </a:lnTo>
                  <a:lnTo>
                    <a:pt x="808" y="967"/>
                  </a:lnTo>
                  <a:lnTo>
                    <a:pt x="808" y="964"/>
                  </a:lnTo>
                  <a:lnTo>
                    <a:pt x="808" y="960"/>
                  </a:lnTo>
                  <a:lnTo>
                    <a:pt x="804" y="960"/>
                  </a:lnTo>
                  <a:lnTo>
                    <a:pt x="800" y="960"/>
                  </a:lnTo>
                  <a:lnTo>
                    <a:pt x="799" y="950"/>
                  </a:lnTo>
                  <a:lnTo>
                    <a:pt x="797" y="941"/>
                  </a:lnTo>
                  <a:lnTo>
                    <a:pt x="771" y="928"/>
                  </a:lnTo>
                  <a:lnTo>
                    <a:pt x="755" y="919"/>
                  </a:lnTo>
                  <a:lnTo>
                    <a:pt x="749" y="914"/>
                  </a:lnTo>
                  <a:lnTo>
                    <a:pt x="746" y="911"/>
                  </a:lnTo>
                  <a:lnTo>
                    <a:pt x="744" y="907"/>
                  </a:lnTo>
                  <a:lnTo>
                    <a:pt x="743" y="904"/>
                  </a:lnTo>
                  <a:lnTo>
                    <a:pt x="748" y="883"/>
                  </a:lnTo>
                  <a:lnTo>
                    <a:pt x="758" y="841"/>
                  </a:lnTo>
                  <a:lnTo>
                    <a:pt x="761" y="841"/>
                  </a:lnTo>
                  <a:lnTo>
                    <a:pt x="765" y="841"/>
                  </a:lnTo>
                  <a:lnTo>
                    <a:pt x="765" y="836"/>
                  </a:lnTo>
                  <a:lnTo>
                    <a:pt x="765" y="833"/>
                  </a:lnTo>
                  <a:lnTo>
                    <a:pt x="768" y="833"/>
                  </a:lnTo>
                  <a:lnTo>
                    <a:pt x="773" y="833"/>
                  </a:lnTo>
                  <a:lnTo>
                    <a:pt x="773" y="827"/>
                  </a:lnTo>
                  <a:lnTo>
                    <a:pt x="773" y="824"/>
                  </a:lnTo>
                  <a:lnTo>
                    <a:pt x="776" y="824"/>
                  </a:lnTo>
                  <a:lnTo>
                    <a:pt x="781" y="824"/>
                  </a:lnTo>
                  <a:lnTo>
                    <a:pt x="781" y="820"/>
                  </a:lnTo>
                  <a:lnTo>
                    <a:pt x="781" y="817"/>
                  </a:lnTo>
                  <a:lnTo>
                    <a:pt x="784" y="817"/>
                  </a:lnTo>
                  <a:lnTo>
                    <a:pt x="789" y="817"/>
                  </a:lnTo>
                  <a:lnTo>
                    <a:pt x="789" y="812"/>
                  </a:lnTo>
                  <a:lnTo>
                    <a:pt x="789" y="809"/>
                  </a:lnTo>
                  <a:lnTo>
                    <a:pt x="792" y="809"/>
                  </a:lnTo>
                  <a:lnTo>
                    <a:pt x="797" y="809"/>
                  </a:lnTo>
                  <a:lnTo>
                    <a:pt x="799" y="798"/>
                  </a:lnTo>
                  <a:lnTo>
                    <a:pt x="800" y="788"/>
                  </a:lnTo>
                  <a:lnTo>
                    <a:pt x="806" y="789"/>
                  </a:lnTo>
                  <a:lnTo>
                    <a:pt x="809" y="789"/>
                  </a:lnTo>
                  <a:lnTo>
                    <a:pt x="812" y="787"/>
                  </a:lnTo>
                  <a:lnTo>
                    <a:pt x="817" y="784"/>
                  </a:lnTo>
                  <a:lnTo>
                    <a:pt x="812" y="782"/>
                  </a:lnTo>
                  <a:lnTo>
                    <a:pt x="808" y="781"/>
                  </a:lnTo>
                  <a:lnTo>
                    <a:pt x="810" y="765"/>
                  </a:lnTo>
                  <a:lnTo>
                    <a:pt x="814" y="751"/>
                  </a:lnTo>
                  <a:lnTo>
                    <a:pt x="818" y="736"/>
                  </a:lnTo>
                  <a:lnTo>
                    <a:pt x="824" y="722"/>
                  </a:lnTo>
                  <a:lnTo>
                    <a:pt x="828" y="722"/>
                  </a:lnTo>
                  <a:lnTo>
                    <a:pt x="832" y="722"/>
                  </a:lnTo>
                  <a:lnTo>
                    <a:pt x="832" y="711"/>
                  </a:lnTo>
                  <a:lnTo>
                    <a:pt x="832" y="701"/>
                  </a:lnTo>
                  <a:lnTo>
                    <a:pt x="814" y="700"/>
                  </a:lnTo>
                  <a:lnTo>
                    <a:pt x="795" y="698"/>
                  </a:lnTo>
                  <a:lnTo>
                    <a:pt x="776" y="697"/>
                  </a:lnTo>
                  <a:lnTo>
                    <a:pt x="759" y="697"/>
                  </a:lnTo>
                  <a:lnTo>
                    <a:pt x="748" y="706"/>
                  </a:lnTo>
                  <a:lnTo>
                    <a:pt x="738" y="716"/>
                  </a:lnTo>
                  <a:lnTo>
                    <a:pt x="742" y="719"/>
                  </a:lnTo>
                  <a:lnTo>
                    <a:pt x="745" y="726"/>
                  </a:lnTo>
                  <a:lnTo>
                    <a:pt x="746" y="732"/>
                  </a:lnTo>
                  <a:lnTo>
                    <a:pt x="747" y="739"/>
                  </a:lnTo>
                  <a:lnTo>
                    <a:pt x="748" y="755"/>
                  </a:lnTo>
                  <a:lnTo>
                    <a:pt x="748" y="768"/>
                  </a:lnTo>
                  <a:lnTo>
                    <a:pt x="736" y="778"/>
                  </a:lnTo>
                  <a:lnTo>
                    <a:pt x="722" y="788"/>
                  </a:lnTo>
                  <a:lnTo>
                    <a:pt x="715" y="794"/>
                  </a:lnTo>
                  <a:lnTo>
                    <a:pt x="709" y="799"/>
                  </a:lnTo>
                  <a:lnTo>
                    <a:pt x="704" y="806"/>
                  </a:lnTo>
                  <a:lnTo>
                    <a:pt x="702" y="812"/>
                  </a:lnTo>
                  <a:lnTo>
                    <a:pt x="696" y="811"/>
                  </a:lnTo>
                  <a:lnTo>
                    <a:pt x="691" y="809"/>
                  </a:lnTo>
                  <a:lnTo>
                    <a:pt x="691" y="791"/>
                  </a:lnTo>
                  <a:lnTo>
                    <a:pt x="691" y="773"/>
                  </a:lnTo>
                  <a:lnTo>
                    <a:pt x="691" y="756"/>
                  </a:lnTo>
                  <a:lnTo>
                    <a:pt x="691" y="739"/>
                  </a:lnTo>
                  <a:lnTo>
                    <a:pt x="705" y="736"/>
                  </a:lnTo>
                  <a:lnTo>
                    <a:pt x="718" y="733"/>
                  </a:lnTo>
                  <a:lnTo>
                    <a:pt x="719" y="720"/>
                  </a:lnTo>
                  <a:lnTo>
                    <a:pt x="721" y="709"/>
                  </a:lnTo>
                  <a:lnTo>
                    <a:pt x="717" y="709"/>
                  </a:lnTo>
                  <a:lnTo>
                    <a:pt x="713" y="709"/>
                  </a:lnTo>
                  <a:lnTo>
                    <a:pt x="713" y="701"/>
                  </a:lnTo>
                  <a:lnTo>
                    <a:pt x="713" y="692"/>
                  </a:lnTo>
                  <a:lnTo>
                    <a:pt x="709" y="692"/>
                  </a:lnTo>
                  <a:lnTo>
                    <a:pt x="705" y="692"/>
                  </a:lnTo>
                  <a:lnTo>
                    <a:pt x="697" y="680"/>
                  </a:lnTo>
                  <a:lnTo>
                    <a:pt x="690" y="669"/>
                  </a:lnTo>
                  <a:lnTo>
                    <a:pt x="684" y="656"/>
                  </a:lnTo>
                  <a:lnTo>
                    <a:pt x="678" y="642"/>
                  </a:lnTo>
                  <a:lnTo>
                    <a:pt x="673" y="642"/>
                  </a:lnTo>
                  <a:lnTo>
                    <a:pt x="669" y="642"/>
                  </a:lnTo>
                  <a:lnTo>
                    <a:pt x="669" y="636"/>
                  </a:lnTo>
                  <a:lnTo>
                    <a:pt x="669" y="633"/>
                  </a:lnTo>
                  <a:lnTo>
                    <a:pt x="661" y="633"/>
                  </a:lnTo>
                  <a:lnTo>
                    <a:pt x="654" y="633"/>
                  </a:lnTo>
                  <a:lnTo>
                    <a:pt x="654" y="629"/>
                  </a:lnTo>
                  <a:lnTo>
                    <a:pt x="654" y="626"/>
                  </a:lnTo>
                  <a:lnTo>
                    <a:pt x="649" y="623"/>
                  </a:lnTo>
                  <a:lnTo>
                    <a:pt x="646" y="620"/>
                  </a:lnTo>
                  <a:lnTo>
                    <a:pt x="642" y="617"/>
                  </a:lnTo>
                  <a:lnTo>
                    <a:pt x="639" y="613"/>
                  </a:lnTo>
                  <a:lnTo>
                    <a:pt x="635" y="604"/>
                  </a:lnTo>
                  <a:lnTo>
                    <a:pt x="632" y="595"/>
                  </a:lnTo>
                  <a:lnTo>
                    <a:pt x="629" y="574"/>
                  </a:lnTo>
                  <a:lnTo>
                    <a:pt x="626" y="553"/>
                  </a:lnTo>
                  <a:lnTo>
                    <a:pt x="622" y="553"/>
                  </a:lnTo>
                  <a:lnTo>
                    <a:pt x="618" y="553"/>
                  </a:lnTo>
                  <a:lnTo>
                    <a:pt x="618" y="545"/>
                  </a:lnTo>
                  <a:lnTo>
                    <a:pt x="618" y="537"/>
                  </a:lnTo>
                  <a:lnTo>
                    <a:pt x="613" y="537"/>
                  </a:lnTo>
                  <a:lnTo>
                    <a:pt x="609" y="537"/>
                  </a:lnTo>
                  <a:lnTo>
                    <a:pt x="609" y="534"/>
                  </a:lnTo>
                  <a:lnTo>
                    <a:pt x="609" y="530"/>
                  </a:lnTo>
                  <a:lnTo>
                    <a:pt x="605" y="530"/>
                  </a:lnTo>
                  <a:lnTo>
                    <a:pt x="602" y="530"/>
                  </a:lnTo>
                  <a:lnTo>
                    <a:pt x="602" y="521"/>
                  </a:lnTo>
                  <a:lnTo>
                    <a:pt x="602" y="513"/>
                  </a:lnTo>
                  <a:lnTo>
                    <a:pt x="593" y="507"/>
                  </a:lnTo>
                  <a:lnTo>
                    <a:pt x="585" y="501"/>
                  </a:lnTo>
                  <a:lnTo>
                    <a:pt x="579" y="493"/>
                  </a:lnTo>
                  <a:lnTo>
                    <a:pt x="573" y="484"/>
                  </a:lnTo>
                  <a:lnTo>
                    <a:pt x="554" y="483"/>
                  </a:lnTo>
                  <a:lnTo>
                    <a:pt x="536" y="482"/>
                  </a:lnTo>
                  <a:lnTo>
                    <a:pt x="517" y="481"/>
                  </a:lnTo>
                  <a:lnTo>
                    <a:pt x="499" y="481"/>
                  </a:lnTo>
                  <a:lnTo>
                    <a:pt x="494" y="492"/>
                  </a:lnTo>
                  <a:lnTo>
                    <a:pt x="490" y="500"/>
                  </a:lnTo>
                  <a:lnTo>
                    <a:pt x="488" y="508"/>
                  </a:lnTo>
                  <a:lnTo>
                    <a:pt x="486" y="521"/>
                  </a:lnTo>
                  <a:lnTo>
                    <a:pt x="482" y="521"/>
                  </a:lnTo>
                  <a:lnTo>
                    <a:pt x="478" y="521"/>
                  </a:lnTo>
                  <a:lnTo>
                    <a:pt x="478" y="525"/>
                  </a:lnTo>
                  <a:lnTo>
                    <a:pt x="478" y="530"/>
                  </a:lnTo>
                  <a:lnTo>
                    <a:pt x="482" y="530"/>
                  </a:lnTo>
                  <a:lnTo>
                    <a:pt x="486" y="530"/>
                  </a:lnTo>
                  <a:lnTo>
                    <a:pt x="486" y="536"/>
                  </a:lnTo>
                  <a:lnTo>
                    <a:pt x="486" y="542"/>
                  </a:lnTo>
                  <a:lnTo>
                    <a:pt x="496" y="543"/>
                  </a:lnTo>
                  <a:lnTo>
                    <a:pt x="507" y="544"/>
                  </a:lnTo>
                  <a:lnTo>
                    <a:pt x="507" y="555"/>
                  </a:lnTo>
                  <a:lnTo>
                    <a:pt x="507" y="565"/>
                  </a:lnTo>
                  <a:lnTo>
                    <a:pt x="507" y="575"/>
                  </a:lnTo>
                  <a:lnTo>
                    <a:pt x="507" y="587"/>
                  </a:lnTo>
                  <a:lnTo>
                    <a:pt x="495" y="589"/>
                  </a:lnTo>
                  <a:lnTo>
                    <a:pt x="484" y="592"/>
                  </a:lnTo>
                  <a:lnTo>
                    <a:pt x="482" y="600"/>
                  </a:lnTo>
                  <a:lnTo>
                    <a:pt x="481" y="608"/>
                  </a:lnTo>
                  <a:lnTo>
                    <a:pt x="479" y="617"/>
                  </a:lnTo>
                  <a:lnTo>
                    <a:pt x="478" y="626"/>
                  </a:lnTo>
                  <a:lnTo>
                    <a:pt x="454" y="626"/>
                  </a:lnTo>
                  <a:lnTo>
                    <a:pt x="430" y="626"/>
                  </a:lnTo>
                  <a:lnTo>
                    <a:pt x="406" y="626"/>
                  </a:lnTo>
                  <a:lnTo>
                    <a:pt x="382" y="626"/>
                  </a:lnTo>
                  <a:lnTo>
                    <a:pt x="382" y="629"/>
                  </a:lnTo>
                  <a:lnTo>
                    <a:pt x="382" y="633"/>
                  </a:lnTo>
                  <a:lnTo>
                    <a:pt x="376" y="633"/>
                  </a:lnTo>
                  <a:lnTo>
                    <a:pt x="371" y="633"/>
                  </a:lnTo>
                  <a:lnTo>
                    <a:pt x="366" y="616"/>
                  </a:lnTo>
                  <a:lnTo>
                    <a:pt x="361" y="599"/>
                  </a:lnTo>
                  <a:lnTo>
                    <a:pt x="357" y="584"/>
                  </a:lnTo>
                  <a:lnTo>
                    <a:pt x="353" y="567"/>
                  </a:lnTo>
                  <a:lnTo>
                    <a:pt x="326" y="566"/>
                  </a:lnTo>
                  <a:lnTo>
                    <a:pt x="299" y="566"/>
                  </a:lnTo>
                  <a:lnTo>
                    <a:pt x="272" y="565"/>
                  </a:lnTo>
                  <a:lnTo>
                    <a:pt x="245" y="565"/>
                  </a:lnTo>
                  <a:lnTo>
                    <a:pt x="241" y="579"/>
                  </a:lnTo>
                  <a:lnTo>
                    <a:pt x="239" y="593"/>
                  </a:lnTo>
                  <a:lnTo>
                    <a:pt x="242" y="593"/>
                  </a:lnTo>
                  <a:lnTo>
                    <a:pt x="247" y="593"/>
                  </a:lnTo>
                  <a:lnTo>
                    <a:pt x="245" y="601"/>
                  </a:lnTo>
                  <a:lnTo>
                    <a:pt x="243" y="611"/>
                  </a:lnTo>
                  <a:lnTo>
                    <a:pt x="237" y="614"/>
                  </a:lnTo>
                  <a:lnTo>
                    <a:pt x="232" y="617"/>
                  </a:lnTo>
                  <a:lnTo>
                    <a:pt x="227" y="622"/>
                  </a:lnTo>
                  <a:lnTo>
                    <a:pt x="222" y="627"/>
                  </a:lnTo>
                  <a:lnTo>
                    <a:pt x="219" y="632"/>
                  </a:lnTo>
                  <a:lnTo>
                    <a:pt x="216" y="639"/>
                  </a:lnTo>
                  <a:lnTo>
                    <a:pt x="214" y="645"/>
                  </a:lnTo>
                  <a:lnTo>
                    <a:pt x="212" y="652"/>
                  </a:lnTo>
                  <a:lnTo>
                    <a:pt x="207" y="681"/>
                  </a:lnTo>
                  <a:lnTo>
                    <a:pt x="203" y="709"/>
                  </a:lnTo>
                  <a:lnTo>
                    <a:pt x="196" y="709"/>
                  </a:lnTo>
                  <a:lnTo>
                    <a:pt x="187" y="709"/>
                  </a:lnTo>
                  <a:lnTo>
                    <a:pt x="179" y="709"/>
                  </a:lnTo>
                  <a:lnTo>
                    <a:pt x="172" y="709"/>
                  </a:lnTo>
                  <a:lnTo>
                    <a:pt x="172" y="705"/>
                  </a:lnTo>
                  <a:lnTo>
                    <a:pt x="172" y="701"/>
                  </a:lnTo>
                  <a:lnTo>
                    <a:pt x="153" y="699"/>
                  </a:lnTo>
                  <a:lnTo>
                    <a:pt x="133" y="697"/>
                  </a:lnTo>
                  <a:lnTo>
                    <a:pt x="115" y="695"/>
                  </a:lnTo>
                  <a:lnTo>
                    <a:pt x="96" y="692"/>
                  </a:lnTo>
                  <a:lnTo>
                    <a:pt x="95" y="675"/>
                  </a:lnTo>
                  <a:lnTo>
                    <a:pt x="93" y="659"/>
                  </a:lnTo>
                  <a:lnTo>
                    <a:pt x="91" y="646"/>
                  </a:lnTo>
                  <a:lnTo>
                    <a:pt x="88" y="634"/>
                  </a:lnTo>
                  <a:lnTo>
                    <a:pt x="85" y="629"/>
                  </a:lnTo>
                  <a:lnTo>
                    <a:pt x="81" y="624"/>
                  </a:lnTo>
                  <a:lnTo>
                    <a:pt x="77" y="619"/>
                  </a:lnTo>
                  <a:lnTo>
                    <a:pt x="73" y="614"/>
                  </a:lnTo>
                  <a:lnTo>
                    <a:pt x="62" y="604"/>
                  </a:lnTo>
                  <a:lnTo>
                    <a:pt x="46" y="593"/>
                  </a:lnTo>
                  <a:lnTo>
                    <a:pt x="43" y="579"/>
                  </a:lnTo>
                  <a:lnTo>
                    <a:pt x="41" y="565"/>
                  </a:lnTo>
                  <a:lnTo>
                    <a:pt x="30" y="562"/>
                  </a:lnTo>
                  <a:lnTo>
                    <a:pt x="20" y="560"/>
                  </a:lnTo>
                  <a:lnTo>
                    <a:pt x="10" y="557"/>
                  </a:lnTo>
                  <a:lnTo>
                    <a:pt x="0" y="553"/>
                  </a:lnTo>
                  <a:lnTo>
                    <a:pt x="0" y="547"/>
                  </a:lnTo>
                  <a:lnTo>
                    <a:pt x="0" y="542"/>
                  </a:lnTo>
                  <a:lnTo>
                    <a:pt x="15" y="540"/>
                  </a:lnTo>
                  <a:lnTo>
                    <a:pt x="30" y="538"/>
                  </a:lnTo>
                  <a:lnTo>
                    <a:pt x="44" y="536"/>
                  </a:lnTo>
                  <a:lnTo>
                    <a:pt x="60" y="534"/>
                  </a:lnTo>
                  <a:lnTo>
                    <a:pt x="60" y="524"/>
                  </a:lnTo>
                  <a:lnTo>
                    <a:pt x="60" y="516"/>
                  </a:lnTo>
                  <a:lnTo>
                    <a:pt x="60" y="507"/>
                  </a:lnTo>
                  <a:lnTo>
                    <a:pt x="60" y="497"/>
                  </a:lnTo>
                  <a:lnTo>
                    <a:pt x="64" y="497"/>
                  </a:lnTo>
                  <a:lnTo>
                    <a:pt x="68" y="497"/>
                  </a:lnTo>
                  <a:lnTo>
                    <a:pt x="68" y="483"/>
                  </a:lnTo>
                  <a:lnTo>
                    <a:pt x="68" y="467"/>
                  </a:lnTo>
                  <a:lnTo>
                    <a:pt x="68" y="453"/>
                  </a:lnTo>
                  <a:lnTo>
                    <a:pt x="68" y="438"/>
                  </a:lnTo>
                  <a:lnTo>
                    <a:pt x="72" y="438"/>
                  </a:lnTo>
                  <a:lnTo>
                    <a:pt x="76" y="438"/>
                  </a:lnTo>
                  <a:lnTo>
                    <a:pt x="77" y="416"/>
                  </a:lnTo>
                  <a:lnTo>
                    <a:pt x="77" y="395"/>
                  </a:lnTo>
                  <a:lnTo>
                    <a:pt x="79" y="375"/>
                  </a:lnTo>
                  <a:lnTo>
                    <a:pt x="82" y="357"/>
                  </a:lnTo>
                  <a:lnTo>
                    <a:pt x="85" y="349"/>
                  </a:lnTo>
                  <a:lnTo>
                    <a:pt x="88" y="341"/>
                  </a:lnTo>
                  <a:lnTo>
                    <a:pt x="91" y="333"/>
                  </a:lnTo>
                  <a:lnTo>
                    <a:pt x="96" y="324"/>
                  </a:lnTo>
                  <a:lnTo>
                    <a:pt x="101" y="317"/>
                  </a:lnTo>
                  <a:lnTo>
                    <a:pt x="107" y="310"/>
                  </a:lnTo>
                  <a:lnTo>
                    <a:pt x="116" y="302"/>
                  </a:lnTo>
                  <a:lnTo>
                    <a:pt x="124" y="295"/>
                  </a:lnTo>
                  <a:lnTo>
                    <a:pt x="128" y="258"/>
                  </a:lnTo>
                  <a:lnTo>
                    <a:pt x="131" y="222"/>
                  </a:lnTo>
                  <a:lnTo>
                    <a:pt x="135" y="185"/>
                  </a:lnTo>
                  <a:lnTo>
                    <a:pt x="138" y="149"/>
                  </a:lnTo>
                  <a:lnTo>
                    <a:pt x="152" y="156"/>
                  </a:lnTo>
                  <a:lnTo>
                    <a:pt x="162" y="160"/>
                  </a:lnTo>
                  <a:lnTo>
                    <a:pt x="175" y="165"/>
                  </a:lnTo>
                  <a:lnTo>
                    <a:pt x="196" y="171"/>
                  </a:lnTo>
                  <a:lnTo>
                    <a:pt x="196" y="174"/>
                  </a:lnTo>
                  <a:lnTo>
                    <a:pt x="196" y="179"/>
                  </a:lnTo>
                  <a:lnTo>
                    <a:pt x="203" y="179"/>
                  </a:lnTo>
                  <a:lnTo>
                    <a:pt x="211" y="179"/>
                  </a:lnTo>
                  <a:lnTo>
                    <a:pt x="211" y="182"/>
                  </a:lnTo>
                  <a:lnTo>
                    <a:pt x="211" y="187"/>
                  </a:lnTo>
                  <a:lnTo>
                    <a:pt x="228" y="191"/>
                  </a:lnTo>
                  <a:lnTo>
                    <a:pt x="242" y="195"/>
                  </a:lnTo>
                  <a:lnTo>
                    <a:pt x="258" y="196"/>
                  </a:lnTo>
                  <a:lnTo>
                    <a:pt x="274" y="197"/>
                  </a:lnTo>
                  <a:lnTo>
                    <a:pt x="287" y="185"/>
                  </a:lnTo>
                  <a:lnTo>
                    <a:pt x="299" y="175"/>
                  </a:lnTo>
                  <a:lnTo>
                    <a:pt x="313" y="166"/>
                  </a:lnTo>
                  <a:lnTo>
                    <a:pt x="326" y="156"/>
                  </a:lnTo>
                  <a:lnTo>
                    <a:pt x="340" y="149"/>
                  </a:lnTo>
                  <a:lnTo>
                    <a:pt x="355" y="144"/>
                  </a:lnTo>
                  <a:lnTo>
                    <a:pt x="371" y="139"/>
                  </a:lnTo>
                  <a:lnTo>
                    <a:pt x="387" y="134"/>
                  </a:lnTo>
                  <a:lnTo>
                    <a:pt x="387" y="131"/>
                  </a:lnTo>
                  <a:lnTo>
                    <a:pt x="387" y="127"/>
                  </a:lnTo>
                  <a:lnTo>
                    <a:pt x="412" y="122"/>
                  </a:lnTo>
                  <a:lnTo>
                    <a:pt x="441" y="115"/>
                  </a:lnTo>
                  <a:lnTo>
                    <a:pt x="450" y="114"/>
                  </a:lnTo>
                  <a:lnTo>
                    <a:pt x="457" y="114"/>
                  </a:lnTo>
                  <a:lnTo>
                    <a:pt x="464" y="114"/>
                  </a:lnTo>
                  <a:lnTo>
                    <a:pt x="470" y="114"/>
                  </a:lnTo>
                  <a:lnTo>
                    <a:pt x="478" y="115"/>
                  </a:lnTo>
                  <a:lnTo>
                    <a:pt x="484" y="118"/>
                  </a:lnTo>
                  <a:lnTo>
                    <a:pt x="489" y="121"/>
                  </a:lnTo>
                  <a:lnTo>
                    <a:pt x="494" y="125"/>
                  </a:lnTo>
                  <a:lnTo>
                    <a:pt x="512" y="127"/>
                  </a:lnTo>
                  <a:lnTo>
                    <a:pt x="529" y="129"/>
                  </a:lnTo>
                  <a:lnTo>
                    <a:pt x="547" y="132"/>
                  </a:lnTo>
                  <a:lnTo>
                    <a:pt x="564" y="137"/>
                  </a:lnTo>
                  <a:lnTo>
                    <a:pt x="571" y="139"/>
                  </a:lnTo>
                  <a:lnTo>
                    <a:pt x="578" y="142"/>
                  </a:lnTo>
                  <a:lnTo>
                    <a:pt x="585" y="146"/>
                  </a:lnTo>
                  <a:lnTo>
                    <a:pt x="592" y="151"/>
                  </a:lnTo>
                  <a:lnTo>
                    <a:pt x="597" y="156"/>
                  </a:lnTo>
                  <a:lnTo>
                    <a:pt x="601" y="162"/>
                  </a:lnTo>
                  <a:lnTo>
                    <a:pt x="604" y="171"/>
                  </a:lnTo>
                  <a:lnTo>
                    <a:pt x="606" y="179"/>
                  </a:lnTo>
                  <a:lnTo>
                    <a:pt x="619" y="176"/>
                  </a:lnTo>
                  <a:lnTo>
                    <a:pt x="633" y="172"/>
                  </a:lnTo>
                  <a:lnTo>
                    <a:pt x="647" y="167"/>
                  </a:lnTo>
                  <a:lnTo>
                    <a:pt x="660" y="160"/>
                  </a:lnTo>
                  <a:lnTo>
                    <a:pt x="673" y="152"/>
                  </a:lnTo>
                  <a:lnTo>
                    <a:pt x="684" y="143"/>
                  </a:lnTo>
                  <a:lnTo>
                    <a:pt x="688" y="139"/>
                  </a:lnTo>
                  <a:lnTo>
                    <a:pt x="693" y="133"/>
                  </a:lnTo>
                  <a:lnTo>
                    <a:pt x="696" y="127"/>
                  </a:lnTo>
                  <a:lnTo>
                    <a:pt x="699" y="122"/>
                  </a:lnTo>
                  <a:lnTo>
                    <a:pt x="706" y="120"/>
                  </a:lnTo>
                  <a:lnTo>
                    <a:pt x="713" y="119"/>
                  </a:lnTo>
                  <a:lnTo>
                    <a:pt x="713" y="115"/>
                  </a:lnTo>
                  <a:lnTo>
                    <a:pt x="713" y="111"/>
                  </a:lnTo>
                  <a:lnTo>
                    <a:pt x="720" y="111"/>
                  </a:lnTo>
                  <a:lnTo>
                    <a:pt x="729" y="111"/>
                  </a:lnTo>
                  <a:lnTo>
                    <a:pt x="729" y="107"/>
                  </a:lnTo>
                  <a:lnTo>
                    <a:pt x="729" y="103"/>
                  </a:lnTo>
                  <a:lnTo>
                    <a:pt x="743" y="99"/>
                  </a:lnTo>
                  <a:lnTo>
                    <a:pt x="753" y="94"/>
                  </a:lnTo>
                  <a:lnTo>
                    <a:pt x="763" y="89"/>
                  </a:lnTo>
                  <a:lnTo>
                    <a:pt x="773" y="85"/>
                  </a:lnTo>
                  <a:lnTo>
                    <a:pt x="794" y="83"/>
                  </a:lnTo>
                  <a:lnTo>
                    <a:pt x="816" y="79"/>
                  </a:lnTo>
                  <a:lnTo>
                    <a:pt x="836" y="74"/>
                  </a:lnTo>
                  <a:lnTo>
                    <a:pt x="856" y="68"/>
                  </a:lnTo>
                  <a:lnTo>
                    <a:pt x="860" y="84"/>
                  </a:lnTo>
                  <a:lnTo>
                    <a:pt x="863" y="100"/>
                  </a:lnTo>
                  <a:lnTo>
                    <a:pt x="867" y="118"/>
                  </a:lnTo>
                  <a:lnTo>
                    <a:pt x="872" y="134"/>
                  </a:lnTo>
                  <a:lnTo>
                    <a:pt x="885" y="132"/>
                  </a:lnTo>
                  <a:lnTo>
                    <a:pt x="895" y="128"/>
                  </a:lnTo>
                  <a:lnTo>
                    <a:pt x="900" y="126"/>
                  </a:lnTo>
                  <a:lnTo>
                    <a:pt x="904" y="124"/>
                  </a:lnTo>
                  <a:lnTo>
                    <a:pt x="907" y="121"/>
                  </a:lnTo>
                  <a:lnTo>
                    <a:pt x="909" y="117"/>
                  </a:lnTo>
                  <a:lnTo>
                    <a:pt x="913" y="110"/>
                  </a:lnTo>
                  <a:lnTo>
                    <a:pt x="915" y="99"/>
                  </a:lnTo>
                  <a:lnTo>
                    <a:pt x="917" y="88"/>
                  </a:lnTo>
                  <a:lnTo>
                    <a:pt x="919" y="75"/>
                  </a:lnTo>
                  <a:lnTo>
                    <a:pt x="916" y="75"/>
                  </a:lnTo>
                  <a:lnTo>
                    <a:pt x="913" y="75"/>
                  </a:lnTo>
                  <a:lnTo>
                    <a:pt x="908" y="65"/>
                  </a:lnTo>
                  <a:lnTo>
                    <a:pt x="902" y="56"/>
                  </a:lnTo>
                  <a:lnTo>
                    <a:pt x="896" y="46"/>
                  </a:lnTo>
                  <a:lnTo>
                    <a:pt x="892" y="39"/>
                  </a:lnTo>
                  <a:lnTo>
                    <a:pt x="887" y="39"/>
                  </a:lnTo>
                  <a:lnTo>
                    <a:pt x="884" y="39"/>
                  </a:lnTo>
                  <a:lnTo>
                    <a:pt x="886" y="30"/>
                  </a:lnTo>
                  <a:lnTo>
                    <a:pt x="887" y="19"/>
                  </a:lnTo>
                  <a:lnTo>
                    <a:pt x="890" y="10"/>
                  </a:lnTo>
                  <a:lnTo>
                    <a:pt x="892" y="0"/>
                  </a:lnTo>
                  <a:lnTo>
                    <a:pt x="896" y="0"/>
                  </a:lnTo>
                  <a:lnTo>
                    <a:pt x="901" y="0"/>
                  </a:lnTo>
                  <a:lnTo>
                    <a:pt x="901" y="4"/>
                  </a:lnTo>
                  <a:lnTo>
                    <a:pt x="901" y="8"/>
                  </a:lnTo>
                  <a:lnTo>
                    <a:pt x="904" y="8"/>
                  </a:lnTo>
                  <a:lnTo>
                    <a:pt x="908" y="8"/>
                  </a:lnTo>
                  <a:lnTo>
                    <a:pt x="908" y="12"/>
                  </a:lnTo>
                  <a:lnTo>
                    <a:pt x="908" y="15"/>
                  </a:lnTo>
                  <a:lnTo>
                    <a:pt x="917" y="15"/>
                  </a:lnTo>
                  <a:lnTo>
                    <a:pt x="926" y="15"/>
                  </a:lnTo>
                  <a:lnTo>
                    <a:pt x="935" y="15"/>
                  </a:lnTo>
                  <a:lnTo>
                    <a:pt x="943" y="15"/>
                  </a:lnTo>
                  <a:lnTo>
                    <a:pt x="945" y="21"/>
                  </a:lnTo>
                  <a:lnTo>
                    <a:pt x="947" y="29"/>
                  </a:lnTo>
                  <a:lnTo>
                    <a:pt x="960" y="33"/>
                  </a:lnTo>
                  <a:lnTo>
                    <a:pt x="972" y="38"/>
                  </a:lnTo>
                  <a:lnTo>
                    <a:pt x="974" y="48"/>
                  </a:lnTo>
                  <a:lnTo>
                    <a:pt x="976" y="60"/>
                  </a:lnTo>
                  <a:lnTo>
                    <a:pt x="987" y="60"/>
                  </a:lnTo>
                  <a:lnTo>
                    <a:pt x="997" y="60"/>
                  </a:lnTo>
                  <a:lnTo>
                    <a:pt x="1008" y="60"/>
                  </a:lnTo>
                  <a:lnTo>
                    <a:pt x="1020" y="60"/>
                  </a:lnTo>
                  <a:lnTo>
                    <a:pt x="1020" y="63"/>
                  </a:lnTo>
                  <a:lnTo>
                    <a:pt x="1020" y="68"/>
                  </a:lnTo>
                  <a:lnTo>
                    <a:pt x="1034" y="68"/>
                  </a:lnTo>
                  <a:lnTo>
                    <a:pt x="1050" y="68"/>
                  </a:lnTo>
                  <a:lnTo>
                    <a:pt x="1064" y="68"/>
                  </a:lnTo>
                  <a:lnTo>
                    <a:pt x="1080" y="68"/>
                  </a:lnTo>
                  <a:lnTo>
                    <a:pt x="1080" y="71"/>
                  </a:lnTo>
                  <a:lnTo>
                    <a:pt x="1080" y="75"/>
                  </a:lnTo>
                  <a:lnTo>
                    <a:pt x="1148" y="78"/>
                  </a:lnTo>
                  <a:lnTo>
                    <a:pt x="1200" y="80"/>
                  </a:lnTo>
                  <a:lnTo>
                    <a:pt x="1238" y="83"/>
                  </a:lnTo>
                  <a:lnTo>
                    <a:pt x="1266" y="84"/>
                  </a:lnTo>
                  <a:lnTo>
                    <a:pt x="1285" y="86"/>
                  </a:lnTo>
                  <a:lnTo>
                    <a:pt x="1300" y="87"/>
                  </a:lnTo>
                  <a:lnTo>
                    <a:pt x="1313" y="89"/>
                  </a:lnTo>
                  <a:lnTo>
                    <a:pt x="1327" y="91"/>
                  </a:lnTo>
                  <a:lnTo>
                    <a:pt x="1328" y="107"/>
                  </a:lnTo>
                  <a:lnTo>
                    <a:pt x="1329" y="124"/>
                  </a:lnTo>
                  <a:lnTo>
                    <a:pt x="1330" y="142"/>
                  </a:lnTo>
                  <a:lnTo>
                    <a:pt x="1331" y="158"/>
                  </a:lnTo>
                  <a:lnTo>
                    <a:pt x="1303" y="166"/>
                  </a:lnTo>
                  <a:lnTo>
                    <a:pt x="1284" y="171"/>
                  </a:lnTo>
                  <a:lnTo>
                    <a:pt x="1268" y="177"/>
                  </a:lnTo>
                  <a:lnTo>
                    <a:pt x="1244" y="187"/>
                  </a:lnTo>
                  <a:lnTo>
                    <a:pt x="1244" y="205"/>
                  </a:lnTo>
                  <a:lnTo>
                    <a:pt x="1244" y="224"/>
                  </a:lnTo>
                  <a:lnTo>
                    <a:pt x="1245" y="241"/>
                  </a:lnTo>
                  <a:lnTo>
                    <a:pt x="1246" y="260"/>
                  </a:lnTo>
                  <a:lnTo>
                    <a:pt x="1250" y="264"/>
                  </a:lnTo>
                  <a:lnTo>
                    <a:pt x="1254" y="268"/>
                  </a:lnTo>
                  <a:lnTo>
                    <a:pt x="1253" y="278"/>
                  </a:lnTo>
                  <a:lnTo>
                    <a:pt x="1252" y="287"/>
                  </a:lnTo>
                  <a:lnTo>
                    <a:pt x="1251" y="297"/>
                  </a:lnTo>
                  <a:lnTo>
                    <a:pt x="1251" y="307"/>
                  </a:lnTo>
                  <a:lnTo>
                    <a:pt x="1243" y="307"/>
                  </a:lnTo>
                  <a:lnTo>
                    <a:pt x="1236" y="307"/>
                  </a:lnTo>
                  <a:lnTo>
                    <a:pt x="1236" y="314"/>
                  </a:lnTo>
                  <a:lnTo>
                    <a:pt x="1236" y="322"/>
                  </a:lnTo>
                  <a:lnTo>
                    <a:pt x="1230" y="322"/>
                  </a:lnTo>
                  <a:lnTo>
                    <a:pt x="1226" y="322"/>
                  </a:lnTo>
                  <a:lnTo>
                    <a:pt x="1226" y="326"/>
                  </a:lnTo>
                  <a:lnTo>
                    <a:pt x="1226" y="330"/>
                  </a:lnTo>
                  <a:lnTo>
                    <a:pt x="1223" y="330"/>
                  </a:lnTo>
                  <a:lnTo>
                    <a:pt x="1220" y="330"/>
                  </a:lnTo>
                  <a:lnTo>
                    <a:pt x="1220" y="335"/>
                  </a:lnTo>
                  <a:lnTo>
                    <a:pt x="1222" y="339"/>
                  </a:lnTo>
                  <a:lnTo>
                    <a:pt x="1232" y="339"/>
                  </a:lnTo>
                  <a:lnTo>
                    <a:pt x="1240" y="337"/>
                  </a:lnTo>
                  <a:lnTo>
                    <a:pt x="1247" y="335"/>
                  </a:lnTo>
                  <a:lnTo>
                    <a:pt x="1252" y="330"/>
                  </a:lnTo>
                  <a:lnTo>
                    <a:pt x="1261" y="320"/>
                  </a:lnTo>
                  <a:lnTo>
                    <a:pt x="1273" y="306"/>
                  </a:lnTo>
                  <a:lnTo>
                    <a:pt x="1301" y="305"/>
                  </a:lnTo>
                  <a:lnTo>
                    <a:pt x="1327" y="302"/>
                  </a:lnTo>
                  <a:lnTo>
                    <a:pt x="1353" y="299"/>
                  </a:lnTo>
                  <a:lnTo>
                    <a:pt x="1379" y="295"/>
                  </a:lnTo>
                  <a:lnTo>
                    <a:pt x="1380" y="284"/>
                  </a:lnTo>
                  <a:lnTo>
                    <a:pt x="1381" y="274"/>
                  </a:lnTo>
                  <a:lnTo>
                    <a:pt x="1381" y="264"/>
                  </a:lnTo>
                  <a:lnTo>
                    <a:pt x="1382" y="254"/>
                  </a:lnTo>
                  <a:lnTo>
                    <a:pt x="1379" y="254"/>
                  </a:lnTo>
                  <a:lnTo>
                    <a:pt x="1375" y="254"/>
                  </a:lnTo>
                  <a:lnTo>
                    <a:pt x="1375" y="241"/>
                  </a:lnTo>
                  <a:lnTo>
                    <a:pt x="1375" y="230"/>
                  </a:lnTo>
                  <a:lnTo>
                    <a:pt x="1375" y="218"/>
                  </a:lnTo>
                  <a:lnTo>
                    <a:pt x="1375" y="206"/>
                  </a:lnTo>
                  <a:lnTo>
                    <a:pt x="1382" y="206"/>
                  </a:lnTo>
                  <a:lnTo>
                    <a:pt x="1390" y="206"/>
                  </a:lnTo>
                  <a:lnTo>
                    <a:pt x="1390" y="210"/>
                  </a:lnTo>
                  <a:lnTo>
                    <a:pt x="1390" y="214"/>
                  </a:lnTo>
                  <a:lnTo>
                    <a:pt x="1394" y="214"/>
                  </a:lnTo>
                  <a:lnTo>
                    <a:pt x="1398" y="214"/>
                  </a:lnTo>
                  <a:lnTo>
                    <a:pt x="1398" y="218"/>
                  </a:lnTo>
                  <a:lnTo>
                    <a:pt x="1398" y="223"/>
                  </a:lnTo>
                  <a:lnTo>
                    <a:pt x="1406" y="225"/>
                  </a:lnTo>
                  <a:lnTo>
                    <a:pt x="1412" y="227"/>
                  </a:lnTo>
                  <a:lnTo>
                    <a:pt x="1418" y="229"/>
                  </a:lnTo>
                  <a:lnTo>
                    <a:pt x="1423" y="231"/>
                  </a:lnTo>
                  <a:lnTo>
                    <a:pt x="1434" y="238"/>
                  </a:lnTo>
                  <a:lnTo>
                    <a:pt x="1444" y="245"/>
                  </a:lnTo>
                  <a:lnTo>
                    <a:pt x="1453" y="255"/>
                  </a:lnTo>
                  <a:lnTo>
                    <a:pt x="1462" y="264"/>
                  </a:lnTo>
                  <a:lnTo>
                    <a:pt x="1470" y="274"/>
                  </a:lnTo>
                  <a:lnTo>
                    <a:pt x="1477" y="284"/>
                  </a:lnTo>
                  <a:lnTo>
                    <a:pt x="1485" y="285"/>
                  </a:lnTo>
                  <a:lnTo>
                    <a:pt x="1494" y="287"/>
                  </a:lnTo>
                  <a:lnTo>
                    <a:pt x="1502" y="288"/>
                  </a:lnTo>
                  <a:lnTo>
                    <a:pt x="1509" y="290"/>
                  </a:lnTo>
                  <a:lnTo>
                    <a:pt x="1508" y="299"/>
                  </a:lnTo>
                  <a:lnTo>
                    <a:pt x="1506" y="310"/>
                  </a:lnTo>
                  <a:lnTo>
                    <a:pt x="1504" y="320"/>
                  </a:lnTo>
                  <a:lnTo>
                    <a:pt x="1503" y="330"/>
                  </a:lnTo>
                  <a:lnTo>
                    <a:pt x="1510" y="333"/>
                  </a:lnTo>
                  <a:lnTo>
                    <a:pt x="1519" y="335"/>
                  </a:lnTo>
                  <a:lnTo>
                    <a:pt x="1519" y="338"/>
                  </a:lnTo>
                  <a:lnTo>
                    <a:pt x="1519" y="343"/>
                  </a:lnTo>
                  <a:lnTo>
                    <a:pt x="1538" y="345"/>
                  </a:lnTo>
                  <a:lnTo>
                    <a:pt x="1558" y="350"/>
                  </a:lnTo>
                  <a:lnTo>
                    <a:pt x="1577" y="355"/>
                  </a:lnTo>
                  <a:lnTo>
                    <a:pt x="1597" y="361"/>
                  </a:lnTo>
                  <a:lnTo>
                    <a:pt x="1626" y="362"/>
                  </a:lnTo>
                  <a:lnTo>
                    <a:pt x="1657" y="363"/>
                  </a:lnTo>
                  <a:lnTo>
                    <a:pt x="1687" y="364"/>
                  </a:lnTo>
                  <a:lnTo>
                    <a:pt x="1716" y="365"/>
                  </a:lnTo>
                  <a:lnTo>
                    <a:pt x="1746" y="366"/>
                  </a:lnTo>
                  <a:lnTo>
                    <a:pt x="1776" y="368"/>
                  </a:lnTo>
                  <a:lnTo>
                    <a:pt x="1806" y="369"/>
                  </a:lnTo>
                  <a:lnTo>
                    <a:pt x="1836" y="370"/>
                  </a:lnTo>
                  <a:lnTo>
                    <a:pt x="1832" y="379"/>
                  </a:lnTo>
                  <a:lnTo>
                    <a:pt x="1829" y="391"/>
                  </a:lnTo>
                  <a:lnTo>
                    <a:pt x="1839" y="392"/>
                  </a:lnTo>
                  <a:lnTo>
                    <a:pt x="1850" y="392"/>
                  </a:lnTo>
                  <a:lnTo>
                    <a:pt x="1861" y="393"/>
                  </a:lnTo>
                  <a:lnTo>
                    <a:pt x="1872" y="394"/>
                  </a:lnTo>
                  <a:lnTo>
                    <a:pt x="1872" y="391"/>
                  </a:lnTo>
                  <a:lnTo>
                    <a:pt x="1872" y="386"/>
                  </a:lnTo>
                  <a:lnTo>
                    <a:pt x="1894" y="381"/>
                  </a:lnTo>
                  <a:lnTo>
                    <a:pt x="1917" y="375"/>
                  </a:lnTo>
                  <a:lnTo>
                    <a:pt x="1928" y="372"/>
                  </a:lnTo>
                  <a:lnTo>
                    <a:pt x="1940" y="368"/>
                  </a:lnTo>
                  <a:lnTo>
                    <a:pt x="1950" y="364"/>
                  </a:lnTo>
                  <a:lnTo>
                    <a:pt x="1960" y="358"/>
                  </a:lnTo>
                  <a:lnTo>
                    <a:pt x="1960" y="354"/>
                  </a:lnTo>
                  <a:lnTo>
                    <a:pt x="1960" y="351"/>
                  </a:lnTo>
                  <a:lnTo>
                    <a:pt x="1975" y="346"/>
                  </a:lnTo>
                  <a:lnTo>
                    <a:pt x="1988" y="343"/>
                  </a:lnTo>
                  <a:lnTo>
                    <a:pt x="2002" y="341"/>
                  </a:lnTo>
                  <a:lnTo>
                    <a:pt x="2015" y="339"/>
                  </a:lnTo>
                  <a:lnTo>
                    <a:pt x="2042" y="338"/>
                  </a:lnTo>
                  <a:lnTo>
                    <a:pt x="2072" y="338"/>
                  </a:lnTo>
                  <a:lnTo>
                    <a:pt x="2074" y="341"/>
                  </a:lnTo>
                  <a:lnTo>
                    <a:pt x="2077" y="344"/>
                  </a:lnTo>
                  <a:lnTo>
                    <a:pt x="2078" y="347"/>
                  </a:lnTo>
                  <a:lnTo>
                    <a:pt x="2079" y="351"/>
                  </a:lnTo>
                  <a:lnTo>
                    <a:pt x="2079" y="358"/>
                  </a:lnTo>
                  <a:lnTo>
                    <a:pt x="2079" y="367"/>
                  </a:lnTo>
                  <a:lnTo>
                    <a:pt x="2082" y="368"/>
                  </a:lnTo>
                  <a:lnTo>
                    <a:pt x="2087" y="370"/>
                  </a:lnTo>
                  <a:lnTo>
                    <a:pt x="2087" y="374"/>
                  </a:lnTo>
                  <a:lnTo>
                    <a:pt x="2087" y="378"/>
                  </a:lnTo>
                  <a:lnTo>
                    <a:pt x="2090" y="378"/>
                  </a:lnTo>
                  <a:lnTo>
                    <a:pt x="2095" y="378"/>
                  </a:lnTo>
                  <a:lnTo>
                    <a:pt x="2095" y="385"/>
                  </a:lnTo>
                  <a:lnTo>
                    <a:pt x="2095" y="394"/>
                  </a:lnTo>
                  <a:lnTo>
                    <a:pt x="2116" y="410"/>
                  </a:lnTo>
                  <a:lnTo>
                    <a:pt x="2137" y="428"/>
                  </a:lnTo>
                  <a:lnTo>
                    <a:pt x="2146" y="437"/>
                  </a:lnTo>
                  <a:lnTo>
                    <a:pt x="2153" y="448"/>
                  </a:lnTo>
                  <a:lnTo>
                    <a:pt x="2156" y="453"/>
                  </a:lnTo>
                  <a:lnTo>
                    <a:pt x="2159" y="459"/>
                  </a:lnTo>
                  <a:lnTo>
                    <a:pt x="2162" y="464"/>
                  </a:lnTo>
                  <a:lnTo>
                    <a:pt x="2164" y="471"/>
                  </a:lnTo>
                  <a:lnTo>
                    <a:pt x="2139" y="466"/>
                  </a:lnTo>
                  <a:lnTo>
                    <a:pt x="2115" y="463"/>
                  </a:lnTo>
                  <a:lnTo>
                    <a:pt x="2103" y="462"/>
                  </a:lnTo>
                  <a:lnTo>
                    <a:pt x="2092" y="461"/>
                  </a:lnTo>
                  <a:lnTo>
                    <a:pt x="2080" y="461"/>
                  </a:lnTo>
                  <a:lnTo>
                    <a:pt x="2067" y="462"/>
                  </a:lnTo>
                  <a:lnTo>
                    <a:pt x="2063" y="495"/>
                  </a:lnTo>
                  <a:lnTo>
                    <a:pt x="2059" y="529"/>
                  </a:lnTo>
                  <a:lnTo>
                    <a:pt x="2055" y="563"/>
                  </a:lnTo>
                  <a:lnTo>
                    <a:pt x="2051" y="597"/>
                  </a:lnTo>
                  <a:lnTo>
                    <a:pt x="2047" y="597"/>
                  </a:lnTo>
                  <a:lnTo>
                    <a:pt x="2043" y="597"/>
                  </a:lnTo>
                  <a:lnTo>
                    <a:pt x="2039" y="634"/>
                  </a:lnTo>
                  <a:lnTo>
                    <a:pt x="2035" y="673"/>
                  </a:lnTo>
                  <a:lnTo>
                    <a:pt x="2030" y="710"/>
                  </a:lnTo>
                  <a:lnTo>
                    <a:pt x="2026" y="748"/>
                  </a:lnTo>
                  <a:lnTo>
                    <a:pt x="2022" y="786"/>
                  </a:lnTo>
                  <a:lnTo>
                    <a:pt x="2016" y="824"/>
                  </a:lnTo>
                  <a:lnTo>
                    <a:pt x="2012" y="863"/>
                  </a:lnTo>
                  <a:lnTo>
                    <a:pt x="2008" y="901"/>
                  </a:lnTo>
                  <a:lnTo>
                    <a:pt x="2022" y="906"/>
                  </a:lnTo>
                  <a:lnTo>
                    <a:pt x="2035" y="912"/>
                  </a:lnTo>
                  <a:lnTo>
                    <a:pt x="2036" y="923"/>
                  </a:lnTo>
                  <a:lnTo>
                    <a:pt x="2035" y="930"/>
                  </a:lnTo>
                  <a:lnTo>
                    <a:pt x="2034" y="936"/>
                  </a:lnTo>
                  <a:lnTo>
                    <a:pt x="2032" y="940"/>
                  </a:lnTo>
                  <a:lnTo>
                    <a:pt x="2029" y="945"/>
                  </a:lnTo>
                  <a:lnTo>
                    <a:pt x="2024" y="947"/>
                  </a:lnTo>
                  <a:lnTo>
                    <a:pt x="2016" y="950"/>
                  </a:lnTo>
                  <a:lnTo>
                    <a:pt x="2008" y="952"/>
                  </a:lnTo>
                  <a:lnTo>
                    <a:pt x="2008" y="956"/>
                  </a:lnTo>
                  <a:lnTo>
                    <a:pt x="2008" y="960"/>
                  </a:lnTo>
                  <a:lnTo>
                    <a:pt x="2003" y="960"/>
                  </a:lnTo>
                  <a:lnTo>
                    <a:pt x="2000" y="960"/>
                  </a:lnTo>
                  <a:lnTo>
                    <a:pt x="2000" y="964"/>
                  </a:lnTo>
                  <a:lnTo>
                    <a:pt x="2000" y="967"/>
                  </a:lnTo>
                  <a:lnTo>
                    <a:pt x="1995" y="967"/>
                  </a:lnTo>
                  <a:lnTo>
                    <a:pt x="1991" y="967"/>
                  </a:lnTo>
                  <a:lnTo>
                    <a:pt x="1991" y="976"/>
                  </a:lnTo>
                  <a:lnTo>
                    <a:pt x="1991" y="984"/>
                  </a:lnTo>
                  <a:lnTo>
                    <a:pt x="1987" y="984"/>
                  </a:lnTo>
                  <a:lnTo>
                    <a:pt x="1984" y="984"/>
                  </a:lnTo>
                  <a:lnTo>
                    <a:pt x="1983" y="997"/>
                  </a:lnTo>
                  <a:lnTo>
                    <a:pt x="1980" y="1009"/>
                  </a:lnTo>
                  <a:lnTo>
                    <a:pt x="1977" y="1019"/>
                  </a:lnTo>
                  <a:lnTo>
                    <a:pt x="1976" y="1032"/>
                  </a:lnTo>
                  <a:lnTo>
                    <a:pt x="1979" y="1032"/>
                  </a:lnTo>
                  <a:lnTo>
                    <a:pt x="1984" y="1032"/>
                  </a:lnTo>
                  <a:lnTo>
                    <a:pt x="1984" y="1036"/>
                  </a:lnTo>
                  <a:lnTo>
                    <a:pt x="1984" y="1039"/>
                  </a:lnTo>
                  <a:lnTo>
                    <a:pt x="1996" y="1039"/>
                  </a:lnTo>
                  <a:lnTo>
                    <a:pt x="2008" y="1039"/>
                  </a:lnTo>
                  <a:lnTo>
                    <a:pt x="2008" y="1047"/>
                  </a:lnTo>
                  <a:lnTo>
                    <a:pt x="2008" y="1056"/>
                  </a:lnTo>
                  <a:lnTo>
                    <a:pt x="2008" y="1063"/>
                  </a:lnTo>
                  <a:lnTo>
                    <a:pt x="2008" y="1071"/>
                  </a:lnTo>
                  <a:lnTo>
                    <a:pt x="2003" y="1071"/>
                  </a:lnTo>
                  <a:lnTo>
                    <a:pt x="2000" y="1071"/>
                  </a:lnTo>
                  <a:lnTo>
                    <a:pt x="1997" y="1090"/>
                  </a:lnTo>
                  <a:lnTo>
                    <a:pt x="1995" y="1107"/>
                  </a:lnTo>
                  <a:lnTo>
                    <a:pt x="1993" y="1125"/>
                  </a:lnTo>
                  <a:lnTo>
                    <a:pt x="1991" y="1143"/>
                  </a:lnTo>
                  <a:lnTo>
                    <a:pt x="1999" y="1145"/>
                  </a:lnTo>
                  <a:lnTo>
                    <a:pt x="2007" y="1147"/>
                  </a:lnTo>
                  <a:lnTo>
                    <a:pt x="2018" y="1149"/>
                  </a:lnTo>
                  <a:lnTo>
                    <a:pt x="2035" y="1151"/>
                  </a:lnTo>
                  <a:lnTo>
                    <a:pt x="2037" y="1165"/>
                  </a:lnTo>
                  <a:lnTo>
                    <a:pt x="2039" y="1177"/>
                  </a:lnTo>
                  <a:lnTo>
                    <a:pt x="2042" y="1182"/>
                  </a:lnTo>
                  <a:lnTo>
                    <a:pt x="2046" y="1187"/>
                  </a:lnTo>
                  <a:lnTo>
                    <a:pt x="2052" y="1191"/>
                  </a:lnTo>
                  <a:lnTo>
                    <a:pt x="2059" y="1195"/>
                  </a:lnTo>
                  <a:lnTo>
                    <a:pt x="2059" y="1203"/>
                  </a:lnTo>
                  <a:lnTo>
                    <a:pt x="2059" y="1210"/>
                  </a:lnTo>
                  <a:lnTo>
                    <a:pt x="2059" y="1218"/>
                  </a:lnTo>
                  <a:lnTo>
                    <a:pt x="2059" y="1227"/>
                  </a:lnTo>
                  <a:lnTo>
                    <a:pt x="2063" y="1227"/>
                  </a:lnTo>
                  <a:lnTo>
                    <a:pt x="2067" y="1227"/>
                  </a:lnTo>
                  <a:lnTo>
                    <a:pt x="2070" y="1236"/>
                  </a:lnTo>
                  <a:lnTo>
                    <a:pt x="2073" y="1244"/>
                  </a:lnTo>
                  <a:lnTo>
                    <a:pt x="2077" y="1254"/>
                  </a:lnTo>
                  <a:lnTo>
                    <a:pt x="2080" y="1263"/>
                  </a:lnTo>
                  <a:lnTo>
                    <a:pt x="2069" y="1261"/>
                  </a:lnTo>
                  <a:lnTo>
                    <a:pt x="2061" y="1258"/>
                  </a:lnTo>
                  <a:lnTo>
                    <a:pt x="2053" y="1254"/>
                  </a:lnTo>
                  <a:lnTo>
                    <a:pt x="2043" y="1251"/>
                  </a:lnTo>
                  <a:lnTo>
                    <a:pt x="2043" y="1246"/>
                  </a:lnTo>
                  <a:lnTo>
                    <a:pt x="2043" y="1242"/>
                  </a:lnTo>
                  <a:lnTo>
                    <a:pt x="2030" y="1234"/>
                  </a:lnTo>
                  <a:lnTo>
                    <a:pt x="2015" y="1227"/>
                  </a:lnTo>
                  <a:lnTo>
                    <a:pt x="2015" y="1231"/>
                  </a:lnTo>
                  <a:lnTo>
                    <a:pt x="2015" y="1235"/>
                  </a:lnTo>
                  <a:lnTo>
                    <a:pt x="2007" y="1235"/>
                  </a:lnTo>
                  <a:lnTo>
                    <a:pt x="2000" y="1235"/>
                  </a:lnTo>
                  <a:lnTo>
                    <a:pt x="2000" y="1239"/>
                  </a:lnTo>
                  <a:lnTo>
                    <a:pt x="2000" y="1242"/>
                  </a:lnTo>
                  <a:lnTo>
                    <a:pt x="1985" y="1245"/>
                  </a:lnTo>
                  <a:lnTo>
                    <a:pt x="1973" y="1248"/>
                  </a:lnTo>
                  <a:lnTo>
                    <a:pt x="1962" y="1252"/>
                  </a:lnTo>
                  <a:lnTo>
                    <a:pt x="1954" y="1255"/>
                  </a:lnTo>
                  <a:lnTo>
                    <a:pt x="1951" y="1258"/>
                  </a:lnTo>
                  <a:lnTo>
                    <a:pt x="1947" y="1261"/>
                  </a:lnTo>
                  <a:lnTo>
                    <a:pt x="1945" y="1264"/>
                  </a:lnTo>
                  <a:lnTo>
                    <a:pt x="1942" y="1268"/>
                  </a:lnTo>
                  <a:lnTo>
                    <a:pt x="1940" y="1273"/>
                  </a:lnTo>
                  <a:lnTo>
                    <a:pt x="1938" y="1279"/>
                  </a:lnTo>
                  <a:lnTo>
                    <a:pt x="1937" y="1285"/>
                  </a:lnTo>
                  <a:lnTo>
                    <a:pt x="1935" y="1292"/>
                  </a:lnTo>
                  <a:lnTo>
                    <a:pt x="1950" y="1311"/>
                  </a:lnTo>
                  <a:lnTo>
                    <a:pt x="1967" y="1327"/>
                  </a:lnTo>
                  <a:lnTo>
                    <a:pt x="1983" y="1343"/>
                  </a:lnTo>
                  <a:lnTo>
                    <a:pt x="2000" y="1358"/>
                  </a:lnTo>
                  <a:lnTo>
                    <a:pt x="2000" y="1366"/>
                  </a:lnTo>
                  <a:lnTo>
                    <a:pt x="2000" y="1374"/>
                  </a:lnTo>
                  <a:lnTo>
                    <a:pt x="2003" y="1374"/>
                  </a:lnTo>
                  <a:lnTo>
                    <a:pt x="2008" y="1374"/>
                  </a:lnTo>
                  <a:lnTo>
                    <a:pt x="2000" y="1384"/>
                  </a:lnTo>
                  <a:lnTo>
                    <a:pt x="1996" y="1392"/>
                  </a:lnTo>
                  <a:lnTo>
                    <a:pt x="1994" y="1398"/>
                  </a:lnTo>
                  <a:lnTo>
                    <a:pt x="1991" y="1406"/>
                  </a:lnTo>
                  <a:lnTo>
                    <a:pt x="1978" y="1411"/>
                  </a:lnTo>
                  <a:lnTo>
                    <a:pt x="1968" y="1415"/>
                  </a:lnTo>
                  <a:lnTo>
                    <a:pt x="1959" y="1421"/>
                  </a:lnTo>
                  <a:lnTo>
                    <a:pt x="1953" y="1426"/>
                  </a:lnTo>
                  <a:lnTo>
                    <a:pt x="1948" y="1433"/>
                  </a:lnTo>
                  <a:lnTo>
                    <a:pt x="1945" y="1441"/>
                  </a:lnTo>
                  <a:lnTo>
                    <a:pt x="1942" y="1452"/>
                  </a:lnTo>
                  <a:lnTo>
                    <a:pt x="1940" y="1465"/>
                  </a:lnTo>
                  <a:lnTo>
                    <a:pt x="1923" y="1467"/>
                  </a:lnTo>
                  <a:lnTo>
                    <a:pt x="1905" y="1469"/>
                  </a:lnTo>
                  <a:lnTo>
                    <a:pt x="1889" y="1471"/>
                  </a:lnTo>
                  <a:lnTo>
                    <a:pt x="1872" y="1474"/>
                  </a:lnTo>
                  <a:lnTo>
                    <a:pt x="1872" y="1469"/>
                  </a:lnTo>
                  <a:lnTo>
                    <a:pt x="1872" y="1465"/>
                  </a:lnTo>
                  <a:lnTo>
                    <a:pt x="1860" y="1468"/>
                  </a:lnTo>
                  <a:lnTo>
                    <a:pt x="1848" y="1471"/>
                  </a:lnTo>
                  <a:lnTo>
                    <a:pt x="1837" y="1474"/>
                  </a:lnTo>
                  <a:lnTo>
                    <a:pt x="1827" y="1477"/>
                  </a:lnTo>
                  <a:lnTo>
                    <a:pt x="1816" y="1486"/>
                  </a:lnTo>
                  <a:lnTo>
                    <a:pt x="1810" y="1492"/>
                  </a:lnTo>
                  <a:lnTo>
                    <a:pt x="1803" y="1496"/>
                  </a:lnTo>
                  <a:lnTo>
                    <a:pt x="1792" y="1502"/>
                  </a:lnTo>
                  <a:lnTo>
                    <a:pt x="1792" y="1506"/>
                  </a:lnTo>
                  <a:lnTo>
                    <a:pt x="1792" y="1510"/>
                  </a:lnTo>
                  <a:lnTo>
                    <a:pt x="1781" y="1509"/>
                  </a:lnTo>
                  <a:lnTo>
                    <a:pt x="1769" y="1507"/>
                  </a:lnTo>
                  <a:lnTo>
                    <a:pt x="1763" y="1507"/>
                  </a:lnTo>
                  <a:lnTo>
                    <a:pt x="1757" y="1507"/>
                  </a:lnTo>
                  <a:lnTo>
                    <a:pt x="1751" y="1508"/>
                  </a:lnTo>
                  <a:lnTo>
                    <a:pt x="1745" y="1510"/>
                  </a:lnTo>
                  <a:lnTo>
                    <a:pt x="1745" y="1506"/>
                  </a:lnTo>
                  <a:lnTo>
                    <a:pt x="1745" y="1502"/>
                  </a:lnTo>
                  <a:lnTo>
                    <a:pt x="1741" y="1502"/>
                  </a:lnTo>
                  <a:lnTo>
                    <a:pt x="1736" y="1502"/>
                  </a:lnTo>
                  <a:lnTo>
                    <a:pt x="1735" y="1496"/>
                  </a:lnTo>
                  <a:lnTo>
                    <a:pt x="1733" y="1492"/>
                  </a:lnTo>
                  <a:lnTo>
                    <a:pt x="1715" y="1488"/>
                  </a:lnTo>
                  <a:lnTo>
                    <a:pt x="1700" y="1485"/>
                  </a:lnTo>
                  <a:lnTo>
                    <a:pt x="1684" y="1483"/>
                  </a:lnTo>
                  <a:lnTo>
                    <a:pt x="1657" y="1481"/>
                  </a:lnTo>
                  <a:lnTo>
                    <a:pt x="1657" y="1495"/>
                  </a:lnTo>
                  <a:lnTo>
                    <a:pt x="1657" y="1510"/>
                  </a:lnTo>
                  <a:lnTo>
                    <a:pt x="1649" y="1506"/>
                  </a:lnTo>
                  <a:lnTo>
                    <a:pt x="1644" y="1504"/>
                  </a:lnTo>
                  <a:lnTo>
                    <a:pt x="1637" y="1503"/>
                  </a:lnTo>
                  <a:lnTo>
                    <a:pt x="1625" y="1502"/>
                  </a:lnTo>
                  <a:lnTo>
                    <a:pt x="1625" y="1496"/>
                  </a:lnTo>
                  <a:lnTo>
                    <a:pt x="1625" y="1493"/>
                  </a:lnTo>
                  <a:lnTo>
                    <a:pt x="1613" y="1489"/>
                  </a:lnTo>
                  <a:lnTo>
                    <a:pt x="1600" y="1486"/>
                  </a:lnTo>
                  <a:lnTo>
                    <a:pt x="1586" y="1484"/>
                  </a:lnTo>
                  <a:lnTo>
                    <a:pt x="1572" y="1482"/>
                  </a:lnTo>
                  <a:lnTo>
                    <a:pt x="1558" y="1480"/>
                  </a:lnTo>
                  <a:lnTo>
                    <a:pt x="1545" y="1478"/>
                  </a:lnTo>
                  <a:lnTo>
                    <a:pt x="1531" y="1476"/>
                  </a:lnTo>
                  <a:lnTo>
                    <a:pt x="1519" y="1471"/>
                  </a:lnTo>
                  <a:lnTo>
                    <a:pt x="1497" y="1454"/>
                  </a:lnTo>
                  <a:lnTo>
                    <a:pt x="1472" y="1435"/>
                  </a:lnTo>
                  <a:lnTo>
                    <a:pt x="1461" y="1426"/>
                  </a:lnTo>
                  <a:lnTo>
                    <a:pt x="1449" y="1416"/>
                  </a:lnTo>
                  <a:lnTo>
                    <a:pt x="1440" y="1407"/>
                  </a:lnTo>
                  <a:lnTo>
                    <a:pt x="1433" y="1398"/>
                  </a:lnTo>
                  <a:lnTo>
                    <a:pt x="1421" y="1401"/>
                  </a:lnTo>
                  <a:lnTo>
                    <a:pt x="1411" y="1406"/>
                  </a:lnTo>
                  <a:lnTo>
                    <a:pt x="1409" y="1397"/>
                  </a:lnTo>
                  <a:lnTo>
                    <a:pt x="1407" y="1390"/>
                  </a:lnTo>
                  <a:lnTo>
                    <a:pt x="1381" y="1381"/>
                  </a:lnTo>
                  <a:lnTo>
                    <a:pt x="1364" y="1375"/>
                  </a:lnTo>
                  <a:lnTo>
                    <a:pt x="1352" y="1372"/>
                  </a:lnTo>
                  <a:lnTo>
                    <a:pt x="1339" y="1370"/>
                  </a:lnTo>
                  <a:lnTo>
                    <a:pt x="1339" y="1366"/>
                  </a:lnTo>
                  <a:lnTo>
                    <a:pt x="1339" y="1362"/>
                  </a:lnTo>
                  <a:lnTo>
                    <a:pt x="1326" y="1359"/>
                  </a:lnTo>
                  <a:lnTo>
                    <a:pt x="1312" y="1358"/>
                  </a:lnTo>
                  <a:lnTo>
                    <a:pt x="1299" y="1356"/>
                  </a:lnTo>
                  <a:lnTo>
                    <a:pt x="1286" y="1354"/>
                  </a:lnTo>
                  <a:lnTo>
                    <a:pt x="1286" y="1358"/>
                  </a:lnTo>
                  <a:lnTo>
                    <a:pt x="1286" y="1362"/>
                  </a:lnTo>
                  <a:lnTo>
                    <a:pt x="1283" y="1362"/>
                  </a:lnTo>
                  <a:lnTo>
                    <a:pt x="1279" y="1362"/>
                  </a:lnTo>
                  <a:lnTo>
                    <a:pt x="1280" y="1368"/>
                  </a:lnTo>
                  <a:lnTo>
                    <a:pt x="1281" y="1375"/>
                  </a:lnTo>
                  <a:lnTo>
                    <a:pt x="1284" y="1382"/>
                  </a:lnTo>
                  <a:lnTo>
                    <a:pt x="1288" y="1391"/>
                  </a:lnTo>
                  <a:lnTo>
                    <a:pt x="1298" y="1407"/>
                  </a:lnTo>
                  <a:lnTo>
                    <a:pt x="1310" y="1424"/>
                  </a:lnTo>
                  <a:lnTo>
                    <a:pt x="1324" y="1440"/>
                  </a:lnTo>
                  <a:lnTo>
                    <a:pt x="1337" y="1456"/>
                  </a:lnTo>
                  <a:lnTo>
                    <a:pt x="1351" y="1468"/>
                  </a:lnTo>
                  <a:lnTo>
                    <a:pt x="1363" y="1478"/>
                  </a:lnTo>
                  <a:lnTo>
                    <a:pt x="1363" y="1485"/>
                  </a:lnTo>
                  <a:lnTo>
                    <a:pt x="1363" y="1493"/>
                  </a:lnTo>
                  <a:lnTo>
                    <a:pt x="1366" y="1493"/>
                  </a:lnTo>
                  <a:lnTo>
                    <a:pt x="1370" y="1493"/>
                  </a:lnTo>
                  <a:lnTo>
                    <a:pt x="1372" y="1503"/>
                  </a:lnTo>
                  <a:lnTo>
                    <a:pt x="1375" y="1513"/>
                  </a:lnTo>
                  <a:lnTo>
                    <a:pt x="1386" y="1517"/>
                  </a:lnTo>
                  <a:lnTo>
                    <a:pt x="1398" y="1521"/>
                  </a:lnTo>
                  <a:lnTo>
                    <a:pt x="1398" y="1534"/>
                  </a:lnTo>
                  <a:lnTo>
                    <a:pt x="1398" y="1546"/>
                  </a:lnTo>
                  <a:lnTo>
                    <a:pt x="1406" y="1549"/>
                  </a:lnTo>
                  <a:lnTo>
                    <a:pt x="1410" y="1552"/>
                  </a:lnTo>
                  <a:lnTo>
                    <a:pt x="1412" y="1555"/>
                  </a:lnTo>
                  <a:lnTo>
                    <a:pt x="1414" y="1562"/>
                  </a:lnTo>
                  <a:lnTo>
                    <a:pt x="1410" y="1562"/>
                  </a:lnTo>
                  <a:lnTo>
                    <a:pt x="1406" y="1562"/>
                  </a:lnTo>
                  <a:lnTo>
                    <a:pt x="1406" y="1565"/>
                  </a:lnTo>
                  <a:lnTo>
                    <a:pt x="1406" y="1570"/>
                  </a:lnTo>
                  <a:lnTo>
                    <a:pt x="1403" y="1570"/>
                  </a:lnTo>
                  <a:lnTo>
                    <a:pt x="1398" y="1570"/>
                  </a:lnTo>
                  <a:lnTo>
                    <a:pt x="1398" y="1577"/>
                  </a:lnTo>
                  <a:lnTo>
                    <a:pt x="1398" y="1586"/>
                  </a:lnTo>
                  <a:lnTo>
                    <a:pt x="1390" y="1586"/>
                  </a:lnTo>
                  <a:lnTo>
                    <a:pt x="1382" y="1586"/>
                  </a:lnTo>
                  <a:lnTo>
                    <a:pt x="1382" y="1589"/>
                  </a:lnTo>
                  <a:lnTo>
                    <a:pt x="1382" y="1594"/>
                  </a:lnTo>
                  <a:lnTo>
                    <a:pt x="1368" y="1599"/>
                  </a:lnTo>
                  <a:lnTo>
                    <a:pt x="1355" y="1605"/>
                  </a:lnTo>
                  <a:lnTo>
                    <a:pt x="1355" y="1613"/>
                  </a:lnTo>
                  <a:lnTo>
                    <a:pt x="1355" y="1621"/>
                  </a:lnTo>
                  <a:lnTo>
                    <a:pt x="1347" y="1621"/>
                  </a:lnTo>
                  <a:lnTo>
                    <a:pt x="1339" y="1621"/>
                  </a:lnTo>
                  <a:lnTo>
                    <a:pt x="1339" y="1625"/>
                  </a:lnTo>
                  <a:lnTo>
                    <a:pt x="1339" y="1629"/>
                  </a:lnTo>
                  <a:lnTo>
                    <a:pt x="1331" y="1630"/>
                  </a:lnTo>
                  <a:lnTo>
                    <a:pt x="1324" y="1632"/>
                  </a:lnTo>
                  <a:lnTo>
                    <a:pt x="1315" y="1636"/>
                  </a:lnTo>
                  <a:lnTo>
                    <a:pt x="1308" y="1641"/>
                  </a:lnTo>
                  <a:lnTo>
                    <a:pt x="1300" y="1645"/>
                  </a:lnTo>
                  <a:lnTo>
                    <a:pt x="1292" y="1649"/>
                  </a:lnTo>
                  <a:lnTo>
                    <a:pt x="1283" y="1652"/>
                  </a:lnTo>
                  <a:lnTo>
                    <a:pt x="1275" y="1653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 dirty="0"/>
            </a:p>
          </p:txBody>
        </p:sp>
        <p:sp>
          <p:nvSpPr>
            <p:cNvPr id="294" name="Freeform 231">
              <a:extLst>
                <a:ext uri="{FF2B5EF4-FFF2-40B4-BE49-F238E27FC236}">
                  <a16:creationId xmlns:a16="http://schemas.microsoft.com/office/drawing/2014/main" id="{8D8F398A-0831-47AD-9221-A41448BFC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5452" y="4917837"/>
              <a:ext cx="915407" cy="840058"/>
            </a:xfrm>
            <a:custGeom>
              <a:avLst/>
              <a:gdLst>
                <a:gd name="T0" fmla="*/ 2147483646 w 2237"/>
                <a:gd name="T1" fmla="*/ 2147483646 h 2069"/>
                <a:gd name="T2" fmla="*/ 2147483646 w 2237"/>
                <a:gd name="T3" fmla="*/ 2147483646 h 2069"/>
                <a:gd name="T4" fmla="*/ 2147483646 w 2237"/>
                <a:gd name="T5" fmla="*/ 2147483646 h 2069"/>
                <a:gd name="T6" fmla="*/ 2147483646 w 2237"/>
                <a:gd name="T7" fmla="*/ 2147483646 h 2069"/>
                <a:gd name="T8" fmla="*/ 2147483646 w 2237"/>
                <a:gd name="T9" fmla="*/ 2147483646 h 2069"/>
                <a:gd name="T10" fmla="*/ 2147483646 w 2237"/>
                <a:gd name="T11" fmla="*/ 2147483646 h 2069"/>
                <a:gd name="T12" fmla="*/ 2147483646 w 2237"/>
                <a:gd name="T13" fmla="*/ 2147483646 h 2069"/>
                <a:gd name="T14" fmla="*/ 2147483646 w 2237"/>
                <a:gd name="T15" fmla="*/ 2147483646 h 2069"/>
                <a:gd name="T16" fmla="*/ 2147483646 w 2237"/>
                <a:gd name="T17" fmla="*/ 2147483646 h 2069"/>
                <a:gd name="T18" fmla="*/ 2147483646 w 2237"/>
                <a:gd name="T19" fmla="*/ 2147483646 h 2069"/>
                <a:gd name="T20" fmla="*/ 2147483646 w 2237"/>
                <a:gd name="T21" fmla="*/ 2147483646 h 2069"/>
                <a:gd name="T22" fmla="*/ 2147483646 w 2237"/>
                <a:gd name="T23" fmla="*/ 2147483646 h 2069"/>
                <a:gd name="T24" fmla="*/ 2147483646 w 2237"/>
                <a:gd name="T25" fmla="*/ 2147483646 h 2069"/>
                <a:gd name="T26" fmla="*/ 2147483646 w 2237"/>
                <a:gd name="T27" fmla="*/ 2147483646 h 2069"/>
                <a:gd name="T28" fmla="*/ 2147483646 w 2237"/>
                <a:gd name="T29" fmla="*/ 2147483646 h 2069"/>
                <a:gd name="T30" fmla="*/ 2147483646 w 2237"/>
                <a:gd name="T31" fmla="*/ 2147483646 h 2069"/>
                <a:gd name="T32" fmla="*/ 2147483646 w 2237"/>
                <a:gd name="T33" fmla="*/ 2147483646 h 2069"/>
                <a:gd name="T34" fmla="*/ 2147483646 w 2237"/>
                <a:gd name="T35" fmla="*/ 2147483646 h 2069"/>
                <a:gd name="T36" fmla="*/ 2147483646 w 2237"/>
                <a:gd name="T37" fmla="*/ 2147483646 h 2069"/>
                <a:gd name="T38" fmla="*/ 2147483646 w 2237"/>
                <a:gd name="T39" fmla="*/ 2147483646 h 2069"/>
                <a:gd name="T40" fmla="*/ 2147483646 w 2237"/>
                <a:gd name="T41" fmla="*/ 2147483646 h 2069"/>
                <a:gd name="T42" fmla="*/ 2147483646 w 2237"/>
                <a:gd name="T43" fmla="*/ 2147483646 h 2069"/>
                <a:gd name="T44" fmla="*/ 2147483646 w 2237"/>
                <a:gd name="T45" fmla="*/ 2147483646 h 2069"/>
                <a:gd name="T46" fmla="*/ 2147483646 w 2237"/>
                <a:gd name="T47" fmla="*/ 2147483646 h 2069"/>
                <a:gd name="T48" fmla="*/ 2147483646 w 2237"/>
                <a:gd name="T49" fmla="*/ 2147483646 h 2069"/>
                <a:gd name="T50" fmla="*/ 2147483646 w 2237"/>
                <a:gd name="T51" fmla="*/ 2147483646 h 2069"/>
                <a:gd name="T52" fmla="*/ 2147483646 w 2237"/>
                <a:gd name="T53" fmla="*/ 2147483646 h 2069"/>
                <a:gd name="T54" fmla="*/ 2147483646 w 2237"/>
                <a:gd name="T55" fmla="*/ 2147483646 h 2069"/>
                <a:gd name="T56" fmla="*/ 2147483646 w 2237"/>
                <a:gd name="T57" fmla="*/ 2147483646 h 2069"/>
                <a:gd name="T58" fmla="*/ 2147483646 w 2237"/>
                <a:gd name="T59" fmla="*/ 2147483646 h 2069"/>
                <a:gd name="T60" fmla="*/ 2147483646 w 2237"/>
                <a:gd name="T61" fmla="*/ 2147483646 h 2069"/>
                <a:gd name="T62" fmla="*/ 2147483646 w 2237"/>
                <a:gd name="T63" fmla="*/ 2147483646 h 2069"/>
                <a:gd name="T64" fmla="*/ 2147483646 w 2237"/>
                <a:gd name="T65" fmla="*/ 2147483646 h 2069"/>
                <a:gd name="T66" fmla="*/ 2147483646 w 2237"/>
                <a:gd name="T67" fmla="*/ 2147483646 h 2069"/>
                <a:gd name="T68" fmla="*/ 2147483646 w 2237"/>
                <a:gd name="T69" fmla="*/ 2147483646 h 2069"/>
                <a:gd name="T70" fmla="*/ 2147483646 w 2237"/>
                <a:gd name="T71" fmla="*/ 2147483646 h 2069"/>
                <a:gd name="T72" fmla="*/ 2147483646 w 2237"/>
                <a:gd name="T73" fmla="*/ 2147483646 h 2069"/>
                <a:gd name="T74" fmla="*/ 2147483646 w 2237"/>
                <a:gd name="T75" fmla="*/ 2147483646 h 2069"/>
                <a:gd name="T76" fmla="*/ 2147483646 w 2237"/>
                <a:gd name="T77" fmla="*/ 2147483646 h 2069"/>
                <a:gd name="T78" fmla="*/ 2147483646 w 2237"/>
                <a:gd name="T79" fmla="*/ 2147483646 h 2069"/>
                <a:gd name="T80" fmla="*/ 2147483646 w 2237"/>
                <a:gd name="T81" fmla="*/ 2147483646 h 2069"/>
                <a:gd name="T82" fmla="*/ 2147483646 w 2237"/>
                <a:gd name="T83" fmla="*/ 2147483646 h 2069"/>
                <a:gd name="T84" fmla="*/ 2147483646 w 2237"/>
                <a:gd name="T85" fmla="*/ 2147483646 h 2069"/>
                <a:gd name="T86" fmla="*/ 2147483646 w 2237"/>
                <a:gd name="T87" fmla="*/ 2147483646 h 2069"/>
                <a:gd name="T88" fmla="*/ 2147483646 w 2237"/>
                <a:gd name="T89" fmla="*/ 2147483646 h 2069"/>
                <a:gd name="T90" fmla="*/ 2147483646 w 2237"/>
                <a:gd name="T91" fmla="*/ 2147483646 h 2069"/>
                <a:gd name="T92" fmla="*/ 2147483646 w 2237"/>
                <a:gd name="T93" fmla="*/ 2147483646 h 2069"/>
                <a:gd name="T94" fmla="*/ 2147483646 w 2237"/>
                <a:gd name="T95" fmla="*/ 2147483646 h 2069"/>
                <a:gd name="T96" fmla="*/ 2147483646 w 2237"/>
                <a:gd name="T97" fmla="*/ 2147483646 h 2069"/>
                <a:gd name="T98" fmla="*/ 2147483646 w 2237"/>
                <a:gd name="T99" fmla="*/ 2147483646 h 2069"/>
                <a:gd name="T100" fmla="*/ 2147483646 w 2237"/>
                <a:gd name="T101" fmla="*/ 2147483646 h 2069"/>
                <a:gd name="T102" fmla="*/ 2147483646 w 2237"/>
                <a:gd name="T103" fmla="*/ 2147483646 h 2069"/>
                <a:gd name="T104" fmla="*/ 2147483646 w 2237"/>
                <a:gd name="T105" fmla="*/ 2147483646 h 2069"/>
                <a:gd name="T106" fmla="*/ 2147483646 w 2237"/>
                <a:gd name="T107" fmla="*/ 2147483646 h 2069"/>
                <a:gd name="T108" fmla="*/ 2147483646 w 2237"/>
                <a:gd name="T109" fmla="*/ 2147483646 h 2069"/>
                <a:gd name="T110" fmla="*/ 2147483646 w 2237"/>
                <a:gd name="T111" fmla="*/ 2147483646 h 2069"/>
                <a:gd name="T112" fmla="*/ 2147483646 w 2237"/>
                <a:gd name="T113" fmla="*/ 2147483646 h 2069"/>
                <a:gd name="T114" fmla="*/ 2147483646 w 2237"/>
                <a:gd name="T115" fmla="*/ 2147483646 h 2069"/>
                <a:gd name="T116" fmla="*/ 2147483646 w 2237"/>
                <a:gd name="T117" fmla="*/ 2147483646 h 2069"/>
                <a:gd name="T118" fmla="*/ 2147483646 w 2237"/>
                <a:gd name="T119" fmla="*/ 2147483646 h 206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37"/>
                <a:gd name="T181" fmla="*/ 0 h 2069"/>
                <a:gd name="T182" fmla="*/ 2237 w 2237"/>
                <a:gd name="T183" fmla="*/ 2069 h 206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37" h="2069">
                  <a:moveTo>
                    <a:pt x="569" y="490"/>
                  </a:moveTo>
                  <a:lnTo>
                    <a:pt x="569" y="495"/>
                  </a:lnTo>
                  <a:lnTo>
                    <a:pt x="569" y="498"/>
                  </a:lnTo>
                  <a:lnTo>
                    <a:pt x="589" y="499"/>
                  </a:lnTo>
                  <a:lnTo>
                    <a:pt x="608" y="500"/>
                  </a:lnTo>
                  <a:lnTo>
                    <a:pt x="628" y="501"/>
                  </a:lnTo>
                  <a:lnTo>
                    <a:pt x="648" y="503"/>
                  </a:lnTo>
                  <a:lnTo>
                    <a:pt x="664" y="504"/>
                  </a:lnTo>
                  <a:lnTo>
                    <a:pt x="680" y="507"/>
                  </a:lnTo>
                  <a:lnTo>
                    <a:pt x="696" y="510"/>
                  </a:lnTo>
                  <a:lnTo>
                    <a:pt x="711" y="511"/>
                  </a:lnTo>
                  <a:lnTo>
                    <a:pt x="719" y="504"/>
                  </a:lnTo>
                  <a:lnTo>
                    <a:pt x="728" y="498"/>
                  </a:lnTo>
                  <a:lnTo>
                    <a:pt x="736" y="492"/>
                  </a:lnTo>
                  <a:lnTo>
                    <a:pt x="745" y="487"/>
                  </a:lnTo>
                  <a:lnTo>
                    <a:pt x="765" y="479"/>
                  </a:lnTo>
                  <a:lnTo>
                    <a:pt x="784" y="471"/>
                  </a:lnTo>
                  <a:lnTo>
                    <a:pt x="784" y="456"/>
                  </a:lnTo>
                  <a:lnTo>
                    <a:pt x="783" y="442"/>
                  </a:lnTo>
                  <a:lnTo>
                    <a:pt x="782" y="427"/>
                  </a:lnTo>
                  <a:lnTo>
                    <a:pt x="781" y="413"/>
                  </a:lnTo>
                  <a:lnTo>
                    <a:pt x="785" y="409"/>
                  </a:lnTo>
                  <a:lnTo>
                    <a:pt x="788" y="407"/>
                  </a:lnTo>
                  <a:lnTo>
                    <a:pt x="792" y="406"/>
                  </a:lnTo>
                  <a:lnTo>
                    <a:pt x="799" y="404"/>
                  </a:lnTo>
                  <a:lnTo>
                    <a:pt x="801" y="396"/>
                  </a:lnTo>
                  <a:lnTo>
                    <a:pt x="802" y="389"/>
                  </a:lnTo>
                  <a:lnTo>
                    <a:pt x="801" y="378"/>
                  </a:lnTo>
                  <a:lnTo>
                    <a:pt x="799" y="361"/>
                  </a:lnTo>
                  <a:lnTo>
                    <a:pt x="811" y="360"/>
                  </a:lnTo>
                  <a:lnTo>
                    <a:pt x="821" y="359"/>
                  </a:lnTo>
                  <a:lnTo>
                    <a:pt x="832" y="359"/>
                  </a:lnTo>
                  <a:lnTo>
                    <a:pt x="844" y="358"/>
                  </a:lnTo>
                  <a:lnTo>
                    <a:pt x="844" y="347"/>
                  </a:lnTo>
                  <a:lnTo>
                    <a:pt x="842" y="338"/>
                  </a:lnTo>
                  <a:lnTo>
                    <a:pt x="840" y="330"/>
                  </a:lnTo>
                  <a:lnTo>
                    <a:pt x="838" y="321"/>
                  </a:lnTo>
                  <a:lnTo>
                    <a:pt x="835" y="313"/>
                  </a:lnTo>
                  <a:lnTo>
                    <a:pt x="833" y="305"/>
                  </a:lnTo>
                  <a:lnTo>
                    <a:pt x="832" y="295"/>
                  </a:lnTo>
                  <a:lnTo>
                    <a:pt x="832" y="286"/>
                  </a:lnTo>
                  <a:lnTo>
                    <a:pt x="847" y="274"/>
                  </a:lnTo>
                  <a:lnTo>
                    <a:pt x="863" y="262"/>
                  </a:lnTo>
                  <a:lnTo>
                    <a:pt x="879" y="251"/>
                  </a:lnTo>
                  <a:lnTo>
                    <a:pt x="896" y="238"/>
                  </a:lnTo>
                  <a:lnTo>
                    <a:pt x="895" y="221"/>
                  </a:lnTo>
                  <a:lnTo>
                    <a:pt x="893" y="205"/>
                  </a:lnTo>
                  <a:lnTo>
                    <a:pt x="889" y="191"/>
                  </a:lnTo>
                  <a:lnTo>
                    <a:pt x="883" y="175"/>
                  </a:lnTo>
                  <a:lnTo>
                    <a:pt x="888" y="163"/>
                  </a:lnTo>
                  <a:lnTo>
                    <a:pt x="894" y="149"/>
                  </a:lnTo>
                  <a:lnTo>
                    <a:pt x="898" y="134"/>
                  </a:lnTo>
                  <a:lnTo>
                    <a:pt x="902" y="119"/>
                  </a:lnTo>
                  <a:lnTo>
                    <a:pt x="903" y="112"/>
                  </a:lnTo>
                  <a:lnTo>
                    <a:pt x="904" y="105"/>
                  </a:lnTo>
                  <a:lnTo>
                    <a:pt x="903" y="98"/>
                  </a:lnTo>
                  <a:lnTo>
                    <a:pt x="902" y="91"/>
                  </a:lnTo>
                  <a:lnTo>
                    <a:pt x="900" y="85"/>
                  </a:lnTo>
                  <a:lnTo>
                    <a:pt x="897" y="80"/>
                  </a:lnTo>
                  <a:lnTo>
                    <a:pt x="891" y="74"/>
                  </a:lnTo>
                  <a:lnTo>
                    <a:pt x="885" y="70"/>
                  </a:lnTo>
                  <a:lnTo>
                    <a:pt x="886" y="61"/>
                  </a:lnTo>
                  <a:lnTo>
                    <a:pt x="888" y="52"/>
                  </a:lnTo>
                  <a:lnTo>
                    <a:pt x="891" y="43"/>
                  </a:lnTo>
                  <a:lnTo>
                    <a:pt x="895" y="34"/>
                  </a:lnTo>
                  <a:lnTo>
                    <a:pt x="903" y="16"/>
                  </a:lnTo>
                  <a:lnTo>
                    <a:pt x="911" y="0"/>
                  </a:lnTo>
                  <a:lnTo>
                    <a:pt x="921" y="0"/>
                  </a:lnTo>
                  <a:lnTo>
                    <a:pt x="931" y="0"/>
                  </a:lnTo>
                  <a:lnTo>
                    <a:pt x="935" y="11"/>
                  </a:lnTo>
                  <a:lnTo>
                    <a:pt x="938" y="24"/>
                  </a:lnTo>
                  <a:lnTo>
                    <a:pt x="950" y="23"/>
                  </a:lnTo>
                  <a:lnTo>
                    <a:pt x="961" y="22"/>
                  </a:lnTo>
                  <a:lnTo>
                    <a:pt x="972" y="18"/>
                  </a:lnTo>
                  <a:lnTo>
                    <a:pt x="983" y="16"/>
                  </a:lnTo>
                  <a:lnTo>
                    <a:pt x="1006" y="10"/>
                  </a:lnTo>
                  <a:lnTo>
                    <a:pt x="1029" y="7"/>
                  </a:lnTo>
                  <a:lnTo>
                    <a:pt x="1033" y="14"/>
                  </a:lnTo>
                  <a:lnTo>
                    <a:pt x="1037" y="23"/>
                  </a:lnTo>
                  <a:lnTo>
                    <a:pt x="1059" y="22"/>
                  </a:lnTo>
                  <a:lnTo>
                    <a:pt x="1083" y="22"/>
                  </a:lnTo>
                  <a:lnTo>
                    <a:pt x="1107" y="22"/>
                  </a:lnTo>
                  <a:lnTo>
                    <a:pt x="1132" y="22"/>
                  </a:lnTo>
                  <a:lnTo>
                    <a:pt x="1138" y="28"/>
                  </a:lnTo>
                  <a:lnTo>
                    <a:pt x="1145" y="32"/>
                  </a:lnTo>
                  <a:lnTo>
                    <a:pt x="1151" y="36"/>
                  </a:lnTo>
                  <a:lnTo>
                    <a:pt x="1157" y="39"/>
                  </a:lnTo>
                  <a:lnTo>
                    <a:pt x="1170" y="44"/>
                  </a:lnTo>
                  <a:lnTo>
                    <a:pt x="1188" y="49"/>
                  </a:lnTo>
                  <a:lnTo>
                    <a:pt x="1190" y="60"/>
                  </a:lnTo>
                  <a:lnTo>
                    <a:pt x="1193" y="71"/>
                  </a:lnTo>
                  <a:lnTo>
                    <a:pt x="1196" y="83"/>
                  </a:lnTo>
                  <a:lnTo>
                    <a:pt x="1199" y="94"/>
                  </a:lnTo>
                  <a:lnTo>
                    <a:pt x="1213" y="98"/>
                  </a:lnTo>
                  <a:lnTo>
                    <a:pt x="1228" y="107"/>
                  </a:lnTo>
                  <a:lnTo>
                    <a:pt x="1248" y="116"/>
                  </a:lnTo>
                  <a:lnTo>
                    <a:pt x="1270" y="125"/>
                  </a:lnTo>
                  <a:lnTo>
                    <a:pt x="1271" y="142"/>
                  </a:lnTo>
                  <a:lnTo>
                    <a:pt x="1272" y="159"/>
                  </a:lnTo>
                  <a:lnTo>
                    <a:pt x="1273" y="178"/>
                  </a:lnTo>
                  <a:lnTo>
                    <a:pt x="1274" y="196"/>
                  </a:lnTo>
                  <a:lnTo>
                    <a:pt x="1269" y="196"/>
                  </a:lnTo>
                  <a:lnTo>
                    <a:pt x="1266" y="196"/>
                  </a:lnTo>
                  <a:lnTo>
                    <a:pt x="1266" y="201"/>
                  </a:lnTo>
                  <a:lnTo>
                    <a:pt x="1266" y="207"/>
                  </a:lnTo>
                  <a:lnTo>
                    <a:pt x="1271" y="207"/>
                  </a:lnTo>
                  <a:lnTo>
                    <a:pt x="1277" y="207"/>
                  </a:lnTo>
                  <a:lnTo>
                    <a:pt x="1277" y="223"/>
                  </a:lnTo>
                  <a:lnTo>
                    <a:pt x="1277" y="238"/>
                  </a:lnTo>
                  <a:lnTo>
                    <a:pt x="1277" y="255"/>
                  </a:lnTo>
                  <a:lnTo>
                    <a:pt x="1277" y="270"/>
                  </a:lnTo>
                  <a:lnTo>
                    <a:pt x="1279" y="270"/>
                  </a:lnTo>
                  <a:lnTo>
                    <a:pt x="1282" y="270"/>
                  </a:lnTo>
                  <a:lnTo>
                    <a:pt x="1260" y="280"/>
                  </a:lnTo>
                  <a:lnTo>
                    <a:pt x="1241" y="285"/>
                  </a:lnTo>
                  <a:lnTo>
                    <a:pt x="1238" y="286"/>
                  </a:lnTo>
                  <a:lnTo>
                    <a:pt x="1235" y="288"/>
                  </a:lnTo>
                  <a:lnTo>
                    <a:pt x="1232" y="291"/>
                  </a:lnTo>
                  <a:lnTo>
                    <a:pt x="1228" y="294"/>
                  </a:lnTo>
                  <a:lnTo>
                    <a:pt x="1226" y="297"/>
                  </a:lnTo>
                  <a:lnTo>
                    <a:pt x="1224" y="303"/>
                  </a:lnTo>
                  <a:lnTo>
                    <a:pt x="1222" y="308"/>
                  </a:lnTo>
                  <a:lnTo>
                    <a:pt x="1221" y="315"/>
                  </a:lnTo>
                  <a:lnTo>
                    <a:pt x="1242" y="322"/>
                  </a:lnTo>
                  <a:lnTo>
                    <a:pt x="1261" y="330"/>
                  </a:lnTo>
                  <a:lnTo>
                    <a:pt x="1269" y="335"/>
                  </a:lnTo>
                  <a:lnTo>
                    <a:pt x="1276" y="341"/>
                  </a:lnTo>
                  <a:lnTo>
                    <a:pt x="1282" y="348"/>
                  </a:lnTo>
                  <a:lnTo>
                    <a:pt x="1289" y="358"/>
                  </a:lnTo>
                  <a:lnTo>
                    <a:pt x="1297" y="357"/>
                  </a:lnTo>
                  <a:lnTo>
                    <a:pt x="1306" y="355"/>
                  </a:lnTo>
                  <a:lnTo>
                    <a:pt x="1309" y="355"/>
                  </a:lnTo>
                  <a:lnTo>
                    <a:pt x="1314" y="355"/>
                  </a:lnTo>
                  <a:lnTo>
                    <a:pt x="1314" y="345"/>
                  </a:lnTo>
                  <a:lnTo>
                    <a:pt x="1314" y="337"/>
                  </a:lnTo>
                  <a:lnTo>
                    <a:pt x="1314" y="328"/>
                  </a:lnTo>
                  <a:lnTo>
                    <a:pt x="1314" y="318"/>
                  </a:lnTo>
                  <a:lnTo>
                    <a:pt x="1321" y="318"/>
                  </a:lnTo>
                  <a:lnTo>
                    <a:pt x="1330" y="318"/>
                  </a:lnTo>
                  <a:lnTo>
                    <a:pt x="1331" y="326"/>
                  </a:lnTo>
                  <a:lnTo>
                    <a:pt x="1332" y="335"/>
                  </a:lnTo>
                  <a:lnTo>
                    <a:pt x="1332" y="343"/>
                  </a:lnTo>
                  <a:lnTo>
                    <a:pt x="1333" y="351"/>
                  </a:lnTo>
                  <a:lnTo>
                    <a:pt x="1332" y="359"/>
                  </a:lnTo>
                  <a:lnTo>
                    <a:pt x="1332" y="366"/>
                  </a:lnTo>
                  <a:lnTo>
                    <a:pt x="1332" y="372"/>
                  </a:lnTo>
                  <a:lnTo>
                    <a:pt x="1333" y="378"/>
                  </a:lnTo>
                  <a:lnTo>
                    <a:pt x="1335" y="385"/>
                  </a:lnTo>
                  <a:lnTo>
                    <a:pt x="1337" y="391"/>
                  </a:lnTo>
                  <a:lnTo>
                    <a:pt x="1340" y="396"/>
                  </a:lnTo>
                  <a:lnTo>
                    <a:pt x="1344" y="401"/>
                  </a:lnTo>
                  <a:lnTo>
                    <a:pt x="1351" y="412"/>
                  </a:lnTo>
                  <a:lnTo>
                    <a:pt x="1360" y="421"/>
                  </a:lnTo>
                  <a:lnTo>
                    <a:pt x="1370" y="430"/>
                  </a:lnTo>
                  <a:lnTo>
                    <a:pt x="1380" y="441"/>
                  </a:lnTo>
                  <a:lnTo>
                    <a:pt x="1388" y="441"/>
                  </a:lnTo>
                  <a:lnTo>
                    <a:pt x="1396" y="441"/>
                  </a:lnTo>
                  <a:lnTo>
                    <a:pt x="1405" y="441"/>
                  </a:lnTo>
                  <a:lnTo>
                    <a:pt x="1414" y="441"/>
                  </a:lnTo>
                  <a:lnTo>
                    <a:pt x="1422" y="432"/>
                  </a:lnTo>
                  <a:lnTo>
                    <a:pt x="1428" y="426"/>
                  </a:lnTo>
                  <a:lnTo>
                    <a:pt x="1432" y="421"/>
                  </a:lnTo>
                  <a:lnTo>
                    <a:pt x="1435" y="412"/>
                  </a:lnTo>
                  <a:lnTo>
                    <a:pt x="1450" y="414"/>
                  </a:lnTo>
                  <a:lnTo>
                    <a:pt x="1462" y="417"/>
                  </a:lnTo>
                  <a:lnTo>
                    <a:pt x="1466" y="419"/>
                  </a:lnTo>
                  <a:lnTo>
                    <a:pt x="1471" y="422"/>
                  </a:lnTo>
                  <a:lnTo>
                    <a:pt x="1476" y="427"/>
                  </a:lnTo>
                  <a:lnTo>
                    <a:pt x="1482" y="432"/>
                  </a:lnTo>
                  <a:lnTo>
                    <a:pt x="1494" y="432"/>
                  </a:lnTo>
                  <a:lnTo>
                    <a:pt x="1507" y="432"/>
                  </a:lnTo>
                  <a:lnTo>
                    <a:pt x="1520" y="432"/>
                  </a:lnTo>
                  <a:lnTo>
                    <a:pt x="1533" y="432"/>
                  </a:lnTo>
                  <a:lnTo>
                    <a:pt x="1537" y="428"/>
                  </a:lnTo>
                  <a:lnTo>
                    <a:pt x="1541" y="424"/>
                  </a:lnTo>
                  <a:lnTo>
                    <a:pt x="1545" y="416"/>
                  </a:lnTo>
                  <a:lnTo>
                    <a:pt x="1551" y="400"/>
                  </a:lnTo>
                  <a:lnTo>
                    <a:pt x="1571" y="400"/>
                  </a:lnTo>
                  <a:lnTo>
                    <a:pt x="1590" y="401"/>
                  </a:lnTo>
                  <a:lnTo>
                    <a:pt x="1611" y="402"/>
                  </a:lnTo>
                  <a:lnTo>
                    <a:pt x="1631" y="404"/>
                  </a:lnTo>
                  <a:lnTo>
                    <a:pt x="1651" y="406"/>
                  </a:lnTo>
                  <a:lnTo>
                    <a:pt x="1670" y="409"/>
                  </a:lnTo>
                  <a:lnTo>
                    <a:pt x="1690" y="412"/>
                  </a:lnTo>
                  <a:lnTo>
                    <a:pt x="1710" y="415"/>
                  </a:lnTo>
                  <a:lnTo>
                    <a:pt x="1710" y="422"/>
                  </a:lnTo>
                  <a:lnTo>
                    <a:pt x="1709" y="431"/>
                  </a:lnTo>
                  <a:lnTo>
                    <a:pt x="1708" y="446"/>
                  </a:lnTo>
                  <a:lnTo>
                    <a:pt x="1704" y="467"/>
                  </a:lnTo>
                  <a:lnTo>
                    <a:pt x="1699" y="497"/>
                  </a:lnTo>
                  <a:lnTo>
                    <a:pt x="1693" y="538"/>
                  </a:lnTo>
                  <a:lnTo>
                    <a:pt x="1686" y="594"/>
                  </a:lnTo>
                  <a:lnTo>
                    <a:pt x="1675" y="666"/>
                  </a:lnTo>
                  <a:lnTo>
                    <a:pt x="1692" y="666"/>
                  </a:lnTo>
                  <a:lnTo>
                    <a:pt x="1707" y="667"/>
                  </a:lnTo>
                  <a:lnTo>
                    <a:pt x="1722" y="668"/>
                  </a:lnTo>
                  <a:lnTo>
                    <a:pt x="1740" y="670"/>
                  </a:lnTo>
                  <a:lnTo>
                    <a:pt x="1763" y="673"/>
                  </a:lnTo>
                  <a:lnTo>
                    <a:pt x="1794" y="677"/>
                  </a:lnTo>
                  <a:lnTo>
                    <a:pt x="1835" y="682"/>
                  </a:lnTo>
                  <a:lnTo>
                    <a:pt x="1889" y="690"/>
                  </a:lnTo>
                  <a:lnTo>
                    <a:pt x="1890" y="692"/>
                  </a:lnTo>
                  <a:lnTo>
                    <a:pt x="1891" y="695"/>
                  </a:lnTo>
                  <a:lnTo>
                    <a:pt x="1913" y="698"/>
                  </a:lnTo>
                  <a:lnTo>
                    <a:pt x="1935" y="700"/>
                  </a:lnTo>
                  <a:lnTo>
                    <a:pt x="1956" y="703"/>
                  </a:lnTo>
                  <a:lnTo>
                    <a:pt x="1978" y="706"/>
                  </a:lnTo>
                  <a:lnTo>
                    <a:pt x="1978" y="709"/>
                  </a:lnTo>
                  <a:lnTo>
                    <a:pt x="1978" y="714"/>
                  </a:lnTo>
                  <a:lnTo>
                    <a:pt x="2008" y="715"/>
                  </a:lnTo>
                  <a:lnTo>
                    <a:pt x="2038" y="718"/>
                  </a:lnTo>
                  <a:lnTo>
                    <a:pt x="2067" y="720"/>
                  </a:lnTo>
                  <a:lnTo>
                    <a:pt x="2098" y="722"/>
                  </a:lnTo>
                  <a:lnTo>
                    <a:pt x="2133" y="726"/>
                  </a:lnTo>
                  <a:lnTo>
                    <a:pt x="2168" y="731"/>
                  </a:lnTo>
                  <a:lnTo>
                    <a:pt x="2203" y="736"/>
                  </a:lnTo>
                  <a:lnTo>
                    <a:pt x="2237" y="741"/>
                  </a:lnTo>
                  <a:lnTo>
                    <a:pt x="2234" y="767"/>
                  </a:lnTo>
                  <a:lnTo>
                    <a:pt x="2230" y="793"/>
                  </a:lnTo>
                  <a:lnTo>
                    <a:pt x="2227" y="819"/>
                  </a:lnTo>
                  <a:lnTo>
                    <a:pt x="2223" y="844"/>
                  </a:lnTo>
                  <a:lnTo>
                    <a:pt x="2220" y="870"/>
                  </a:lnTo>
                  <a:lnTo>
                    <a:pt x="2217" y="896"/>
                  </a:lnTo>
                  <a:lnTo>
                    <a:pt x="2213" y="922"/>
                  </a:lnTo>
                  <a:lnTo>
                    <a:pt x="2209" y="948"/>
                  </a:lnTo>
                  <a:lnTo>
                    <a:pt x="2208" y="957"/>
                  </a:lnTo>
                  <a:lnTo>
                    <a:pt x="2208" y="966"/>
                  </a:lnTo>
                  <a:lnTo>
                    <a:pt x="2208" y="976"/>
                  </a:lnTo>
                  <a:lnTo>
                    <a:pt x="2208" y="985"/>
                  </a:lnTo>
                  <a:lnTo>
                    <a:pt x="2214" y="987"/>
                  </a:lnTo>
                  <a:lnTo>
                    <a:pt x="2221" y="989"/>
                  </a:lnTo>
                  <a:lnTo>
                    <a:pt x="2221" y="999"/>
                  </a:lnTo>
                  <a:lnTo>
                    <a:pt x="2221" y="1009"/>
                  </a:lnTo>
                  <a:lnTo>
                    <a:pt x="2221" y="1018"/>
                  </a:lnTo>
                  <a:lnTo>
                    <a:pt x="2221" y="1029"/>
                  </a:lnTo>
                  <a:lnTo>
                    <a:pt x="2215" y="1068"/>
                  </a:lnTo>
                  <a:lnTo>
                    <a:pt x="2209" y="1108"/>
                  </a:lnTo>
                  <a:lnTo>
                    <a:pt x="2203" y="1148"/>
                  </a:lnTo>
                  <a:lnTo>
                    <a:pt x="2198" y="1188"/>
                  </a:lnTo>
                  <a:lnTo>
                    <a:pt x="2192" y="1229"/>
                  </a:lnTo>
                  <a:lnTo>
                    <a:pt x="2186" y="1269"/>
                  </a:lnTo>
                  <a:lnTo>
                    <a:pt x="2179" y="1309"/>
                  </a:lnTo>
                  <a:lnTo>
                    <a:pt x="2172" y="1348"/>
                  </a:lnTo>
                  <a:lnTo>
                    <a:pt x="2178" y="1349"/>
                  </a:lnTo>
                  <a:lnTo>
                    <a:pt x="2186" y="1351"/>
                  </a:lnTo>
                  <a:lnTo>
                    <a:pt x="2185" y="1364"/>
                  </a:lnTo>
                  <a:lnTo>
                    <a:pt x="2185" y="1375"/>
                  </a:lnTo>
                  <a:lnTo>
                    <a:pt x="2186" y="1387"/>
                  </a:lnTo>
                  <a:lnTo>
                    <a:pt x="2187" y="1398"/>
                  </a:lnTo>
                  <a:lnTo>
                    <a:pt x="2190" y="1420"/>
                  </a:lnTo>
                  <a:lnTo>
                    <a:pt x="2194" y="1442"/>
                  </a:lnTo>
                  <a:lnTo>
                    <a:pt x="2177" y="1446"/>
                  </a:lnTo>
                  <a:lnTo>
                    <a:pt x="2167" y="1448"/>
                  </a:lnTo>
                  <a:lnTo>
                    <a:pt x="2162" y="1450"/>
                  </a:lnTo>
                  <a:lnTo>
                    <a:pt x="2157" y="1454"/>
                  </a:lnTo>
                  <a:lnTo>
                    <a:pt x="2157" y="1467"/>
                  </a:lnTo>
                  <a:lnTo>
                    <a:pt x="2157" y="1481"/>
                  </a:lnTo>
                  <a:lnTo>
                    <a:pt x="2157" y="1495"/>
                  </a:lnTo>
                  <a:lnTo>
                    <a:pt x="2157" y="1510"/>
                  </a:lnTo>
                  <a:lnTo>
                    <a:pt x="2152" y="1512"/>
                  </a:lnTo>
                  <a:lnTo>
                    <a:pt x="2147" y="1513"/>
                  </a:lnTo>
                  <a:lnTo>
                    <a:pt x="2140" y="1513"/>
                  </a:lnTo>
                  <a:lnTo>
                    <a:pt x="2128" y="1513"/>
                  </a:lnTo>
                  <a:lnTo>
                    <a:pt x="2125" y="1519"/>
                  </a:lnTo>
                  <a:lnTo>
                    <a:pt x="2122" y="1523"/>
                  </a:lnTo>
                  <a:lnTo>
                    <a:pt x="2119" y="1528"/>
                  </a:lnTo>
                  <a:lnTo>
                    <a:pt x="2116" y="1531"/>
                  </a:lnTo>
                  <a:lnTo>
                    <a:pt x="2108" y="1536"/>
                  </a:lnTo>
                  <a:lnTo>
                    <a:pt x="2100" y="1539"/>
                  </a:lnTo>
                  <a:lnTo>
                    <a:pt x="2090" y="1542"/>
                  </a:lnTo>
                  <a:lnTo>
                    <a:pt x="2081" y="1545"/>
                  </a:lnTo>
                  <a:lnTo>
                    <a:pt x="2073" y="1549"/>
                  </a:lnTo>
                  <a:lnTo>
                    <a:pt x="2063" y="1556"/>
                  </a:lnTo>
                  <a:lnTo>
                    <a:pt x="2057" y="1572"/>
                  </a:lnTo>
                  <a:lnTo>
                    <a:pt x="2050" y="1587"/>
                  </a:lnTo>
                  <a:lnTo>
                    <a:pt x="2040" y="1600"/>
                  </a:lnTo>
                  <a:lnTo>
                    <a:pt x="2030" y="1614"/>
                  </a:lnTo>
                  <a:lnTo>
                    <a:pt x="2026" y="1614"/>
                  </a:lnTo>
                  <a:lnTo>
                    <a:pt x="2023" y="1614"/>
                  </a:lnTo>
                  <a:lnTo>
                    <a:pt x="2023" y="1623"/>
                  </a:lnTo>
                  <a:lnTo>
                    <a:pt x="2023" y="1634"/>
                  </a:lnTo>
                  <a:lnTo>
                    <a:pt x="2033" y="1634"/>
                  </a:lnTo>
                  <a:lnTo>
                    <a:pt x="2045" y="1634"/>
                  </a:lnTo>
                  <a:lnTo>
                    <a:pt x="2055" y="1634"/>
                  </a:lnTo>
                  <a:lnTo>
                    <a:pt x="2065" y="1634"/>
                  </a:lnTo>
                  <a:lnTo>
                    <a:pt x="2065" y="1642"/>
                  </a:lnTo>
                  <a:lnTo>
                    <a:pt x="2065" y="1649"/>
                  </a:lnTo>
                  <a:lnTo>
                    <a:pt x="2065" y="1657"/>
                  </a:lnTo>
                  <a:lnTo>
                    <a:pt x="2065" y="1666"/>
                  </a:lnTo>
                  <a:lnTo>
                    <a:pt x="2056" y="1666"/>
                  </a:lnTo>
                  <a:lnTo>
                    <a:pt x="2047" y="1668"/>
                  </a:lnTo>
                  <a:lnTo>
                    <a:pt x="2047" y="1662"/>
                  </a:lnTo>
                  <a:lnTo>
                    <a:pt x="2047" y="1659"/>
                  </a:lnTo>
                  <a:lnTo>
                    <a:pt x="2042" y="1659"/>
                  </a:lnTo>
                  <a:lnTo>
                    <a:pt x="2038" y="1659"/>
                  </a:lnTo>
                  <a:lnTo>
                    <a:pt x="2035" y="1665"/>
                  </a:lnTo>
                  <a:lnTo>
                    <a:pt x="2032" y="1669"/>
                  </a:lnTo>
                  <a:lnTo>
                    <a:pt x="2029" y="1672"/>
                  </a:lnTo>
                  <a:lnTo>
                    <a:pt x="2025" y="1674"/>
                  </a:lnTo>
                  <a:lnTo>
                    <a:pt x="2017" y="1678"/>
                  </a:lnTo>
                  <a:lnTo>
                    <a:pt x="2006" y="1682"/>
                  </a:lnTo>
                  <a:lnTo>
                    <a:pt x="2002" y="1682"/>
                  </a:lnTo>
                  <a:lnTo>
                    <a:pt x="1999" y="1682"/>
                  </a:lnTo>
                  <a:lnTo>
                    <a:pt x="1999" y="1694"/>
                  </a:lnTo>
                  <a:lnTo>
                    <a:pt x="1999" y="1705"/>
                  </a:lnTo>
                  <a:lnTo>
                    <a:pt x="1999" y="1717"/>
                  </a:lnTo>
                  <a:lnTo>
                    <a:pt x="1999" y="1730"/>
                  </a:lnTo>
                  <a:lnTo>
                    <a:pt x="2002" y="1730"/>
                  </a:lnTo>
                  <a:lnTo>
                    <a:pt x="2006" y="1730"/>
                  </a:lnTo>
                  <a:lnTo>
                    <a:pt x="2006" y="1738"/>
                  </a:lnTo>
                  <a:lnTo>
                    <a:pt x="2006" y="1748"/>
                  </a:lnTo>
                  <a:lnTo>
                    <a:pt x="2006" y="1757"/>
                  </a:lnTo>
                  <a:lnTo>
                    <a:pt x="2006" y="1765"/>
                  </a:lnTo>
                  <a:lnTo>
                    <a:pt x="2013" y="1765"/>
                  </a:lnTo>
                  <a:lnTo>
                    <a:pt x="2023" y="1765"/>
                  </a:lnTo>
                  <a:lnTo>
                    <a:pt x="2026" y="1777"/>
                  </a:lnTo>
                  <a:lnTo>
                    <a:pt x="2028" y="1787"/>
                  </a:lnTo>
                  <a:lnTo>
                    <a:pt x="2031" y="1797"/>
                  </a:lnTo>
                  <a:lnTo>
                    <a:pt x="2033" y="1809"/>
                  </a:lnTo>
                  <a:lnTo>
                    <a:pt x="2046" y="1825"/>
                  </a:lnTo>
                  <a:lnTo>
                    <a:pt x="2058" y="1843"/>
                  </a:lnTo>
                  <a:lnTo>
                    <a:pt x="2064" y="1851"/>
                  </a:lnTo>
                  <a:lnTo>
                    <a:pt x="2068" y="1861"/>
                  </a:lnTo>
                  <a:lnTo>
                    <a:pt x="2072" y="1871"/>
                  </a:lnTo>
                  <a:lnTo>
                    <a:pt x="2073" y="1880"/>
                  </a:lnTo>
                  <a:lnTo>
                    <a:pt x="2067" y="1884"/>
                  </a:lnTo>
                  <a:lnTo>
                    <a:pt x="2062" y="1889"/>
                  </a:lnTo>
                  <a:lnTo>
                    <a:pt x="2054" y="1881"/>
                  </a:lnTo>
                  <a:lnTo>
                    <a:pt x="2048" y="1874"/>
                  </a:lnTo>
                  <a:lnTo>
                    <a:pt x="2045" y="1870"/>
                  </a:lnTo>
                  <a:lnTo>
                    <a:pt x="2042" y="1866"/>
                  </a:lnTo>
                  <a:lnTo>
                    <a:pt x="2040" y="1861"/>
                  </a:lnTo>
                  <a:lnTo>
                    <a:pt x="2038" y="1855"/>
                  </a:lnTo>
                  <a:lnTo>
                    <a:pt x="2029" y="1855"/>
                  </a:lnTo>
                  <a:lnTo>
                    <a:pt x="2021" y="1857"/>
                  </a:lnTo>
                  <a:lnTo>
                    <a:pt x="2019" y="1864"/>
                  </a:lnTo>
                  <a:lnTo>
                    <a:pt x="2018" y="1874"/>
                  </a:lnTo>
                  <a:lnTo>
                    <a:pt x="2019" y="1896"/>
                  </a:lnTo>
                  <a:lnTo>
                    <a:pt x="2021" y="1935"/>
                  </a:lnTo>
                  <a:lnTo>
                    <a:pt x="2029" y="1945"/>
                  </a:lnTo>
                  <a:lnTo>
                    <a:pt x="2035" y="1954"/>
                  </a:lnTo>
                  <a:lnTo>
                    <a:pt x="2041" y="1962"/>
                  </a:lnTo>
                  <a:lnTo>
                    <a:pt x="2046" y="1971"/>
                  </a:lnTo>
                  <a:lnTo>
                    <a:pt x="2047" y="1975"/>
                  </a:lnTo>
                  <a:lnTo>
                    <a:pt x="2048" y="1980"/>
                  </a:lnTo>
                  <a:lnTo>
                    <a:pt x="2047" y="1984"/>
                  </a:lnTo>
                  <a:lnTo>
                    <a:pt x="2047" y="1989"/>
                  </a:lnTo>
                  <a:lnTo>
                    <a:pt x="2045" y="1993"/>
                  </a:lnTo>
                  <a:lnTo>
                    <a:pt x="2042" y="2000"/>
                  </a:lnTo>
                  <a:lnTo>
                    <a:pt x="2039" y="2005"/>
                  </a:lnTo>
                  <a:lnTo>
                    <a:pt x="2034" y="2011"/>
                  </a:lnTo>
                  <a:lnTo>
                    <a:pt x="2025" y="1985"/>
                  </a:lnTo>
                  <a:lnTo>
                    <a:pt x="2018" y="1967"/>
                  </a:lnTo>
                  <a:lnTo>
                    <a:pt x="2011" y="1954"/>
                  </a:lnTo>
                  <a:lnTo>
                    <a:pt x="2008" y="1943"/>
                  </a:lnTo>
                  <a:lnTo>
                    <a:pt x="1995" y="1945"/>
                  </a:lnTo>
                  <a:lnTo>
                    <a:pt x="1986" y="1947"/>
                  </a:lnTo>
                  <a:lnTo>
                    <a:pt x="1979" y="1949"/>
                  </a:lnTo>
                  <a:lnTo>
                    <a:pt x="1969" y="1953"/>
                  </a:lnTo>
                  <a:lnTo>
                    <a:pt x="1949" y="1954"/>
                  </a:lnTo>
                  <a:lnTo>
                    <a:pt x="1928" y="1957"/>
                  </a:lnTo>
                  <a:lnTo>
                    <a:pt x="1918" y="1959"/>
                  </a:lnTo>
                  <a:lnTo>
                    <a:pt x="1908" y="1962"/>
                  </a:lnTo>
                  <a:lnTo>
                    <a:pt x="1897" y="1965"/>
                  </a:lnTo>
                  <a:lnTo>
                    <a:pt x="1887" y="1968"/>
                  </a:lnTo>
                  <a:lnTo>
                    <a:pt x="1878" y="1974"/>
                  </a:lnTo>
                  <a:lnTo>
                    <a:pt x="1868" y="1978"/>
                  </a:lnTo>
                  <a:lnTo>
                    <a:pt x="1859" y="1983"/>
                  </a:lnTo>
                  <a:lnTo>
                    <a:pt x="1851" y="1989"/>
                  </a:lnTo>
                  <a:lnTo>
                    <a:pt x="1842" y="1995"/>
                  </a:lnTo>
                  <a:lnTo>
                    <a:pt x="1835" y="2003"/>
                  </a:lnTo>
                  <a:lnTo>
                    <a:pt x="1829" y="2011"/>
                  </a:lnTo>
                  <a:lnTo>
                    <a:pt x="1824" y="2019"/>
                  </a:lnTo>
                  <a:lnTo>
                    <a:pt x="1811" y="2024"/>
                  </a:lnTo>
                  <a:lnTo>
                    <a:pt x="1798" y="2033"/>
                  </a:lnTo>
                  <a:lnTo>
                    <a:pt x="1784" y="2040"/>
                  </a:lnTo>
                  <a:lnTo>
                    <a:pt x="1772" y="2045"/>
                  </a:lnTo>
                  <a:lnTo>
                    <a:pt x="1770" y="2040"/>
                  </a:lnTo>
                  <a:lnTo>
                    <a:pt x="1766" y="2036"/>
                  </a:lnTo>
                  <a:lnTo>
                    <a:pt x="1761" y="2032"/>
                  </a:lnTo>
                  <a:lnTo>
                    <a:pt x="1756" y="2028"/>
                  </a:lnTo>
                  <a:lnTo>
                    <a:pt x="1744" y="2021"/>
                  </a:lnTo>
                  <a:lnTo>
                    <a:pt x="1729" y="2017"/>
                  </a:lnTo>
                  <a:lnTo>
                    <a:pt x="1715" y="2014"/>
                  </a:lnTo>
                  <a:lnTo>
                    <a:pt x="1700" y="2011"/>
                  </a:lnTo>
                  <a:lnTo>
                    <a:pt x="1687" y="2010"/>
                  </a:lnTo>
                  <a:lnTo>
                    <a:pt x="1676" y="2009"/>
                  </a:lnTo>
                  <a:lnTo>
                    <a:pt x="1674" y="2006"/>
                  </a:lnTo>
                  <a:lnTo>
                    <a:pt x="1674" y="2004"/>
                  </a:lnTo>
                  <a:lnTo>
                    <a:pt x="1657" y="2001"/>
                  </a:lnTo>
                  <a:lnTo>
                    <a:pt x="1641" y="1999"/>
                  </a:lnTo>
                  <a:lnTo>
                    <a:pt x="1625" y="1995"/>
                  </a:lnTo>
                  <a:lnTo>
                    <a:pt x="1608" y="1993"/>
                  </a:lnTo>
                  <a:lnTo>
                    <a:pt x="1608" y="1990"/>
                  </a:lnTo>
                  <a:lnTo>
                    <a:pt x="1608" y="1986"/>
                  </a:lnTo>
                  <a:lnTo>
                    <a:pt x="1598" y="1987"/>
                  </a:lnTo>
                  <a:lnTo>
                    <a:pt x="1587" y="1988"/>
                  </a:lnTo>
                  <a:lnTo>
                    <a:pt x="1577" y="1989"/>
                  </a:lnTo>
                  <a:lnTo>
                    <a:pt x="1567" y="1992"/>
                  </a:lnTo>
                  <a:lnTo>
                    <a:pt x="1547" y="1998"/>
                  </a:lnTo>
                  <a:lnTo>
                    <a:pt x="1527" y="2004"/>
                  </a:lnTo>
                  <a:lnTo>
                    <a:pt x="1517" y="2009"/>
                  </a:lnTo>
                  <a:lnTo>
                    <a:pt x="1491" y="2022"/>
                  </a:lnTo>
                  <a:lnTo>
                    <a:pt x="1461" y="2037"/>
                  </a:lnTo>
                  <a:lnTo>
                    <a:pt x="1438" y="2046"/>
                  </a:lnTo>
                  <a:lnTo>
                    <a:pt x="1438" y="2050"/>
                  </a:lnTo>
                  <a:lnTo>
                    <a:pt x="1438" y="2054"/>
                  </a:lnTo>
                  <a:lnTo>
                    <a:pt x="1433" y="2054"/>
                  </a:lnTo>
                  <a:lnTo>
                    <a:pt x="1429" y="2054"/>
                  </a:lnTo>
                  <a:lnTo>
                    <a:pt x="1426" y="2058"/>
                  </a:lnTo>
                  <a:lnTo>
                    <a:pt x="1422" y="2061"/>
                  </a:lnTo>
                  <a:lnTo>
                    <a:pt x="1419" y="2063"/>
                  </a:lnTo>
                  <a:lnTo>
                    <a:pt x="1415" y="2065"/>
                  </a:lnTo>
                  <a:lnTo>
                    <a:pt x="1407" y="2068"/>
                  </a:lnTo>
                  <a:lnTo>
                    <a:pt x="1399" y="2069"/>
                  </a:lnTo>
                  <a:lnTo>
                    <a:pt x="1389" y="2068"/>
                  </a:lnTo>
                  <a:lnTo>
                    <a:pt x="1380" y="2066"/>
                  </a:lnTo>
                  <a:lnTo>
                    <a:pt x="1370" y="2063"/>
                  </a:lnTo>
                  <a:lnTo>
                    <a:pt x="1360" y="2060"/>
                  </a:lnTo>
                  <a:lnTo>
                    <a:pt x="1319" y="2039"/>
                  </a:lnTo>
                  <a:lnTo>
                    <a:pt x="1282" y="2022"/>
                  </a:lnTo>
                  <a:lnTo>
                    <a:pt x="1286" y="2010"/>
                  </a:lnTo>
                  <a:lnTo>
                    <a:pt x="1287" y="2000"/>
                  </a:lnTo>
                  <a:lnTo>
                    <a:pt x="1286" y="1995"/>
                  </a:lnTo>
                  <a:lnTo>
                    <a:pt x="1284" y="1991"/>
                  </a:lnTo>
                  <a:lnTo>
                    <a:pt x="1283" y="1988"/>
                  </a:lnTo>
                  <a:lnTo>
                    <a:pt x="1281" y="1985"/>
                  </a:lnTo>
                  <a:lnTo>
                    <a:pt x="1276" y="1980"/>
                  </a:lnTo>
                  <a:lnTo>
                    <a:pt x="1270" y="1977"/>
                  </a:lnTo>
                  <a:lnTo>
                    <a:pt x="1262" y="1975"/>
                  </a:lnTo>
                  <a:lnTo>
                    <a:pt x="1253" y="1973"/>
                  </a:lnTo>
                  <a:lnTo>
                    <a:pt x="1234" y="1972"/>
                  </a:lnTo>
                  <a:lnTo>
                    <a:pt x="1213" y="1971"/>
                  </a:lnTo>
                  <a:lnTo>
                    <a:pt x="1203" y="1969"/>
                  </a:lnTo>
                  <a:lnTo>
                    <a:pt x="1193" y="1967"/>
                  </a:lnTo>
                  <a:lnTo>
                    <a:pt x="1185" y="1964"/>
                  </a:lnTo>
                  <a:lnTo>
                    <a:pt x="1177" y="1960"/>
                  </a:lnTo>
                  <a:lnTo>
                    <a:pt x="1179" y="1939"/>
                  </a:lnTo>
                  <a:lnTo>
                    <a:pt x="1181" y="1918"/>
                  </a:lnTo>
                  <a:lnTo>
                    <a:pt x="1183" y="1897"/>
                  </a:lnTo>
                  <a:lnTo>
                    <a:pt x="1186" y="1876"/>
                  </a:lnTo>
                  <a:lnTo>
                    <a:pt x="1208" y="1872"/>
                  </a:lnTo>
                  <a:lnTo>
                    <a:pt x="1219" y="1870"/>
                  </a:lnTo>
                  <a:lnTo>
                    <a:pt x="1225" y="1868"/>
                  </a:lnTo>
                  <a:lnTo>
                    <a:pt x="1230" y="1865"/>
                  </a:lnTo>
                  <a:lnTo>
                    <a:pt x="1230" y="1855"/>
                  </a:lnTo>
                  <a:lnTo>
                    <a:pt x="1230" y="1848"/>
                  </a:lnTo>
                  <a:lnTo>
                    <a:pt x="1222" y="1846"/>
                  </a:lnTo>
                  <a:lnTo>
                    <a:pt x="1217" y="1843"/>
                  </a:lnTo>
                  <a:lnTo>
                    <a:pt x="1212" y="1840"/>
                  </a:lnTo>
                  <a:lnTo>
                    <a:pt x="1208" y="1837"/>
                  </a:lnTo>
                  <a:lnTo>
                    <a:pt x="1200" y="1829"/>
                  </a:lnTo>
                  <a:lnTo>
                    <a:pt x="1195" y="1820"/>
                  </a:lnTo>
                  <a:lnTo>
                    <a:pt x="1190" y="1811"/>
                  </a:lnTo>
                  <a:lnTo>
                    <a:pt x="1185" y="1801"/>
                  </a:lnTo>
                  <a:lnTo>
                    <a:pt x="1179" y="1791"/>
                  </a:lnTo>
                  <a:lnTo>
                    <a:pt x="1170" y="1781"/>
                  </a:lnTo>
                  <a:lnTo>
                    <a:pt x="1156" y="1779"/>
                  </a:lnTo>
                  <a:lnTo>
                    <a:pt x="1141" y="1777"/>
                  </a:lnTo>
                  <a:lnTo>
                    <a:pt x="1138" y="1763"/>
                  </a:lnTo>
                  <a:lnTo>
                    <a:pt x="1136" y="1750"/>
                  </a:lnTo>
                  <a:lnTo>
                    <a:pt x="1135" y="1736"/>
                  </a:lnTo>
                  <a:lnTo>
                    <a:pt x="1133" y="1723"/>
                  </a:lnTo>
                  <a:lnTo>
                    <a:pt x="1121" y="1721"/>
                  </a:lnTo>
                  <a:lnTo>
                    <a:pt x="1110" y="1718"/>
                  </a:lnTo>
                  <a:lnTo>
                    <a:pt x="1110" y="1723"/>
                  </a:lnTo>
                  <a:lnTo>
                    <a:pt x="1110" y="1728"/>
                  </a:lnTo>
                  <a:lnTo>
                    <a:pt x="1107" y="1728"/>
                  </a:lnTo>
                  <a:lnTo>
                    <a:pt x="1104" y="1729"/>
                  </a:lnTo>
                  <a:lnTo>
                    <a:pt x="1101" y="1732"/>
                  </a:lnTo>
                  <a:lnTo>
                    <a:pt x="1097" y="1735"/>
                  </a:lnTo>
                  <a:lnTo>
                    <a:pt x="1087" y="1742"/>
                  </a:lnTo>
                  <a:lnTo>
                    <a:pt x="1074" y="1750"/>
                  </a:lnTo>
                  <a:lnTo>
                    <a:pt x="1056" y="1755"/>
                  </a:lnTo>
                  <a:lnTo>
                    <a:pt x="1044" y="1758"/>
                  </a:lnTo>
                  <a:lnTo>
                    <a:pt x="1031" y="1759"/>
                  </a:lnTo>
                  <a:lnTo>
                    <a:pt x="1014" y="1760"/>
                  </a:lnTo>
                  <a:lnTo>
                    <a:pt x="999" y="1743"/>
                  </a:lnTo>
                  <a:lnTo>
                    <a:pt x="988" y="1730"/>
                  </a:lnTo>
                  <a:lnTo>
                    <a:pt x="982" y="1724"/>
                  </a:lnTo>
                  <a:lnTo>
                    <a:pt x="974" y="1718"/>
                  </a:lnTo>
                  <a:lnTo>
                    <a:pt x="966" y="1714"/>
                  </a:lnTo>
                  <a:lnTo>
                    <a:pt x="955" y="1712"/>
                  </a:lnTo>
                  <a:lnTo>
                    <a:pt x="955" y="1715"/>
                  </a:lnTo>
                  <a:lnTo>
                    <a:pt x="955" y="1718"/>
                  </a:lnTo>
                  <a:lnTo>
                    <a:pt x="952" y="1718"/>
                  </a:lnTo>
                  <a:lnTo>
                    <a:pt x="947" y="1718"/>
                  </a:lnTo>
                  <a:lnTo>
                    <a:pt x="940" y="1710"/>
                  </a:lnTo>
                  <a:lnTo>
                    <a:pt x="932" y="1702"/>
                  </a:lnTo>
                  <a:lnTo>
                    <a:pt x="925" y="1696"/>
                  </a:lnTo>
                  <a:lnTo>
                    <a:pt x="916" y="1689"/>
                  </a:lnTo>
                  <a:lnTo>
                    <a:pt x="908" y="1684"/>
                  </a:lnTo>
                  <a:lnTo>
                    <a:pt x="899" y="1680"/>
                  </a:lnTo>
                  <a:lnTo>
                    <a:pt x="888" y="1677"/>
                  </a:lnTo>
                  <a:lnTo>
                    <a:pt x="876" y="1675"/>
                  </a:lnTo>
                  <a:lnTo>
                    <a:pt x="875" y="1672"/>
                  </a:lnTo>
                  <a:lnTo>
                    <a:pt x="874" y="1669"/>
                  </a:lnTo>
                  <a:lnTo>
                    <a:pt x="843" y="1666"/>
                  </a:lnTo>
                  <a:lnTo>
                    <a:pt x="823" y="1664"/>
                  </a:lnTo>
                  <a:lnTo>
                    <a:pt x="806" y="1664"/>
                  </a:lnTo>
                  <a:lnTo>
                    <a:pt x="786" y="1664"/>
                  </a:lnTo>
                  <a:lnTo>
                    <a:pt x="782" y="1669"/>
                  </a:lnTo>
                  <a:lnTo>
                    <a:pt x="777" y="1673"/>
                  </a:lnTo>
                  <a:lnTo>
                    <a:pt x="772" y="1677"/>
                  </a:lnTo>
                  <a:lnTo>
                    <a:pt x="766" y="1680"/>
                  </a:lnTo>
                  <a:lnTo>
                    <a:pt x="752" y="1686"/>
                  </a:lnTo>
                  <a:lnTo>
                    <a:pt x="737" y="1690"/>
                  </a:lnTo>
                  <a:lnTo>
                    <a:pt x="720" y="1695"/>
                  </a:lnTo>
                  <a:lnTo>
                    <a:pt x="705" y="1697"/>
                  </a:lnTo>
                  <a:lnTo>
                    <a:pt x="691" y="1699"/>
                  </a:lnTo>
                  <a:lnTo>
                    <a:pt x="679" y="1700"/>
                  </a:lnTo>
                  <a:lnTo>
                    <a:pt x="676" y="1694"/>
                  </a:lnTo>
                  <a:lnTo>
                    <a:pt x="671" y="1686"/>
                  </a:lnTo>
                  <a:lnTo>
                    <a:pt x="664" y="1681"/>
                  </a:lnTo>
                  <a:lnTo>
                    <a:pt x="658" y="1675"/>
                  </a:lnTo>
                  <a:lnTo>
                    <a:pt x="652" y="1670"/>
                  </a:lnTo>
                  <a:lnTo>
                    <a:pt x="645" y="1666"/>
                  </a:lnTo>
                  <a:lnTo>
                    <a:pt x="637" y="1661"/>
                  </a:lnTo>
                  <a:lnTo>
                    <a:pt x="630" y="1659"/>
                  </a:lnTo>
                  <a:lnTo>
                    <a:pt x="632" y="1653"/>
                  </a:lnTo>
                  <a:lnTo>
                    <a:pt x="634" y="1648"/>
                  </a:lnTo>
                  <a:lnTo>
                    <a:pt x="636" y="1644"/>
                  </a:lnTo>
                  <a:lnTo>
                    <a:pt x="640" y="1641"/>
                  </a:lnTo>
                  <a:lnTo>
                    <a:pt x="647" y="1636"/>
                  </a:lnTo>
                  <a:lnTo>
                    <a:pt x="656" y="1629"/>
                  </a:lnTo>
                  <a:lnTo>
                    <a:pt x="657" y="1611"/>
                  </a:lnTo>
                  <a:lnTo>
                    <a:pt x="655" y="1592"/>
                  </a:lnTo>
                  <a:lnTo>
                    <a:pt x="654" y="1588"/>
                  </a:lnTo>
                  <a:lnTo>
                    <a:pt x="652" y="1584"/>
                  </a:lnTo>
                  <a:lnTo>
                    <a:pt x="650" y="1581"/>
                  </a:lnTo>
                  <a:lnTo>
                    <a:pt x="647" y="1578"/>
                  </a:lnTo>
                  <a:lnTo>
                    <a:pt x="644" y="1576"/>
                  </a:lnTo>
                  <a:lnTo>
                    <a:pt x="640" y="1575"/>
                  </a:lnTo>
                  <a:lnTo>
                    <a:pt x="634" y="1575"/>
                  </a:lnTo>
                  <a:lnTo>
                    <a:pt x="629" y="1575"/>
                  </a:lnTo>
                  <a:lnTo>
                    <a:pt x="620" y="1562"/>
                  </a:lnTo>
                  <a:lnTo>
                    <a:pt x="610" y="1549"/>
                  </a:lnTo>
                  <a:lnTo>
                    <a:pt x="607" y="1553"/>
                  </a:lnTo>
                  <a:lnTo>
                    <a:pt x="603" y="1554"/>
                  </a:lnTo>
                  <a:lnTo>
                    <a:pt x="596" y="1554"/>
                  </a:lnTo>
                  <a:lnTo>
                    <a:pt x="584" y="1554"/>
                  </a:lnTo>
                  <a:lnTo>
                    <a:pt x="581" y="1540"/>
                  </a:lnTo>
                  <a:lnTo>
                    <a:pt x="581" y="1526"/>
                  </a:lnTo>
                  <a:lnTo>
                    <a:pt x="600" y="1515"/>
                  </a:lnTo>
                  <a:lnTo>
                    <a:pt x="610" y="1510"/>
                  </a:lnTo>
                  <a:lnTo>
                    <a:pt x="617" y="1505"/>
                  </a:lnTo>
                  <a:lnTo>
                    <a:pt x="622" y="1500"/>
                  </a:lnTo>
                  <a:lnTo>
                    <a:pt x="632" y="1497"/>
                  </a:lnTo>
                  <a:lnTo>
                    <a:pt x="642" y="1492"/>
                  </a:lnTo>
                  <a:lnTo>
                    <a:pt x="650" y="1489"/>
                  </a:lnTo>
                  <a:lnTo>
                    <a:pt x="656" y="1485"/>
                  </a:lnTo>
                  <a:lnTo>
                    <a:pt x="661" y="1481"/>
                  </a:lnTo>
                  <a:lnTo>
                    <a:pt x="665" y="1477"/>
                  </a:lnTo>
                  <a:lnTo>
                    <a:pt x="668" y="1472"/>
                  </a:lnTo>
                  <a:lnTo>
                    <a:pt x="669" y="1466"/>
                  </a:lnTo>
                  <a:lnTo>
                    <a:pt x="670" y="1461"/>
                  </a:lnTo>
                  <a:lnTo>
                    <a:pt x="669" y="1455"/>
                  </a:lnTo>
                  <a:lnTo>
                    <a:pt x="668" y="1448"/>
                  </a:lnTo>
                  <a:lnTo>
                    <a:pt x="665" y="1441"/>
                  </a:lnTo>
                  <a:lnTo>
                    <a:pt x="660" y="1425"/>
                  </a:lnTo>
                  <a:lnTo>
                    <a:pt x="653" y="1407"/>
                  </a:lnTo>
                  <a:lnTo>
                    <a:pt x="650" y="1391"/>
                  </a:lnTo>
                  <a:lnTo>
                    <a:pt x="648" y="1374"/>
                  </a:lnTo>
                  <a:lnTo>
                    <a:pt x="645" y="1358"/>
                  </a:lnTo>
                  <a:lnTo>
                    <a:pt x="642" y="1341"/>
                  </a:lnTo>
                  <a:lnTo>
                    <a:pt x="635" y="1340"/>
                  </a:lnTo>
                  <a:lnTo>
                    <a:pt x="629" y="1340"/>
                  </a:lnTo>
                  <a:lnTo>
                    <a:pt x="627" y="1337"/>
                  </a:lnTo>
                  <a:lnTo>
                    <a:pt x="626" y="1335"/>
                  </a:lnTo>
                  <a:lnTo>
                    <a:pt x="613" y="1334"/>
                  </a:lnTo>
                  <a:lnTo>
                    <a:pt x="599" y="1333"/>
                  </a:lnTo>
                  <a:lnTo>
                    <a:pt x="595" y="1315"/>
                  </a:lnTo>
                  <a:lnTo>
                    <a:pt x="590" y="1293"/>
                  </a:lnTo>
                  <a:lnTo>
                    <a:pt x="586" y="1283"/>
                  </a:lnTo>
                  <a:lnTo>
                    <a:pt x="581" y="1272"/>
                  </a:lnTo>
                  <a:lnTo>
                    <a:pt x="579" y="1268"/>
                  </a:lnTo>
                  <a:lnTo>
                    <a:pt x="577" y="1264"/>
                  </a:lnTo>
                  <a:lnTo>
                    <a:pt x="574" y="1261"/>
                  </a:lnTo>
                  <a:lnTo>
                    <a:pt x="571" y="1259"/>
                  </a:lnTo>
                  <a:lnTo>
                    <a:pt x="572" y="1250"/>
                  </a:lnTo>
                  <a:lnTo>
                    <a:pt x="574" y="1242"/>
                  </a:lnTo>
                  <a:lnTo>
                    <a:pt x="578" y="1236"/>
                  </a:lnTo>
                  <a:lnTo>
                    <a:pt x="584" y="1229"/>
                  </a:lnTo>
                  <a:lnTo>
                    <a:pt x="578" y="1223"/>
                  </a:lnTo>
                  <a:lnTo>
                    <a:pt x="573" y="1217"/>
                  </a:lnTo>
                  <a:lnTo>
                    <a:pt x="568" y="1213"/>
                  </a:lnTo>
                  <a:lnTo>
                    <a:pt x="562" y="1209"/>
                  </a:lnTo>
                  <a:lnTo>
                    <a:pt x="558" y="1205"/>
                  </a:lnTo>
                  <a:lnTo>
                    <a:pt x="552" y="1200"/>
                  </a:lnTo>
                  <a:lnTo>
                    <a:pt x="549" y="1194"/>
                  </a:lnTo>
                  <a:lnTo>
                    <a:pt x="546" y="1186"/>
                  </a:lnTo>
                  <a:lnTo>
                    <a:pt x="539" y="1185"/>
                  </a:lnTo>
                  <a:lnTo>
                    <a:pt x="534" y="1183"/>
                  </a:lnTo>
                  <a:lnTo>
                    <a:pt x="530" y="1180"/>
                  </a:lnTo>
                  <a:lnTo>
                    <a:pt x="526" y="1175"/>
                  </a:lnTo>
                  <a:lnTo>
                    <a:pt x="525" y="1170"/>
                  </a:lnTo>
                  <a:lnTo>
                    <a:pt x="524" y="1165"/>
                  </a:lnTo>
                  <a:lnTo>
                    <a:pt x="524" y="1158"/>
                  </a:lnTo>
                  <a:lnTo>
                    <a:pt x="525" y="1151"/>
                  </a:lnTo>
                  <a:lnTo>
                    <a:pt x="536" y="1143"/>
                  </a:lnTo>
                  <a:lnTo>
                    <a:pt x="546" y="1133"/>
                  </a:lnTo>
                  <a:lnTo>
                    <a:pt x="558" y="1124"/>
                  </a:lnTo>
                  <a:lnTo>
                    <a:pt x="569" y="1116"/>
                  </a:lnTo>
                  <a:lnTo>
                    <a:pt x="566" y="1105"/>
                  </a:lnTo>
                  <a:lnTo>
                    <a:pt x="562" y="1098"/>
                  </a:lnTo>
                  <a:lnTo>
                    <a:pt x="558" y="1094"/>
                  </a:lnTo>
                  <a:lnTo>
                    <a:pt x="552" y="1092"/>
                  </a:lnTo>
                  <a:lnTo>
                    <a:pt x="547" y="1092"/>
                  </a:lnTo>
                  <a:lnTo>
                    <a:pt x="542" y="1093"/>
                  </a:lnTo>
                  <a:lnTo>
                    <a:pt x="537" y="1096"/>
                  </a:lnTo>
                  <a:lnTo>
                    <a:pt x="532" y="1099"/>
                  </a:lnTo>
                  <a:lnTo>
                    <a:pt x="520" y="1108"/>
                  </a:lnTo>
                  <a:lnTo>
                    <a:pt x="509" y="1117"/>
                  </a:lnTo>
                  <a:lnTo>
                    <a:pt x="504" y="1120"/>
                  </a:lnTo>
                  <a:lnTo>
                    <a:pt x="498" y="1123"/>
                  </a:lnTo>
                  <a:lnTo>
                    <a:pt x="493" y="1124"/>
                  </a:lnTo>
                  <a:lnTo>
                    <a:pt x="488" y="1124"/>
                  </a:lnTo>
                  <a:lnTo>
                    <a:pt x="488" y="1117"/>
                  </a:lnTo>
                  <a:lnTo>
                    <a:pt x="489" y="1112"/>
                  </a:lnTo>
                  <a:lnTo>
                    <a:pt x="492" y="1108"/>
                  </a:lnTo>
                  <a:lnTo>
                    <a:pt x="497" y="1103"/>
                  </a:lnTo>
                  <a:lnTo>
                    <a:pt x="495" y="1094"/>
                  </a:lnTo>
                  <a:lnTo>
                    <a:pt x="495" y="1085"/>
                  </a:lnTo>
                  <a:lnTo>
                    <a:pt x="487" y="1082"/>
                  </a:lnTo>
                  <a:lnTo>
                    <a:pt x="480" y="1080"/>
                  </a:lnTo>
                  <a:lnTo>
                    <a:pt x="480" y="1072"/>
                  </a:lnTo>
                  <a:lnTo>
                    <a:pt x="480" y="1067"/>
                  </a:lnTo>
                  <a:lnTo>
                    <a:pt x="473" y="1066"/>
                  </a:lnTo>
                  <a:lnTo>
                    <a:pt x="465" y="1065"/>
                  </a:lnTo>
                  <a:lnTo>
                    <a:pt x="463" y="1062"/>
                  </a:lnTo>
                  <a:lnTo>
                    <a:pt x="463" y="1060"/>
                  </a:lnTo>
                  <a:lnTo>
                    <a:pt x="452" y="1058"/>
                  </a:lnTo>
                  <a:lnTo>
                    <a:pt x="441" y="1054"/>
                  </a:lnTo>
                  <a:lnTo>
                    <a:pt x="432" y="1049"/>
                  </a:lnTo>
                  <a:lnTo>
                    <a:pt x="424" y="1045"/>
                  </a:lnTo>
                  <a:lnTo>
                    <a:pt x="415" y="1040"/>
                  </a:lnTo>
                  <a:lnTo>
                    <a:pt x="405" y="1037"/>
                  </a:lnTo>
                  <a:lnTo>
                    <a:pt x="400" y="1036"/>
                  </a:lnTo>
                  <a:lnTo>
                    <a:pt x="395" y="1035"/>
                  </a:lnTo>
                  <a:lnTo>
                    <a:pt x="390" y="1035"/>
                  </a:lnTo>
                  <a:lnTo>
                    <a:pt x="384" y="1036"/>
                  </a:lnTo>
                  <a:lnTo>
                    <a:pt x="382" y="1044"/>
                  </a:lnTo>
                  <a:lnTo>
                    <a:pt x="381" y="1053"/>
                  </a:lnTo>
                  <a:lnTo>
                    <a:pt x="378" y="1059"/>
                  </a:lnTo>
                  <a:lnTo>
                    <a:pt x="376" y="1066"/>
                  </a:lnTo>
                  <a:lnTo>
                    <a:pt x="370" y="1079"/>
                  </a:lnTo>
                  <a:lnTo>
                    <a:pt x="363" y="1093"/>
                  </a:lnTo>
                  <a:lnTo>
                    <a:pt x="354" y="1088"/>
                  </a:lnTo>
                  <a:lnTo>
                    <a:pt x="346" y="1083"/>
                  </a:lnTo>
                  <a:lnTo>
                    <a:pt x="339" y="1079"/>
                  </a:lnTo>
                  <a:lnTo>
                    <a:pt x="331" y="1073"/>
                  </a:lnTo>
                  <a:lnTo>
                    <a:pt x="331" y="1077"/>
                  </a:lnTo>
                  <a:lnTo>
                    <a:pt x="331" y="1083"/>
                  </a:lnTo>
                  <a:lnTo>
                    <a:pt x="318" y="1083"/>
                  </a:lnTo>
                  <a:lnTo>
                    <a:pt x="308" y="1083"/>
                  </a:lnTo>
                  <a:lnTo>
                    <a:pt x="308" y="1088"/>
                  </a:lnTo>
                  <a:lnTo>
                    <a:pt x="308" y="1094"/>
                  </a:lnTo>
                  <a:lnTo>
                    <a:pt x="291" y="1096"/>
                  </a:lnTo>
                  <a:lnTo>
                    <a:pt x="277" y="1099"/>
                  </a:lnTo>
                  <a:lnTo>
                    <a:pt x="269" y="1101"/>
                  </a:lnTo>
                  <a:lnTo>
                    <a:pt x="263" y="1104"/>
                  </a:lnTo>
                  <a:lnTo>
                    <a:pt x="256" y="1109"/>
                  </a:lnTo>
                  <a:lnTo>
                    <a:pt x="249" y="1113"/>
                  </a:lnTo>
                  <a:lnTo>
                    <a:pt x="231" y="1114"/>
                  </a:lnTo>
                  <a:lnTo>
                    <a:pt x="214" y="1115"/>
                  </a:lnTo>
                  <a:lnTo>
                    <a:pt x="197" y="1116"/>
                  </a:lnTo>
                  <a:lnTo>
                    <a:pt x="180" y="1117"/>
                  </a:lnTo>
                  <a:lnTo>
                    <a:pt x="164" y="1084"/>
                  </a:lnTo>
                  <a:lnTo>
                    <a:pt x="144" y="1043"/>
                  </a:lnTo>
                  <a:lnTo>
                    <a:pt x="133" y="1021"/>
                  </a:lnTo>
                  <a:lnTo>
                    <a:pt x="126" y="1001"/>
                  </a:lnTo>
                  <a:lnTo>
                    <a:pt x="123" y="990"/>
                  </a:lnTo>
                  <a:lnTo>
                    <a:pt x="121" y="981"/>
                  </a:lnTo>
                  <a:lnTo>
                    <a:pt x="119" y="972"/>
                  </a:lnTo>
                  <a:lnTo>
                    <a:pt x="119" y="962"/>
                  </a:lnTo>
                  <a:lnTo>
                    <a:pt x="128" y="955"/>
                  </a:lnTo>
                  <a:lnTo>
                    <a:pt x="139" y="947"/>
                  </a:lnTo>
                  <a:lnTo>
                    <a:pt x="148" y="940"/>
                  </a:lnTo>
                  <a:lnTo>
                    <a:pt x="158" y="933"/>
                  </a:lnTo>
                  <a:lnTo>
                    <a:pt x="159" y="913"/>
                  </a:lnTo>
                  <a:lnTo>
                    <a:pt x="160" y="893"/>
                  </a:lnTo>
                  <a:lnTo>
                    <a:pt x="161" y="872"/>
                  </a:lnTo>
                  <a:lnTo>
                    <a:pt x="163" y="852"/>
                  </a:lnTo>
                  <a:lnTo>
                    <a:pt x="172" y="834"/>
                  </a:lnTo>
                  <a:lnTo>
                    <a:pt x="181" y="815"/>
                  </a:lnTo>
                  <a:lnTo>
                    <a:pt x="192" y="796"/>
                  </a:lnTo>
                  <a:lnTo>
                    <a:pt x="201" y="778"/>
                  </a:lnTo>
                  <a:lnTo>
                    <a:pt x="200" y="764"/>
                  </a:lnTo>
                  <a:lnTo>
                    <a:pt x="200" y="751"/>
                  </a:lnTo>
                  <a:lnTo>
                    <a:pt x="199" y="737"/>
                  </a:lnTo>
                  <a:lnTo>
                    <a:pt x="199" y="724"/>
                  </a:lnTo>
                  <a:lnTo>
                    <a:pt x="194" y="726"/>
                  </a:lnTo>
                  <a:lnTo>
                    <a:pt x="189" y="728"/>
                  </a:lnTo>
                  <a:lnTo>
                    <a:pt x="187" y="731"/>
                  </a:lnTo>
                  <a:lnTo>
                    <a:pt x="183" y="735"/>
                  </a:lnTo>
                  <a:lnTo>
                    <a:pt x="171" y="732"/>
                  </a:lnTo>
                  <a:lnTo>
                    <a:pt x="159" y="728"/>
                  </a:lnTo>
                  <a:lnTo>
                    <a:pt x="148" y="723"/>
                  </a:lnTo>
                  <a:lnTo>
                    <a:pt x="137" y="718"/>
                  </a:lnTo>
                  <a:lnTo>
                    <a:pt x="126" y="712"/>
                  </a:lnTo>
                  <a:lnTo>
                    <a:pt x="115" y="707"/>
                  </a:lnTo>
                  <a:lnTo>
                    <a:pt x="102" y="703"/>
                  </a:lnTo>
                  <a:lnTo>
                    <a:pt x="89" y="700"/>
                  </a:lnTo>
                  <a:lnTo>
                    <a:pt x="87" y="692"/>
                  </a:lnTo>
                  <a:lnTo>
                    <a:pt x="86" y="684"/>
                  </a:lnTo>
                  <a:lnTo>
                    <a:pt x="74" y="680"/>
                  </a:lnTo>
                  <a:lnTo>
                    <a:pt x="64" y="676"/>
                  </a:lnTo>
                  <a:lnTo>
                    <a:pt x="56" y="671"/>
                  </a:lnTo>
                  <a:lnTo>
                    <a:pt x="47" y="666"/>
                  </a:lnTo>
                  <a:lnTo>
                    <a:pt x="40" y="658"/>
                  </a:lnTo>
                  <a:lnTo>
                    <a:pt x="34" y="650"/>
                  </a:lnTo>
                  <a:lnTo>
                    <a:pt x="30" y="640"/>
                  </a:lnTo>
                  <a:lnTo>
                    <a:pt x="27" y="628"/>
                  </a:lnTo>
                  <a:lnTo>
                    <a:pt x="17" y="624"/>
                  </a:lnTo>
                  <a:lnTo>
                    <a:pt x="11" y="621"/>
                  </a:lnTo>
                  <a:lnTo>
                    <a:pt x="6" y="617"/>
                  </a:lnTo>
                  <a:lnTo>
                    <a:pt x="3" y="612"/>
                  </a:lnTo>
                  <a:lnTo>
                    <a:pt x="1" y="600"/>
                  </a:lnTo>
                  <a:lnTo>
                    <a:pt x="0" y="585"/>
                  </a:lnTo>
                  <a:lnTo>
                    <a:pt x="7" y="578"/>
                  </a:lnTo>
                  <a:lnTo>
                    <a:pt x="13" y="571"/>
                  </a:lnTo>
                  <a:lnTo>
                    <a:pt x="16" y="572"/>
                  </a:lnTo>
                  <a:lnTo>
                    <a:pt x="19" y="575"/>
                  </a:lnTo>
                  <a:lnTo>
                    <a:pt x="50" y="569"/>
                  </a:lnTo>
                  <a:lnTo>
                    <a:pt x="81" y="563"/>
                  </a:lnTo>
                  <a:lnTo>
                    <a:pt x="96" y="560"/>
                  </a:lnTo>
                  <a:lnTo>
                    <a:pt x="112" y="556"/>
                  </a:lnTo>
                  <a:lnTo>
                    <a:pt x="125" y="551"/>
                  </a:lnTo>
                  <a:lnTo>
                    <a:pt x="138" y="543"/>
                  </a:lnTo>
                  <a:lnTo>
                    <a:pt x="147" y="542"/>
                  </a:lnTo>
                  <a:lnTo>
                    <a:pt x="156" y="541"/>
                  </a:lnTo>
                  <a:lnTo>
                    <a:pt x="166" y="540"/>
                  </a:lnTo>
                  <a:lnTo>
                    <a:pt x="175" y="540"/>
                  </a:lnTo>
                  <a:lnTo>
                    <a:pt x="175" y="536"/>
                  </a:lnTo>
                  <a:lnTo>
                    <a:pt x="175" y="533"/>
                  </a:lnTo>
                  <a:lnTo>
                    <a:pt x="198" y="538"/>
                  </a:lnTo>
                  <a:lnTo>
                    <a:pt x="219" y="545"/>
                  </a:lnTo>
                  <a:lnTo>
                    <a:pt x="230" y="548"/>
                  </a:lnTo>
                  <a:lnTo>
                    <a:pt x="240" y="551"/>
                  </a:lnTo>
                  <a:lnTo>
                    <a:pt x="251" y="553"/>
                  </a:lnTo>
                  <a:lnTo>
                    <a:pt x="262" y="554"/>
                  </a:lnTo>
                  <a:lnTo>
                    <a:pt x="263" y="540"/>
                  </a:lnTo>
                  <a:lnTo>
                    <a:pt x="264" y="526"/>
                  </a:lnTo>
                  <a:lnTo>
                    <a:pt x="273" y="521"/>
                  </a:lnTo>
                  <a:lnTo>
                    <a:pt x="280" y="520"/>
                  </a:lnTo>
                  <a:lnTo>
                    <a:pt x="285" y="520"/>
                  </a:lnTo>
                  <a:lnTo>
                    <a:pt x="293" y="520"/>
                  </a:lnTo>
                  <a:lnTo>
                    <a:pt x="300" y="527"/>
                  </a:lnTo>
                  <a:lnTo>
                    <a:pt x="308" y="532"/>
                  </a:lnTo>
                  <a:lnTo>
                    <a:pt x="315" y="536"/>
                  </a:lnTo>
                  <a:lnTo>
                    <a:pt x="323" y="539"/>
                  </a:lnTo>
                  <a:lnTo>
                    <a:pt x="333" y="542"/>
                  </a:lnTo>
                  <a:lnTo>
                    <a:pt x="341" y="543"/>
                  </a:lnTo>
                  <a:lnTo>
                    <a:pt x="350" y="544"/>
                  </a:lnTo>
                  <a:lnTo>
                    <a:pt x="360" y="545"/>
                  </a:lnTo>
                  <a:lnTo>
                    <a:pt x="378" y="544"/>
                  </a:lnTo>
                  <a:lnTo>
                    <a:pt x="397" y="543"/>
                  </a:lnTo>
                  <a:lnTo>
                    <a:pt x="416" y="540"/>
                  </a:lnTo>
                  <a:lnTo>
                    <a:pt x="433" y="537"/>
                  </a:lnTo>
                  <a:lnTo>
                    <a:pt x="432" y="525"/>
                  </a:lnTo>
                  <a:lnTo>
                    <a:pt x="431" y="512"/>
                  </a:lnTo>
                  <a:lnTo>
                    <a:pt x="430" y="500"/>
                  </a:lnTo>
                  <a:lnTo>
                    <a:pt x="429" y="488"/>
                  </a:lnTo>
                  <a:lnTo>
                    <a:pt x="436" y="483"/>
                  </a:lnTo>
                  <a:lnTo>
                    <a:pt x="442" y="479"/>
                  </a:lnTo>
                  <a:lnTo>
                    <a:pt x="448" y="476"/>
                  </a:lnTo>
                  <a:lnTo>
                    <a:pt x="457" y="473"/>
                  </a:lnTo>
                  <a:lnTo>
                    <a:pt x="457" y="478"/>
                  </a:lnTo>
                  <a:lnTo>
                    <a:pt x="458" y="483"/>
                  </a:lnTo>
                  <a:lnTo>
                    <a:pt x="460" y="487"/>
                  </a:lnTo>
                  <a:lnTo>
                    <a:pt x="462" y="491"/>
                  </a:lnTo>
                  <a:lnTo>
                    <a:pt x="465" y="495"/>
                  </a:lnTo>
                  <a:lnTo>
                    <a:pt x="468" y="498"/>
                  </a:lnTo>
                  <a:lnTo>
                    <a:pt x="472" y="500"/>
                  </a:lnTo>
                  <a:lnTo>
                    <a:pt x="476" y="502"/>
                  </a:lnTo>
                  <a:lnTo>
                    <a:pt x="484" y="506"/>
                  </a:lnTo>
                  <a:lnTo>
                    <a:pt x="493" y="508"/>
                  </a:lnTo>
                  <a:lnTo>
                    <a:pt x="502" y="510"/>
                  </a:lnTo>
                  <a:lnTo>
                    <a:pt x="511" y="511"/>
                  </a:lnTo>
                  <a:lnTo>
                    <a:pt x="524" y="500"/>
                  </a:lnTo>
                  <a:lnTo>
                    <a:pt x="538" y="488"/>
                  </a:lnTo>
                  <a:lnTo>
                    <a:pt x="545" y="483"/>
                  </a:lnTo>
                  <a:lnTo>
                    <a:pt x="552" y="479"/>
                  </a:lnTo>
                  <a:lnTo>
                    <a:pt x="561" y="475"/>
                  </a:lnTo>
                  <a:lnTo>
                    <a:pt x="569" y="473"/>
                  </a:lnTo>
                  <a:lnTo>
                    <a:pt x="569" y="482"/>
                  </a:lnTo>
                  <a:lnTo>
                    <a:pt x="569" y="490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295" name="Freeform 234">
              <a:extLst>
                <a:ext uri="{FF2B5EF4-FFF2-40B4-BE49-F238E27FC236}">
                  <a16:creationId xmlns:a16="http://schemas.microsoft.com/office/drawing/2014/main" id="{70FBF6BB-6DAD-4824-A451-1C4DF869F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436" y="5106126"/>
              <a:ext cx="710356" cy="550383"/>
            </a:xfrm>
            <a:custGeom>
              <a:avLst/>
              <a:gdLst>
                <a:gd name="T0" fmla="*/ 2147483646 w 1740"/>
                <a:gd name="T1" fmla="*/ 2147483646 h 1351"/>
                <a:gd name="T2" fmla="*/ 2147483646 w 1740"/>
                <a:gd name="T3" fmla="*/ 2147483646 h 1351"/>
                <a:gd name="T4" fmla="*/ 2147483646 w 1740"/>
                <a:gd name="T5" fmla="*/ 2147483646 h 1351"/>
                <a:gd name="T6" fmla="*/ 2147483646 w 1740"/>
                <a:gd name="T7" fmla="*/ 2147483646 h 1351"/>
                <a:gd name="T8" fmla="*/ 2147483646 w 1740"/>
                <a:gd name="T9" fmla="*/ 2147483646 h 1351"/>
                <a:gd name="T10" fmla="*/ 2147483646 w 1740"/>
                <a:gd name="T11" fmla="*/ 2147483646 h 1351"/>
                <a:gd name="T12" fmla="*/ 2147483646 w 1740"/>
                <a:gd name="T13" fmla="*/ 2147483646 h 1351"/>
                <a:gd name="T14" fmla="*/ 2147483646 w 1740"/>
                <a:gd name="T15" fmla="*/ 2147483646 h 1351"/>
                <a:gd name="T16" fmla="*/ 2147483646 w 1740"/>
                <a:gd name="T17" fmla="*/ 2147483646 h 1351"/>
                <a:gd name="T18" fmla="*/ 2147483646 w 1740"/>
                <a:gd name="T19" fmla="*/ 2147483646 h 1351"/>
                <a:gd name="T20" fmla="*/ 2147483646 w 1740"/>
                <a:gd name="T21" fmla="*/ 2147483646 h 1351"/>
                <a:gd name="T22" fmla="*/ 2147483646 w 1740"/>
                <a:gd name="T23" fmla="*/ 2147483646 h 1351"/>
                <a:gd name="T24" fmla="*/ 2147483646 w 1740"/>
                <a:gd name="T25" fmla="*/ 2147483646 h 1351"/>
                <a:gd name="T26" fmla="*/ 0 w 1740"/>
                <a:gd name="T27" fmla="*/ 2147483646 h 1351"/>
                <a:gd name="T28" fmla="*/ 2147483646 w 1740"/>
                <a:gd name="T29" fmla="*/ 2147483646 h 1351"/>
                <a:gd name="T30" fmla="*/ 2147483646 w 1740"/>
                <a:gd name="T31" fmla="*/ 2147483646 h 1351"/>
                <a:gd name="T32" fmla="*/ 2147483646 w 1740"/>
                <a:gd name="T33" fmla="*/ 2147483646 h 1351"/>
                <a:gd name="T34" fmla="*/ 2147483646 w 1740"/>
                <a:gd name="T35" fmla="*/ 2147483646 h 1351"/>
                <a:gd name="T36" fmla="*/ 2147483646 w 1740"/>
                <a:gd name="T37" fmla="*/ 2147483646 h 1351"/>
                <a:gd name="T38" fmla="*/ 2147483646 w 1740"/>
                <a:gd name="T39" fmla="*/ 2147483646 h 1351"/>
                <a:gd name="T40" fmla="*/ 2147483646 w 1740"/>
                <a:gd name="T41" fmla="*/ 2147483646 h 1351"/>
                <a:gd name="T42" fmla="*/ 2147483646 w 1740"/>
                <a:gd name="T43" fmla="*/ 2147483646 h 1351"/>
                <a:gd name="T44" fmla="*/ 2147483646 w 1740"/>
                <a:gd name="T45" fmla="*/ 2147483646 h 1351"/>
                <a:gd name="T46" fmla="*/ 2147483646 w 1740"/>
                <a:gd name="T47" fmla="*/ 2147483646 h 1351"/>
                <a:gd name="T48" fmla="*/ 2147483646 w 1740"/>
                <a:gd name="T49" fmla="*/ 2147483646 h 1351"/>
                <a:gd name="T50" fmla="*/ 2147483646 w 1740"/>
                <a:gd name="T51" fmla="*/ 2147483646 h 1351"/>
                <a:gd name="T52" fmla="*/ 2147483646 w 1740"/>
                <a:gd name="T53" fmla="*/ 2147483646 h 1351"/>
                <a:gd name="T54" fmla="*/ 2147483646 w 1740"/>
                <a:gd name="T55" fmla="*/ 2147483646 h 1351"/>
                <a:gd name="T56" fmla="*/ 2147483646 w 1740"/>
                <a:gd name="T57" fmla="*/ 2147483646 h 1351"/>
                <a:gd name="T58" fmla="*/ 2147483646 w 1740"/>
                <a:gd name="T59" fmla="*/ 2147483646 h 1351"/>
                <a:gd name="T60" fmla="*/ 2147483646 w 1740"/>
                <a:gd name="T61" fmla="*/ 2147483646 h 1351"/>
                <a:gd name="T62" fmla="*/ 2147483646 w 1740"/>
                <a:gd name="T63" fmla="*/ 2147483646 h 1351"/>
                <a:gd name="T64" fmla="*/ 2147483646 w 1740"/>
                <a:gd name="T65" fmla="*/ 2147483646 h 1351"/>
                <a:gd name="T66" fmla="*/ 2147483646 w 1740"/>
                <a:gd name="T67" fmla="*/ 2147483646 h 1351"/>
                <a:gd name="T68" fmla="*/ 2147483646 w 1740"/>
                <a:gd name="T69" fmla="*/ 2147483646 h 1351"/>
                <a:gd name="T70" fmla="*/ 2147483646 w 1740"/>
                <a:gd name="T71" fmla="*/ 2147483646 h 1351"/>
                <a:gd name="T72" fmla="*/ 2147483646 w 1740"/>
                <a:gd name="T73" fmla="*/ 2147483646 h 1351"/>
                <a:gd name="T74" fmla="*/ 2147483646 w 1740"/>
                <a:gd name="T75" fmla="*/ 2147483646 h 1351"/>
                <a:gd name="T76" fmla="*/ 2147483646 w 1740"/>
                <a:gd name="T77" fmla="*/ 2147483646 h 1351"/>
                <a:gd name="T78" fmla="*/ 2147483646 w 1740"/>
                <a:gd name="T79" fmla="*/ 2147483646 h 1351"/>
                <a:gd name="T80" fmla="*/ 2147483646 w 1740"/>
                <a:gd name="T81" fmla="*/ 2147483646 h 1351"/>
                <a:gd name="T82" fmla="*/ 2147483646 w 1740"/>
                <a:gd name="T83" fmla="*/ 2147483646 h 1351"/>
                <a:gd name="T84" fmla="*/ 2147483646 w 1740"/>
                <a:gd name="T85" fmla="*/ 2147483646 h 1351"/>
                <a:gd name="T86" fmla="*/ 2147483646 w 1740"/>
                <a:gd name="T87" fmla="*/ 2147483646 h 1351"/>
                <a:gd name="T88" fmla="*/ 2147483646 w 1740"/>
                <a:gd name="T89" fmla="*/ 2147483646 h 1351"/>
                <a:gd name="T90" fmla="*/ 2147483646 w 1740"/>
                <a:gd name="T91" fmla="*/ 2147483646 h 1351"/>
                <a:gd name="T92" fmla="*/ 2147483646 w 1740"/>
                <a:gd name="T93" fmla="*/ 2147483646 h 1351"/>
                <a:gd name="T94" fmla="*/ 2147483646 w 1740"/>
                <a:gd name="T95" fmla="*/ 2147483646 h 1351"/>
                <a:gd name="T96" fmla="*/ 2147483646 w 1740"/>
                <a:gd name="T97" fmla="*/ 2147483646 h 1351"/>
                <a:gd name="T98" fmla="*/ 2147483646 w 1740"/>
                <a:gd name="T99" fmla="*/ 2147483646 h 1351"/>
                <a:gd name="T100" fmla="*/ 2147483646 w 1740"/>
                <a:gd name="T101" fmla="*/ 2147483646 h 1351"/>
                <a:gd name="T102" fmla="*/ 2147483646 w 1740"/>
                <a:gd name="T103" fmla="*/ 2147483646 h 1351"/>
                <a:gd name="T104" fmla="*/ 2147483646 w 1740"/>
                <a:gd name="T105" fmla="*/ 2147483646 h 1351"/>
                <a:gd name="T106" fmla="*/ 2147483646 w 1740"/>
                <a:gd name="T107" fmla="*/ 2147483646 h 1351"/>
                <a:gd name="T108" fmla="*/ 2147483646 w 1740"/>
                <a:gd name="T109" fmla="*/ 2147483646 h 1351"/>
                <a:gd name="T110" fmla="*/ 2147483646 w 1740"/>
                <a:gd name="T111" fmla="*/ 2147483646 h 1351"/>
                <a:gd name="T112" fmla="*/ 2147483646 w 1740"/>
                <a:gd name="T113" fmla="*/ 2147483646 h 1351"/>
                <a:gd name="T114" fmla="*/ 2147483646 w 1740"/>
                <a:gd name="T115" fmla="*/ 2147483646 h 1351"/>
                <a:gd name="T116" fmla="*/ 2147483646 w 1740"/>
                <a:gd name="T117" fmla="*/ 2147483646 h 1351"/>
                <a:gd name="T118" fmla="*/ 2147483646 w 1740"/>
                <a:gd name="T119" fmla="*/ 2147483646 h 1351"/>
                <a:gd name="T120" fmla="*/ 2147483646 w 1740"/>
                <a:gd name="T121" fmla="*/ 2147483646 h 1351"/>
                <a:gd name="T122" fmla="*/ 2147483646 w 1740"/>
                <a:gd name="T123" fmla="*/ 2147483646 h 135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740"/>
                <a:gd name="T187" fmla="*/ 0 h 1351"/>
                <a:gd name="T188" fmla="*/ 1740 w 1740"/>
                <a:gd name="T189" fmla="*/ 1351 h 135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740" h="1351">
                  <a:moveTo>
                    <a:pt x="732" y="1351"/>
                  </a:moveTo>
                  <a:lnTo>
                    <a:pt x="726" y="1347"/>
                  </a:lnTo>
                  <a:lnTo>
                    <a:pt x="721" y="1342"/>
                  </a:lnTo>
                  <a:lnTo>
                    <a:pt x="721" y="1334"/>
                  </a:lnTo>
                  <a:lnTo>
                    <a:pt x="721" y="1327"/>
                  </a:lnTo>
                  <a:lnTo>
                    <a:pt x="717" y="1327"/>
                  </a:lnTo>
                  <a:lnTo>
                    <a:pt x="714" y="1327"/>
                  </a:lnTo>
                  <a:lnTo>
                    <a:pt x="705" y="1309"/>
                  </a:lnTo>
                  <a:lnTo>
                    <a:pt x="701" y="1297"/>
                  </a:lnTo>
                  <a:lnTo>
                    <a:pt x="697" y="1283"/>
                  </a:lnTo>
                  <a:lnTo>
                    <a:pt x="693" y="1264"/>
                  </a:lnTo>
                  <a:lnTo>
                    <a:pt x="683" y="1263"/>
                  </a:lnTo>
                  <a:lnTo>
                    <a:pt x="671" y="1260"/>
                  </a:lnTo>
                  <a:lnTo>
                    <a:pt x="670" y="1251"/>
                  </a:lnTo>
                  <a:lnTo>
                    <a:pt x="669" y="1244"/>
                  </a:lnTo>
                  <a:lnTo>
                    <a:pt x="676" y="1244"/>
                  </a:lnTo>
                  <a:lnTo>
                    <a:pt x="685" y="1244"/>
                  </a:lnTo>
                  <a:lnTo>
                    <a:pt x="685" y="1239"/>
                  </a:lnTo>
                  <a:lnTo>
                    <a:pt x="685" y="1236"/>
                  </a:lnTo>
                  <a:lnTo>
                    <a:pt x="689" y="1236"/>
                  </a:lnTo>
                  <a:lnTo>
                    <a:pt x="693" y="1236"/>
                  </a:lnTo>
                  <a:lnTo>
                    <a:pt x="695" y="1200"/>
                  </a:lnTo>
                  <a:lnTo>
                    <a:pt x="697" y="1166"/>
                  </a:lnTo>
                  <a:lnTo>
                    <a:pt x="697" y="1148"/>
                  </a:lnTo>
                  <a:lnTo>
                    <a:pt x="697" y="1131"/>
                  </a:lnTo>
                  <a:lnTo>
                    <a:pt x="696" y="1114"/>
                  </a:lnTo>
                  <a:lnTo>
                    <a:pt x="694" y="1097"/>
                  </a:lnTo>
                  <a:lnTo>
                    <a:pt x="697" y="1089"/>
                  </a:lnTo>
                  <a:lnTo>
                    <a:pt x="700" y="1083"/>
                  </a:lnTo>
                  <a:lnTo>
                    <a:pt x="723" y="1083"/>
                  </a:lnTo>
                  <a:lnTo>
                    <a:pt x="737" y="1084"/>
                  </a:lnTo>
                  <a:lnTo>
                    <a:pt x="749" y="1085"/>
                  </a:lnTo>
                  <a:lnTo>
                    <a:pt x="765" y="1088"/>
                  </a:lnTo>
                  <a:lnTo>
                    <a:pt x="765" y="1077"/>
                  </a:lnTo>
                  <a:lnTo>
                    <a:pt x="765" y="1065"/>
                  </a:lnTo>
                  <a:lnTo>
                    <a:pt x="765" y="1055"/>
                  </a:lnTo>
                  <a:lnTo>
                    <a:pt x="765" y="1044"/>
                  </a:lnTo>
                  <a:lnTo>
                    <a:pt x="760" y="1044"/>
                  </a:lnTo>
                  <a:lnTo>
                    <a:pt x="756" y="1044"/>
                  </a:lnTo>
                  <a:lnTo>
                    <a:pt x="754" y="1034"/>
                  </a:lnTo>
                  <a:lnTo>
                    <a:pt x="753" y="1025"/>
                  </a:lnTo>
                  <a:lnTo>
                    <a:pt x="748" y="1025"/>
                  </a:lnTo>
                  <a:lnTo>
                    <a:pt x="745" y="1025"/>
                  </a:lnTo>
                  <a:lnTo>
                    <a:pt x="745" y="1020"/>
                  </a:lnTo>
                  <a:lnTo>
                    <a:pt x="745" y="1017"/>
                  </a:lnTo>
                  <a:lnTo>
                    <a:pt x="741" y="1017"/>
                  </a:lnTo>
                  <a:lnTo>
                    <a:pt x="738" y="1017"/>
                  </a:lnTo>
                  <a:lnTo>
                    <a:pt x="738" y="1012"/>
                  </a:lnTo>
                  <a:lnTo>
                    <a:pt x="738" y="1008"/>
                  </a:lnTo>
                  <a:lnTo>
                    <a:pt x="732" y="1008"/>
                  </a:lnTo>
                  <a:lnTo>
                    <a:pt x="729" y="1008"/>
                  </a:lnTo>
                  <a:lnTo>
                    <a:pt x="729" y="1004"/>
                  </a:lnTo>
                  <a:lnTo>
                    <a:pt x="729" y="1001"/>
                  </a:lnTo>
                  <a:lnTo>
                    <a:pt x="721" y="1001"/>
                  </a:lnTo>
                  <a:lnTo>
                    <a:pt x="714" y="1001"/>
                  </a:lnTo>
                  <a:lnTo>
                    <a:pt x="712" y="992"/>
                  </a:lnTo>
                  <a:lnTo>
                    <a:pt x="710" y="984"/>
                  </a:lnTo>
                  <a:lnTo>
                    <a:pt x="705" y="981"/>
                  </a:lnTo>
                  <a:lnTo>
                    <a:pt x="701" y="980"/>
                  </a:lnTo>
                  <a:lnTo>
                    <a:pt x="701" y="976"/>
                  </a:lnTo>
                  <a:lnTo>
                    <a:pt x="701" y="972"/>
                  </a:lnTo>
                  <a:lnTo>
                    <a:pt x="697" y="972"/>
                  </a:lnTo>
                  <a:lnTo>
                    <a:pt x="693" y="972"/>
                  </a:lnTo>
                  <a:lnTo>
                    <a:pt x="693" y="969"/>
                  </a:lnTo>
                  <a:lnTo>
                    <a:pt x="693" y="965"/>
                  </a:lnTo>
                  <a:lnTo>
                    <a:pt x="689" y="965"/>
                  </a:lnTo>
                  <a:lnTo>
                    <a:pt x="685" y="965"/>
                  </a:lnTo>
                  <a:lnTo>
                    <a:pt x="685" y="957"/>
                  </a:lnTo>
                  <a:lnTo>
                    <a:pt x="685" y="948"/>
                  </a:lnTo>
                  <a:lnTo>
                    <a:pt x="682" y="948"/>
                  </a:lnTo>
                  <a:lnTo>
                    <a:pt x="677" y="948"/>
                  </a:lnTo>
                  <a:lnTo>
                    <a:pt x="677" y="945"/>
                  </a:lnTo>
                  <a:lnTo>
                    <a:pt x="677" y="941"/>
                  </a:lnTo>
                  <a:lnTo>
                    <a:pt x="669" y="936"/>
                  </a:lnTo>
                  <a:lnTo>
                    <a:pt x="663" y="933"/>
                  </a:lnTo>
                  <a:lnTo>
                    <a:pt x="658" y="931"/>
                  </a:lnTo>
                  <a:lnTo>
                    <a:pt x="648" y="930"/>
                  </a:lnTo>
                  <a:lnTo>
                    <a:pt x="648" y="924"/>
                  </a:lnTo>
                  <a:lnTo>
                    <a:pt x="648" y="921"/>
                  </a:lnTo>
                  <a:lnTo>
                    <a:pt x="641" y="921"/>
                  </a:lnTo>
                  <a:lnTo>
                    <a:pt x="633" y="921"/>
                  </a:lnTo>
                  <a:lnTo>
                    <a:pt x="633" y="916"/>
                  </a:lnTo>
                  <a:lnTo>
                    <a:pt x="633" y="913"/>
                  </a:lnTo>
                  <a:lnTo>
                    <a:pt x="620" y="911"/>
                  </a:lnTo>
                  <a:lnTo>
                    <a:pt x="607" y="909"/>
                  </a:lnTo>
                  <a:lnTo>
                    <a:pt x="595" y="907"/>
                  </a:lnTo>
                  <a:lnTo>
                    <a:pt x="582" y="906"/>
                  </a:lnTo>
                  <a:lnTo>
                    <a:pt x="579" y="920"/>
                  </a:lnTo>
                  <a:lnTo>
                    <a:pt x="577" y="934"/>
                  </a:lnTo>
                  <a:lnTo>
                    <a:pt x="568" y="938"/>
                  </a:lnTo>
                  <a:lnTo>
                    <a:pt x="558" y="941"/>
                  </a:lnTo>
                  <a:lnTo>
                    <a:pt x="558" y="937"/>
                  </a:lnTo>
                  <a:lnTo>
                    <a:pt x="558" y="933"/>
                  </a:lnTo>
                  <a:lnTo>
                    <a:pt x="544" y="931"/>
                  </a:lnTo>
                  <a:lnTo>
                    <a:pt x="529" y="930"/>
                  </a:lnTo>
                  <a:lnTo>
                    <a:pt x="529" y="924"/>
                  </a:lnTo>
                  <a:lnTo>
                    <a:pt x="529" y="921"/>
                  </a:lnTo>
                  <a:lnTo>
                    <a:pt x="517" y="919"/>
                  </a:lnTo>
                  <a:lnTo>
                    <a:pt x="504" y="917"/>
                  </a:lnTo>
                  <a:lnTo>
                    <a:pt x="492" y="915"/>
                  </a:lnTo>
                  <a:lnTo>
                    <a:pt x="480" y="914"/>
                  </a:lnTo>
                  <a:lnTo>
                    <a:pt x="477" y="907"/>
                  </a:lnTo>
                  <a:lnTo>
                    <a:pt x="475" y="900"/>
                  </a:lnTo>
                  <a:lnTo>
                    <a:pt x="474" y="887"/>
                  </a:lnTo>
                  <a:lnTo>
                    <a:pt x="471" y="863"/>
                  </a:lnTo>
                  <a:lnTo>
                    <a:pt x="439" y="863"/>
                  </a:lnTo>
                  <a:lnTo>
                    <a:pt x="409" y="863"/>
                  </a:lnTo>
                  <a:lnTo>
                    <a:pt x="394" y="865"/>
                  </a:lnTo>
                  <a:lnTo>
                    <a:pt x="380" y="868"/>
                  </a:lnTo>
                  <a:lnTo>
                    <a:pt x="364" y="874"/>
                  </a:lnTo>
                  <a:lnTo>
                    <a:pt x="349" y="881"/>
                  </a:lnTo>
                  <a:lnTo>
                    <a:pt x="348" y="888"/>
                  </a:lnTo>
                  <a:lnTo>
                    <a:pt x="347" y="897"/>
                  </a:lnTo>
                  <a:lnTo>
                    <a:pt x="340" y="900"/>
                  </a:lnTo>
                  <a:lnTo>
                    <a:pt x="335" y="903"/>
                  </a:lnTo>
                  <a:lnTo>
                    <a:pt x="331" y="905"/>
                  </a:lnTo>
                  <a:lnTo>
                    <a:pt x="328" y="909"/>
                  </a:lnTo>
                  <a:lnTo>
                    <a:pt x="325" y="917"/>
                  </a:lnTo>
                  <a:lnTo>
                    <a:pt x="323" y="930"/>
                  </a:lnTo>
                  <a:lnTo>
                    <a:pt x="319" y="930"/>
                  </a:lnTo>
                  <a:lnTo>
                    <a:pt x="315" y="930"/>
                  </a:lnTo>
                  <a:lnTo>
                    <a:pt x="315" y="924"/>
                  </a:lnTo>
                  <a:lnTo>
                    <a:pt x="315" y="921"/>
                  </a:lnTo>
                  <a:lnTo>
                    <a:pt x="310" y="921"/>
                  </a:lnTo>
                  <a:lnTo>
                    <a:pt x="307" y="921"/>
                  </a:lnTo>
                  <a:lnTo>
                    <a:pt x="307" y="914"/>
                  </a:lnTo>
                  <a:lnTo>
                    <a:pt x="307" y="909"/>
                  </a:lnTo>
                  <a:lnTo>
                    <a:pt x="310" y="909"/>
                  </a:lnTo>
                  <a:lnTo>
                    <a:pt x="315" y="909"/>
                  </a:lnTo>
                  <a:lnTo>
                    <a:pt x="318" y="894"/>
                  </a:lnTo>
                  <a:lnTo>
                    <a:pt x="322" y="881"/>
                  </a:lnTo>
                  <a:lnTo>
                    <a:pt x="318" y="879"/>
                  </a:lnTo>
                  <a:lnTo>
                    <a:pt x="315" y="877"/>
                  </a:lnTo>
                  <a:lnTo>
                    <a:pt x="318" y="867"/>
                  </a:lnTo>
                  <a:lnTo>
                    <a:pt x="319" y="857"/>
                  </a:lnTo>
                  <a:lnTo>
                    <a:pt x="319" y="847"/>
                  </a:lnTo>
                  <a:lnTo>
                    <a:pt x="318" y="837"/>
                  </a:lnTo>
                  <a:lnTo>
                    <a:pt x="316" y="833"/>
                  </a:lnTo>
                  <a:lnTo>
                    <a:pt x="314" y="829"/>
                  </a:lnTo>
                  <a:lnTo>
                    <a:pt x="310" y="826"/>
                  </a:lnTo>
                  <a:lnTo>
                    <a:pt x="307" y="823"/>
                  </a:lnTo>
                  <a:lnTo>
                    <a:pt x="303" y="822"/>
                  </a:lnTo>
                  <a:lnTo>
                    <a:pt x="299" y="821"/>
                  </a:lnTo>
                  <a:lnTo>
                    <a:pt x="293" y="821"/>
                  </a:lnTo>
                  <a:lnTo>
                    <a:pt x="287" y="822"/>
                  </a:lnTo>
                  <a:lnTo>
                    <a:pt x="287" y="826"/>
                  </a:lnTo>
                  <a:lnTo>
                    <a:pt x="287" y="829"/>
                  </a:lnTo>
                  <a:lnTo>
                    <a:pt x="282" y="829"/>
                  </a:lnTo>
                  <a:lnTo>
                    <a:pt x="278" y="829"/>
                  </a:lnTo>
                  <a:lnTo>
                    <a:pt x="278" y="833"/>
                  </a:lnTo>
                  <a:lnTo>
                    <a:pt x="278" y="837"/>
                  </a:lnTo>
                  <a:lnTo>
                    <a:pt x="272" y="839"/>
                  </a:lnTo>
                  <a:lnTo>
                    <a:pt x="266" y="842"/>
                  </a:lnTo>
                  <a:lnTo>
                    <a:pt x="262" y="847"/>
                  </a:lnTo>
                  <a:lnTo>
                    <a:pt x="258" y="851"/>
                  </a:lnTo>
                  <a:lnTo>
                    <a:pt x="249" y="861"/>
                  </a:lnTo>
                  <a:lnTo>
                    <a:pt x="239" y="869"/>
                  </a:lnTo>
                  <a:lnTo>
                    <a:pt x="239" y="865"/>
                  </a:lnTo>
                  <a:lnTo>
                    <a:pt x="239" y="861"/>
                  </a:lnTo>
                  <a:lnTo>
                    <a:pt x="227" y="863"/>
                  </a:lnTo>
                  <a:lnTo>
                    <a:pt x="216" y="865"/>
                  </a:lnTo>
                  <a:lnTo>
                    <a:pt x="212" y="874"/>
                  </a:lnTo>
                  <a:lnTo>
                    <a:pt x="207" y="881"/>
                  </a:lnTo>
                  <a:lnTo>
                    <a:pt x="200" y="888"/>
                  </a:lnTo>
                  <a:lnTo>
                    <a:pt x="192" y="894"/>
                  </a:lnTo>
                  <a:lnTo>
                    <a:pt x="185" y="900"/>
                  </a:lnTo>
                  <a:lnTo>
                    <a:pt x="176" y="904"/>
                  </a:lnTo>
                  <a:lnTo>
                    <a:pt x="167" y="907"/>
                  </a:lnTo>
                  <a:lnTo>
                    <a:pt x="158" y="909"/>
                  </a:lnTo>
                  <a:lnTo>
                    <a:pt x="153" y="898"/>
                  </a:lnTo>
                  <a:lnTo>
                    <a:pt x="147" y="888"/>
                  </a:lnTo>
                  <a:lnTo>
                    <a:pt x="139" y="880"/>
                  </a:lnTo>
                  <a:lnTo>
                    <a:pt x="131" y="874"/>
                  </a:lnTo>
                  <a:lnTo>
                    <a:pt x="122" y="867"/>
                  </a:lnTo>
                  <a:lnTo>
                    <a:pt x="112" y="862"/>
                  </a:lnTo>
                  <a:lnTo>
                    <a:pt x="103" y="858"/>
                  </a:lnTo>
                  <a:lnTo>
                    <a:pt x="93" y="854"/>
                  </a:lnTo>
                  <a:lnTo>
                    <a:pt x="70" y="849"/>
                  </a:lnTo>
                  <a:lnTo>
                    <a:pt x="47" y="845"/>
                  </a:lnTo>
                  <a:lnTo>
                    <a:pt x="23" y="841"/>
                  </a:lnTo>
                  <a:lnTo>
                    <a:pt x="0" y="837"/>
                  </a:lnTo>
                  <a:lnTo>
                    <a:pt x="0" y="829"/>
                  </a:lnTo>
                  <a:lnTo>
                    <a:pt x="0" y="822"/>
                  </a:lnTo>
                  <a:lnTo>
                    <a:pt x="5" y="822"/>
                  </a:lnTo>
                  <a:lnTo>
                    <a:pt x="9" y="822"/>
                  </a:lnTo>
                  <a:lnTo>
                    <a:pt x="7" y="813"/>
                  </a:lnTo>
                  <a:lnTo>
                    <a:pt x="5" y="805"/>
                  </a:lnTo>
                  <a:lnTo>
                    <a:pt x="1" y="795"/>
                  </a:lnTo>
                  <a:lnTo>
                    <a:pt x="0" y="777"/>
                  </a:lnTo>
                  <a:lnTo>
                    <a:pt x="12" y="777"/>
                  </a:lnTo>
                  <a:lnTo>
                    <a:pt x="22" y="776"/>
                  </a:lnTo>
                  <a:lnTo>
                    <a:pt x="35" y="776"/>
                  </a:lnTo>
                  <a:lnTo>
                    <a:pt x="46" y="776"/>
                  </a:lnTo>
                  <a:lnTo>
                    <a:pt x="49" y="770"/>
                  </a:lnTo>
                  <a:lnTo>
                    <a:pt x="54" y="765"/>
                  </a:lnTo>
                  <a:lnTo>
                    <a:pt x="65" y="763"/>
                  </a:lnTo>
                  <a:lnTo>
                    <a:pt x="76" y="762"/>
                  </a:lnTo>
                  <a:lnTo>
                    <a:pt x="76" y="757"/>
                  </a:lnTo>
                  <a:lnTo>
                    <a:pt x="76" y="753"/>
                  </a:lnTo>
                  <a:lnTo>
                    <a:pt x="79" y="753"/>
                  </a:lnTo>
                  <a:lnTo>
                    <a:pt x="84" y="753"/>
                  </a:lnTo>
                  <a:lnTo>
                    <a:pt x="85" y="744"/>
                  </a:lnTo>
                  <a:lnTo>
                    <a:pt x="87" y="736"/>
                  </a:lnTo>
                  <a:lnTo>
                    <a:pt x="90" y="727"/>
                  </a:lnTo>
                  <a:lnTo>
                    <a:pt x="93" y="720"/>
                  </a:lnTo>
                  <a:lnTo>
                    <a:pt x="97" y="714"/>
                  </a:lnTo>
                  <a:lnTo>
                    <a:pt x="103" y="709"/>
                  </a:lnTo>
                  <a:lnTo>
                    <a:pt x="110" y="705"/>
                  </a:lnTo>
                  <a:lnTo>
                    <a:pt x="120" y="702"/>
                  </a:lnTo>
                  <a:lnTo>
                    <a:pt x="120" y="692"/>
                  </a:lnTo>
                  <a:lnTo>
                    <a:pt x="120" y="682"/>
                  </a:lnTo>
                  <a:lnTo>
                    <a:pt x="120" y="671"/>
                  </a:lnTo>
                  <a:lnTo>
                    <a:pt x="120" y="662"/>
                  </a:lnTo>
                  <a:lnTo>
                    <a:pt x="91" y="655"/>
                  </a:lnTo>
                  <a:lnTo>
                    <a:pt x="74" y="651"/>
                  </a:lnTo>
                  <a:lnTo>
                    <a:pt x="65" y="646"/>
                  </a:lnTo>
                  <a:lnTo>
                    <a:pt x="55" y="642"/>
                  </a:lnTo>
                  <a:lnTo>
                    <a:pt x="56" y="631"/>
                  </a:lnTo>
                  <a:lnTo>
                    <a:pt x="57" y="620"/>
                  </a:lnTo>
                  <a:lnTo>
                    <a:pt x="58" y="609"/>
                  </a:lnTo>
                  <a:lnTo>
                    <a:pt x="61" y="599"/>
                  </a:lnTo>
                  <a:lnTo>
                    <a:pt x="64" y="599"/>
                  </a:lnTo>
                  <a:lnTo>
                    <a:pt x="69" y="599"/>
                  </a:lnTo>
                  <a:lnTo>
                    <a:pt x="69" y="585"/>
                  </a:lnTo>
                  <a:lnTo>
                    <a:pt x="69" y="572"/>
                  </a:lnTo>
                  <a:lnTo>
                    <a:pt x="69" y="559"/>
                  </a:lnTo>
                  <a:lnTo>
                    <a:pt x="69" y="547"/>
                  </a:lnTo>
                  <a:lnTo>
                    <a:pt x="95" y="545"/>
                  </a:lnTo>
                  <a:lnTo>
                    <a:pt x="111" y="543"/>
                  </a:lnTo>
                  <a:lnTo>
                    <a:pt x="123" y="541"/>
                  </a:lnTo>
                  <a:lnTo>
                    <a:pt x="135" y="539"/>
                  </a:lnTo>
                  <a:lnTo>
                    <a:pt x="135" y="534"/>
                  </a:lnTo>
                  <a:lnTo>
                    <a:pt x="135" y="530"/>
                  </a:lnTo>
                  <a:lnTo>
                    <a:pt x="139" y="530"/>
                  </a:lnTo>
                  <a:lnTo>
                    <a:pt x="143" y="530"/>
                  </a:lnTo>
                  <a:lnTo>
                    <a:pt x="143" y="522"/>
                  </a:lnTo>
                  <a:lnTo>
                    <a:pt x="143" y="515"/>
                  </a:lnTo>
                  <a:lnTo>
                    <a:pt x="148" y="515"/>
                  </a:lnTo>
                  <a:lnTo>
                    <a:pt x="152" y="515"/>
                  </a:lnTo>
                  <a:lnTo>
                    <a:pt x="155" y="497"/>
                  </a:lnTo>
                  <a:lnTo>
                    <a:pt x="158" y="478"/>
                  </a:lnTo>
                  <a:lnTo>
                    <a:pt x="161" y="461"/>
                  </a:lnTo>
                  <a:lnTo>
                    <a:pt x="164" y="443"/>
                  </a:lnTo>
                  <a:lnTo>
                    <a:pt x="167" y="443"/>
                  </a:lnTo>
                  <a:lnTo>
                    <a:pt x="171" y="443"/>
                  </a:lnTo>
                  <a:lnTo>
                    <a:pt x="171" y="429"/>
                  </a:lnTo>
                  <a:lnTo>
                    <a:pt x="171" y="415"/>
                  </a:lnTo>
                  <a:lnTo>
                    <a:pt x="167" y="415"/>
                  </a:lnTo>
                  <a:lnTo>
                    <a:pt x="164" y="415"/>
                  </a:lnTo>
                  <a:lnTo>
                    <a:pt x="164" y="410"/>
                  </a:lnTo>
                  <a:lnTo>
                    <a:pt x="166" y="406"/>
                  </a:lnTo>
                  <a:lnTo>
                    <a:pt x="177" y="405"/>
                  </a:lnTo>
                  <a:lnTo>
                    <a:pt x="188" y="404"/>
                  </a:lnTo>
                  <a:lnTo>
                    <a:pt x="183" y="389"/>
                  </a:lnTo>
                  <a:lnTo>
                    <a:pt x="180" y="375"/>
                  </a:lnTo>
                  <a:lnTo>
                    <a:pt x="183" y="375"/>
                  </a:lnTo>
                  <a:lnTo>
                    <a:pt x="188" y="375"/>
                  </a:lnTo>
                  <a:lnTo>
                    <a:pt x="188" y="365"/>
                  </a:lnTo>
                  <a:lnTo>
                    <a:pt x="188" y="356"/>
                  </a:lnTo>
                  <a:lnTo>
                    <a:pt x="178" y="354"/>
                  </a:lnTo>
                  <a:lnTo>
                    <a:pt x="168" y="354"/>
                  </a:lnTo>
                  <a:lnTo>
                    <a:pt x="160" y="354"/>
                  </a:lnTo>
                  <a:lnTo>
                    <a:pt x="153" y="355"/>
                  </a:lnTo>
                  <a:lnTo>
                    <a:pt x="138" y="357"/>
                  </a:lnTo>
                  <a:lnTo>
                    <a:pt x="121" y="358"/>
                  </a:lnTo>
                  <a:lnTo>
                    <a:pt x="115" y="353"/>
                  </a:lnTo>
                  <a:lnTo>
                    <a:pt x="110" y="348"/>
                  </a:lnTo>
                  <a:lnTo>
                    <a:pt x="112" y="339"/>
                  </a:lnTo>
                  <a:lnTo>
                    <a:pt x="113" y="331"/>
                  </a:lnTo>
                  <a:lnTo>
                    <a:pt x="113" y="324"/>
                  </a:lnTo>
                  <a:lnTo>
                    <a:pt x="112" y="318"/>
                  </a:lnTo>
                  <a:lnTo>
                    <a:pt x="109" y="303"/>
                  </a:lnTo>
                  <a:lnTo>
                    <a:pt x="104" y="288"/>
                  </a:lnTo>
                  <a:lnTo>
                    <a:pt x="108" y="288"/>
                  </a:lnTo>
                  <a:lnTo>
                    <a:pt x="111" y="288"/>
                  </a:lnTo>
                  <a:lnTo>
                    <a:pt x="113" y="280"/>
                  </a:lnTo>
                  <a:lnTo>
                    <a:pt x="115" y="275"/>
                  </a:lnTo>
                  <a:lnTo>
                    <a:pt x="129" y="273"/>
                  </a:lnTo>
                  <a:lnTo>
                    <a:pt x="143" y="272"/>
                  </a:lnTo>
                  <a:lnTo>
                    <a:pt x="143" y="268"/>
                  </a:lnTo>
                  <a:lnTo>
                    <a:pt x="143" y="264"/>
                  </a:lnTo>
                  <a:lnTo>
                    <a:pt x="155" y="261"/>
                  </a:lnTo>
                  <a:lnTo>
                    <a:pt x="167" y="256"/>
                  </a:lnTo>
                  <a:lnTo>
                    <a:pt x="167" y="249"/>
                  </a:lnTo>
                  <a:lnTo>
                    <a:pt x="165" y="242"/>
                  </a:lnTo>
                  <a:lnTo>
                    <a:pt x="162" y="235"/>
                  </a:lnTo>
                  <a:lnTo>
                    <a:pt x="158" y="227"/>
                  </a:lnTo>
                  <a:lnTo>
                    <a:pt x="153" y="221"/>
                  </a:lnTo>
                  <a:lnTo>
                    <a:pt x="148" y="216"/>
                  </a:lnTo>
                  <a:lnTo>
                    <a:pt x="141" y="212"/>
                  </a:lnTo>
                  <a:lnTo>
                    <a:pt x="135" y="208"/>
                  </a:lnTo>
                  <a:lnTo>
                    <a:pt x="135" y="212"/>
                  </a:lnTo>
                  <a:lnTo>
                    <a:pt x="135" y="216"/>
                  </a:lnTo>
                  <a:lnTo>
                    <a:pt x="128" y="214"/>
                  </a:lnTo>
                  <a:lnTo>
                    <a:pt x="122" y="213"/>
                  </a:lnTo>
                  <a:lnTo>
                    <a:pt x="122" y="202"/>
                  </a:lnTo>
                  <a:lnTo>
                    <a:pt x="121" y="193"/>
                  </a:lnTo>
                  <a:lnTo>
                    <a:pt x="120" y="185"/>
                  </a:lnTo>
                  <a:lnTo>
                    <a:pt x="120" y="176"/>
                  </a:lnTo>
                  <a:lnTo>
                    <a:pt x="115" y="176"/>
                  </a:lnTo>
                  <a:lnTo>
                    <a:pt x="111" y="176"/>
                  </a:lnTo>
                  <a:lnTo>
                    <a:pt x="108" y="161"/>
                  </a:lnTo>
                  <a:lnTo>
                    <a:pt x="104" y="148"/>
                  </a:lnTo>
                  <a:lnTo>
                    <a:pt x="98" y="148"/>
                  </a:lnTo>
                  <a:lnTo>
                    <a:pt x="93" y="148"/>
                  </a:lnTo>
                  <a:lnTo>
                    <a:pt x="93" y="136"/>
                  </a:lnTo>
                  <a:lnTo>
                    <a:pt x="95" y="127"/>
                  </a:lnTo>
                  <a:lnTo>
                    <a:pt x="96" y="123"/>
                  </a:lnTo>
                  <a:lnTo>
                    <a:pt x="98" y="121"/>
                  </a:lnTo>
                  <a:lnTo>
                    <a:pt x="99" y="117"/>
                  </a:lnTo>
                  <a:lnTo>
                    <a:pt x="102" y="115"/>
                  </a:lnTo>
                  <a:lnTo>
                    <a:pt x="107" y="113"/>
                  </a:lnTo>
                  <a:lnTo>
                    <a:pt x="115" y="111"/>
                  </a:lnTo>
                  <a:lnTo>
                    <a:pt x="124" y="110"/>
                  </a:lnTo>
                  <a:lnTo>
                    <a:pt x="135" y="108"/>
                  </a:lnTo>
                  <a:lnTo>
                    <a:pt x="135" y="104"/>
                  </a:lnTo>
                  <a:lnTo>
                    <a:pt x="135" y="100"/>
                  </a:lnTo>
                  <a:lnTo>
                    <a:pt x="139" y="100"/>
                  </a:lnTo>
                  <a:lnTo>
                    <a:pt x="143" y="100"/>
                  </a:lnTo>
                  <a:lnTo>
                    <a:pt x="143" y="91"/>
                  </a:lnTo>
                  <a:lnTo>
                    <a:pt x="143" y="82"/>
                  </a:lnTo>
                  <a:lnTo>
                    <a:pt x="143" y="73"/>
                  </a:lnTo>
                  <a:lnTo>
                    <a:pt x="143" y="65"/>
                  </a:lnTo>
                  <a:lnTo>
                    <a:pt x="169" y="68"/>
                  </a:lnTo>
                  <a:lnTo>
                    <a:pt x="195" y="73"/>
                  </a:lnTo>
                  <a:lnTo>
                    <a:pt x="209" y="76"/>
                  </a:lnTo>
                  <a:lnTo>
                    <a:pt x="222" y="78"/>
                  </a:lnTo>
                  <a:lnTo>
                    <a:pt x="236" y="79"/>
                  </a:lnTo>
                  <a:lnTo>
                    <a:pt x="249" y="80"/>
                  </a:lnTo>
                  <a:lnTo>
                    <a:pt x="251" y="59"/>
                  </a:lnTo>
                  <a:lnTo>
                    <a:pt x="254" y="40"/>
                  </a:lnTo>
                  <a:lnTo>
                    <a:pt x="259" y="20"/>
                  </a:lnTo>
                  <a:lnTo>
                    <a:pt x="262" y="0"/>
                  </a:lnTo>
                  <a:lnTo>
                    <a:pt x="276" y="0"/>
                  </a:lnTo>
                  <a:lnTo>
                    <a:pt x="292" y="0"/>
                  </a:lnTo>
                  <a:lnTo>
                    <a:pt x="293" y="13"/>
                  </a:lnTo>
                  <a:lnTo>
                    <a:pt x="294" y="25"/>
                  </a:lnTo>
                  <a:lnTo>
                    <a:pt x="296" y="38"/>
                  </a:lnTo>
                  <a:lnTo>
                    <a:pt x="298" y="50"/>
                  </a:lnTo>
                  <a:lnTo>
                    <a:pt x="315" y="53"/>
                  </a:lnTo>
                  <a:lnTo>
                    <a:pt x="332" y="57"/>
                  </a:lnTo>
                  <a:lnTo>
                    <a:pt x="350" y="60"/>
                  </a:lnTo>
                  <a:lnTo>
                    <a:pt x="367" y="65"/>
                  </a:lnTo>
                  <a:lnTo>
                    <a:pt x="367" y="75"/>
                  </a:lnTo>
                  <a:lnTo>
                    <a:pt x="367" y="86"/>
                  </a:lnTo>
                  <a:lnTo>
                    <a:pt x="367" y="97"/>
                  </a:lnTo>
                  <a:lnTo>
                    <a:pt x="367" y="108"/>
                  </a:lnTo>
                  <a:lnTo>
                    <a:pt x="371" y="108"/>
                  </a:lnTo>
                  <a:lnTo>
                    <a:pt x="375" y="108"/>
                  </a:lnTo>
                  <a:lnTo>
                    <a:pt x="376" y="114"/>
                  </a:lnTo>
                  <a:lnTo>
                    <a:pt x="378" y="121"/>
                  </a:lnTo>
                  <a:lnTo>
                    <a:pt x="389" y="124"/>
                  </a:lnTo>
                  <a:lnTo>
                    <a:pt x="400" y="127"/>
                  </a:lnTo>
                  <a:lnTo>
                    <a:pt x="410" y="129"/>
                  </a:lnTo>
                  <a:lnTo>
                    <a:pt x="420" y="130"/>
                  </a:lnTo>
                  <a:lnTo>
                    <a:pt x="431" y="130"/>
                  </a:lnTo>
                  <a:lnTo>
                    <a:pt x="440" y="128"/>
                  </a:lnTo>
                  <a:lnTo>
                    <a:pt x="450" y="125"/>
                  </a:lnTo>
                  <a:lnTo>
                    <a:pt x="460" y="120"/>
                  </a:lnTo>
                  <a:lnTo>
                    <a:pt x="480" y="124"/>
                  </a:lnTo>
                  <a:lnTo>
                    <a:pt x="494" y="127"/>
                  </a:lnTo>
                  <a:lnTo>
                    <a:pt x="499" y="129"/>
                  </a:lnTo>
                  <a:lnTo>
                    <a:pt x="502" y="131"/>
                  </a:lnTo>
                  <a:lnTo>
                    <a:pt x="504" y="134"/>
                  </a:lnTo>
                  <a:lnTo>
                    <a:pt x="505" y="137"/>
                  </a:lnTo>
                  <a:lnTo>
                    <a:pt x="505" y="144"/>
                  </a:lnTo>
                  <a:lnTo>
                    <a:pt x="502" y="154"/>
                  </a:lnTo>
                  <a:lnTo>
                    <a:pt x="498" y="167"/>
                  </a:lnTo>
                  <a:lnTo>
                    <a:pt x="494" y="184"/>
                  </a:lnTo>
                  <a:lnTo>
                    <a:pt x="490" y="184"/>
                  </a:lnTo>
                  <a:lnTo>
                    <a:pt x="487" y="184"/>
                  </a:lnTo>
                  <a:lnTo>
                    <a:pt x="489" y="201"/>
                  </a:lnTo>
                  <a:lnTo>
                    <a:pt x="492" y="220"/>
                  </a:lnTo>
                  <a:lnTo>
                    <a:pt x="495" y="239"/>
                  </a:lnTo>
                  <a:lnTo>
                    <a:pt x="497" y="257"/>
                  </a:lnTo>
                  <a:lnTo>
                    <a:pt x="517" y="258"/>
                  </a:lnTo>
                  <a:lnTo>
                    <a:pt x="536" y="258"/>
                  </a:lnTo>
                  <a:lnTo>
                    <a:pt x="557" y="260"/>
                  </a:lnTo>
                  <a:lnTo>
                    <a:pt x="577" y="261"/>
                  </a:lnTo>
                  <a:lnTo>
                    <a:pt x="597" y="262"/>
                  </a:lnTo>
                  <a:lnTo>
                    <a:pt x="617" y="262"/>
                  </a:lnTo>
                  <a:lnTo>
                    <a:pt x="637" y="263"/>
                  </a:lnTo>
                  <a:lnTo>
                    <a:pt x="658" y="264"/>
                  </a:lnTo>
                  <a:lnTo>
                    <a:pt x="658" y="275"/>
                  </a:lnTo>
                  <a:lnTo>
                    <a:pt x="658" y="285"/>
                  </a:lnTo>
                  <a:lnTo>
                    <a:pt x="658" y="297"/>
                  </a:lnTo>
                  <a:lnTo>
                    <a:pt x="658" y="308"/>
                  </a:lnTo>
                  <a:lnTo>
                    <a:pt x="663" y="308"/>
                  </a:lnTo>
                  <a:lnTo>
                    <a:pt x="669" y="309"/>
                  </a:lnTo>
                  <a:lnTo>
                    <a:pt x="674" y="311"/>
                  </a:lnTo>
                  <a:lnTo>
                    <a:pt x="679" y="313"/>
                  </a:lnTo>
                  <a:lnTo>
                    <a:pt x="683" y="317"/>
                  </a:lnTo>
                  <a:lnTo>
                    <a:pt x="687" y="320"/>
                  </a:lnTo>
                  <a:lnTo>
                    <a:pt x="690" y="324"/>
                  </a:lnTo>
                  <a:lnTo>
                    <a:pt x="693" y="328"/>
                  </a:lnTo>
                  <a:lnTo>
                    <a:pt x="698" y="337"/>
                  </a:lnTo>
                  <a:lnTo>
                    <a:pt x="702" y="347"/>
                  </a:lnTo>
                  <a:lnTo>
                    <a:pt x="705" y="357"/>
                  </a:lnTo>
                  <a:lnTo>
                    <a:pt x="709" y="367"/>
                  </a:lnTo>
                  <a:lnTo>
                    <a:pt x="726" y="369"/>
                  </a:lnTo>
                  <a:lnTo>
                    <a:pt x="737" y="371"/>
                  </a:lnTo>
                  <a:lnTo>
                    <a:pt x="744" y="373"/>
                  </a:lnTo>
                  <a:lnTo>
                    <a:pt x="753" y="375"/>
                  </a:lnTo>
                  <a:lnTo>
                    <a:pt x="753" y="379"/>
                  </a:lnTo>
                  <a:lnTo>
                    <a:pt x="753" y="383"/>
                  </a:lnTo>
                  <a:lnTo>
                    <a:pt x="765" y="383"/>
                  </a:lnTo>
                  <a:lnTo>
                    <a:pt x="777" y="383"/>
                  </a:lnTo>
                  <a:lnTo>
                    <a:pt x="780" y="389"/>
                  </a:lnTo>
                  <a:lnTo>
                    <a:pt x="784" y="395"/>
                  </a:lnTo>
                  <a:lnTo>
                    <a:pt x="798" y="397"/>
                  </a:lnTo>
                  <a:lnTo>
                    <a:pt x="812" y="399"/>
                  </a:lnTo>
                  <a:lnTo>
                    <a:pt x="827" y="402"/>
                  </a:lnTo>
                  <a:lnTo>
                    <a:pt x="841" y="404"/>
                  </a:lnTo>
                  <a:lnTo>
                    <a:pt x="841" y="393"/>
                  </a:lnTo>
                  <a:lnTo>
                    <a:pt x="841" y="383"/>
                  </a:lnTo>
                  <a:lnTo>
                    <a:pt x="856" y="381"/>
                  </a:lnTo>
                  <a:lnTo>
                    <a:pt x="870" y="379"/>
                  </a:lnTo>
                  <a:lnTo>
                    <a:pt x="886" y="377"/>
                  </a:lnTo>
                  <a:lnTo>
                    <a:pt x="901" y="375"/>
                  </a:lnTo>
                  <a:lnTo>
                    <a:pt x="901" y="372"/>
                  </a:lnTo>
                  <a:lnTo>
                    <a:pt x="901" y="367"/>
                  </a:lnTo>
                  <a:lnTo>
                    <a:pt x="909" y="367"/>
                  </a:lnTo>
                  <a:lnTo>
                    <a:pt x="916" y="367"/>
                  </a:lnTo>
                  <a:lnTo>
                    <a:pt x="916" y="358"/>
                  </a:lnTo>
                  <a:lnTo>
                    <a:pt x="915" y="349"/>
                  </a:lnTo>
                  <a:lnTo>
                    <a:pt x="914" y="338"/>
                  </a:lnTo>
                  <a:lnTo>
                    <a:pt x="914" y="329"/>
                  </a:lnTo>
                  <a:lnTo>
                    <a:pt x="927" y="313"/>
                  </a:lnTo>
                  <a:lnTo>
                    <a:pt x="937" y="302"/>
                  </a:lnTo>
                  <a:lnTo>
                    <a:pt x="940" y="298"/>
                  </a:lnTo>
                  <a:lnTo>
                    <a:pt x="942" y="294"/>
                  </a:lnTo>
                  <a:lnTo>
                    <a:pt x="943" y="290"/>
                  </a:lnTo>
                  <a:lnTo>
                    <a:pt x="944" y="285"/>
                  </a:lnTo>
                  <a:lnTo>
                    <a:pt x="942" y="268"/>
                  </a:lnTo>
                  <a:lnTo>
                    <a:pt x="937" y="237"/>
                  </a:lnTo>
                  <a:lnTo>
                    <a:pt x="945" y="234"/>
                  </a:lnTo>
                  <a:lnTo>
                    <a:pt x="951" y="230"/>
                  </a:lnTo>
                  <a:lnTo>
                    <a:pt x="960" y="224"/>
                  </a:lnTo>
                  <a:lnTo>
                    <a:pt x="974" y="215"/>
                  </a:lnTo>
                  <a:lnTo>
                    <a:pt x="974" y="206"/>
                  </a:lnTo>
                  <a:lnTo>
                    <a:pt x="974" y="197"/>
                  </a:lnTo>
                  <a:lnTo>
                    <a:pt x="974" y="188"/>
                  </a:lnTo>
                  <a:lnTo>
                    <a:pt x="975" y="179"/>
                  </a:lnTo>
                  <a:lnTo>
                    <a:pt x="985" y="178"/>
                  </a:lnTo>
                  <a:lnTo>
                    <a:pt x="997" y="176"/>
                  </a:lnTo>
                  <a:lnTo>
                    <a:pt x="997" y="171"/>
                  </a:lnTo>
                  <a:lnTo>
                    <a:pt x="997" y="168"/>
                  </a:lnTo>
                  <a:lnTo>
                    <a:pt x="1010" y="165"/>
                  </a:lnTo>
                  <a:lnTo>
                    <a:pt x="1025" y="163"/>
                  </a:lnTo>
                  <a:lnTo>
                    <a:pt x="1027" y="144"/>
                  </a:lnTo>
                  <a:lnTo>
                    <a:pt x="1029" y="128"/>
                  </a:lnTo>
                  <a:lnTo>
                    <a:pt x="1031" y="114"/>
                  </a:lnTo>
                  <a:lnTo>
                    <a:pt x="1033" y="103"/>
                  </a:lnTo>
                  <a:lnTo>
                    <a:pt x="1037" y="94"/>
                  </a:lnTo>
                  <a:lnTo>
                    <a:pt x="1040" y="86"/>
                  </a:lnTo>
                  <a:lnTo>
                    <a:pt x="1046" y="81"/>
                  </a:lnTo>
                  <a:lnTo>
                    <a:pt x="1052" y="77"/>
                  </a:lnTo>
                  <a:lnTo>
                    <a:pt x="1059" y="74"/>
                  </a:lnTo>
                  <a:lnTo>
                    <a:pt x="1067" y="73"/>
                  </a:lnTo>
                  <a:lnTo>
                    <a:pt x="1078" y="72"/>
                  </a:lnTo>
                  <a:lnTo>
                    <a:pt x="1090" y="72"/>
                  </a:lnTo>
                  <a:lnTo>
                    <a:pt x="1120" y="73"/>
                  </a:lnTo>
                  <a:lnTo>
                    <a:pt x="1159" y="73"/>
                  </a:lnTo>
                  <a:lnTo>
                    <a:pt x="1159" y="68"/>
                  </a:lnTo>
                  <a:lnTo>
                    <a:pt x="1159" y="65"/>
                  </a:lnTo>
                  <a:lnTo>
                    <a:pt x="1189" y="67"/>
                  </a:lnTo>
                  <a:lnTo>
                    <a:pt x="1219" y="70"/>
                  </a:lnTo>
                  <a:lnTo>
                    <a:pt x="1249" y="74"/>
                  </a:lnTo>
                  <a:lnTo>
                    <a:pt x="1278" y="76"/>
                  </a:lnTo>
                  <a:lnTo>
                    <a:pt x="1278" y="80"/>
                  </a:lnTo>
                  <a:lnTo>
                    <a:pt x="1278" y="84"/>
                  </a:lnTo>
                  <a:lnTo>
                    <a:pt x="1289" y="85"/>
                  </a:lnTo>
                  <a:lnTo>
                    <a:pt x="1301" y="85"/>
                  </a:lnTo>
                  <a:lnTo>
                    <a:pt x="1312" y="86"/>
                  </a:lnTo>
                  <a:lnTo>
                    <a:pt x="1323" y="87"/>
                  </a:lnTo>
                  <a:lnTo>
                    <a:pt x="1328" y="93"/>
                  </a:lnTo>
                  <a:lnTo>
                    <a:pt x="1331" y="97"/>
                  </a:lnTo>
                  <a:lnTo>
                    <a:pt x="1333" y="104"/>
                  </a:lnTo>
                  <a:lnTo>
                    <a:pt x="1336" y="115"/>
                  </a:lnTo>
                  <a:lnTo>
                    <a:pt x="1345" y="120"/>
                  </a:lnTo>
                  <a:lnTo>
                    <a:pt x="1355" y="124"/>
                  </a:lnTo>
                  <a:lnTo>
                    <a:pt x="1355" y="132"/>
                  </a:lnTo>
                  <a:lnTo>
                    <a:pt x="1355" y="140"/>
                  </a:lnTo>
                  <a:lnTo>
                    <a:pt x="1355" y="149"/>
                  </a:lnTo>
                  <a:lnTo>
                    <a:pt x="1355" y="156"/>
                  </a:lnTo>
                  <a:lnTo>
                    <a:pt x="1341" y="158"/>
                  </a:lnTo>
                  <a:lnTo>
                    <a:pt x="1331" y="160"/>
                  </a:lnTo>
                  <a:lnTo>
                    <a:pt x="1320" y="163"/>
                  </a:lnTo>
                  <a:lnTo>
                    <a:pt x="1303" y="168"/>
                  </a:lnTo>
                  <a:lnTo>
                    <a:pt x="1303" y="171"/>
                  </a:lnTo>
                  <a:lnTo>
                    <a:pt x="1303" y="176"/>
                  </a:lnTo>
                  <a:lnTo>
                    <a:pt x="1306" y="176"/>
                  </a:lnTo>
                  <a:lnTo>
                    <a:pt x="1311" y="176"/>
                  </a:lnTo>
                  <a:lnTo>
                    <a:pt x="1313" y="185"/>
                  </a:lnTo>
                  <a:lnTo>
                    <a:pt x="1318" y="195"/>
                  </a:lnTo>
                  <a:lnTo>
                    <a:pt x="1326" y="212"/>
                  </a:lnTo>
                  <a:lnTo>
                    <a:pt x="1335" y="237"/>
                  </a:lnTo>
                  <a:lnTo>
                    <a:pt x="1347" y="237"/>
                  </a:lnTo>
                  <a:lnTo>
                    <a:pt x="1362" y="237"/>
                  </a:lnTo>
                  <a:lnTo>
                    <a:pt x="1363" y="250"/>
                  </a:lnTo>
                  <a:lnTo>
                    <a:pt x="1364" y="265"/>
                  </a:lnTo>
                  <a:lnTo>
                    <a:pt x="1365" y="279"/>
                  </a:lnTo>
                  <a:lnTo>
                    <a:pt x="1366" y="294"/>
                  </a:lnTo>
                  <a:lnTo>
                    <a:pt x="1370" y="299"/>
                  </a:lnTo>
                  <a:lnTo>
                    <a:pt x="1373" y="305"/>
                  </a:lnTo>
                  <a:lnTo>
                    <a:pt x="1376" y="311"/>
                  </a:lnTo>
                  <a:lnTo>
                    <a:pt x="1378" y="319"/>
                  </a:lnTo>
                  <a:lnTo>
                    <a:pt x="1382" y="333"/>
                  </a:lnTo>
                  <a:lnTo>
                    <a:pt x="1386" y="348"/>
                  </a:lnTo>
                  <a:lnTo>
                    <a:pt x="1390" y="348"/>
                  </a:lnTo>
                  <a:lnTo>
                    <a:pt x="1394" y="348"/>
                  </a:lnTo>
                  <a:lnTo>
                    <a:pt x="1394" y="355"/>
                  </a:lnTo>
                  <a:lnTo>
                    <a:pt x="1394" y="363"/>
                  </a:lnTo>
                  <a:lnTo>
                    <a:pt x="1394" y="369"/>
                  </a:lnTo>
                  <a:lnTo>
                    <a:pt x="1395" y="376"/>
                  </a:lnTo>
                  <a:lnTo>
                    <a:pt x="1397" y="382"/>
                  </a:lnTo>
                  <a:lnTo>
                    <a:pt x="1399" y="387"/>
                  </a:lnTo>
                  <a:lnTo>
                    <a:pt x="1401" y="392"/>
                  </a:lnTo>
                  <a:lnTo>
                    <a:pt x="1404" y="396"/>
                  </a:lnTo>
                  <a:lnTo>
                    <a:pt x="1409" y="401"/>
                  </a:lnTo>
                  <a:lnTo>
                    <a:pt x="1412" y="404"/>
                  </a:lnTo>
                  <a:lnTo>
                    <a:pt x="1417" y="407"/>
                  </a:lnTo>
                  <a:lnTo>
                    <a:pt x="1421" y="409"/>
                  </a:lnTo>
                  <a:lnTo>
                    <a:pt x="1431" y="413"/>
                  </a:lnTo>
                  <a:lnTo>
                    <a:pt x="1443" y="415"/>
                  </a:lnTo>
                  <a:lnTo>
                    <a:pt x="1454" y="416"/>
                  </a:lnTo>
                  <a:lnTo>
                    <a:pt x="1467" y="416"/>
                  </a:lnTo>
                  <a:lnTo>
                    <a:pt x="1480" y="415"/>
                  </a:lnTo>
                  <a:lnTo>
                    <a:pt x="1493" y="412"/>
                  </a:lnTo>
                  <a:lnTo>
                    <a:pt x="1506" y="409"/>
                  </a:lnTo>
                  <a:lnTo>
                    <a:pt x="1518" y="405"/>
                  </a:lnTo>
                  <a:lnTo>
                    <a:pt x="1531" y="401"/>
                  </a:lnTo>
                  <a:lnTo>
                    <a:pt x="1542" y="395"/>
                  </a:lnTo>
                  <a:lnTo>
                    <a:pt x="1544" y="389"/>
                  </a:lnTo>
                  <a:lnTo>
                    <a:pt x="1546" y="383"/>
                  </a:lnTo>
                  <a:lnTo>
                    <a:pt x="1550" y="383"/>
                  </a:lnTo>
                  <a:lnTo>
                    <a:pt x="1553" y="383"/>
                  </a:lnTo>
                  <a:lnTo>
                    <a:pt x="1553" y="375"/>
                  </a:lnTo>
                  <a:lnTo>
                    <a:pt x="1553" y="367"/>
                  </a:lnTo>
                  <a:lnTo>
                    <a:pt x="1557" y="367"/>
                  </a:lnTo>
                  <a:lnTo>
                    <a:pt x="1561" y="367"/>
                  </a:lnTo>
                  <a:lnTo>
                    <a:pt x="1561" y="359"/>
                  </a:lnTo>
                  <a:lnTo>
                    <a:pt x="1561" y="351"/>
                  </a:lnTo>
                  <a:lnTo>
                    <a:pt x="1582" y="349"/>
                  </a:lnTo>
                  <a:lnTo>
                    <a:pt x="1600" y="345"/>
                  </a:lnTo>
                  <a:lnTo>
                    <a:pt x="1618" y="339"/>
                  </a:lnTo>
                  <a:lnTo>
                    <a:pt x="1637" y="332"/>
                  </a:lnTo>
                  <a:lnTo>
                    <a:pt x="1637" y="335"/>
                  </a:lnTo>
                  <a:lnTo>
                    <a:pt x="1637" y="339"/>
                  </a:lnTo>
                  <a:lnTo>
                    <a:pt x="1648" y="343"/>
                  </a:lnTo>
                  <a:lnTo>
                    <a:pt x="1660" y="348"/>
                  </a:lnTo>
                  <a:lnTo>
                    <a:pt x="1658" y="357"/>
                  </a:lnTo>
                  <a:lnTo>
                    <a:pt x="1657" y="367"/>
                  </a:lnTo>
                  <a:lnTo>
                    <a:pt x="1642" y="375"/>
                  </a:lnTo>
                  <a:lnTo>
                    <a:pt x="1626" y="383"/>
                  </a:lnTo>
                  <a:lnTo>
                    <a:pt x="1612" y="391"/>
                  </a:lnTo>
                  <a:lnTo>
                    <a:pt x="1597" y="399"/>
                  </a:lnTo>
                  <a:lnTo>
                    <a:pt x="1597" y="395"/>
                  </a:lnTo>
                  <a:lnTo>
                    <a:pt x="1597" y="391"/>
                  </a:lnTo>
                  <a:lnTo>
                    <a:pt x="1591" y="391"/>
                  </a:lnTo>
                  <a:lnTo>
                    <a:pt x="1586" y="391"/>
                  </a:lnTo>
                  <a:lnTo>
                    <a:pt x="1585" y="401"/>
                  </a:lnTo>
                  <a:lnTo>
                    <a:pt x="1584" y="408"/>
                  </a:lnTo>
                  <a:lnTo>
                    <a:pt x="1584" y="416"/>
                  </a:lnTo>
                  <a:lnTo>
                    <a:pt x="1586" y="428"/>
                  </a:lnTo>
                  <a:lnTo>
                    <a:pt x="1589" y="428"/>
                  </a:lnTo>
                  <a:lnTo>
                    <a:pt x="1594" y="428"/>
                  </a:lnTo>
                  <a:lnTo>
                    <a:pt x="1590" y="435"/>
                  </a:lnTo>
                  <a:lnTo>
                    <a:pt x="1587" y="440"/>
                  </a:lnTo>
                  <a:lnTo>
                    <a:pt x="1586" y="446"/>
                  </a:lnTo>
                  <a:lnTo>
                    <a:pt x="1586" y="455"/>
                  </a:lnTo>
                  <a:lnTo>
                    <a:pt x="1606" y="458"/>
                  </a:lnTo>
                  <a:lnTo>
                    <a:pt x="1620" y="460"/>
                  </a:lnTo>
                  <a:lnTo>
                    <a:pt x="1638" y="465"/>
                  </a:lnTo>
                  <a:lnTo>
                    <a:pt x="1666" y="474"/>
                  </a:lnTo>
                  <a:lnTo>
                    <a:pt x="1662" y="507"/>
                  </a:lnTo>
                  <a:lnTo>
                    <a:pt x="1659" y="541"/>
                  </a:lnTo>
                  <a:lnTo>
                    <a:pt x="1656" y="574"/>
                  </a:lnTo>
                  <a:lnTo>
                    <a:pt x="1653" y="607"/>
                  </a:lnTo>
                  <a:lnTo>
                    <a:pt x="1649" y="607"/>
                  </a:lnTo>
                  <a:lnTo>
                    <a:pt x="1645" y="607"/>
                  </a:lnTo>
                  <a:lnTo>
                    <a:pt x="1645" y="623"/>
                  </a:lnTo>
                  <a:lnTo>
                    <a:pt x="1645" y="640"/>
                  </a:lnTo>
                  <a:lnTo>
                    <a:pt x="1645" y="657"/>
                  </a:lnTo>
                  <a:lnTo>
                    <a:pt x="1645" y="673"/>
                  </a:lnTo>
                  <a:lnTo>
                    <a:pt x="1641" y="673"/>
                  </a:lnTo>
                  <a:lnTo>
                    <a:pt x="1637" y="673"/>
                  </a:lnTo>
                  <a:lnTo>
                    <a:pt x="1637" y="692"/>
                  </a:lnTo>
                  <a:lnTo>
                    <a:pt x="1637" y="712"/>
                  </a:lnTo>
                  <a:lnTo>
                    <a:pt x="1637" y="730"/>
                  </a:lnTo>
                  <a:lnTo>
                    <a:pt x="1637" y="750"/>
                  </a:lnTo>
                  <a:lnTo>
                    <a:pt x="1634" y="750"/>
                  </a:lnTo>
                  <a:lnTo>
                    <a:pt x="1629" y="750"/>
                  </a:lnTo>
                  <a:lnTo>
                    <a:pt x="1629" y="759"/>
                  </a:lnTo>
                  <a:lnTo>
                    <a:pt x="1629" y="769"/>
                  </a:lnTo>
                  <a:lnTo>
                    <a:pt x="1647" y="768"/>
                  </a:lnTo>
                  <a:lnTo>
                    <a:pt x="1664" y="766"/>
                  </a:lnTo>
                  <a:lnTo>
                    <a:pt x="1680" y="764"/>
                  </a:lnTo>
                  <a:lnTo>
                    <a:pt x="1698" y="762"/>
                  </a:lnTo>
                  <a:lnTo>
                    <a:pt x="1700" y="753"/>
                  </a:lnTo>
                  <a:lnTo>
                    <a:pt x="1701" y="745"/>
                  </a:lnTo>
                  <a:lnTo>
                    <a:pt x="1716" y="752"/>
                  </a:lnTo>
                  <a:lnTo>
                    <a:pt x="1728" y="761"/>
                  </a:lnTo>
                  <a:lnTo>
                    <a:pt x="1732" y="765"/>
                  </a:lnTo>
                  <a:lnTo>
                    <a:pt x="1735" y="771"/>
                  </a:lnTo>
                  <a:lnTo>
                    <a:pt x="1738" y="777"/>
                  </a:lnTo>
                  <a:lnTo>
                    <a:pt x="1740" y="786"/>
                  </a:lnTo>
                  <a:lnTo>
                    <a:pt x="1736" y="786"/>
                  </a:lnTo>
                  <a:lnTo>
                    <a:pt x="1732" y="786"/>
                  </a:lnTo>
                  <a:lnTo>
                    <a:pt x="1732" y="794"/>
                  </a:lnTo>
                  <a:lnTo>
                    <a:pt x="1732" y="801"/>
                  </a:lnTo>
                  <a:lnTo>
                    <a:pt x="1729" y="801"/>
                  </a:lnTo>
                  <a:lnTo>
                    <a:pt x="1725" y="801"/>
                  </a:lnTo>
                  <a:lnTo>
                    <a:pt x="1725" y="809"/>
                  </a:lnTo>
                  <a:lnTo>
                    <a:pt x="1725" y="817"/>
                  </a:lnTo>
                  <a:lnTo>
                    <a:pt x="1710" y="810"/>
                  </a:lnTo>
                  <a:lnTo>
                    <a:pt x="1697" y="804"/>
                  </a:lnTo>
                  <a:lnTo>
                    <a:pt x="1690" y="801"/>
                  </a:lnTo>
                  <a:lnTo>
                    <a:pt x="1682" y="799"/>
                  </a:lnTo>
                  <a:lnTo>
                    <a:pt x="1675" y="797"/>
                  </a:lnTo>
                  <a:lnTo>
                    <a:pt x="1667" y="797"/>
                  </a:lnTo>
                  <a:lnTo>
                    <a:pt x="1667" y="800"/>
                  </a:lnTo>
                  <a:lnTo>
                    <a:pt x="1667" y="805"/>
                  </a:lnTo>
                  <a:lnTo>
                    <a:pt x="1657" y="814"/>
                  </a:lnTo>
                  <a:lnTo>
                    <a:pt x="1651" y="820"/>
                  </a:lnTo>
                  <a:lnTo>
                    <a:pt x="1645" y="824"/>
                  </a:lnTo>
                  <a:lnTo>
                    <a:pt x="1637" y="829"/>
                  </a:lnTo>
                  <a:lnTo>
                    <a:pt x="1637" y="833"/>
                  </a:lnTo>
                  <a:lnTo>
                    <a:pt x="1637" y="837"/>
                  </a:lnTo>
                  <a:lnTo>
                    <a:pt x="1625" y="840"/>
                  </a:lnTo>
                  <a:lnTo>
                    <a:pt x="1614" y="846"/>
                  </a:lnTo>
                  <a:lnTo>
                    <a:pt x="1604" y="853"/>
                  </a:lnTo>
                  <a:lnTo>
                    <a:pt x="1596" y="860"/>
                  </a:lnTo>
                  <a:lnTo>
                    <a:pt x="1589" y="868"/>
                  </a:lnTo>
                  <a:lnTo>
                    <a:pt x="1584" y="879"/>
                  </a:lnTo>
                  <a:lnTo>
                    <a:pt x="1580" y="889"/>
                  </a:lnTo>
                  <a:lnTo>
                    <a:pt x="1576" y="901"/>
                  </a:lnTo>
                  <a:lnTo>
                    <a:pt x="1583" y="903"/>
                  </a:lnTo>
                  <a:lnTo>
                    <a:pt x="1590" y="905"/>
                  </a:lnTo>
                  <a:lnTo>
                    <a:pt x="1592" y="908"/>
                  </a:lnTo>
                  <a:lnTo>
                    <a:pt x="1594" y="913"/>
                  </a:lnTo>
                  <a:lnTo>
                    <a:pt x="1582" y="913"/>
                  </a:lnTo>
                  <a:lnTo>
                    <a:pt x="1570" y="913"/>
                  </a:lnTo>
                  <a:lnTo>
                    <a:pt x="1570" y="916"/>
                  </a:lnTo>
                  <a:lnTo>
                    <a:pt x="1570" y="921"/>
                  </a:lnTo>
                  <a:lnTo>
                    <a:pt x="1565" y="921"/>
                  </a:lnTo>
                  <a:lnTo>
                    <a:pt x="1561" y="921"/>
                  </a:lnTo>
                  <a:lnTo>
                    <a:pt x="1560" y="935"/>
                  </a:lnTo>
                  <a:lnTo>
                    <a:pt x="1558" y="948"/>
                  </a:lnTo>
                  <a:lnTo>
                    <a:pt x="1556" y="963"/>
                  </a:lnTo>
                  <a:lnTo>
                    <a:pt x="1555" y="977"/>
                  </a:lnTo>
                  <a:lnTo>
                    <a:pt x="1529" y="979"/>
                  </a:lnTo>
                  <a:lnTo>
                    <a:pt x="1504" y="980"/>
                  </a:lnTo>
                  <a:lnTo>
                    <a:pt x="1479" y="982"/>
                  </a:lnTo>
                  <a:lnTo>
                    <a:pt x="1455" y="985"/>
                  </a:lnTo>
                  <a:lnTo>
                    <a:pt x="1452" y="998"/>
                  </a:lnTo>
                  <a:lnTo>
                    <a:pt x="1448" y="1012"/>
                  </a:lnTo>
                  <a:lnTo>
                    <a:pt x="1445" y="1026"/>
                  </a:lnTo>
                  <a:lnTo>
                    <a:pt x="1442" y="1041"/>
                  </a:lnTo>
                  <a:lnTo>
                    <a:pt x="1435" y="1043"/>
                  </a:lnTo>
                  <a:lnTo>
                    <a:pt x="1430" y="1044"/>
                  </a:lnTo>
                  <a:lnTo>
                    <a:pt x="1430" y="1048"/>
                  </a:lnTo>
                  <a:lnTo>
                    <a:pt x="1430" y="1052"/>
                  </a:lnTo>
                  <a:lnTo>
                    <a:pt x="1425" y="1052"/>
                  </a:lnTo>
                  <a:lnTo>
                    <a:pt x="1422" y="1052"/>
                  </a:lnTo>
                  <a:lnTo>
                    <a:pt x="1422" y="1063"/>
                  </a:lnTo>
                  <a:lnTo>
                    <a:pt x="1422" y="1076"/>
                  </a:lnTo>
                  <a:lnTo>
                    <a:pt x="1416" y="1074"/>
                  </a:lnTo>
                  <a:lnTo>
                    <a:pt x="1411" y="1072"/>
                  </a:lnTo>
                  <a:lnTo>
                    <a:pt x="1403" y="1072"/>
                  </a:lnTo>
                  <a:lnTo>
                    <a:pt x="1392" y="1072"/>
                  </a:lnTo>
                  <a:lnTo>
                    <a:pt x="1387" y="1082"/>
                  </a:lnTo>
                  <a:lnTo>
                    <a:pt x="1383" y="1091"/>
                  </a:lnTo>
                  <a:lnTo>
                    <a:pt x="1381" y="1101"/>
                  </a:lnTo>
                  <a:lnTo>
                    <a:pt x="1378" y="1112"/>
                  </a:lnTo>
                  <a:lnTo>
                    <a:pt x="1374" y="1112"/>
                  </a:lnTo>
                  <a:lnTo>
                    <a:pt x="1370" y="1112"/>
                  </a:lnTo>
                  <a:lnTo>
                    <a:pt x="1370" y="1116"/>
                  </a:lnTo>
                  <a:lnTo>
                    <a:pt x="1370" y="1120"/>
                  </a:lnTo>
                  <a:lnTo>
                    <a:pt x="1366" y="1120"/>
                  </a:lnTo>
                  <a:lnTo>
                    <a:pt x="1362" y="1120"/>
                  </a:lnTo>
                  <a:lnTo>
                    <a:pt x="1362" y="1124"/>
                  </a:lnTo>
                  <a:lnTo>
                    <a:pt x="1362" y="1128"/>
                  </a:lnTo>
                  <a:lnTo>
                    <a:pt x="1354" y="1128"/>
                  </a:lnTo>
                  <a:lnTo>
                    <a:pt x="1346" y="1128"/>
                  </a:lnTo>
                  <a:lnTo>
                    <a:pt x="1346" y="1132"/>
                  </a:lnTo>
                  <a:lnTo>
                    <a:pt x="1346" y="1136"/>
                  </a:lnTo>
                  <a:lnTo>
                    <a:pt x="1342" y="1136"/>
                  </a:lnTo>
                  <a:lnTo>
                    <a:pt x="1338" y="1136"/>
                  </a:lnTo>
                  <a:lnTo>
                    <a:pt x="1341" y="1151"/>
                  </a:lnTo>
                  <a:lnTo>
                    <a:pt x="1345" y="1164"/>
                  </a:lnTo>
                  <a:lnTo>
                    <a:pt x="1350" y="1177"/>
                  </a:lnTo>
                  <a:lnTo>
                    <a:pt x="1355" y="1192"/>
                  </a:lnTo>
                  <a:lnTo>
                    <a:pt x="1359" y="1192"/>
                  </a:lnTo>
                  <a:lnTo>
                    <a:pt x="1362" y="1192"/>
                  </a:lnTo>
                  <a:lnTo>
                    <a:pt x="1360" y="1195"/>
                  </a:lnTo>
                  <a:lnTo>
                    <a:pt x="1359" y="1198"/>
                  </a:lnTo>
                  <a:lnTo>
                    <a:pt x="1354" y="1196"/>
                  </a:lnTo>
                  <a:lnTo>
                    <a:pt x="1348" y="1196"/>
                  </a:lnTo>
                  <a:lnTo>
                    <a:pt x="1347" y="1191"/>
                  </a:lnTo>
                  <a:lnTo>
                    <a:pt x="1346" y="1188"/>
                  </a:lnTo>
                  <a:lnTo>
                    <a:pt x="1338" y="1188"/>
                  </a:lnTo>
                  <a:lnTo>
                    <a:pt x="1331" y="1188"/>
                  </a:lnTo>
                  <a:lnTo>
                    <a:pt x="1331" y="1184"/>
                  </a:lnTo>
                  <a:lnTo>
                    <a:pt x="1331" y="1181"/>
                  </a:lnTo>
                  <a:lnTo>
                    <a:pt x="1327" y="1181"/>
                  </a:lnTo>
                  <a:lnTo>
                    <a:pt x="1322" y="1181"/>
                  </a:lnTo>
                  <a:lnTo>
                    <a:pt x="1308" y="1165"/>
                  </a:lnTo>
                  <a:lnTo>
                    <a:pt x="1291" y="1148"/>
                  </a:lnTo>
                  <a:lnTo>
                    <a:pt x="1283" y="1140"/>
                  </a:lnTo>
                  <a:lnTo>
                    <a:pt x="1275" y="1132"/>
                  </a:lnTo>
                  <a:lnTo>
                    <a:pt x="1269" y="1123"/>
                  </a:lnTo>
                  <a:lnTo>
                    <a:pt x="1263" y="1114"/>
                  </a:lnTo>
                  <a:lnTo>
                    <a:pt x="1248" y="1115"/>
                  </a:lnTo>
                  <a:lnTo>
                    <a:pt x="1238" y="1116"/>
                  </a:lnTo>
                  <a:lnTo>
                    <a:pt x="1233" y="1117"/>
                  </a:lnTo>
                  <a:lnTo>
                    <a:pt x="1227" y="1120"/>
                  </a:lnTo>
                  <a:lnTo>
                    <a:pt x="1227" y="1116"/>
                  </a:lnTo>
                  <a:lnTo>
                    <a:pt x="1227" y="1112"/>
                  </a:lnTo>
                  <a:lnTo>
                    <a:pt x="1219" y="1114"/>
                  </a:lnTo>
                  <a:lnTo>
                    <a:pt x="1211" y="1116"/>
                  </a:lnTo>
                  <a:lnTo>
                    <a:pt x="1204" y="1120"/>
                  </a:lnTo>
                  <a:lnTo>
                    <a:pt x="1191" y="1128"/>
                  </a:lnTo>
                  <a:lnTo>
                    <a:pt x="1191" y="1132"/>
                  </a:lnTo>
                  <a:lnTo>
                    <a:pt x="1191" y="1136"/>
                  </a:lnTo>
                  <a:lnTo>
                    <a:pt x="1187" y="1136"/>
                  </a:lnTo>
                  <a:lnTo>
                    <a:pt x="1182" y="1136"/>
                  </a:lnTo>
                  <a:lnTo>
                    <a:pt x="1182" y="1140"/>
                  </a:lnTo>
                  <a:lnTo>
                    <a:pt x="1182" y="1144"/>
                  </a:lnTo>
                  <a:lnTo>
                    <a:pt x="1168" y="1145"/>
                  </a:lnTo>
                  <a:lnTo>
                    <a:pt x="1153" y="1146"/>
                  </a:lnTo>
                  <a:lnTo>
                    <a:pt x="1151" y="1157"/>
                  </a:lnTo>
                  <a:lnTo>
                    <a:pt x="1149" y="1167"/>
                  </a:lnTo>
                  <a:lnTo>
                    <a:pt x="1148" y="1176"/>
                  </a:lnTo>
                  <a:lnTo>
                    <a:pt x="1147" y="1188"/>
                  </a:lnTo>
                  <a:lnTo>
                    <a:pt x="1135" y="1193"/>
                  </a:lnTo>
                  <a:lnTo>
                    <a:pt x="1122" y="1197"/>
                  </a:lnTo>
                  <a:lnTo>
                    <a:pt x="1110" y="1199"/>
                  </a:lnTo>
                  <a:lnTo>
                    <a:pt x="1097" y="1201"/>
                  </a:lnTo>
                  <a:lnTo>
                    <a:pt x="1084" y="1203"/>
                  </a:lnTo>
                  <a:lnTo>
                    <a:pt x="1070" y="1206"/>
                  </a:lnTo>
                  <a:lnTo>
                    <a:pt x="1058" y="1210"/>
                  </a:lnTo>
                  <a:lnTo>
                    <a:pt x="1045" y="1216"/>
                  </a:lnTo>
                  <a:lnTo>
                    <a:pt x="1045" y="1220"/>
                  </a:lnTo>
                  <a:lnTo>
                    <a:pt x="1045" y="1223"/>
                  </a:lnTo>
                  <a:lnTo>
                    <a:pt x="1035" y="1223"/>
                  </a:lnTo>
                  <a:lnTo>
                    <a:pt x="1028" y="1223"/>
                  </a:lnTo>
                  <a:lnTo>
                    <a:pt x="1028" y="1227"/>
                  </a:lnTo>
                  <a:lnTo>
                    <a:pt x="1028" y="1231"/>
                  </a:lnTo>
                  <a:lnTo>
                    <a:pt x="1024" y="1231"/>
                  </a:lnTo>
                  <a:lnTo>
                    <a:pt x="1021" y="1231"/>
                  </a:lnTo>
                  <a:lnTo>
                    <a:pt x="1021" y="1239"/>
                  </a:lnTo>
                  <a:lnTo>
                    <a:pt x="1021" y="1247"/>
                  </a:lnTo>
                  <a:lnTo>
                    <a:pt x="1016" y="1247"/>
                  </a:lnTo>
                  <a:lnTo>
                    <a:pt x="1012" y="1247"/>
                  </a:lnTo>
                  <a:lnTo>
                    <a:pt x="1012" y="1251"/>
                  </a:lnTo>
                  <a:lnTo>
                    <a:pt x="1012" y="1255"/>
                  </a:lnTo>
                  <a:lnTo>
                    <a:pt x="1007" y="1256"/>
                  </a:lnTo>
                  <a:lnTo>
                    <a:pt x="1002" y="1258"/>
                  </a:lnTo>
                  <a:lnTo>
                    <a:pt x="1001" y="1263"/>
                  </a:lnTo>
                  <a:lnTo>
                    <a:pt x="1000" y="1268"/>
                  </a:lnTo>
                  <a:lnTo>
                    <a:pt x="993" y="1268"/>
                  </a:lnTo>
                  <a:lnTo>
                    <a:pt x="985" y="1270"/>
                  </a:lnTo>
                  <a:lnTo>
                    <a:pt x="978" y="1272"/>
                  </a:lnTo>
                  <a:lnTo>
                    <a:pt x="971" y="1274"/>
                  </a:lnTo>
                  <a:lnTo>
                    <a:pt x="957" y="1281"/>
                  </a:lnTo>
                  <a:lnTo>
                    <a:pt x="944" y="1288"/>
                  </a:lnTo>
                  <a:lnTo>
                    <a:pt x="930" y="1297"/>
                  </a:lnTo>
                  <a:lnTo>
                    <a:pt x="917" y="1304"/>
                  </a:lnTo>
                  <a:lnTo>
                    <a:pt x="910" y="1306"/>
                  </a:lnTo>
                  <a:lnTo>
                    <a:pt x="902" y="1308"/>
                  </a:lnTo>
                  <a:lnTo>
                    <a:pt x="894" y="1310"/>
                  </a:lnTo>
                  <a:lnTo>
                    <a:pt x="887" y="1310"/>
                  </a:lnTo>
                  <a:lnTo>
                    <a:pt x="883" y="1307"/>
                  </a:lnTo>
                  <a:lnTo>
                    <a:pt x="880" y="1305"/>
                  </a:lnTo>
                  <a:lnTo>
                    <a:pt x="877" y="1303"/>
                  </a:lnTo>
                  <a:lnTo>
                    <a:pt x="873" y="1302"/>
                  </a:lnTo>
                  <a:lnTo>
                    <a:pt x="866" y="1301"/>
                  </a:lnTo>
                  <a:lnTo>
                    <a:pt x="857" y="1300"/>
                  </a:lnTo>
                  <a:lnTo>
                    <a:pt x="857" y="1295"/>
                  </a:lnTo>
                  <a:lnTo>
                    <a:pt x="857" y="1292"/>
                  </a:lnTo>
                  <a:lnTo>
                    <a:pt x="852" y="1292"/>
                  </a:lnTo>
                  <a:lnTo>
                    <a:pt x="849" y="1292"/>
                  </a:lnTo>
                  <a:lnTo>
                    <a:pt x="849" y="1286"/>
                  </a:lnTo>
                  <a:lnTo>
                    <a:pt x="849" y="1283"/>
                  </a:lnTo>
                  <a:lnTo>
                    <a:pt x="844" y="1283"/>
                  </a:lnTo>
                  <a:lnTo>
                    <a:pt x="841" y="1283"/>
                  </a:lnTo>
                  <a:lnTo>
                    <a:pt x="841" y="1279"/>
                  </a:lnTo>
                  <a:lnTo>
                    <a:pt x="841" y="1276"/>
                  </a:lnTo>
                  <a:lnTo>
                    <a:pt x="830" y="1273"/>
                  </a:lnTo>
                  <a:lnTo>
                    <a:pt x="823" y="1271"/>
                  </a:lnTo>
                  <a:lnTo>
                    <a:pt x="820" y="1271"/>
                  </a:lnTo>
                  <a:lnTo>
                    <a:pt x="815" y="1272"/>
                  </a:lnTo>
                  <a:lnTo>
                    <a:pt x="811" y="1273"/>
                  </a:lnTo>
                  <a:lnTo>
                    <a:pt x="805" y="1276"/>
                  </a:lnTo>
                  <a:lnTo>
                    <a:pt x="805" y="1283"/>
                  </a:lnTo>
                  <a:lnTo>
                    <a:pt x="805" y="1292"/>
                  </a:lnTo>
                  <a:lnTo>
                    <a:pt x="801" y="1292"/>
                  </a:lnTo>
                  <a:lnTo>
                    <a:pt x="797" y="1292"/>
                  </a:lnTo>
                  <a:lnTo>
                    <a:pt x="796" y="1301"/>
                  </a:lnTo>
                  <a:lnTo>
                    <a:pt x="794" y="1311"/>
                  </a:lnTo>
                  <a:lnTo>
                    <a:pt x="788" y="1311"/>
                  </a:lnTo>
                  <a:lnTo>
                    <a:pt x="785" y="1311"/>
                  </a:lnTo>
                  <a:lnTo>
                    <a:pt x="784" y="1319"/>
                  </a:lnTo>
                  <a:lnTo>
                    <a:pt x="783" y="1325"/>
                  </a:lnTo>
                  <a:lnTo>
                    <a:pt x="780" y="1330"/>
                  </a:lnTo>
                  <a:lnTo>
                    <a:pt x="777" y="1334"/>
                  </a:lnTo>
                  <a:lnTo>
                    <a:pt x="772" y="1337"/>
                  </a:lnTo>
                  <a:lnTo>
                    <a:pt x="767" y="1339"/>
                  </a:lnTo>
                  <a:lnTo>
                    <a:pt x="760" y="1341"/>
                  </a:lnTo>
                  <a:lnTo>
                    <a:pt x="753" y="1342"/>
                  </a:lnTo>
                  <a:lnTo>
                    <a:pt x="753" y="1347"/>
                  </a:lnTo>
                  <a:lnTo>
                    <a:pt x="753" y="1351"/>
                  </a:lnTo>
                  <a:lnTo>
                    <a:pt x="742" y="1351"/>
                  </a:lnTo>
                  <a:lnTo>
                    <a:pt x="732" y="135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296" name="Freeform 239">
              <a:extLst>
                <a:ext uri="{FF2B5EF4-FFF2-40B4-BE49-F238E27FC236}">
                  <a16:creationId xmlns:a16="http://schemas.microsoft.com/office/drawing/2014/main" id="{3394826D-0F67-4E0A-889F-CDF19147B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9386" y="4830936"/>
              <a:ext cx="842175" cy="659011"/>
            </a:xfrm>
            <a:custGeom>
              <a:avLst/>
              <a:gdLst>
                <a:gd name="T0" fmla="*/ 2147483646 w 2067"/>
                <a:gd name="T1" fmla="*/ 2147483646 h 1640"/>
                <a:gd name="T2" fmla="*/ 2147483646 w 2067"/>
                <a:gd name="T3" fmla="*/ 2147483646 h 1640"/>
                <a:gd name="T4" fmla="*/ 2147483646 w 2067"/>
                <a:gd name="T5" fmla="*/ 2147483646 h 1640"/>
                <a:gd name="T6" fmla="*/ 2147483646 w 2067"/>
                <a:gd name="T7" fmla="*/ 2147483646 h 1640"/>
                <a:gd name="T8" fmla="*/ 2147483646 w 2067"/>
                <a:gd name="T9" fmla="*/ 2147483646 h 1640"/>
                <a:gd name="T10" fmla="*/ 2147483646 w 2067"/>
                <a:gd name="T11" fmla="*/ 2147483646 h 1640"/>
                <a:gd name="T12" fmla="*/ 2147483646 w 2067"/>
                <a:gd name="T13" fmla="*/ 2147483646 h 1640"/>
                <a:gd name="T14" fmla="*/ 2147483646 w 2067"/>
                <a:gd name="T15" fmla="*/ 2147483646 h 1640"/>
                <a:gd name="T16" fmla="*/ 2147483646 w 2067"/>
                <a:gd name="T17" fmla="*/ 2147483646 h 1640"/>
                <a:gd name="T18" fmla="*/ 2147483646 w 2067"/>
                <a:gd name="T19" fmla="*/ 2147483646 h 1640"/>
                <a:gd name="T20" fmla="*/ 2147483646 w 2067"/>
                <a:gd name="T21" fmla="*/ 2147483646 h 1640"/>
                <a:gd name="T22" fmla="*/ 2147483646 w 2067"/>
                <a:gd name="T23" fmla="*/ 2147483646 h 1640"/>
                <a:gd name="T24" fmla="*/ 2147483646 w 2067"/>
                <a:gd name="T25" fmla="*/ 2147483646 h 1640"/>
                <a:gd name="T26" fmla="*/ 2147483646 w 2067"/>
                <a:gd name="T27" fmla="*/ 2147483646 h 1640"/>
                <a:gd name="T28" fmla="*/ 2147483646 w 2067"/>
                <a:gd name="T29" fmla="*/ 2147483646 h 1640"/>
                <a:gd name="T30" fmla="*/ 2147483646 w 2067"/>
                <a:gd name="T31" fmla="*/ 2147483646 h 1640"/>
                <a:gd name="T32" fmla="*/ 2147483646 w 2067"/>
                <a:gd name="T33" fmla="*/ 2147483646 h 1640"/>
                <a:gd name="T34" fmla="*/ 2147483646 w 2067"/>
                <a:gd name="T35" fmla="*/ 2147483646 h 1640"/>
                <a:gd name="T36" fmla="*/ 2147483646 w 2067"/>
                <a:gd name="T37" fmla="*/ 2147483646 h 1640"/>
                <a:gd name="T38" fmla="*/ 2147483646 w 2067"/>
                <a:gd name="T39" fmla="*/ 2147483646 h 1640"/>
                <a:gd name="T40" fmla="*/ 2147483646 w 2067"/>
                <a:gd name="T41" fmla="*/ 2147483646 h 1640"/>
                <a:gd name="T42" fmla="*/ 2147483646 w 2067"/>
                <a:gd name="T43" fmla="*/ 2147483646 h 1640"/>
                <a:gd name="T44" fmla="*/ 2147483646 w 2067"/>
                <a:gd name="T45" fmla="*/ 2147483646 h 1640"/>
                <a:gd name="T46" fmla="*/ 2147483646 w 2067"/>
                <a:gd name="T47" fmla="*/ 2147483646 h 1640"/>
                <a:gd name="T48" fmla="*/ 2147483646 w 2067"/>
                <a:gd name="T49" fmla="*/ 2147483646 h 1640"/>
                <a:gd name="T50" fmla="*/ 2147483646 w 2067"/>
                <a:gd name="T51" fmla="*/ 2147483646 h 1640"/>
                <a:gd name="T52" fmla="*/ 2147483646 w 2067"/>
                <a:gd name="T53" fmla="*/ 2147483646 h 1640"/>
                <a:gd name="T54" fmla="*/ 2147483646 w 2067"/>
                <a:gd name="T55" fmla="*/ 2147483646 h 1640"/>
                <a:gd name="T56" fmla="*/ 2147483646 w 2067"/>
                <a:gd name="T57" fmla="*/ 2147483646 h 1640"/>
                <a:gd name="T58" fmla="*/ 2147483646 w 2067"/>
                <a:gd name="T59" fmla="*/ 2147483646 h 1640"/>
                <a:gd name="T60" fmla="*/ 2147483646 w 2067"/>
                <a:gd name="T61" fmla="*/ 2147483646 h 1640"/>
                <a:gd name="T62" fmla="*/ 2147483646 w 2067"/>
                <a:gd name="T63" fmla="*/ 2147483646 h 1640"/>
                <a:gd name="T64" fmla="*/ 2147483646 w 2067"/>
                <a:gd name="T65" fmla="*/ 2147483646 h 1640"/>
                <a:gd name="T66" fmla="*/ 2147483646 w 2067"/>
                <a:gd name="T67" fmla="*/ 2147483646 h 1640"/>
                <a:gd name="T68" fmla="*/ 2147483646 w 2067"/>
                <a:gd name="T69" fmla="*/ 2147483646 h 1640"/>
                <a:gd name="T70" fmla="*/ 2147483646 w 2067"/>
                <a:gd name="T71" fmla="*/ 2147483646 h 1640"/>
                <a:gd name="T72" fmla="*/ 2147483646 w 2067"/>
                <a:gd name="T73" fmla="*/ 2147483646 h 1640"/>
                <a:gd name="T74" fmla="*/ 2147483646 w 2067"/>
                <a:gd name="T75" fmla="*/ 2147483646 h 1640"/>
                <a:gd name="T76" fmla="*/ 2147483646 w 2067"/>
                <a:gd name="T77" fmla="*/ 2147483646 h 1640"/>
                <a:gd name="T78" fmla="*/ 2147483646 w 2067"/>
                <a:gd name="T79" fmla="*/ 2147483646 h 1640"/>
                <a:gd name="T80" fmla="*/ 2147483646 w 2067"/>
                <a:gd name="T81" fmla="*/ 2147483646 h 1640"/>
                <a:gd name="T82" fmla="*/ 2147483646 w 2067"/>
                <a:gd name="T83" fmla="*/ 2147483646 h 1640"/>
                <a:gd name="T84" fmla="*/ 2147483646 w 2067"/>
                <a:gd name="T85" fmla="*/ 2147483646 h 1640"/>
                <a:gd name="T86" fmla="*/ 2147483646 w 2067"/>
                <a:gd name="T87" fmla="*/ 2147483646 h 1640"/>
                <a:gd name="T88" fmla="*/ 2147483646 w 2067"/>
                <a:gd name="T89" fmla="*/ 2147483646 h 1640"/>
                <a:gd name="T90" fmla="*/ 2147483646 w 2067"/>
                <a:gd name="T91" fmla="*/ 2147483646 h 1640"/>
                <a:gd name="T92" fmla="*/ 2147483646 w 2067"/>
                <a:gd name="T93" fmla="*/ 2147483646 h 1640"/>
                <a:gd name="T94" fmla="*/ 2147483646 w 2067"/>
                <a:gd name="T95" fmla="*/ 2147483646 h 1640"/>
                <a:gd name="T96" fmla="*/ 2147483646 w 2067"/>
                <a:gd name="T97" fmla="*/ 2147483646 h 1640"/>
                <a:gd name="T98" fmla="*/ 2147483646 w 2067"/>
                <a:gd name="T99" fmla="*/ 2147483646 h 1640"/>
                <a:gd name="T100" fmla="*/ 2147483646 w 2067"/>
                <a:gd name="T101" fmla="*/ 2147483646 h 1640"/>
                <a:gd name="T102" fmla="*/ 2147483646 w 2067"/>
                <a:gd name="T103" fmla="*/ 2147483646 h 1640"/>
                <a:gd name="T104" fmla="*/ 2147483646 w 2067"/>
                <a:gd name="T105" fmla="*/ 2147483646 h 1640"/>
                <a:gd name="T106" fmla="*/ 2147483646 w 2067"/>
                <a:gd name="T107" fmla="*/ 2147483646 h 1640"/>
                <a:gd name="T108" fmla="*/ 2147483646 w 2067"/>
                <a:gd name="T109" fmla="*/ 2147483646 h 1640"/>
                <a:gd name="T110" fmla="*/ 2147483646 w 2067"/>
                <a:gd name="T111" fmla="*/ 2147483646 h 1640"/>
                <a:gd name="T112" fmla="*/ 2147483646 w 2067"/>
                <a:gd name="T113" fmla="*/ 2147483646 h 1640"/>
                <a:gd name="T114" fmla="*/ 2147483646 w 2067"/>
                <a:gd name="T115" fmla="*/ 2147483646 h 1640"/>
                <a:gd name="T116" fmla="*/ 2147483646 w 2067"/>
                <a:gd name="T117" fmla="*/ 2147483646 h 1640"/>
                <a:gd name="T118" fmla="*/ 2147483646 w 2067"/>
                <a:gd name="T119" fmla="*/ 2147483646 h 1640"/>
                <a:gd name="T120" fmla="*/ 2147483646 w 2067"/>
                <a:gd name="T121" fmla="*/ 2147483646 h 1640"/>
                <a:gd name="T122" fmla="*/ 2147483646 w 2067"/>
                <a:gd name="T123" fmla="*/ 2147483646 h 1640"/>
                <a:gd name="T124" fmla="*/ 2147483646 w 2067"/>
                <a:gd name="T125" fmla="*/ 2147483646 h 164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067"/>
                <a:gd name="T190" fmla="*/ 0 h 1640"/>
                <a:gd name="T191" fmla="*/ 2067 w 2067"/>
                <a:gd name="T192" fmla="*/ 1640 h 164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067" h="1640">
                  <a:moveTo>
                    <a:pt x="784" y="1533"/>
                  </a:moveTo>
                  <a:lnTo>
                    <a:pt x="784" y="1530"/>
                  </a:lnTo>
                  <a:lnTo>
                    <a:pt x="784" y="1528"/>
                  </a:lnTo>
                  <a:lnTo>
                    <a:pt x="772" y="1528"/>
                  </a:lnTo>
                  <a:lnTo>
                    <a:pt x="759" y="1528"/>
                  </a:lnTo>
                  <a:lnTo>
                    <a:pt x="748" y="1528"/>
                  </a:lnTo>
                  <a:lnTo>
                    <a:pt x="736" y="1528"/>
                  </a:lnTo>
                  <a:lnTo>
                    <a:pt x="736" y="1514"/>
                  </a:lnTo>
                  <a:lnTo>
                    <a:pt x="736" y="1500"/>
                  </a:lnTo>
                  <a:lnTo>
                    <a:pt x="732" y="1500"/>
                  </a:lnTo>
                  <a:lnTo>
                    <a:pt x="729" y="1500"/>
                  </a:lnTo>
                  <a:lnTo>
                    <a:pt x="724" y="1488"/>
                  </a:lnTo>
                  <a:lnTo>
                    <a:pt x="718" y="1474"/>
                  </a:lnTo>
                  <a:lnTo>
                    <a:pt x="712" y="1462"/>
                  </a:lnTo>
                  <a:lnTo>
                    <a:pt x="705" y="1450"/>
                  </a:lnTo>
                  <a:lnTo>
                    <a:pt x="698" y="1438"/>
                  </a:lnTo>
                  <a:lnTo>
                    <a:pt x="692" y="1426"/>
                  </a:lnTo>
                  <a:lnTo>
                    <a:pt x="686" y="1413"/>
                  </a:lnTo>
                  <a:lnTo>
                    <a:pt x="681" y="1401"/>
                  </a:lnTo>
                  <a:lnTo>
                    <a:pt x="667" y="1392"/>
                  </a:lnTo>
                  <a:lnTo>
                    <a:pt x="645" y="1380"/>
                  </a:lnTo>
                  <a:lnTo>
                    <a:pt x="633" y="1374"/>
                  </a:lnTo>
                  <a:lnTo>
                    <a:pt x="622" y="1367"/>
                  </a:lnTo>
                  <a:lnTo>
                    <a:pt x="613" y="1363"/>
                  </a:lnTo>
                  <a:lnTo>
                    <a:pt x="607" y="1362"/>
                  </a:lnTo>
                  <a:lnTo>
                    <a:pt x="592" y="1377"/>
                  </a:lnTo>
                  <a:lnTo>
                    <a:pt x="580" y="1388"/>
                  </a:lnTo>
                  <a:lnTo>
                    <a:pt x="576" y="1393"/>
                  </a:lnTo>
                  <a:lnTo>
                    <a:pt x="573" y="1398"/>
                  </a:lnTo>
                  <a:lnTo>
                    <a:pt x="569" y="1403"/>
                  </a:lnTo>
                  <a:lnTo>
                    <a:pt x="567" y="1407"/>
                  </a:lnTo>
                  <a:lnTo>
                    <a:pt x="566" y="1411"/>
                  </a:lnTo>
                  <a:lnTo>
                    <a:pt x="566" y="1415"/>
                  </a:lnTo>
                  <a:lnTo>
                    <a:pt x="567" y="1420"/>
                  </a:lnTo>
                  <a:lnTo>
                    <a:pt x="569" y="1426"/>
                  </a:lnTo>
                  <a:lnTo>
                    <a:pt x="576" y="1439"/>
                  </a:lnTo>
                  <a:lnTo>
                    <a:pt x="585" y="1457"/>
                  </a:lnTo>
                  <a:lnTo>
                    <a:pt x="588" y="1465"/>
                  </a:lnTo>
                  <a:lnTo>
                    <a:pt x="591" y="1474"/>
                  </a:lnTo>
                  <a:lnTo>
                    <a:pt x="594" y="1484"/>
                  </a:lnTo>
                  <a:lnTo>
                    <a:pt x="597" y="1492"/>
                  </a:lnTo>
                  <a:lnTo>
                    <a:pt x="565" y="1489"/>
                  </a:lnTo>
                  <a:lnTo>
                    <a:pt x="541" y="1486"/>
                  </a:lnTo>
                  <a:lnTo>
                    <a:pt x="522" y="1484"/>
                  </a:lnTo>
                  <a:lnTo>
                    <a:pt x="505" y="1483"/>
                  </a:lnTo>
                  <a:lnTo>
                    <a:pt x="490" y="1482"/>
                  </a:lnTo>
                  <a:lnTo>
                    <a:pt x="473" y="1482"/>
                  </a:lnTo>
                  <a:lnTo>
                    <a:pt x="453" y="1481"/>
                  </a:lnTo>
                  <a:lnTo>
                    <a:pt x="429" y="1481"/>
                  </a:lnTo>
                  <a:lnTo>
                    <a:pt x="427" y="1490"/>
                  </a:lnTo>
                  <a:lnTo>
                    <a:pt x="425" y="1500"/>
                  </a:lnTo>
                  <a:lnTo>
                    <a:pt x="416" y="1501"/>
                  </a:lnTo>
                  <a:lnTo>
                    <a:pt x="406" y="1501"/>
                  </a:lnTo>
                  <a:lnTo>
                    <a:pt x="396" y="1502"/>
                  </a:lnTo>
                  <a:lnTo>
                    <a:pt x="386" y="1503"/>
                  </a:lnTo>
                  <a:lnTo>
                    <a:pt x="390" y="1467"/>
                  </a:lnTo>
                  <a:lnTo>
                    <a:pt x="395" y="1430"/>
                  </a:lnTo>
                  <a:lnTo>
                    <a:pt x="401" y="1392"/>
                  </a:lnTo>
                  <a:lnTo>
                    <a:pt x="408" y="1355"/>
                  </a:lnTo>
                  <a:lnTo>
                    <a:pt x="413" y="1318"/>
                  </a:lnTo>
                  <a:lnTo>
                    <a:pt x="417" y="1280"/>
                  </a:lnTo>
                  <a:lnTo>
                    <a:pt x="418" y="1262"/>
                  </a:lnTo>
                  <a:lnTo>
                    <a:pt x="419" y="1243"/>
                  </a:lnTo>
                  <a:lnTo>
                    <a:pt x="419" y="1224"/>
                  </a:lnTo>
                  <a:lnTo>
                    <a:pt x="419" y="1207"/>
                  </a:lnTo>
                  <a:lnTo>
                    <a:pt x="401" y="1202"/>
                  </a:lnTo>
                  <a:lnTo>
                    <a:pt x="385" y="1196"/>
                  </a:lnTo>
                  <a:lnTo>
                    <a:pt x="367" y="1192"/>
                  </a:lnTo>
                  <a:lnTo>
                    <a:pt x="351" y="1188"/>
                  </a:lnTo>
                  <a:lnTo>
                    <a:pt x="345" y="1175"/>
                  </a:lnTo>
                  <a:lnTo>
                    <a:pt x="340" y="1161"/>
                  </a:lnTo>
                  <a:lnTo>
                    <a:pt x="360" y="1151"/>
                  </a:lnTo>
                  <a:lnTo>
                    <a:pt x="380" y="1140"/>
                  </a:lnTo>
                  <a:lnTo>
                    <a:pt x="399" y="1131"/>
                  </a:lnTo>
                  <a:lnTo>
                    <a:pt x="419" y="1121"/>
                  </a:lnTo>
                  <a:lnTo>
                    <a:pt x="420" y="1111"/>
                  </a:lnTo>
                  <a:lnTo>
                    <a:pt x="420" y="1104"/>
                  </a:lnTo>
                  <a:lnTo>
                    <a:pt x="418" y="1096"/>
                  </a:lnTo>
                  <a:lnTo>
                    <a:pt x="414" y="1082"/>
                  </a:lnTo>
                  <a:lnTo>
                    <a:pt x="406" y="1079"/>
                  </a:lnTo>
                  <a:lnTo>
                    <a:pt x="399" y="1075"/>
                  </a:lnTo>
                  <a:lnTo>
                    <a:pt x="394" y="1072"/>
                  </a:lnTo>
                  <a:lnTo>
                    <a:pt x="389" y="1068"/>
                  </a:lnTo>
                  <a:lnTo>
                    <a:pt x="381" y="1058"/>
                  </a:lnTo>
                  <a:lnTo>
                    <a:pt x="370" y="1050"/>
                  </a:lnTo>
                  <a:lnTo>
                    <a:pt x="362" y="1058"/>
                  </a:lnTo>
                  <a:lnTo>
                    <a:pt x="355" y="1067"/>
                  </a:lnTo>
                  <a:lnTo>
                    <a:pt x="348" y="1075"/>
                  </a:lnTo>
                  <a:lnTo>
                    <a:pt x="338" y="1082"/>
                  </a:lnTo>
                  <a:lnTo>
                    <a:pt x="329" y="1082"/>
                  </a:lnTo>
                  <a:lnTo>
                    <a:pt x="319" y="1082"/>
                  </a:lnTo>
                  <a:lnTo>
                    <a:pt x="309" y="1083"/>
                  </a:lnTo>
                  <a:lnTo>
                    <a:pt x="300" y="1083"/>
                  </a:lnTo>
                  <a:lnTo>
                    <a:pt x="295" y="1095"/>
                  </a:lnTo>
                  <a:lnTo>
                    <a:pt x="289" y="1105"/>
                  </a:lnTo>
                  <a:lnTo>
                    <a:pt x="284" y="1113"/>
                  </a:lnTo>
                  <a:lnTo>
                    <a:pt x="279" y="1121"/>
                  </a:lnTo>
                  <a:lnTo>
                    <a:pt x="274" y="1127"/>
                  </a:lnTo>
                  <a:lnTo>
                    <a:pt x="268" y="1132"/>
                  </a:lnTo>
                  <a:lnTo>
                    <a:pt x="263" y="1136"/>
                  </a:lnTo>
                  <a:lnTo>
                    <a:pt x="256" y="1139"/>
                  </a:lnTo>
                  <a:lnTo>
                    <a:pt x="249" y="1142"/>
                  </a:lnTo>
                  <a:lnTo>
                    <a:pt x="242" y="1144"/>
                  </a:lnTo>
                  <a:lnTo>
                    <a:pt x="234" y="1146"/>
                  </a:lnTo>
                  <a:lnTo>
                    <a:pt x="224" y="1147"/>
                  </a:lnTo>
                  <a:lnTo>
                    <a:pt x="202" y="1147"/>
                  </a:lnTo>
                  <a:lnTo>
                    <a:pt x="175" y="1147"/>
                  </a:lnTo>
                  <a:lnTo>
                    <a:pt x="166" y="1142"/>
                  </a:lnTo>
                  <a:lnTo>
                    <a:pt x="160" y="1139"/>
                  </a:lnTo>
                  <a:lnTo>
                    <a:pt x="154" y="1133"/>
                  </a:lnTo>
                  <a:lnTo>
                    <a:pt x="144" y="1125"/>
                  </a:lnTo>
                  <a:lnTo>
                    <a:pt x="146" y="1112"/>
                  </a:lnTo>
                  <a:lnTo>
                    <a:pt x="146" y="1102"/>
                  </a:lnTo>
                  <a:lnTo>
                    <a:pt x="146" y="1098"/>
                  </a:lnTo>
                  <a:lnTo>
                    <a:pt x="145" y="1093"/>
                  </a:lnTo>
                  <a:lnTo>
                    <a:pt x="143" y="1088"/>
                  </a:lnTo>
                  <a:lnTo>
                    <a:pt x="141" y="1083"/>
                  </a:lnTo>
                  <a:lnTo>
                    <a:pt x="151" y="1080"/>
                  </a:lnTo>
                  <a:lnTo>
                    <a:pt x="159" y="1078"/>
                  </a:lnTo>
                  <a:lnTo>
                    <a:pt x="160" y="1064"/>
                  </a:lnTo>
                  <a:lnTo>
                    <a:pt x="162" y="1049"/>
                  </a:lnTo>
                  <a:lnTo>
                    <a:pt x="146" y="1050"/>
                  </a:lnTo>
                  <a:lnTo>
                    <a:pt x="132" y="1051"/>
                  </a:lnTo>
                  <a:lnTo>
                    <a:pt x="126" y="1034"/>
                  </a:lnTo>
                  <a:lnTo>
                    <a:pt x="122" y="1015"/>
                  </a:lnTo>
                  <a:lnTo>
                    <a:pt x="118" y="997"/>
                  </a:lnTo>
                  <a:lnTo>
                    <a:pt x="116" y="977"/>
                  </a:lnTo>
                  <a:lnTo>
                    <a:pt x="111" y="974"/>
                  </a:lnTo>
                  <a:lnTo>
                    <a:pt x="107" y="971"/>
                  </a:lnTo>
                  <a:lnTo>
                    <a:pt x="98" y="969"/>
                  </a:lnTo>
                  <a:lnTo>
                    <a:pt x="83" y="967"/>
                  </a:lnTo>
                  <a:lnTo>
                    <a:pt x="81" y="955"/>
                  </a:lnTo>
                  <a:lnTo>
                    <a:pt x="78" y="944"/>
                  </a:lnTo>
                  <a:lnTo>
                    <a:pt x="76" y="939"/>
                  </a:lnTo>
                  <a:lnTo>
                    <a:pt x="74" y="935"/>
                  </a:lnTo>
                  <a:lnTo>
                    <a:pt x="70" y="931"/>
                  </a:lnTo>
                  <a:lnTo>
                    <a:pt x="66" y="926"/>
                  </a:lnTo>
                  <a:lnTo>
                    <a:pt x="75" y="921"/>
                  </a:lnTo>
                  <a:lnTo>
                    <a:pt x="84" y="917"/>
                  </a:lnTo>
                  <a:lnTo>
                    <a:pt x="95" y="913"/>
                  </a:lnTo>
                  <a:lnTo>
                    <a:pt x="104" y="909"/>
                  </a:lnTo>
                  <a:lnTo>
                    <a:pt x="105" y="896"/>
                  </a:lnTo>
                  <a:lnTo>
                    <a:pt x="106" y="882"/>
                  </a:lnTo>
                  <a:lnTo>
                    <a:pt x="107" y="870"/>
                  </a:lnTo>
                  <a:lnTo>
                    <a:pt x="109" y="857"/>
                  </a:lnTo>
                  <a:lnTo>
                    <a:pt x="99" y="855"/>
                  </a:lnTo>
                  <a:lnTo>
                    <a:pt x="89" y="853"/>
                  </a:lnTo>
                  <a:lnTo>
                    <a:pt x="88" y="848"/>
                  </a:lnTo>
                  <a:lnTo>
                    <a:pt x="87" y="844"/>
                  </a:lnTo>
                  <a:lnTo>
                    <a:pt x="85" y="841"/>
                  </a:lnTo>
                  <a:lnTo>
                    <a:pt x="84" y="837"/>
                  </a:lnTo>
                  <a:lnTo>
                    <a:pt x="98" y="836"/>
                  </a:lnTo>
                  <a:lnTo>
                    <a:pt x="111" y="835"/>
                  </a:lnTo>
                  <a:lnTo>
                    <a:pt x="109" y="821"/>
                  </a:lnTo>
                  <a:lnTo>
                    <a:pt x="107" y="806"/>
                  </a:lnTo>
                  <a:lnTo>
                    <a:pt x="105" y="793"/>
                  </a:lnTo>
                  <a:lnTo>
                    <a:pt x="103" y="779"/>
                  </a:lnTo>
                  <a:lnTo>
                    <a:pt x="100" y="779"/>
                  </a:lnTo>
                  <a:lnTo>
                    <a:pt x="96" y="779"/>
                  </a:lnTo>
                  <a:lnTo>
                    <a:pt x="92" y="768"/>
                  </a:lnTo>
                  <a:lnTo>
                    <a:pt x="88" y="758"/>
                  </a:lnTo>
                  <a:lnTo>
                    <a:pt x="85" y="747"/>
                  </a:lnTo>
                  <a:lnTo>
                    <a:pt x="81" y="737"/>
                  </a:lnTo>
                  <a:lnTo>
                    <a:pt x="75" y="739"/>
                  </a:lnTo>
                  <a:lnTo>
                    <a:pt x="69" y="740"/>
                  </a:lnTo>
                  <a:lnTo>
                    <a:pt x="63" y="740"/>
                  </a:lnTo>
                  <a:lnTo>
                    <a:pt x="58" y="740"/>
                  </a:lnTo>
                  <a:lnTo>
                    <a:pt x="53" y="739"/>
                  </a:lnTo>
                  <a:lnTo>
                    <a:pt x="49" y="738"/>
                  </a:lnTo>
                  <a:lnTo>
                    <a:pt x="45" y="736"/>
                  </a:lnTo>
                  <a:lnTo>
                    <a:pt x="41" y="734"/>
                  </a:lnTo>
                  <a:lnTo>
                    <a:pt x="34" y="728"/>
                  </a:lnTo>
                  <a:lnTo>
                    <a:pt x="29" y="720"/>
                  </a:lnTo>
                  <a:lnTo>
                    <a:pt x="25" y="712"/>
                  </a:lnTo>
                  <a:lnTo>
                    <a:pt x="22" y="702"/>
                  </a:lnTo>
                  <a:lnTo>
                    <a:pt x="16" y="681"/>
                  </a:lnTo>
                  <a:lnTo>
                    <a:pt x="12" y="658"/>
                  </a:lnTo>
                  <a:lnTo>
                    <a:pt x="10" y="647"/>
                  </a:lnTo>
                  <a:lnTo>
                    <a:pt x="7" y="636"/>
                  </a:lnTo>
                  <a:lnTo>
                    <a:pt x="4" y="626"/>
                  </a:lnTo>
                  <a:lnTo>
                    <a:pt x="0" y="617"/>
                  </a:lnTo>
                  <a:lnTo>
                    <a:pt x="1" y="606"/>
                  </a:lnTo>
                  <a:lnTo>
                    <a:pt x="2" y="596"/>
                  </a:lnTo>
                  <a:lnTo>
                    <a:pt x="4" y="585"/>
                  </a:lnTo>
                  <a:lnTo>
                    <a:pt x="7" y="575"/>
                  </a:lnTo>
                  <a:lnTo>
                    <a:pt x="15" y="553"/>
                  </a:lnTo>
                  <a:lnTo>
                    <a:pt x="23" y="531"/>
                  </a:lnTo>
                  <a:lnTo>
                    <a:pt x="33" y="511"/>
                  </a:lnTo>
                  <a:lnTo>
                    <a:pt x="43" y="489"/>
                  </a:lnTo>
                  <a:lnTo>
                    <a:pt x="51" y="468"/>
                  </a:lnTo>
                  <a:lnTo>
                    <a:pt x="59" y="448"/>
                  </a:lnTo>
                  <a:lnTo>
                    <a:pt x="75" y="443"/>
                  </a:lnTo>
                  <a:lnTo>
                    <a:pt x="91" y="440"/>
                  </a:lnTo>
                  <a:lnTo>
                    <a:pt x="107" y="436"/>
                  </a:lnTo>
                  <a:lnTo>
                    <a:pt x="124" y="433"/>
                  </a:lnTo>
                  <a:lnTo>
                    <a:pt x="126" y="416"/>
                  </a:lnTo>
                  <a:lnTo>
                    <a:pt x="129" y="401"/>
                  </a:lnTo>
                  <a:lnTo>
                    <a:pt x="132" y="384"/>
                  </a:lnTo>
                  <a:lnTo>
                    <a:pt x="135" y="370"/>
                  </a:lnTo>
                  <a:lnTo>
                    <a:pt x="168" y="370"/>
                  </a:lnTo>
                  <a:lnTo>
                    <a:pt x="185" y="369"/>
                  </a:lnTo>
                  <a:lnTo>
                    <a:pt x="189" y="369"/>
                  </a:lnTo>
                  <a:lnTo>
                    <a:pt x="191" y="368"/>
                  </a:lnTo>
                  <a:lnTo>
                    <a:pt x="191" y="367"/>
                  </a:lnTo>
                  <a:lnTo>
                    <a:pt x="191" y="366"/>
                  </a:lnTo>
                  <a:lnTo>
                    <a:pt x="192" y="358"/>
                  </a:lnTo>
                  <a:lnTo>
                    <a:pt x="193" y="351"/>
                  </a:lnTo>
                  <a:lnTo>
                    <a:pt x="213" y="353"/>
                  </a:lnTo>
                  <a:lnTo>
                    <a:pt x="232" y="355"/>
                  </a:lnTo>
                  <a:lnTo>
                    <a:pt x="252" y="357"/>
                  </a:lnTo>
                  <a:lnTo>
                    <a:pt x="273" y="359"/>
                  </a:lnTo>
                  <a:lnTo>
                    <a:pt x="275" y="346"/>
                  </a:lnTo>
                  <a:lnTo>
                    <a:pt x="279" y="331"/>
                  </a:lnTo>
                  <a:lnTo>
                    <a:pt x="282" y="318"/>
                  </a:lnTo>
                  <a:lnTo>
                    <a:pt x="285" y="304"/>
                  </a:lnTo>
                  <a:lnTo>
                    <a:pt x="298" y="302"/>
                  </a:lnTo>
                  <a:lnTo>
                    <a:pt x="311" y="300"/>
                  </a:lnTo>
                  <a:lnTo>
                    <a:pt x="311" y="289"/>
                  </a:lnTo>
                  <a:lnTo>
                    <a:pt x="311" y="276"/>
                  </a:lnTo>
                  <a:lnTo>
                    <a:pt x="311" y="265"/>
                  </a:lnTo>
                  <a:lnTo>
                    <a:pt x="311" y="253"/>
                  </a:lnTo>
                  <a:lnTo>
                    <a:pt x="301" y="242"/>
                  </a:lnTo>
                  <a:lnTo>
                    <a:pt x="293" y="232"/>
                  </a:lnTo>
                  <a:lnTo>
                    <a:pt x="286" y="223"/>
                  </a:lnTo>
                  <a:lnTo>
                    <a:pt x="282" y="214"/>
                  </a:lnTo>
                  <a:lnTo>
                    <a:pt x="280" y="205"/>
                  </a:lnTo>
                  <a:lnTo>
                    <a:pt x="278" y="194"/>
                  </a:lnTo>
                  <a:lnTo>
                    <a:pt x="276" y="182"/>
                  </a:lnTo>
                  <a:lnTo>
                    <a:pt x="275" y="167"/>
                  </a:lnTo>
                  <a:lnTo>
                    <a:pt x="291" y="183"/>
                  </a:lnTo>
                  <a:lnTo>
                    <a:pt x="304" y="195"/>
                  </a:lnTo>
                  <a:lnTo>
                    <a:pt x="307" y="197"/>
                  </a:lnTo>
                  <a:lnTo>
                    <a:pt x="311" y="199"/>
                  </a:lnTo>
                  <a:lnTo>
                    <a:pt x="314" y="200"/>
                  </a:lnTo>
                  <a:lnTo>
                    <a:pt x="319" y="200"/>
                  </a:lnTo>
                  <a:lnTo>
                    <a:pt x="323" y="199"/>
                  </a:lnTo>
                  <a:lnTo>
                    <a:pt x="327" y="196"/>
                  </a:lnTo>
                  <a:lnTo>
                    <a:pt x="331" y="193"/>
                  </a:lnTo>
                  <a:lnTo>
                    <a:pt x="336" y="189"/>
                  </a:lnTo>
                  <a:lnTo>
                    <a:pt x="337" y="179"/>
                  </a:lnTo>
                  <a:lnTo>
                    <a:pt x="338" y="169"/>
                  </a:lnTo>
                  <a:lnTo>
                    <a:pt x="339" y="161"/>
                  </a:lnTo>
                  <a:lnTo>
                    <a:pt x="340" y="152"/>
                  </a:lnTo>
                  <a:lnTo>
                    <a:pt x="333" y="150"/>
                  </a:lnTo>
                  <a:lnTo>
                    <a:pt x="327" y="149"/>
                  </a:lnTo>
                  <a:lnTo>
                    <a:pt x="325" y="134"/>
                  </a:lnTo>
                  <a:lnTo>
                    <a:pt x="324" y="121"/>
                  </a:lnTo>
                  <a:lnTo>
                    <a:pt x="320" y="121"/>
                  </a:lnTo>
                  <a:lnTo>
                    <a:pt x="315" y="120"/>
                  </a:lnTo>
                  <a:lnTo>
                    <a:pt x="311" y="119"/>
                  </a:lnTo>
                  <a:lnTo>
                    <a:pt x="308" y="117"/>
                  </a:lnTo>
                  <a:lnTo>
                    <a:pt x="305" y="113"/>
                  </a:lnTo>
                  <a:lnTo>
                    <a:pt x="304" y="110"/>
                  </a:lnTo>
                  <a:lnTo>
                    <a:pt x="304" y="106"/>
                  </a:lnTo>
                  <a:lnTo>
                    <a:pt x="305" y="102"/>
                  </a:lnTo>
                  <a:lnTo>
                    <a:pt x="289" y="97"/>
                  </a:lnTo>
                  <a:lnTo>
                    <a:pt x="275" y="93"/>
                  </a:lnTo>
                  <a:lnTo>
                    <a:pt x="259" y="89"/>
                  </a:lnTo>
                  <a:lnTo>
                    <a:pt x="245" y="84"/>
                  </a:lnTo>
                  <a:lnTo>
                    <a:pt x="246" y="76"/>
                  </a:lnTo>
                  <a:lnTo>
                    <a:pt x="248" y="69"/>
                  </a:lnTo>
                  <a:lnTo>
                    <a:pt x="251" y="62"/>
                  </a:lnTo>
                  <a:lnTo>
                    <a:pt x="257" y="51"/>
                  </a:lnTo>
                  <a:lnTo>
                    <a:pt x="264" y="51"/>
                  </a:lnTo>
                  <a:lnTo>
                    <a:pt x="267" y="52"/>
                  </a:lnTo>
                  <a:lnTo>
                    <a:pt x="269" y="53"/>
                  </a:lnTo>
                  <a:lnTo>
                    <a:pt x="270" y="55"/>
                  </a:lnTo>
                  <a:lnTo>
                    <a:pt x="270" y="58"/>
                  </a:lnTo>
                  <a:lnTo>
                    <a:pt x="270" y="63"/>
                  </a:lnTo>
                  <a:lnTo>
                    <a:pt x="289" y="63"/>
                  </a:lnTo>
                  <a:lnTo>
                    <a:pt x="308" y="64"/>
                  </a:lnTo>
                  <a:lnTo>
                    <a:pt x="327" y="66"/>
                  </a:lnTo>
                  <a:lnTo>
                    <a:pt x="347" y="67"/>
                  </a:lnTo>
                  <a:lnTo>
                    <a:pt x="351" y="78"/>
                  </a:lnTo>
                  <a:lnTo>
                    <a:pt x="355" y="89"/>
                  </a:lnTo>
                  <a:lnTo>
                    <a:pt x="372" y="92"/>
                  </a:lnTo>
                  <a:lnTo>
                    <a:pt x="386" y="96"/>
                  </a:lnTo>
                  <a:lnTo>
                    <a:pt x="391" y="97"/>
                  </a:lnTo>
                  <a:lnTo>
                    <a:pt x="395" y="100"/>
                  </a:lnTo>
                  <a:lnTo>
                    <a:pt x="399" y="102"/>
                  </a:lnTo>
                  <a:lnTo>
                    <a:pt x="403" y="105"/>
                  </a:lnTo>
                  <a:lnTo>
                    <a:pt x="406" y="108"/>
                  </a:lnTo>
                  <a:lnTo>
                    <a:pt x="408" y="112"/>
                  </a:lnTo>
                  <a:lnTo>
                    <a:pt x="409" y="118"/>
                  </a:lnTo>
                  <a:lnTo>
                    <a:pt x="410" y="123"/>
                  </a:lnTo>
                  <a:lnTo>
                    <a:pt x="412" y="136"/>
                  </a:lnTo>
                  <a:lnTo>
                    <a:pt x="414" y="154"/>
                  </a:lnTo>
                  <a:lnTo>
                    <a:pt x="414" y="158"/>
                  </a:lnTo>
                  <a:lnTo>
                    <a:pt x="414" y="162"/>
                  </a:lnTo>
                  <a:lnTo>
                    <a:pt x="437" y="162"/>
                  </a:lnTo>
                  <a:lnTo>
                    <a:pt x="461" y="162"/>
                  </a:lnTo>
                  <a:lnTo>
                    <a:pt x="484" y="162"/>
                  </a:lnTo>
                  <a:lnTo>
                    <a:pt x="509" y="162"/>
                  </a:lnTo>
                  <a:lnTo>
                    <a:pt x="509" y="160"/>
                  </a:lnTo>
                  <a:lnTo>
                    <a:pt x="509" y="158"/>
                  </a:lnTo>
                  <a:lnTo>
                    <a:pt x="512" y="151"/>
                  </a:lnTo>
                  <a:lnTo>
                    <a:pt x="518" y="145"/>
                  </a:lnTo>
                  <a:lnTo>
                    <a:pt x="528" y="144"/>
                  </a:lnTo>
                  <a:lnTo>
                    <a:pt x="539" y="143"/>
                  </a:lnTo>
                  <a:lnTo>
                    <a:pt x="550" y="143"/>
                  </a:lnTo>
                  <a:lnTo>
                    <a:pt x="561" y="143"/>
                  </a:lnTo>
                  <a:lnTo>
                    <a:pt x="561" y="133"/>
                  </a:lnTo>
                  <a:lnTo>
                    <a:pt x="560" y="125"/>
                  </a:lnTo>
                  <a:lnTo>
                    <a:pt x="559" y="116"/>
                  </a:lnTo>
                  <a:lnTo>
                    <a:pt x="558" y="107"/>
                  </a:lnTo>
                  <a:lnTo>
                    <a:pt x="565" y="103"/>
                  </a:lnTo>
                  <a:lnTo>
                    <a:pt x="571" y="99"/>
                  </a:lnTo>
                  <a:lnTo>
                    <a:pt x="573" y="97"/>
                  </a:lnTo>
                  <a:lnTo>
                    <a:pt x="576" y="96"/>
                  </a:lnTo>
                  <a:lnTo>
                    <a:pt x="580" y="96"/>
                  </a:lnTo>
                  <a:lnTo>
                    <a:pt x="584" y="97"/>
                  </a:lnTo>
                  <a:lnTo>
                    <a:pt x="584" y="111"/>
                  </a:lnTo>
                  <a:lnTo>
                    <a:pt x="584" y="126"/>
                  </a:lnTo>
                  <a:lnTo>
                    <a:pt x="600" y="124"/>
                  </a:lnTo>
                  <a:lnTo>
                    <a:pt x="615" y="123"/>
                  </a:lnTo>
                  <a:lnTo>
                    <a:pt x="630" y="122"/>
                  </a:lnTo>
                  <a:lnTo>
                    <a:pt x="645" y="121"/>
                  </a:lnTo>
                  <a:lnTo>
                    <a:pt x="645" y="104"/>
                  </a:lnTo>
                  <a:lnTo>
                    <a:pt x="645" y="89"/>
                  </a:lnTo>
                  <a:lnTo>
                    <a:pt x="645" y="73"/>
                  </a:lnTo>
                  <a:lnTo>
                    <a:pt x="645" y="57"/>
                  </a:lnTo>
                  <a:lnTo>
                    <a:pt x="652" y="54"/>
                  </a:lnTo>
                  <a:lnTo>
                    <a:pt x="658" y="52"/>
                  </a:lnTo>
                  <a:lnTo>
                    <a:pt x="664" y="51"/>
                  </a:lnTo>
                  <a:lnTo>
                    <a:pt x="673" y="50"/>
                  </a:lnTo>
                  <a:lnTo>
                    <a:pt x="673" y="60"/>
                  </a:lnTo>
                  <a:lnTo>
                    <a:pt x="675" y="68"/>
                  </a:lnTo>
                  <a:lnTo>
                    <a:pt x="692" y="67"/>
                  </a:lnTo>
                  <a:lnTo>
                    <a:pt x="708" y="66"/>
                  </a:lnTo>
                  <a:lnTo>
                    <a:pt x="725" y="65"/>
                  </a:lnTo>
                  <a:lnTo>
                    <a:pt x="742" y="64"/>
                  </a:lnTo>
                  <a:lnTo>
                    <a:pt x="762" y="48"/>
                  </a:lnTo>
                  <a:lnTo>
                    <a:pt x="778" y="37"/>
                  </a:lnTo>
                  <a:lnTo>
                    <a:pt x="789" y="27"/>
                  </a:lnTo>
                  <a:lnTo>
                    <a:pt x="801" y="20"/>
                  </a:lnTo>
                  <a:lnTo>
                    <a:pt x="802" y="12"/>
                  </a:lnTo>
                  <a:lnTo>
                    <a:pt x="803" y="4"/>
                  </a:lnTo>
                  <a:lnTo>
                    <a:pt x="816" y="5"/>
                  </a:lnTo>
                  <a:lnTo>
                    <a:pt x="831" y="6"/>
                  </a:lnTo>
                  <a:lnTo>
                    <a:pt x="837" y="14"/>
                  </a:lnTo>
                  <a:lnTo>
                    <a:pt x="843" y="23"/>
                  </a:lnTo>
                  <a:lnTo>
                    <a:pt x="873" y="24"/>
                  </a:lnTo>
                  <a:lnTo>
                    <a:pt x="902" y="26"/>
                  </a:lnTo>
                  <a:lnTo>
                    <a:pt x="932" y="28"/>
                  </a:lnTo>
                  <a:lnTo>
                    <a:pt x="962" y="32"/>
                  </a:lnTo>
                  <a:lnTo>
                    <a:pt x="968" y="33"/>
                  </a:lnTo>
                  <a:lnTo>
                    <a:pt x="979" y="34"/>
                  </a:lnTo>
                  <a:lnTo>
                    <a:pt x="996" y="34"/>
                  </a:lnTo>
                  <a:lnTo>
                    <a:pt x="1015" y="34"/>
                  </a:lnTo>
                  <a:lnTo>
                    <a:pt x="1034" y="34"/>
                  </a:lnTo>
                  <a:lnTo>
                    <a:pt x="1051" y="34"/>
                  </a:lnTo>
                  <a:lnTo>
                    <a:pt x="1062" y="33"/>
                  </a:lnTo>
                  <a:lnTo>
                    <a:pt x="1067" y="32"/>
                  </a:lnTo>
                  <a:lnTo>
                    <a:pt x="1077" y="30"/>
                  </a:lnTo>
                  <a:lnTo>
                    <a:pt x="1085" y="32"/>
                  </a:lnTo>
                  <a:lnTo>
                    <a:pt x="1092" y="34"/>
                  </a:lnTo>
                  <a:lnTo>
                    <a:pt x="1099" y="37"/>
                  </a:lnTo>
                  <a:lnTo>
                    <a:pt x="1107" y="39"/>
                  </a:lnTo>
                  <a:lnTo>
                    <a:pt x="1115" y="42"/>
                  </a:lnTo>
                  <a:lnTo>
                    <a:pt x="1123" y="44"/>
                  </a:lnTo>
                  <a:lnTo>
                    <a:pt x="1133" y="44"/>
                  </a:lnTo>
                  <a:lnTo>
                    <a:pt x="1142" y="33"/>
                  </a:lnTo>
                  <a:lnTo>
                    <a:pt x="1150" y="22"/>
                  </a:lnTo>
                  <a:lnTo>
                    <a:pt x="1159" y="11"/>
                  </a:lnTo>
                  <a:lnTo>
                    <a:pt x="1170" y="0"/>
                  </a:lnTo>
                  <a:lnTo>
                    <a:pt x="1178" y="0"/>
                  </a:lnTo>
                  <a:lnTo>
                    <a:pt x="1185" y="0"/>
                  </a:lnTo>
                  <a:lnTo>
                    <a:pt x="1194" y="0"/>
                  </a:lnTo>
                  <a:lnTo>
                    <a:pt x="1202" y="0"/>
                  </a:lnTo>
                  <a:lnTo>
                    <a:pt x="1212" y="4"/>
                  </a:lnTo>
                  <a:lnTo>
                    <a:pt x="1224" y="6"/>
                  </a:lnTo>
                  <a:lnTo>
                    <a:pt x="1235" y="7"/>
                  </a:lnTo>
                  <a:lnTo>
                    <a:pt x="1247" y="8"/>
                  </a:lnTo>
                  <a:lnTo>
                    <a:pt x="1270" y="7"/>
                  </a:lnTo>
                  <a:lnTo>
                    <a:pt x="1293" y="6"/>
                  </a:lnTo>
                  <a:lnTo>
                    <a:pt x="1304" y="6"/>
                  </a:lnTo>
                  <a:lnTo>
                    <a:pt x="1314" y="7"/>
                  </a:lnTo>
                  <a:lnTo>
                    <a:pt x="1323" y="9"/>
                  </a:lnTo>
                  <a:lnTo>
                    <a:pt x="1333" y="13"/>
                  </a:lnTo>
                  <a:lnTo>
                    <a:pt x="1336" y="15"/>
                  </a:lnTo>
                  <a:lnTo>
                    <a:pt x="1340" y="18"/>
                  </a:lnTo>
                  <a:lnTo>
                    <a:pt x="1344" y="21"/>
                  </a:lnTo>
                  <a:lnTo>
                    <a:pt x="1347" y="25"/>
                  </a:lnTo>
                  <a:lnTo>
                    <a:pt x="1350" y="29"/>
                  </a:lnTo>
                  <a:lnTo>
                    <a:pt x="1352" y="35"/>
                  </a:lnTo>
                  <a:lnTo>
                    <a:pt x="1355" y="40"/>
                  </a:lnTo>
                  <a:lnTo>
                    <a:pt x="1358" y="47"/>
                  </a:lnTo>
                  <a:lnTo>
                    <a:pt x="1367" y="46"/>
                  </a:lnTo>
                  <a:lnTo>
                    <a:pt x="1375" y="44"/>
                  </a:lnTo>
                  <a:lnTo>
                    <a:pt x="1384" y="42"/>
                  </a:lnTo>
                  <a:lnTo>
                    <a:pt x="1393" y="39"/>
                  </a:lnTo>
                  <a:lnTo>
                    <a:pt x="1411" y="33"/>
                  </a:lnTo>
                  <a:lnTo>
                    <a:pt x="1430" y="26"/>
                  </a:lnTo>
                  <a:lnTo>
                    <a:pt x="1432" y="34"/>
                  </a:lnTo>
                  <a:lnTo>
                    <a:pt x="1434" y="39"/>
                  </a:lnTo>
                  <a:lnTo>
                    <a:pt x="1437" y="44"/>
                  </a:lnTo>
                  <a:lnTo>
                    <a:pt x="1442" y="47"/>
                  </a:lnTo>
                  <a:lnTo>
                    <a:pt x="1446" y="50"/>
                  </a:lnTo>
                  <a:lnTo>
                    <a:pt x="1451" y="51"/>
                  </a:lnTo>
                  <a:lnTo>
                    <a:pt x="1457" y="52"/>
                  </a:lnTo>
                  <a:lnTo>
                    <a:pt x="1464" y="52"/>
                  </a:lnTo>
                  <a:lnTo>
                    <a:pt x="1471" y="44"/>
                  </a:lnTo>
                  <a:lnTo>
                    <a:pt x="1477" y="36"/>
                  </a:lnTo>
                  <a:lnTo>
                    <a:pt x="1481" y="37"/>
                  </a:lnTo>
                  <a:lnTo>
                    <a:pt x="1486" y="37"/>
                  </a:lnTo>
                  <a:lnTo>
                    <a:pt x="1490" y="39"/>
                  </a:lnTo>
                  <a:lnTo>
                    <a:pt x="1494" y="40"/>
                  </a:lnTo>
                  <a:lnTo>
                    <a:pt x="1502" y="45"/>
                  </a:lnTo>
                  <a:lnTo>
                    <a:pt x="1509" y="51"/>
                  </a:lnTo>
                  <a:lnTo>
                    <a:pt x="1514" y="58"/>
                  </a:lnTo>
                  <a:lnTo>
                    <a:pt x="1519" y="66"/>
                  </a:lnTo>
                  <a:lnTo>
                    <a:pt x="1522" y="74"/>
                  </a:lnTo>
                  <a:lnTo>
                    <a:pt x="1524" y="82"/>
                  </a:lnTo>
                  <a:lnTo>
                    <a:pt x="1517" y="90"/>
                  </a:lnTo>
                  <a:lnTo>
                    <a:pt x="1512" y="96"/>
                  </a:lnTo>
                  <a:lnTo>
                    <a:pt x="1508" y="103"/>
                  </a:lnTo>
                  <a:lnTo>
                    <a:pt x="1505" y="112"/>
                  </a:lnTo>
                  <a:lnTo>
                    <a:pt x="1483" y="114"/>
                  </a:lnTo>
                  <a:lnTo>
                    <a:pt x="1466" y="118"/>
                  </a:lnTo>
                  <a:lnTo>
                    <a:pt x="1460" y="120"/>
                  </a:lnTo>
                  <a:lnTo>
                    <a:pt x="1455" y="122"/>
                  </a:lnTo>
                  <a:lnTo>
                    <a:pt x="1451" y="125"/>
                  </a:lnTo>
                  <a:lnTo>
                    <a:pt x="1448" y="128"/>
                  </a:lnTo>
                  <a:lnTo>
                    <a:pt x="1446" y="133"/>
                  </a:lnTo>
                  <a:lnTo>
                    <a:pt x="1444" y="137"/>
                  </a:lnTo>
                  <a:lnTo>
                    <a:pt x="1443" y="144"/>
                  </a:lnTo>
                  <a:lnTo>
                    <a:pt x="1442" y="151"/>
                  </a:lnTo>
                  <a:lnTo>
                    <a:pt x="1439" y="166"/>
                  </a:lnTo>
                  <a:lnTo>
                    <a:pt x="1438" y="188"/>
                  </a:lnTo>
                  <a:lnTo>
                    <a:pt x="1442" y="195"/>
                  </a:lnTo>
                  <a:lnTo>
                    <a:pt x="1445" y="204"/>
                  </a:lnTo>
                  <a:lnTo>
                    <a:pt x="1449" y="210"/>
                  </a:lnTo>
                  <a:lnTo>
                    <a:pt x="1454" y="217"/>
                  </a:lnTo>
                  <a:lnTo>
                    <a:pt x="1460" y="222"/>
                  </a:lnTo>
                  <a:lnTo>
                    <a:pt x="1466" y="228"/>
                  </a:lnTo>
                  <a:lnTo>
                    <a:pt x="1474" y="233"/>
                  </a:lnTo>
                  <a:lnTo>
                    <a:pt x="1481" y="237"/>
                  </a:lnTo>
                  <a:lnTo>
                    <a:pt x="1496" y="245"/>
                  </a:lnTo>
                  <a:lnTo>
                    <a:pt x="1513" y="252"/>
                  </a:lnTo>
                  <a:lnTo>
                    <a:pt x="1530" y="258"/>
                  </a:lnTo>
                  <a:lnTo>
                    <a:pt x="1546" y="263"/>
                  </a:lnTo>
                  <a:lnTo>
                    <a:pt x="1547" y="269"/>
                  </a:lnTo>
                  <a:lnTo>
                    <a:pt x="1549" y="276"/>
                  </a:lnTo>
                  <a:lnTo>
                    <a:pt x="1556" y="276"/>
                  </a:lnTo>
                  <a:lnTo>
                    <a:pt x="1563" y="278"/>
                  </a:lnTo>
                  <a:lnTo>
                    <a:pt x="1567" y="287"/>
                  </a:lnTo>
                  <a:lnTo>
                    <a:pt x="1570" y="294"/>
                  </a:lnTo>
                  <a:lnTo>
                    <a:pt x="1572" y="302"/>
                  </a:lnTo>
                  <a:lnTo>
                    <a:pt x="1572" y="308"/>
                  </a:lnTo>
                  <a:lnTo>
                    <a:pt x="1572" y="316"/>
                  </a:lnTo>
                  <a:lnTo>
                    <a:pt x="1571" y="322"/>
                  </a:lnTo>
                  <a:lnTo>
                    <a:pt x="1570" y="328"/>
                  </a:lnTo>
                  <a:lnTo>
                    <a:pt x="1567" y="334"/>
                  </a:lnTo>
                  <a:lnTo>
                    <a:pt x="1563" y="347"/>
                  </a:lnTo>
                  <a:lnTo>
                    <a:pt x="1558" y="359"/>
                  </a:lnTo>
                  <a:lnTo>
                    <a:pt x="1556" y="367"/>
                  </a:lnTo>
                  <a:lnTo>
                    <a:pt x="1554" y="373"/>
                  </a:lnTo>
                  <a:lnTo>
                    <a:pt x="1552" y="380"/>
                  </a:lnTo>
                  <a:lnTo>
                    <a:pt x="1551" y="388"/>
                  </a:lnTo>
                  <a:lnTo>
                    <a:pt x="1556" y="391"/>
                  </a:lnTo>
                  <a:lnTo>
                    <a:pt x="1559" y="394"/>
                  </a:lnTo>
                  <a:lnTo>
                    <a:pt x="1563" y="396"/>
                  </a:lnTo>
                  <a:lnTo>
                    <a:pt x="1566" y="397"/>
                  </a:lnTo>
                  <a:lnTo>
                    <a:pt x="1573" y="398"/>
                  </a:lnTo>
                  <a:lnTo>
                    <a:pt x="1582" y="397"/>
                  </a:lnTo>
                  <a:lnTo>
                    <a:pt x="1597" y="394"/>
                  </a:lnTo>
                  <a:lnTo>
                    <a:pt x="1614" y="390"/>
                  </a:lnTo>
                  <a:lnTo>
                    <a:pt x="1614" y="396"/>
                  </a:lnTo>
                  <a:lnTo>
                    <a:pt x="1615" y="401"/>
                  </a:lnTo>
                  <a:lnTo>
                    <a:pt x="1605" y="412"/>
                  </a:lnTo>
                  <a:lnTo>
                    <a:pt x="1598" y="423"/>
                  </a:lnTo>
                  <a:lnTo>
                    <a:pt x="1594" y="428"/>
                  </a:lnTo>
                  <a:lnTo>
                    <a:pt x="1591" y="433"/>
                  </a:lnTo>
                  <a:lnTo>
                    <a:pt x="1589" y="440"/>
                  </a:lnTo>
                  <a:lnTo>
                    <a:pt x="1587" y="446"/>
                  </a:lnTo>
                  <a:lnTo>
                    <a:pt x="1579" y="447"/>
                  </a:lnTo>
                  <a:lnTo>
                    <a:pt x="1572" y="448"/>
                  </a:lnTo>
                  <a:lnTo>
                    <a:pt x="1572" y="454"/>
                  </a:lnTo>
                  <a:lnTo>
                    <a:pt x="1573" y="460"/>
                  </a:lnTo>
                  <a:lnTo>
                    <a:pt x="1575" y="465"/>
                  </a:lnTo>
                  <a:lnTo>
                    <a:pt x="1577" y="470"/>
                  </a:lnTo>
                  <a:lnTo>
                    <a:pt x="1583" y="480"/>
                  </a:lnTo>
                  <a:lnTo>
                    <a:pt x="1590" y="489"/>
                  </a:lnTo>
                  <a:lnTo>
                    <a:pt x="1599" y="497"/>
                  </a:lnTo>
                  <a:lnTo>
                    <a:pt x="1610" y="506"/>
                  </a:lnTo>
                  <a:lnTo>
                    <a:pt x="1620" y="513"/>
                  </a:lnTo>
                  <a:lnTo>
                    <a:pt x="1632" y="520"/>
                  </a:lnTo>
                  <a:lnTo>
                    <a:pt x="1656" y="535"/>
                  </a:lnTo>
                  <a:lnTo>
                    <a:pt x="1679" y="550"/>
                  </a:lnTo>
                  <a:lnTo>
                    <a:pt x="1689" y="558"/>
                  </a:lnTo>
                  <a:lnTo>
                    <a:pt x="1699" y="567"/>
                  </a:lnTo>
                  <a:lnTo>
                    <a:pt x="1707" y="576"/>
                  </a:lnTo>
                  <a:lnTo>
                    <a:pt x="1713" y="586"/>
                  </a:lnTo>
                  <a:lnTo>
                    <a:pt x="1729" y="593"/>
                  </a:lnTo>
                  <a:lnTo>
                    <a:pt x="1742" y="600"/>
                  </a:lnTo>
                  <a:lnTo>
                    <a:pt x="1755" y="609"/>
                  </a:lnTo>
                  <a:lnTo>
                    <a:pt x="1767" y="619"/>
                  </a:lnTo>
                  <a:lnTo>
                    <a:pt x="1777" y="629"/>
                  </a:lnTo>
                  <a:lnTo>
                    <a:pt x="1788" y="640"/>
                  </a:lnTo>
                  <a:lnTo>
                    <a:pt x="1798" y="653"/>
                  </a:lnTo>
                  <a:lnTo>
                    <a:pt x="1809" y="665"/>
                  </a:lnTo>
                  <a:lnTo>
                    <a:pt x="1816" y="667"/>
                  </a:lnTo>
                  <a:lnTo>
                    <a:pt x="1824" y="670"/>
                  </a:lnTo>
                  <a:lnTo>
                    <a:pt x="1824" y="674"/>
                  </a:lnTo>
                  <a:lnTo>
                    <a:pt x="1824" y="678"/>
                  </a:lnTo>
                  <a:lnTo>
                    <a:pt x="1831" y="678"/>
                  </a:lnTo>
                  <a:lnTo>
                    <a:pt x="1840" y="678"/>
                  </a:lnTo>
                  <a:lnTo>
                    <a:pt x="1841" y="674"/>
                  </a:lnTo>
                  <a:lnTo>
                    <a:pt x="1842" y="670"/>
                  </a:lnTo>
                  <a:lnTo>
                    <a:pt x="1845" y="667"/>
                  </a:lnTo>
                  <a:lnTo>
                    <a:pt x="1849" y="665"/>
                  </a:lnTo>
                  <a:lnTo>
                    <a:pt x="1859" y="662"/>
                  </a:lnTo>
                  <a:lnTo>
                    <a:pt x="1872" y="660"/>
                  </a:lnTo>
                  <a:lnTo>
                    <a:pt x="1897" y="658"/>
                  </a:lnTo>
                  <a:lnTo>
                    <a:pt x="1915" y="657"/>
                  </a:lnTo>
                  <a:lnTo>
                    <a:pt x="1916" y="673"/>
                  </a:lnTo>
                  <a:lnTo>
                    <a:pt x="1916" y="682"/>
                  </a:lnTo>
                  <a:lnTo>
                    <a:pt x="1915" y="689"/>
                  </a:lnTo>
                  <a:lnTo>
                    <a:pt x="1912" y="697"/>
                  </a:lnTo>
                  <a:lnTo>
                    <a:pt x="1908" y="704"/>
                  </a:lnTo>
                  <a:lnTo>
                    <a:pt x="1905" y="709"/>
                  </a:lnTo>
                  <a:lnTo>
                    <a:pt x="1903" y="716"/>
                  </a:lnTo>
                  <a:lnTo>
                    <a:pt x="1902" y="723"/>
                  </a:lnTo>
                  <a:lnTo>
                    <a:pt x="1900" y="738"/>
                  </a:lnTo>
                  <a:lnTo>
                    <a:pt x="1898" y="751"/>
                  </a:lnTo>
                  <a:lnTo>
                    <a:pt x="1904" y="751"/>
                  </a:lnTo>
                  <a:lnTo>
                    <a:pt x="1911" y="752"/>
                  </a:lnTo>
                  <a:lnTo>
                    <a:pt x="1915" y="750"/>
                  </a:lnTo>
                  <a:lnTo>
                    <a:pt x="1920" y="748"/>
                  </a:lnTo>
                  <a:lnTo>
                    <a:pt x="1925" y="748"/>
                  </a:lnTo>
                  <a:lnTo>
                    <a:pt x="1929" y="749"/>
                  </a:lnTo>
                  <a:lnTo>
                    <a:pt x="1940" y="751"/>
                  </a:lnTo>
                  <a:lnTo>
                    <a:pt x="1951" y="754"/>
                  </a:lnTo>
                  <a:lnTo>
                    <a:pt x="1951" y="758"/>
                  </a:lnTo>
                  <a:lnTo>
                    <a:pt x="1951" y="761"/>
                  </a:lnTo>
                  <a:lnTo>
                    <a:pt x="1965" y="760"/>
                  </a:lnTo>
                  <a:lnTo>
                    <a:pt x="1980" y="760"/>
                  </a:lnTo>
                  <a:lnTo>
                    <a:pt x="1980" y="763"/>
                  </a:lnTo>
                  <a:lnTo>
                    <a:pt x="1980" y="766"/>
                  </a:lnTo>
                  <a:lnTo>
                    <a:pt x="1967" y="769"/>
                  </a:lnTo>
                  <a:lnTo>
                    <a:pt x="1956" y="773"/>
                  </a:lnTo>
                  <a:lnTo>
                    <a:pt x="1945" y="778"/>
                  </a:lnTo>
                  <a:lnTo>
                    <a:pt x="1936" y="786"/>
                  </a:lnTo>
                  <a:lnTo>
                    <a:pt x="1928" y="794"/>
                  </a:lnTo>
                  <a:lnTo>
                    <a:pt x="1922" y="804"/>
                  </a:lnTo>
                  <a:lnTo>
                    <a:pt x="1919" y="809"/>
                  </a:lnTo>
                  <a:lnTo>
                    <a:pt x="1916" y="815"/>
                  </a:lnTo>
                  <a:lnTo>
                    <a:pt x="1915" y="820"/>
                  </a:lnTo>
                  <a:lnTo>
                    <a:pt x="1913" y="826"/>
                  </a:lnTo>
                  <a:lnTo>
                    <a:pt x="1923" y="826"/>
                  </a:lnTo>
                  <a:lnTo>
                    <a:pt x="1933" y="826"/>
                  </a:lnTo>
                  <a:lnTo>
                    <a:pt x="1933" y="829"/>
                  </a:lnTo>
                  <a:lnTo>
                    <a:pt x="1933" y="833"/>
                  </a:lnTo>
                  <a:lnTo>
                    <a:pt x="1926" y="834"/>
                  </a:lnTo>
                  <a:lnTo>
                    <a:pt x="1920" y="836"/>
                  </a:lnTo>
                  <a:lnTo>
                    <a:pt x="1913" y="840"/>
                  </a:lnTo>
                  <a:lnTo>
                    <a:pt x="1908" y="842"/>
                  </a:lnTo>
                  <a:lnTo>
                    <a:pt x="1903" y="846"/>
                  </a:lnTo>
                  <a:lnTo>
                    <a:pt x="1898" y="849"/>
                  </a:lnTo>
                  <a:lnTo>
                    <a:pt x="1894" y="853"/>
                  </a:lnTo>
                  <a:lnTo>
                    <a:pt x="1891" y="857"/>
                  </a:lnTo>
                  <a:lnTo>
                    <a:pt x="1888" y="861"/>
                  </a:lnTo>
                  <a:lnTo>
                    <a:pt x="1886" y="867"/>
                  </a:lnTo>
                  <a:lnTo>
                    <a:pt x="1886" y="871"/>
                  </a:lnTo>
                  <a:lnTo>
                    <a:pt x="1887" y="876"/>
                  </a:lnTo>
                  <a:lnTo>
                    <a:pt x="1888" y="881"/>
                  </a:lnTo>
                  <a:lnTo>
                    <a:pt x="1893" y="885"/>
                  </a:lnTo>
                  <a:lnTo>
                    <a:pt x="1897" y="890"/>
                  </a:lnTo>
                  <a:lnTo>
                    <a:pt x="1903" y="895"/>
                  </a:lnTo>
                  <a:lnTo>
                    <a:pt x="1905" y="908"/>
                  </a:lnTo>
                  <a:lnTo>
                    <a:pt x="1906" y="923"/>
                  </a:lnTo>
                  <a:lnTo>
                    <a:pt x="1920" y="931"/>
                  </a:lnTo>
                  <a:lnTo>
                    <a:pt x="1933" y="939"/>
                  </a:lnTo>
                  <a:lnTo>
                    <a:pt x="1934" y="946"/>
                  </a:lnTo>
                  <a:lnTo>
                    <a:pt x="1935" y="954"/>
                  </a:lnTo>
                  <a:lnTo>
                    <a:pt x="1954" y="955"/>
                  </a:lnTo>
                  <a:lnTo>
                    <a:pt x="1969" y="959"/>
                  </a:lnTo>
                  <a:lnTo>
                    <a:pt x="1978" y="960"/>
                  </a:lnTo>
                  <a:lnTo>
                    <a:pt x="1985" y="961"/>
                  </a:lnTo>
                  <a:lnTo>
                    <a:pt x="1994" y="961"/>
                  </a:lnTo>
                  <a:lnTo>
                    <a:pt x="2004" y="961"/>
                  </a:lnTo>
                  <a:lnTo>
                    <a:pt x="2004" y="964"/>
                  </a:lnTo>
                  <a:lnTo>
                    <a:pt x="2004" y="969"/>
                  </a:lnTo>
                  <a:lnTo>
                    <a:pt x="2019" y="971"/>
                  </a:lnTo>
                  <a:lnTo>
                    <a:pt x="2035" y="972"/>
                  </a:lnTo>
                  <a:lnTo>
                    <a:pt x="2050" y="975"/>
                  </a:lnTo>
                  <a:lnTo>
                    <a:pt x="2067" y="977"/>
                  </a:lnTo>
                  <a:lnTo>
                    <a:pt x="2054" y="980"/>
                  </a:lnTo>
                  <a:lnTo>
                    <a:pt x="2044" y="983"/>
                  </a:lnTo>
                  <a:lnTo>
                    <a:pt x="2036" y="986"/>
                  </a:lnTo>
                  <a:lnTo>
                    <a:pt x="2031" y="990"/>
                  </a:lnTo>
                  <a:lnTo>
                    <a:pt x="2027" y="993"/>
                  </a:lnTo>
                  <a:lnTo>
                    <a:pt x="2026" y="996"/>
                  </a:lnTo>
                  <a:lnTo>
                    <a:pt x="2024" y="999"/>
                  </a:lnTo>
                  <a:lnTo>
                    <a:pt x="2023" y="1003"/>
                  </a:lnTo>
                  <a:lnTo>
                    <a:pt x="2021" y="1014"/>
                  </a:lnTo>
                  <a:lnTo>
                    <a:pt x="2021" y="1026"/>
                  </a:lnTo>
                  <a:lnTo>
                    <a:pt x="2013" y="1030"/>
                  </a:lnTo>
                  <a:lnTo>
                    <a:pt x="2006" y="1034"/>
                  </a:lnTo>
                  <a:lnTo>
                    <a:pt x="1997" y="1038"/>
                  </a:lnTo>
                  <a:lnTo>
                    <a:pt x="1989" y="1042"/>
                  </a:lnTo>
                  <a:lnTo>
                    <a:pt x="1983" y="1048"/>
                  </a:lnTo>
                  <a:lnTo>
                    <a:pt x="1977" y="1055"/>
                  </a:lnTo>
                  <a:lnTo>
                    <a:pt x="1968" y="1063"/>
                  </a:lnTo>
                  <a:lnTo>
                    <a:pt x="1958" y="1070"/>
                  </a:lnTo>
                  <a:lnTo>
                    <a:pt x="1937" y="1085"/>
                  </a:lnTo>
                  <a:lnTo>
                    <a:pt x="1913" y="1101"/>
                  </a:lnTo>
                  <a:lnTo>
                    <a:pt x="1888" y="1115"/>
                  </a:lnTo>
                  <a:lnTo>
                    <a:pt x="1865" y="1129"/>
                  </a:lnTo>
                  <a:lnTo>
                    <a:pt x="1843" y="1140"/>
                  </a:lnTo>
                  <a:lnTo>
                    <a:pt x="1824" y="1149"/>
                  </a:lnTo>
                  <a:lnTo>
                    <a:pt x="1814" y="1157"/>
                  </a:lnTo>
                  <a:lnTo>
                    <a:pt x="1805" y="1167"/>
                  </a:lnTo>
                  <a:lnTo>
                    <a:pt x="1796" y="1151"/>
                  </a:lnTo>
                  <a:lnTo>
                    <a:pt x="1789" y="1136"/>
                  </a:lnTo>
                  <a:lnTo>
                    <a:pt x="1785" y="1130"/>
                  </a:lnTo>
                  <a:lnTo>
                    <a:pt x="1780" y="1124"/>
                  </a:lnTo>
                  <a:lnTo>
                    <a:pt x="1773" y="1118"/>
                  </a:lnTo>
                  <a:lnTo>
                    <a:pt x="1766" y="1111"/>
                  </a:lnTo>
                  <a:lnTo>
                    <a:pt x="1748" y="1114"/>
                  </a:lnTo>
                  <a:lnTo>
                    <a:pt x="1732" y="1116"/>
                  </a:lnTo>
                  <a:lnTo>
                    <a:pt x="1715" y="1120"/>
                  </a:lnTo>
                  <a:lnTo>
                    <a:pt x="1699" y="1122"/>
                  </a:lnTo>
                  <a:lnTo>
                    <a:pt x="1708" y="1088"/>
                  </a:lnTo>
                  <a:lnTo>
                    <a:pt x="1715" y="1054"/>
                  </a:lnTo>
                  <a:lnTo>
                    <a:pt x="1715" y="1046"/>
                  </a:lnTo>
                  <a:lnTo>
                    <a:pt x="1716" y="1038"/>
                  </a:lnTo>
                  <a:lnTo>
                    <a:pt x="1715" y="1029"/>
                  </a:lnTo>
                  <a:lnTo>
                    <a:pt x="1713" y="1021"/>
                  </a:lnTo>
                  <a:lnTo>
                    <a:pt x="1711" y="1014"/>
                  </a:lnTo>
                  <a:lnTo>
                    <a:pt x="1707" y="1007"/>
                  </a:lnTo>
                  <a:lnTo>
                    <a:pt x="1703" y="999"/>
                  </a:lnTo>
                  <a:lnTo>
                    <a:pt x="1697" y="992"/>
                  </a:lnTo>
                  <a:lnTo>
                    <a:pt x="1676" y="991"/>
                  </a:lnTo>
                  <a:lnTo>
                    <a:pt x="1654" y="990"/>
                  </a:lnTo>
                  <a:lnTo>
                    <a:pt x="1643" y="991"/>
                  </a:lnTo>
                  <a:lnTo>
                    <a:pt x="1633" y="992"/>
                  </a:lnTo>
                  <a:lnTo>
                    <a:pt x="1623" y="995"/>
                  </a:lnTo>
                  <a:lnTo>
                    <a:pt x="1615" y="999"/>
                  </a:lnTo>
                  <a:lnTo>
                    <a:pt x="1617" y="1012"/>
                  </a:lnTo>
                  <a:lnTo>
                    <a:pt x="1620" y="1025"/>
                  </a:lnTo>
                  <a:lnTo>
                    <a:pt x="1600" y="1026"/>
                  </a:lnTo>
                  <a:lnTo>
                    <a:pt x="1584" y="1028"/>
                  </a:lnTo>
                  <a:lnTo>
                    <a:pt x="1576" y="1029"/>
                  </a:lnTo>
                  <a:lnTo>
                    <a:pt x="1570" y="1031"/>
                  </a:lnTo>
                  <a:lnTo>
                    <a:pt x="1565" y="1034"/>
                  </a:lnTo>
                  <a:lnTo>
                    <a:pt x="1560" y="1036"/>
                  </a:lnTo>
                  <a:lnTo>
                    <a:pt x="1555" y="1039"/>
                  </a:lnTo>
                  <a:lnTo>
                    <a:pt x="1550" y="1043"/>
                  </a:lnTo>
                  <a:lnTo>
                    <a:pt x="1546" y="1048"/>
                  </a:lnTo>
                  <a:lnTo>
                    <a:pt x="1543" y="1053"/>
                  </a:lnTo>
                  <a:lnTo>
                    <a:pt x="1536" y="1068"/>
                  </a:lnTo>
                  <a:lnTo>
                    <a:pt x="1529" y="1086"/>
                  </a:lnTo>
                  <a:lnTo>
                    <a:pt x="1521" y="1095"/>
                  </a:lnTo>
                  <a:lnTo>
                    <a:pt x="1515" y="1103"/>
                  </a:lnTo>
                  <a:lnTo>
                    <a:pt x="1514" y="1107"/>
                  </a:lnTo>
                  <a:lnTo>
                    <a:pt x="1514" y="1112"/>
                  </a:lnTo>
                  <a:lnTo>
                    <a:pt x="1516" y="1118"/>
                  </a:lnTo>
                  <a:lnTo>
                    <a:pt x="1519" y="1125"/>
                  </a:lnTo>
                  <a:lnTo>
                    <a:pt x="1514" y="1124"/>
                  </a:lnTo>
                  <a:lnTo>
                    <a:pt x="1509" y="1122"/>
                  </a:lnTo>
                  <a:lnTo>
                    <a:pt x="1504" y="1120"/>
                  </a:lnTo>
                  <a:lnTo>
                    <a:pt x="1500" y="1118"/>
                  </a:lnTo>
                  <a:lnTo>
                    <a:pt x="1491" y="1112"/>
                  </a:lnTo>
                  <a:lnTo>
                    <a:pt x="1483" y="1104"/>
                  </a:lnTo>
                  <a:lnTo>
                    <a:pt x="1474" y="1103"/>
                  </a:lnTo>
                  <a:lnTo>
                    <a:pt x="1464" y="1102"/>
                  </a:lnTo>
                  <a:lnTo>
                    <a:pt x="1456" y="1102"/>
                  </a:lnTo>
                  <a:lnTo>
                    <a:pt x="1448" y="1102"/>
                  </a:lnTo>
                  <a:lnTo>
                    <a:pt x="1443" y="1116"/>
                  </a:lnTo>
                  <a:lnTo>
                    <a:pt x="1438" y="1129"/>
                  </a:lnTo>
                  <a:lnTo>
                    <a:pt x="1436" y="1139"/>
                  </a:lnTo>
                  <a:lnTo>
                    <a:pt x="1436" y="1150"/>
                  </a:lnTo>
                  <a:lnTo>
                    <a:pt x="1438" y="1159"/>
                  </a:lnTo>
                  <a:lnTo>
                    <a:pt x="1443" y="1169"/>
                  </a:lnTo>
                  <a:lnTo>
                    <a:pt x="1449" y="1182"/>
                  </a:lnTo>
                  <a:lnTo>
                    <a:pt x="1456" y="1197"/>
                  </a:lnTo>
                  <a:lnTo>
                    <a:pt x="1456" y="1206"/>
                  </a:lnTo>
                  <a:lnTo>
                    <a:pt x="1456" y="1215"/>
                  </a:lnTo>
                  <a:lnTo>
                    <a:pt x="1456" y="1224"/>
                  </a:lnTo>
                  <a:lnTo>
                    <a:pt x="1456" y="1235"/>
                  </a:lnTo>
                  <a:lnTo>
                    <a:pt x="1438" y="1252"/>
                  </a:lnTo>
                  <a:lnTo>
                    <a:pt x="1426" y="1264"/>
                  </a:lnTo>
                  <a:lnTo>
                    <a:pt x="1415" y="1273"/>
                  </a:lnTo>
                  <a:lnTo>
                    <a:pt x="1398" y="1286"/>
                  </a:lnTo>
                  <a:lnTo>
                    <a:pt x="1376" y="1286"/>
                  </a:lnTo>
                  <a:lnTo>
                    <a:pt x="1355" y="1286"/>
                  </a:lnTo>
                  <a:lnTo>
                    <a:pt x="1335" y="1286"/>
                  </a:lnTo>
                  <a:lnTo>
                    <a:pt x="1314" y="1286"/>
                  </a:lnTo>
                  <a:lnTo>
                    <a:pt x="1309" y="1282"/>
                  </a:lnTo>
                  <a:lnTo>
                    <a:pt x="1305" y="1280"/>
                  </a:lnTo>
                  <a:lnTo>
                    <a:pt x="1303" y="1283"/>
                  </a:lnTo>
                  <a:lnTo>
                    <a:pt x="1303" y="1287"/>
                  </a:lnTo>
                  <a:lnTo>
                    <a:pt x="1293" y="1288"/>
                  </a:lnTo>
                  <a:lnTo>
                    <a:pt x="1285" y="1290"/>
                  </a:lnTo>
                  <a:lnTo>
                    <a:pt x="1277" y="1291"/>
                  </a:lnTo>
                  <a:lnTo>
                    <a:pt x="1268" y="1293"/>
                  </a:lnTo>
                  <a:lnTo>
                    <a:pt x="1269" y="1307"/>
                  </a:lnTo>
                  <a:lnTo>
                    <a:pt x="1270" y="1317"/>
                  </a:lnTo>
                  <a:lnTo>
                    <a:pt x="1273" y="1323"/>
                  </a:lnTo>
                  <a:lnTo>
                    <a:pt x="1276" y="1331"/>
                  </a:lnTo>
                  <a:lnTo>
                    <a:pt x="1286" y="1331"/>
                  </a:lnTo>
                  <a:lnTo>
                    <a:pt x="1296" y="1331"/>
                  </a:lnTo>
                  <a:lnTo>
                    <a:pt x="1307" y="1331"/>
                  </a:lnTo>
                  <a:lnTo>
                    <a:pt x="1318" y="1331"/>
                  </a:lnTo>
                  <a:lnTo>
                    <a:pt x="1316" y="1339"/>
                  </a:lnTo>
                  <a:lnTo>
                    <a:pt x="1314" y="1349"/>
                  </a:lnTo>
                  <a:lnTo>
                    <a:pt x="1313" y="1358"/>
                  </a:lnTo>
                  <a:lnTo>
                    <a:pt x="1312" y="1366"/>
                  </a:lnTo>
                  <a:lnTo>
                    <a:pt x="1331" y="1374"/>
                  </a:lnTo>
                  <a:lnTo>
                    <a:pt x="1349" y="1380"/>
                  </a:lnTo>
                  <a:lnTo>
                    <a:pt x="1368" y="1387"/>
                  </a:lnTo>
                  <a:lnTo>
                    <a:pt x="1387" y="1394"/>
                  </a:lnTo>
                  <a:lnTo>
                    <a:pt x="1384" y="1403"/>
                  </a:lnTo>
                  <a:lnTo>
                    <a:pt x="1383" y="1412"/>
                  </a:lnTo>
                  <a:lnTo>
                    <a:pt x="1382" y="1421"/>
                  </a:lnTo>
                  <a:lnTo>
                    <a:pt x="1381" y="1431"/>
                  </a:lnTo>
                  <a:lnTo>
                    <a:pt x="1381" y="1452"/>
                  </a:lnTo>
                  <a:lnTo>
                    <a:pt x="1380" y="1471"/>
                  </a:lnTo>
                  <a:lnTo>
                    <a:pt x="1366" y="1471"/>
                  </a:lnTo>
                  <a:lnTo>
                    <a:pt x="1352" y="1472"/>
                  </a:lnTo>
                  <a:lnTo>
                    <a:pt x="1350" y="1474"/>
                  </a:lnTo>
                  <a:lnTo>
                    <a:pt x="1350" y="1478"/>
                  </a:lnTo>
                  <a:lnTo>
                    <a:pt x="1339" y="1474"/>
                  </a:lnTo>
                  <a:lnTo>
                    <a:pt x="1330" y="1471"/>
                  </a:lnTo>
                  <a:lnTo>
                    <a:pt x="1321" y="1469"/>
                  </a:lnTo>
                  <a:lnTo>
                    <a:pt x="1313" y="1469"/>
                  </a:lnTo>
                  <a:lnTo>
                    <a:pt x="1310" y="1469"/>
                  </a:lnTo>
                  <a:lnTo>
                    <a:pt x="1306" y="1470"/>
                  </a:lnTo>
                  <a:lnTo>
                    <a:pt x="1303" y="1472"/>
                  </a:lnTo>
                  <a:lnTo>
                    <a:pt x="1299" y="1474"/>
                  </a:lnTo>
                  <a:lnTo>
                    <a:pt x="1296" y="1477"/>
                  </a:lnTo>
                  <a:lnTo>
                    <a:pt x="1293" y="1481"/>
                  </a:lnTo>
                  <a:lnTo>
                    <a:pt x="1291" y="1486"/>
                  </a:lnTo>
                  <a:lnTo>
                    <a:pt x="1288" y="1491"/>
                  </a:lnTo>
                  <a:lnTo>
                    <a:pt x="1279" y="1494"/>
                  </a:lnTo>
                  <a:lnTo>
                    <a:pt x="1271" y="1497"/>
                  </a:lnTo>
                  <a:lnTo>
                    <a:pt x="1267" y="1501"/>
                  </a:lnTo>
                  <a:lnTo>
                    <a:pt x="1265" y="1505"/>
                  </a:lnTo>
                  <a:lnTo>
                    <a:pt x="1264" y="1511"/>
                  </a:lnTo>
                  <a:lnTo>
                    <a:pt x="1263" y="1518"/>
                  </a:lnTo>
                  <a:lnTo>
                    <a:pt x="1264" y="1526"/>
                  </a:lnTo>
                  <a:lnTo>
                    <a:pt x="1265" y="1537"/>
                  </a:lnTo>
                  <a:lnTo>
                    <a:pt x="1259" y="1541"/>
                  </a:lnTo>
                  <a:lnTo>
                    <a:pt x="1252" y="1544"/>
                  </a:lnTo>
                  <a:lnTo>
                    <a:pt x="1242" y="1546"/>
                  </a:lnTo>
                  <a:lnTo>
                    <a:pt x="1232" y="1548"/>
                  </a:lnTo>
                  <a:lnTo>
                    <a:pt x="1210" y="1550"/>
                  </a:lnTo>
                  <a:lnTo>
                    <a:pt x="1194" y="1552"/>
                  </a:lnTo>
                  <a:lnTo>
                    <a:pt x="1190" y="1542"/>
                  </a:lnTo>
                  <a:lnTo>
                    <a:pt x="1186" y="1530"/>
                  </a:lnTo>
                  <a:lnTo>
                    <a:pt x="1182" y="1520"/>
                  </a:lnTo>
                  <a:lnTo>
                    <a:pt x="1179" y="1511"/>
                  </a:lnTo>
                  <a:lnTo>
                    <a:pt x="1170" y="1508"/>
                  </a:lnTo>
                  <a:lnTo>
                    <a:pt x="1162" y="1505"/>
                  </a:lnTo>
                  <a:lnTo>
                    <a:pt x="1152" y="1503"/>
                  </a:lnTo>
                  <a:lnTo>
                    <a:pt x="1143" y="1502"/>
                  </a:lnTo>
                  <a:lnTo>
                    <a:pt x="1142" y="1498"/>
                  </a:lnTo>
                  <a:lnTo>
                    <a:pt x="1141" y="1496"/>
                  </a:lnTo>
                  <a:lnTo>
                    <a:pt x="1131" y="1496"/>
                  </a:lnTo>
                  <a:lnTo>
                    <a:pt x="1122" y="1498"/>
                  </a:lnTo>
                  <a:lnTo>
                    <a:pt x="1113" y="1501"/>
                  </a:lnTo>
                  <a:lnTo>
                    <a:pt x="1105" y="1505"/>
                  </a:lnTo>
                  <a:lnTo>
                    <a:pt x="1097" y="1510"/>
                  </a:lnTo>
                  <a:lnTo>
                    <a:pt x="1089" y="1516"/>
                  </a:lnTo>
                  <a:lnTo>
                    <a:pt x="1082" y="1522"/>
                  </a:lnTo>
                  <a:lnTo>
                    <a:pt x="1075" y="1528"/>
                  </a:lnTo>
                  <a:lnTo>
                    <a:pt x="1075" y="1519"/>
                  </a:lnTo>
                  <a:lnTo>
                    <a:pt x="1074" y="1511"/>
                  </a:lnTo>
                  <a:lnTo>
                    <a:pt x="1071" y="1503"/>
                  </a:lnTo>
                  <a:lnTo>
                    <a:pt x="1067" y="1496"/>
                  </a:lnTo>
                  <a:lnTo>
                    <a:pt x="1061" y="1497"/>
                  </a:lnTo>
                  <a:lnTo>
                    <a:pt x="1058" y="1499"/>
                  </a:lnTo>
                  <a:lnTo>
                    <a:pt x="1055" y="1501"/>
                  </a:lnTo>
                  <a:lnTo>
                    <a:pt x="1052" y="1506"/>
                  </a:lnTo>
                  <a:lnTo>
                    <a:pt x="1034" y="1506"/>
                  </a:lnTo>
                  <a:lnTo>
                    <a:pt x="1017" y="1506"/>
                  </a:lnTo>
                  <a:lnTo>
                    <a:pt x="1009" y="1508"/>
                  </a:lnTo>
                  <a:lnTo>
                    <a:pt x="1002" y="1510"/>
                  </a:lnTo>
                  <a:lnTo>
                    <a:pt x="995" y="1513"/>
                  </a:lnTo>
                  <a:lnTo>
                    <a:pt x="987" y="1518"/>
                  </a:lnTo>
                  <a:lnTo>
                    <a:pt x="987" y="1530"/>
                  </a:lnTo>
                  <a:lnTo>
                    <a:pt x="987" y="1543"/>
                  </a:lnTo>
                  <a:lnTo>
                    <a:pt x="987" y="1555"/>
                  </a:lnTo>
                  <a:lnTo>
                    <a:pt x="987" y="1569"/>
                  </a:lnTo>
                  <a:lnTo>
                    <a:pt x="993" y="1575"/>
                  </a:lnTo>
                  <a:lnTo>
                    <a:pt x="996" y="1581"/>
                  </a:lnTo>
                  <a:lnTo>
                    <a:pt x="998" y="1586"/>
                  </a:lnTo>
                  <a:lnTo>
                    <a:pt x="998" y="1593"/>
                  </a:lnTo>
                  <a:lnTo>
                    <a:pt x="997" y="1597"/>
                  </a:lnTo>
                  <a:lnTo>
                    <a:pt x="995" y="1602"/>
                  </a:lnTo>
                  <a:lnTo>
                    <a:pt x="992" y="1606"/>
                  </a:lnTo>
                  <a:lnTo>
                    <a:pt x="987" y="1611"/>
                  </a:lnTo>
                  <a:lnTo>
                    <a:pt x="966" y="1627"/>
                  </a:lnTo>
                  <a:lnTo>
                    <a:pt x="945" y="1640"/>
                  </a:lnTo>
                  <a:lnTo>
                    <a:pt x="941" y="1636"/>
                  </a:lnTo>
                  <a:lnTo>
                    <a:pt x="938" y="1631"/>
                  </a:lnTo>
                  <a:lnTo>
                    <a:pt x="934" y="1626"/>
                  </a:lnTo>
                  <a:lnTo>
                    <a:pt x="931" y="1621"/>
                  </a:lnTo>
                  <a:lnTo>
                    <a:pt x="928" y="1610"/>
                  </a:lnTo>
                  <a:lnTo>
                    <a:pt x="927" y="1600"/>
                  </a:lnTo>
                  <a:lnTo>
                    <a:pt x="926" y="1577"/>
                  </a:lnTo>
                  <a:lnTo>
                    <a:pt x="927" y="1552"/>
                  </a:lnTo>
                  <a:lnTo>
                    <a:pt x="914" y="1546"/>
                  </a:lnTo>
                  <a:lnTo>
                    <a:pt x="901" y="1543"/>
                  </a:lnTo>
                  <a:lnTo>
                    <a:pt x="888" y="1542"/>
                  </a:lnTo>
                  <a:lnTo>
                    <a:pt x="873" y="1542"/>
                  </a:lnTo>
                  <a:lnTo>
                    <a:pt x="868" y="1547"/>
                  </a:lnTo>
                  <a:lnTo>
                    <a:pt x="864" y="1553"/>
                  </a:lnTo>
                  <a:lnTo>
                    <a:pt x="861" y="1558"/>
                  </a:lnTo>
                  <a:lnTo>
                    <a:pt x="860" y="1564"/>
                  </a:lnTo>
                  <a:lnTo>
                    <a:pt x="859" y="1575"/>
                  </a:lnTo>
                  <a:lnTo>
                    <a:pt x="860" y="1591"/>
                  </a:lnTo>
                  <a:lnTo>
                    <a:pt x="856" y="1591"/>
                  </a:lnTo>
                  <a:lnTo>
                    <a:pt x="852" y="1591"/>
                  </a:lnTo>
                  <a:lnTo>
                    <a:pt x="849" y="1577"/>
                  </a:lnTo>
                  <a:lnTo>
                    <a:pt x="844" y="1566"/>
                  </a:lnTo>
                  <a:lnTo>
                    <a:pt x="838" y="1554"/>
                  </a:lnTo>
                  <a:lnTo>
                    <a:pt x="832" y="1544"/>
                  </a:lnTo>
                  <a:lnTo>
                    <a:pt x="820" y="1544"/>
                  </a:lnTo>
                  <a:lnTo>
                    <a:pt x="810" y="1544"/>
                  </a:lnTo>
                  <a:lnTo>
                    <a:pt x="800" y="1544"/>
                  </a:lnTo>
                  <a:lnTo>
                    <a:pt x="789" y="1545"/>
                  </a:lnTo>
                  <a:lnTo>
                    <a:pt x="786" y="1539"/>
                  </a:lnTo>
                  <a:lnTo>
                    <a:pt x="784" y="153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>
                <a:solidFill>
                  <a:schemeClr val="tx1"/>
                </a:solidFill>
              </a:endParaRPr>
            </a:p>
          </p:txBody>
        </p:sp>
        <p:sp>
          <p:nvSpPr>
            <p:cNvPr id="297" name="Freeform 240">
              <a:extLst>
                <a:ext uri="{FF2B5EF4-FFF2-40B4-BE49-F238E27FC236}">
                  <a16:creationId xmlns:a16="http://schemas.microsoft.com/office/drawing/2014/main" id="{D9178DC5-9B10-4227-82C0-AF66D4BF9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1663" y="4729549"/>
              <a:ext cx="527274" cy="702463"/>
            </a:xfrm>
            <a:custGeom>
              <a:avLst/>
              <a:gdLst>
                <a:gd name="T0" fmla="*/ 2147483646 w 1309"/>
                <a:gd name="T1" fmla="*/ 2147483646 h 1747"/>
                <a:gd name="T2" fmla="*/ 2147483646 w 1309"/>
                <a:gd name="T3" fmla="*/ 2147483646 h 1747"/>
                <a:gd name="T4" fmla="*/ 2147483646 w 1309"/>
                <a:gd name="T5" fmla="*/ 2147483646 h 1747"/>
                <a:gd name="T6" fmla="*/ 2147483646 w 1309"/>
                <a:gd name="T7" fmla="*/ 2147483646 h 1747"/>
                <a:gd name="T8" fmla="*/ 2147483646 w 1309"/>
                <a:gd name="T9" fmla="*/ 2147483646 h 1747"/>
                <a:gd name="T10" fmla="*/ 2147483646 w 1309"/>
                <a:gd name="T11" fmla="*/ 2147483646 h 1747"/>
                <a:gd name="T12" fmla="*/ 2147483646 w 1309"/>
                <a:gd name="T13" fmla="*/ 2147483646 h 1747"/>
                <a:gd name="T14" fmla="*/ 2147483646 w 1309"/>
                <a:gd name="T15" fmla="*/ 2147483646 h 1747"/>
                <a:gd name="T16" fmla="*/ 2147483646 w 1309"/>
                <a:gd name="T17" fmla="*/ 2147483646 h 1747"/>
                <a:gd name="T18" fmla="*/ 2147483646 w 1309"/>
                <a:gd name="T19" fmla="*/ 2147483646 h 1747"/>
                <a:gd name="T20" fmla="*/ 2147483646 w 1309"/>
                <a:gd name="T21" fmla="*/ 2147483646 h 1747"/>
                <a:gd name="T22" fmla="*/ 2147483646 w 1309"/>
                <a:gd name="T23" fmla="*/ 2147483646 h 1747"/>
                <a:gd name="T24" fmla="*/ 2147483646 w 1309"/>
                <a:gd name="T25" fmla="*/ 2147483646 h 1747"/>
                <a:gd name="T26" fmla="*/ 2147483646 w 1309"/>
                <a:gd name="T27" fmla="*/ 2147483646 h 1747"/>
                <a:gd name="T28" fmla="*/ 2147483646 w 1309"/>
                <a:gd name="T29" fmla="*/ 2147483646 h 1747"/>
                <a:gd name="T30" fmla="*/ 2147483646 w 1309"/>
                <a:gd name="T31" fmla="*/ 2147483646 h 1747"/>
                <a:gd name="T32" fmla="*/ 2147483646 w 1309"/>
                <a:gd name="T33" fmla="*/ 2147483646 h 1747"/>
                <a:gd name="T34" fmla="*/ 2147483646 w 1309"/>
                <a:gd name="T35" fmla="*/ 2147483646 h 1747"/>
                <a:gd name="T36" fmla="*/ 2147483646 w 1309"/>
                <a:gd name="T37" fmla="*/ 2147483646 h 1747"/>
                <a:gd name="T38" fmla="*/ 2147483646 w 1309"/>
                <a:gd name="T39" fmla="*/ 2147483646 h 1747"/>
                <a:gd name="T40" fmla="*/ 2147483646 w 1309"/>
                <a:gd name="T41" fmla="*/ 2147483646 h 1747"/>
                <a:gd name="T42" fmla="*/ 2147483646 w 1309"/>
                <a:gd name="T43" fmla="*/ 2147483646 h 1747"/>
                <a:gd name="T44" fmla="*/ 2147483646 w 1309"/>
                <a:gd name="T45" fmla="*/ 2147483646 h 1747"/>
                <a:gd name="T46" fmla="*/ 2147483646 w 1309"/>
                <a:gd name="T47" fmla="*/ 2147483646 h 1747"/>
                <a:gd name="T48" fmla="*/ 2147483646 w 1309"/>
                <a:gd name="T49" fmla="*/ 2147483646 h 1747"/>
                <a:gd name="T50" fmla="*/ 2147483646 w 1309"/>
                <a:gd name="T51" fmla="*/ 2147483646 h 1747"/>
                <a:gd name="T52" fmla="*/ 2147483646 w 1309"/>
                <a:gd name="T53" fmla="*/ 2147483646 h 1747"/>
                <a:gd name="T54" fmla="*/ 2147483646 w 1309"/>
                <a:gd name="T55" fmla="*/ 2147483646 h 1747"/>
                <a:gd name="T56" fmla="*/ 2147483646 w 1309"/>
                <a:gd name="T57" fmla="*/ 2147483646 h 1747"/>
                <a:gd name="T58" fmla="*/ 2147483646 w 1309"/>
                <a:gd name="T59" fmla="*/ 2147483646 h 1747"/>
                <a:gd name="T60" fmla="*/ 2147483646 w 1309"/>
                <a:gd name="T61" fmla="*/ 2147483646 h 1747"/>
                <a:gd name="T62" fmla="*/ 2147483646 w 1309"/>
                <a:gd name="T63" fmla="*/ 2147483646 h 1747"/>
                <a:gd name="T64" fmla="*/ 2147483646 w 1309"/>
                <a:gd name="T65" fmla="*/ 2147483646 h 1747"/>
                <a:gd name="T66" fmla="*/ 2147483646 w 1309"/>
                <a:gd name="T67" fmla="*/ 2147483646 h 1747"/>
                <a:gd name="T68" fmla="*/ 2147483646 w 1309"/>
                <a:gd name="T69" fmla="*/ 2147483646 h 1747"/>
                <a:gd name="T70" fmla="*/ 2147483646 w 1309"/>
                <a:gd name="T71" fmla="*/ 2147483646 h 1747"/>
                <a:gd name="T72" fmla="*/ 2147483646 w 1309"/>
                <a:gd name="T73" fmla="*/ 2147483646 h 1747"/>
                <a:gd name="T74" fmla="*/ 2147483646 w 1309"/>
                <a:gd name="T75" fmla="*/ 2147483646 h 1747"/>
                <a:gd name="T76" fmla="*/ 2147483646 w 1309"/>
                <a:gd name="T77" fmla="*/ 2147483646 h 1747"/>
                <a:gd name="T78" fmla="*/ 2147483646 w 1309"/>
                <a:gd name="T79" fmla="*/ 2147483646 h 1747"/>
                <a:gd name="T80" fmla="*/ 2147483646 w 1309"/>
                <a:gd name="T81" fmla="*/ 2147483646 h 1747"/>
                <a:gd name="T82" fmla="*/ 2147483646 w 1309"/>
                <a:gd name="T83" fmla="*/ 2147483646 h 1747"/>
                <a:gd name="T84" fmla="*/ 2147483646 w 1309"/>
                <a:gd name="T85" fmla="*/ 2147483646 h 1747"/>
                <a:gd name="T86" fmla="*/ 2147483646 w 1309"/>
                <a:gd name="T87" fmla="*/ 2147483646 h 1747"/>
                <a:gd name="T88" fmla="*/ 2147483646 w 1309"/>
                <a:gd name="T89" fmla="*/ 2147483646 h 1747"/>
                <a:gd name="T90" fmla="*/ 2147483646 w 1309"/>
                <a:gd name="T91" fmla="*/ 2147483646 h 1747"/>
                <a:gd name="T92" fmla="*/ 2147483646 w 1309"/>
                <a:gd name="T93" fmla="*/ 2147483646 h 1747"/>
                <a:gd name="T94" fmla="*/ 2147483646 w 1309"/>
                <a:gd name="T95" fmla="*/ 2147483646 h 1747"/>
                <a:gd name="T96" fmla="*/ 2147483646 w 1309"/>
                <a:gd name="T97" fmla="*/ 2147483646 h 1747"/>
                <a:gd name="T98" fmla="*/ 2147483646 w 1309"/>
                <a:gd name="T99" fmla="*/ 2147483646 h 1747"/>
                <a:gd name="T100" fmla="*/ 2147483646 w 1309"/>
                <a:gd name="T101" fmla="*/ 2147483646 h 1747"/>
                <a:gd name="T102" fmla="*/ 2147483646 w 1309"/>
                <a:gd name="T103" fmla="*/ 2147483646 h 1747"/>
                <a:gd name="T104" fmla="*/ 2147483646 w 1309"/>
                <a:gd name="T105" fmla="*/ 2147483646 h 1747"/>
                <a:gd name="T106" fmla="*/ 2147483646 w 1309"/>
                <a:gd name="T107" fmla="*/ 2147483646 h 1747"/>
                <a:gd name="T108" fmla="*/ 2147483646 w 1309"/>
                <a:gd name="T109" fmla="*/ 2147483646 h 1747"/>
                <a:gd name="T110" fmla="*/ 2147483646 w 1309"/>
                <a:gd name="T111" fmla="*/ 2147483646 h 1747"/>
                <a:gd name="T112" fmla="*/ 2147483646 w 1309"/>
                <a:gd name="T113" fmla="*/ 2147483646 h 1747"/>
                <a:gd name="T114" fmla="*/ 2147483646 w 1309"/>
                <a:gd name="T115" fmla="*/ 2147483646 h 1747"/>
                <a:gd name="T116" fmla="*/ 2147483646 w 1309"/>
                <a:gd name="T117" fmla="*/ 2147483646 h 1747"/>
                <a:gd name="T118" fmla="*/ 2147483646 w 1309"/>
                <a:gd name="T119" fmla="*/ 2147483646 h 17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09"/>
                <a:gd name="T181" fmla="*/ 0 h 1747"/>
                <a:gd name="T182" fmla="*/ 1309 w 1309"/>
                <a:gd name="T183" fmla="*/ 1747 h 174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09" h="1747">
                  <a:moveTo>
                    <a:pt x="240" y="464"/>
                  </a:moveTo>
                  <a:lnTo>
                    <a:pt x="242" y="460"/>
                  </a:lnTo>
                  <a:lnTo>
                    <a:pt x="242" y="450"/>
                  </a:lnTo>
                  <a:lnTo>
                    <a:pt x="243" y="434"/>
                  </a:lnTo>
                  <a:lnTo>
                    <a:pt x="243" y="417"/>
                  </a:lnTo>
                  <a:lnTo>
                    <a:pt x="243" y="399"/>
                  </a:lnTo>
                  <a:lnTo>
                    <a:pt x="242" y="383"/>
                  </a:lnTo>
                  <a:lnTo>
                    <a:pt x="242" y="373"/>
                  </a:lnTo>
                  <a:lnTo>
                    <a:pt x="240" y="369"/>
                  </a:lnTo>
                  <a:lnTo>
                    <a:pt x="238" y="363"/>
                  </a:lnTo>
                  <a:lnTo>
                    <a:pt x="235" y="358"/>
                  </a:lnTo>
                  <a:lnTo>
                    <a:pt x="231" y="353"/>
                  </a:lnTo>
                  <a:lnTo>
                    <a:pt x="227" y="350"/>
                  </a:lnTo>
                  <a:lnTo>
                    <a:pt x="218" y="344"/>
                  </a:lnTo>
                  <a:lnTo>
                    <a:pt x="208" y="340"/>
                  </a:lnTo>
                  <a:lnTo>
                    <a:pt x="197" y="335"/>
                  </a:lnTo>
                  <a:lnTo>
                    <a:pt x="189" y="330"/>
                  </a:lnTo>
                  <a:lnTo>
                    <a:pt x="185" y="325"/>
                  </a:lnTo>
                  <a:lnTo>
                    <a:pt x="182" y="321"/>
                  </a:lnTo>
                  <a:lnTo>
                    <a:pt x="179" y="315"/>
                  </a:lnTo>
                  <a:lnTo>
                    <a:pt x="176" y="309"/>
                  </a:lnTo>
                  <a:lnTo>
                    <a:pt x="187" y="305"/>
                  </a:lnTo>
                  <a:lnTo>
                    <a:pt x="196" y="300"/>
                  </a:lnTo>
                  <a:lnTo>
                    <a:pt x="207" y="295"/>
                  </a:lnTo>
                  <a:lnTo>
                    <a:pt x="216" y="291"/>
                  </a:lnTo>
                  <a:lnTo>
                    <a:pt x="215" y="283"/>
                  </a:lnTo>
                  <a:lnTo>
                    <a:pt x="213" y="275"/>
                  </a:lnTo>
                  <a:lnTo>
                    <a:pt x="209" y="267"/>
                  </a:lnTo>
                  <a:lnTo>
                    <a:pt x="204" y="261"/>
                  </a:lnTo>
                  <a:lnTo>
                    <a:pt x="200" y="255"/>
                  </a:lnTo>
                  <a:lnTo>
                    <a:pt x="196" y="249"/>
                  </a:lnTo>
                  <a:lnTo>
                    <a:pt x="193" y="241"/>
                  </a:lnTo>
                  <a:lnTo>
                    <a:pt x="192" y="235"/>
                  </a:lnTo>
                  <a:lnTo>
                    <a:pt x="202" y="228"/>
                  </a:lnTo>
                  <a:lnTo>
                    <a:pt x="212" y="222"/>
                  </a:lnTo>
                  <a:lnTo>
                    <a:pt x="222" y="214"/>
                  </a:lnTo>
                  <a:lnTo>
                    <a:pt x="232" y="208"/>
                  </a:lnTo>
                  <a:lnTo>
                    <a:pt x="232" y="182"/>
                  </a:lnTo>
                  <a:lnTo>
                    <a:pt x="232" y="155"/>
                  </a:lnTo>
                  <a:lnTo>
                    <a:pt x="232" y="129"/>
                  </a:lnTo>
                  <a:lnTo>
                    <a:pt x="232" y="103"/>
                  </a:lnTo>
                  <a:lnTo>
                    <a:pt x="226" y="101"/>
                  </a:lnTo>
                  <a:lnTo>
                    <a:pt x="220" y="100"/>
                  </a:lnTo>
                  <a:lnTo>
                    <a:pt x="220" y="89"/>
                  </a:lnTo>
                  <a:lnTo>
                    <a:pt x="220" y="78"/>
                  </a:lnTo>
                  <a:lnTo>
                    <a:pt x="227" y="76"/>
                  </a:lnTo>
                  <a:lnTo>
                    <a:pt x="234" y="75"/>
                  </a:lnTo>
                  <a:lnTo>
                    <a:pt x="239" y="73"/>
                  </a:lnTo>
                  <a:lnTo>
                    <a:pt x="243" y="70"/>
                  </a:lnTo>
                  <a:lnTo>
                    <a:pt x="246" y="67"/>
                  </a:lnTo>
                  <a:lnTo>
                    <a:pt x="248" y="63"/>
                  </a:lnTo>
                  <a:lnTo>
                    <a:pt x="249" y="57"/>
                  </a:lnTo>
                  <a:lnTo>
                    <a:pt x="251" y="49"/>
                  </a:lnTo>
                  <a:lnTo>
                    <a:pt x="257" y="48"/>
                  </a:lnTo>
                  <a:lnTo>
                    <a:pt x="264" y="48"/>
                  </a:lnTo>
                  <a:lnTo>
                    <a:pt x="271" y="31"/>
                  </a:lnTo>
                  <a:lnTo>
                    <a:pt x="275" y="20"/>
                  </a:lnTo>
                  <a:lnTo>
                    <a:pt x="279" y="11"/>
                  </a:lnTo>
                  <a:lnTo>
                    <a:pt x="286" y="0"/>
                  </a:lnTo>
                  <a:lnTo>
                    <a:pt x="302" y="1"/>
                  </a:lnTo>
                  <a:lnTo>
                    <a:pt x="314" y="3"/>
                  </a:lnTo>
                  <a:lnTo>
                    <a:pt x="321" y="5"/>
                  </a:lnTo>
                  <a:lnTo>
                    <a:pt x="326" y="7"/>
                  </a:lnTo>
                  <a:lnTo>
                    <a:pt x="331" y="10"/>
                  </a:lnTo>
                  <a:lnTo>
                    <a:pt x="335" y="13"/>
                  </a:lnTo>
                  <a:lnTo>
                    <a:pt x="342" y="19"/>
                  </a:lnTo>
                  <a:lnTo>
                    <a:pt x="348" y="28"/>
                  </a:lnTo>
                  <a:lnTo>
                    <a:pt x="352" y="37"/>
                  </a:lnTo>
                  <a:lnTo>
                    <a:pt x="354" y="46"/>
                  </a:lnTo>
                  <a:lnTo>
                    <a:pt x="355" y="57"/>
                  </a:lnTo>
                  <a:lnTo>
                    <a:pt x="356" y="68"/>
                  </a:lnTo>
                  <a:lnTo>
                    <a:pt x="355" y="80"/>
                  </a:lnTo>
                  <a:lnTo>
                    <a:pt x="353" y="91"/>
                  </a:lnTo>
                  <a:lnTo>
                    <a:pt x="348" y="115"/>
                  </a:lnTo>
                  <a:lnTo>
                    <a:pt x="340" y="137"/>
                  </a:lnTo>
                  <a:lnTo>
                    <a:pt x="347" y="151"/>
                  </a:lnTo>
                  <a:lnTo>
                    <a:pt x="354" y="166"/>
                  </a:lnTo>
                  <a:lnTo>
                    <a:pt x="356" y="173"/>
                  </a:lnTo>
                  <a:lnTo>
                    <a:pt x="359" y="180"/>
                  </a:lnTo>
                  <a:lnTo>
                    <a:pt x="360" y="187"/>
                  </a:lnTo>
                  <a:lnTo>
                    <a:pt x="361" y="196"/>
                  </a:lnTo>
                  <a:lnTo>
                    <a:pt x="363" y="196"/>
                  </a:lnTo>
                  <a:lnTo>
                    <a:pt x="367" y="198"/>
                  </a:lnTo>
                  <a:lnTo>
                    <a:pt x="367" y="205"/>
                  </a:lnTo>
                  <a:lnTo>
                    <a:pt x="368" y="212"/>
                  </a:lnTo>
                  <a:lnTo>
                    <a:pt x="371" y="212"/>
                  </a:lnTo>
                  <a:lnTo>
                    <a:pt x="376" y="212"/>
                  </a:lnTo>
                  <a:lnTo>
                    <a:pt x="379" y="219"/>
                  </a:lnTo>
                  <a:lnTo>
                    <a:pt x="383" y="225"/>
                  </a:lnTo>
                  <a:lnTo>
                    <a:pt x="388" y="230"/>
                  </a:lnTo>
                  <a:lnTo>
                    <a:pt x="394" y="234"/>
                  </a:lnTo>
                  <a:lnTo>
                    <a:pt x="400" y="238"/>
                  </a:lnTo>
                  <a:lnTo>
                    <a:pt x="407" y="241"/>
                  </a:lnTo>
                  <a:lnTo>
                    <a:pt x="414" y="244"/>
                  </a:lnTo>
                  <a:lnTo>
                    <a:pt x="420" y="247"/>
                  </a:lnTo>
                  <a:lnTo>
                    <a:pt x="436" y="250"/>
                  </a:lnTo>
                  <a:lnTo>
                    <a:pt x="451" y="253"/>
                  </a:lnTo>
                  <a:lnTo>
                    <a:pt x="467" y="255"/>
                  </a:lnTo>
                  <a:lnTo>
                    <a:pt x="481" y="256"/>
                  </a:lnTo>
                  <a:lnTo>
                    <a:pt x="492" y="251"/>
                  </a:lnTo>
                  <a:lnTo>
                    <a:pt x="500" y="244"/>
                  </a:lnTo>
                  <a:lnTo>
                    <a:pt x="508" y="237"/>
                  </a:lnTo>
                  <a:lnTo>
                    <a:pt x="516" y="231"/>
                  </a:lnTo>
                  <a:lnTo>
                    <a:pt x="522" y="224"/>
                  </a:lnTo>
                  <a:lnTo>
                    <a:pt x="528" y="217"/>
                  </a:lnTo>
                  <a:lnTo>
                    <a:pt x="532" y="210"/>
                  </a:lnTo>
                  <a:lnTo>
                    <a:pt x="537" y="202"/>
                  </a:lnTo>
                  <a:lnTo>
                    <a:pt x="545" y="186"/>
                  </a:lnTo>
                  <a:lnTo>
                    <a:pt x="552" y="169"/>
                  </a:lnTo>
                  <a:lnTo>
                    <a:pt x="558" y="149"/>
                  </a:lnTo>
                  <a:lnTo>
                    <a:pt x="565" y="128"/>
                  </a:lnTo>
                  <a:lnTo>
                    <a:pt x="571" y="120"/>
                  </a:lnTo>
                  <a:lnTo>
                    <a:pt x="577" y="113"/>
                  </a:lnTo>
                  <a:lnTo>
                    <a:pt x="583" y="104"/>
                  </a:lnTo>
                  <a:lnTo>
                    <a:pt x="589" y="97"/>
                  </a:lnTo>
                  <a:lnTo>
                    <a:pt x="605" y="97"/>
                  </a:lnTo>
                  <a:lnTo>
                    <a:pt x="622" y="96"/>
                  </a:lnTo>
                  <a:lnTo>
                    <a:pt x="639" y="96"/>
                  </a:lnTo>
                  <a:lnTo>
                    <a:pt x="656" y="96"/>
                  </a:lnTo>
                  <a:lnTo>
                    <a:pt x="665" y="105"/>
                  </a:lnTo>
                  <a:lnTo>
                    <a:pt x="671" y="111"/>
                  </a:lnTo>
                  <a:lnTo>
                    <a:pt x="677" y="115"/>
                  </a:lnTo>
                  <a:lnTo>
                    <a:pt x="687" y="119"/>
                  </a:lnTo>
                  <a:lnTo>
                    <a:pt x="687" y="136"/>
                  </a:lnTo>
                  <a:lnTo>
                    <a:pt x="688" y="153"/>
                  </a:lnTo>
                  <a:lnTo>
                    <a:pt x="689" y="171"/>
                  </a:lnTo>
                  <a:lnTo>
                    <a:pt x="690" y="188"/>
                  </a:lnTo>
                  <a:lnTo>
                    <a:pt x="708" y="188"/>
                  </a:lnTo>
                  <a:lnTo>
                    <a:pt x="727" y="188"/>
                  </a:lnTo>
                  <a:lnTo>
                    <a:pt x="746" y="188"/>
                  </a:lnTo>
                  <a:lnTo>
                    <a:pt x="765" y="188"/>
                  </a:lnTo>
                  <a:lnTo>
                    <a:pt x="771" y="176"/>
                  </a:lnTo>
                  <a:lnTo>
                    <a:pt x="774" y="166"/>
                  </a:lnTo>
                  <a:lnTo>
                    <a:pt x="777" y="158"/>
                  </a:lnTo>
                  <a:lnTo>
                    <a:pt x="781" y="153"/>
                  </a:lnTo>
                  <a:lnTo>
                    <a:pt x="783" y="151"/>
                  </a:lnTo>
                  <a:lnTo>
                    <a:pt x="785" y="150"/>
                  </a:lnTo>
                  <a:lnTo>
                    <a:pt x="788" y="148"/>
                  </a:lnTo>
                  <a:lnTo>
                    <a:pt x="791" y="148"/>
                  </a:lnTo>
                  <a:lnTo>
                    <a:pt x="801" y="147"/>
                  </a:lnTo>
                  <a:lnTo>
                    <a:pt x="813" y="147"/>
                  </a:lnTo>
                  <a:lnTo>
                    <a:pt x="811" y="160"/>
                  </a:lnTo>
                  <a:lnTo>
                    <a:pt x="809" y="175"/>
                  </a:lnTo>
                  <a:lnTo>
                    <a:pt x="859" y="181"/>
                  </a:lnTo>
                  <a:lnTo>
                    <a:pt x="886" y="184"/>
                  </a:lnTo>
                  <a:lnTo>
                    <a:pt x="899" y="186"/>
                  </a:lnTo>
                  <a:lnTo>
                    <a:pt x="909" y="189"/>
                  </a:lnTo>
                  <a:lnTo>
                    <a:pt x="910" y="204"/>
                  </a:lnTo>
                  <a:lnTo>
                    <a:pt x="911" y="219"/>
                  </a:lnTo>
                  <a:lnTo>
                    <a:pt x="912" y="233"/>
                  </a:lnTo>
                  <a:lnTo>
                    <a:pt x="913" y="248"/>
                  </a:lnTo>
                  <a:lnTo>
                    <a:pt x="924" y="261"/>
                  </a:lnTo>
                  <a:lnTo>
                    <a:pt x="937" y="271"/>
                  </a:lnTo>
                  <a:lnTo>
                    <a:pt x="948" y="282"/>
                  </a:lnTo>
                  <a:lnTo>
                    <a:pt x="961" y="290"/>
                  </a:lnTo>
                  <a:lnTo>
                    <a:pt x="974" y="297"/>
                  </a:lnTo>
                  <a:lnTo>
                    <a:pt x="988" y="303"/>
                  </a:lnTo>
                  <a:lnTo>
                    <a:pt x="1004" y="308"/>
                  </a:lnTo>
                  <a:lnTo>
                    <a:pt x="1021" y="311"/>
                  </a:lnTo>
                  <a:lnTo>
                    <a:pt x="1027" y="320"/>
                  </a:lnTo>
                  <a:lnTo>
                    <a:pt x="1034" y="328"/>
                  </a:lnTo>
                  <a:lnTo>
                    <a:pt x="1041" y="335"/>
                  </a:lnTo>
                  <a:lnTo>
                    <a:pt x="1049" y="340"/>
                  </a:lnTo>
                  <a:lnTo>
                    <a:pt x="1065" y="350"/>
                  </a:lnTo>
                  <a:lnTo>
                    <a:pt x="1086" y="361"/>
                  </a:lnTo>
                  <a:lnTo>
                    <a:pt x="1088" y="369"/>
                  </a:lnTo>
                  <a:lnTo>
                    <a:pt x="1092" y="375"/>
                  </a:lnTo>
                  <a:lnTo>
                    <a:pt x="1097" y="381"/>
                  </a:lnTo>
                  <a:lnTo>
                    <a:pt x="1104" y="388"/>
                  </a:lnTo>
                  <a:lnTo>
                    <a:pt x="1105" y="397"/>
                  </a:lnTo>
                  <a:lnTo>
                    <a:pt x="1106" y="405"/>
                  </a:lnTo>
                  <a:lnTo>
                    <a:pt x="1109" y="412"/>
                  </a:lnTo>
                  <a:lnTo>
                    <a:pt x="1112" y="420"/>
                  </a:lnTo>
                  <a:lnTo>
                    <a:pt x="1117" y="425"/>
                  </a:lnTo>
                  <a:lnTo>
                    <a:pt x="1122" y="431"/>
                  </a:lnTo>
                  <a:lnTo>
                    <a:pt x="1128" y="435"/>
                  </a:lnTo>
                  <a:lnTo>
                    <a:pt x="1136" y="440"/>
                  </a:lnTo>
                  <a:lnTo>
                    <a:pt x="1156" y="442"/>
                  </a:lnTo>
                  <a:lnTo>
                    <a:pt x="1177" y="443"/>
                  </a:lnTo>
                  <a:lnTo>
                    <a:pt x="1198" y="444"/>
                  </a:lnTo>
                  <a:lnTo>
                    <a:pt x="1220" y="445"/>
                  </a:lnTo>
                  <a:lnTo>
                    <a:pt x="1232" y="448"/>
                  </a:lnTo>
                  <a:lnTo>
                    <a:pt x="1243" y="451"/>
                  </a:lnTo>
                  <a:lnTo>
                    <a:pt x="1255" y="455"/>
                  </a:lnTo>
                  <a:lnTo>
                    <a:pt x="1266" y="461"/>
                  </a:lnTo>
                  <a:lnTo>
                    <a:pt x="1288" y="474"/>
                  </a:lnTo>
                  <a:lnTo>
                    <a:pt x="1309" y="487"/>
                  </a:lnTo>
                  <a:lnTo>
                    <a:pt x="1298" y="510"/>
                  </a:lnTo>
                  <a:lnTo>
                    <a:pt x="1286" y="535"/>
                  </a:lnTo>
                  <a:lnTo>
                    <a:pt x="1280" y="547"/>
                  </a:lnTo>
                  <a:lnTo>
                    <a:pt x="1276" y="560"/>
                  </a:lnTo>
                  <a:lnTo>
                    <a:pt x="1273" y="572"/>
                  </a:lnTo>
                  <a:lnTo>
                    <a:pt x="1270" y="585"/>
                  </a:lnTo>
                  <a:lnTo>
                    <a:pt x="1282" y="591"/>
                  </a:lnTo>
                  <a:lnTo>
                    <a:pt x="1292" y="597"/>
                  </a:lnTo>
                  <a:lnTo>
                    <a:pt x="1286" y="629"/>
                  </a:lnTo>
                  <a:lnTo>
                    <a:pt x="1280" y="655"/>
                  </a:lnTo>
                  <a:lnTo>
                    <a:pt x="1279" y="668"/>
                  </a:lnTo>
                  <a:lnTo>
                    <a:pt x="1280" y="680"/>
                  </a:lnTo>
                  <a:lnTo>
                    <a:pt x="1281" y="686"/>
                  </a:lnTo>
                  <a:lnTo>
                    <a:pt x="1283" y="693"/>
                  </a:lnTo>
                  <a:lnTo>
                    <a:pt x="1285" y="700"/>
                  </a:lnTo>
                  <a:lnTo>
                    <a:pt x="1289" y="707"/>
                  </a:lnTo>
                  <a:lnTo>
                    <a:pt x="1288" y="722"/>
                  </a:lnTo>
                  <a:lnTo>
                    <a:pt x="1288" y="735"/>
                  </a:lnTo>
                  <a:lnTo>
                    <a:pt x="1280" y="737"/>
                  </a:lnTo>
                  <a:lnTo>
                    <a:pt x="1273" y="740"/>
                  </a:lnTo>
                  <a:lnTo>
                    <a:pt x="1266" y="743"/>
                  </a:lnTo>
                  <a:lnTo>
                    <a:pt x="1260" y="748"/>
                  </a:lnTo>
                  <a:lnTo>
                    <a:pt x="1255" y="752"/>
                  </a:lnTo>
                  <a:lnTo>
                    <a:pt x="1250" y="756"/>
                  </a:lnTo>
                  <a:lnTo>
                    <a:pt x="1245" y="761"/>
                  </a:lnTo>
                  <a:lnTo>
                    <a:pt x="1240" y="766"/>
                  </a:lnTo>
                  <a:lnTo>
                    <a:pt x="1236" y="771"/>
                  </a:lnTo>
                  <a:lnTo>
                    <a:pt x="1233" y="778"/>
                  </a:lnTo>
                  <a:lnTo>
                    <a:pt x="1231" y="784"/>
                  </a:lnTo>
                  <a:lnTo>
                    <a:pt x="1228" y="791"/>
                  </a:lnTo>
                  <a:lnTo>
                    <a:pt x="1227" y="797"/>
                  </a:lnTo>
                  <a:lnTo>
                    <a:pt x="1226" y="805"/>
                  </a:lnTo>
                  <a:lnTo>
                    <a:pt x="1225" y="812"/>
                  </a:lnTo>
                  <a:lnTo>
                    <a:pt x="1225" y="819"/>
                  </a:lnTo>
                  <a:lnTo>
                    <a:pt x="1229" y="823"/>
                  </a:lnTo>
                  <a:lnTo>
                    <a:pt x="1231" y="828"/>
                  </a:lnTo>
                  <a:lnTo>
                    <a:pt x="1233" y="836"/>
                  </a:lnTo>
                  <a:lnTo>
                    <a:pt x="1236" y="849"/>
                  </a:lnTo>
                  <a:lnTo>
                    <a:pt x="1226" y="849"/>
                  </a:lnTo>
                  <a:lnTo>
                    <a:pt x="1214" y="849"/>
                  </a:lnTo>
                  <a:lnTo>
                    <a:pt x="1204" y="849"/>
                  </a:lnTo>
                  <a:lnTo>
                    <a:pt x="1194" y="850"/>
                  </a:lnTo>
                  <a:lnTo>
                    <a:pt x="1194" y="861"/>
                  </a:lnTo>
                  <a:lnTo>
                    <a:pt x="1194" y="872"/>
                  </a:lnTo>
                  <a:lnTo>
                    <a:pt x="1194" y="882"/>
                  </a:lnTo>
                  <a:lnTo>
                    <a:pt x="1195" y="893"/>
                  </a:lnTo>
                  <a:lnTo>
                    <a:pt x="1182" y="901"/>
                  </a:lnTo>
                  <a:lnTo>
                    <a:pt x="1172" y="910"/>
                  </a:lnTo>
                  <a:lnTo>
                    <a:pt x="1173" y="922"/>
                  </a:lnTo>
                  <a:lnTo>
                    <a:pt x="1174" y="934"/>
                  </a:lnTo>
                  <a:lnTo>
                    <a:pt x="1174" y="947"/>
                  </a:lnTo>
                  <a:lnTo>
                    <a:pt x="1175" y="959"/>
                  </a:lnTo>
                  <a:lnTo>
                    <a:pt x="1156" y="969"/>
                  </a:lnTo>
                  <a:lnTo>
                    <a:pt x="1139" y="979"/>
                  </a:lnTo>
                  <a:lnTo>
                    <a:pt x="1130" y="984"/>
                  </a:lnTo>
                  <a:lnTo>
                    <a:pt x="1122" y="990"/>
                  </a:lnTo>
                  <a:lnTo>
                    <a:pt x="1114" y="996"/>
                  </a:lnTo>
                  <a:lnTo>
                    <a:pt x="1107" y="1005"/>
                  </a:lnTo>
                  <a:lnTo>
                    <a:pt x="1100" y="1001"/>
                  </a:lnTo>
                  <a:lnTo>
                    <a:pt x="1093" y="996"/>
                  </a:lnTo>
                  <a:lnTo>
                    <a:pt x="1087" y="993"/>
                  </a:lnTo>
                  <a:lnTo>
                    <a:pt x="1081" y="991"/>
                  </a:lnTo>
                  <a:lnTo>
                    <a:pt x="1066" y="988"/>
                  </a:lnTo>
                  <a:lnTo>
                    <a:pt x="1052" y="986"/>
                  </a:lnTo>
                  <a:lnTo>
                    <a:pt x="1023" y="984"/>
                  </a:lnTo>
                  <a:lnTo>
                    <a:pt x="993" y="983"/>
                  </a:lnTo>
                  <a:lnTo>
                    <a:pt x="989" y="971"/>
                  </a:lnTo>
                  <a:lnTo>
                    <a:pt x="985" y="958"/>
                  </a:lnTo>
                  <a:lnTo>
                    <a:pt x="979" y="958"/>
                  </a:lnTo>
                  <a:lnTo>
                    <a:pt x="974" y="958"/>
                  </a:lnTo>
                  <a:lnTo>
                    <a:pt x="968" y="959"/>
                  </a:lnTo>
                  <a:lnTo>
                    <a:pt x="962" y="961"/>
                  </a:lnTo>
                  <a:lnTo>
                    <a:pt x="952" y="966"/>
                  </a:lnTo>
                  <a:lnTo>
                    <a:pt x="943" y="973"/>
                  </a:lnTo>
                  <a:lnTo>
                    <a:pt x="924" y="988"/>
                  </a:lnTo>
                  <a:lnTo>
                    <a:pt x="906" y="1005"/>
                  </a:lnTo>
                  <a:lnTo>
                    <a:pt x="900" y="996"/>
                  </a:lnTo>
                  <a:lnTo>
                    <a:pt x="895" y="991"/>
                  </a:lnTo>
                  <a:lnTo>
                    <a:pt x="893" y="988"/>
                  </a:lnTo>
                  <a:lnTo>
                    <a:pt x="890" y="986"/>
                  </a:lnTo>
                  <a:lnTo>
                    <a:pt x="887" y="984"/>
                  </a:lnTo>
                  <a:lnTo>
                    <a:pt x="882" y="983"/>
                  </a:lnTo>
                  <a:lnTo>
                    <a:pt x="881" y="976"/>
                  </a:lnTo>
                  <a:lnTo>
                    <a:pt x="880" y="971"/>
                  </a:lnTo>
                  <a:lnTo>
                    <a:pt x="876" y="966"/>
                  </a:lnTo>
                  <a:lnTo>
                    <a:pt x="872" y="963"/>
                  </a:lnTo>
                  <a:lnTo>
                    <a:pt x="863" y="959"/>
                  </a:lnTo>
                  <a:lnTo>
                    <a:pt x="852" y="956"/>
                  </a:lnTo>
                  <a:lnTo>
                    <a:pt x="837" y="969"/>
                  </a:lnTo>
                  <a:lnTo>
                    <a:pt x="825" y="983"/>
                  </a:lnTo>
                  <a:lnTo>
                    <a:pt x="821" y="993"/>
                  </a:lnTo>
                  <a:lnTo>
                    <a:pt x="817" y="1002"/>
                  </a:lnTo>
                  <a:lnTo>
                    <a:pt x="814" y="1009"/>
                  </a:lnTo>
                  <a:lnTo>
                    <a:pt x="809" y="1015"/>
                  </a:lnTo>
                  <a:lnTo>
                    <a:pt x="804" y="1020"/>
                  </a:lnTo>
                  <a:lnTo>
                    <a:pt x="799" y="1024"/>
                  </a:lnTo>
                  <a:lnTo>
                    <a:pt x="792" y="1028"/>
                  </a:lnTo>
                  <a:lnTo>
                    <a:pt x="786" y="1030"/>
                  </a:lnTo>
                  <a:lnTo>
                    <a:pt x="780" y="1031"/>
                  </a:lnTo>
                  <a:lnTo>
                    <a:pt x="773" y="1032"/>
                  </a:lnTo>
                  <a:lnTo>
                    <a:pt x="765" y="1032"/>
                  </a:lnTo>
                  <a:lnTo>
                    <a:pt x="758" y="1031"/>
                  </a:lnTo>
                  <a:lnTo>
                    <a:pt x="742" y="1028"/>
                  </a:lnTo>
                  <a:lnTo>
                    <a:pt x="724" y="1023"/>
                  </a:lnTo>
                  <a:lnTo>
                    <a:pt x="716" y="1012"/>
                  </a:lnTo>
                  <a:lnTo>
                    <a:pt x="708" y="1006"/>
                  </a:lnTo>
                  <a:lnTo>
                    <a:pt x="705" y="1004"/>
                  </a:lnTo>
                  <a:lnTo>
                    <a:pt x="702" y="1002"/>
                  </a:lnTo>
                  <a:lnTo>
                    <a:pt x="699" y="1002"/>
                  </a:lnTo>
                  <a:lnTo>
                    <a:pt x="696" y="1002"/>
                  </a:lnTo>
                  <a:lnTo>
                    <a:pt x="690" y="1003"/>
                  </a:lnTo>
                  <a:lnTo>
                    <a:pt x="683" y="1007"/>
                  </a:lnTo>
                  <a:lnTo>
                    <a:pt x="672" y="1012"/>
                  </a:lnTo>
                  <a:lnTo>
                    <a:pt x="661" y="1018"/>
                  </a:lnTo>
                  <a:lnTo>
                    <a:pt x="658" y="1025"/>
                  </a:lnTo>
                  <a:lnTo>
                    <a:pt x="656" y="1034"/>
                  </a:lnTo>
                  <a:lnTo>
                    <a:pt x="635" y="1030"/>
                  </a:lnTo>
                  <a:lnTo>
                    <a:pt x="617" y="1027"/>
                  </a:lnTo>
                  <a:lnTo>
                    <a:pt x="601" y="1025"/>
                  </a:lnTo>
                  <a:lnTo>
                    <a:pt x="585" y="1027"/>
                  </a:lnTo>
                  <a:lnTo>
                    <a:pt x="571" y="1029"/>
                  </a:lnTo>
                  <a:lnTo>
                    <a:pt x="555" y="1033"/>
                  </a:lnTo>
                  <a:lnTo>
                    <a:pt x="536" y="1038"/>
                  </a:lnTo>
                  <a:lnTo>
                    <a:pt x="516" y="1045"/>
                  </a:lnTo>
                  <a:lnTo>
                    <a:pt x="488" y="1046"/>
                  </a:lnTo>
                  <a:lnTo>
                    <a:pt x="462" y="1046"/>
                  </a:lnTo>
                  <a:lnTo>
                    <a:pt x="451" y="1047"/>
                  </a:lnTo>
                  <a:lnTo>
                    <a:pt x="441" y="1048"/>
                  </a:lnTo>
                  <a:lnTo>
                    <a:pt x="432" y="1050"/>
                  </a:lnTo>
                  <a:lnTo>
                    <a:pt x="423" y="1054"/>
                  </a:lnTo>
                  <a:lnTo>
                    <a:pt x="416" y="1057"/>
                  </a:lnTo>
                  <a:lnTo>
                    <a:pt x="410" y="1062"/>
                  </a:lnTo>
                  <a:lnTo>
                    <a:pt x="405" y="1069"/>
                  </a:lnTo>
                  <a:lnTo>
                    <a:pt x="399" y="1076"/>
                  </a:lnTo>
                  <a:lnTo>
                    <a:pt x="396" y="1087"/>
                  </a:lnTo>
                  <a:lnTo>
                    <a:pt x="393" y="1099"/>
                  </a:lnTo>
                  <a:lnTo>
                    <a:pt x="391" y="1113"/>
                  </a:lnTo>
                  <a:lnTo>
                    <a:pt x="391" y="1129"/>
                  </a:lnTo>
                  <a:lnTo>
                    <a:pt x="397" y="1133"/>
                  </a:lnTo>
                  <a:lnTo>
                    <a:pt x="404" y="1138"/>
                  </a:lnTo>
                  <a:lnTo>
                    <a:pt x="410" y="1143"/>
                  </a:lnTo>
                  <a:lnTo>
                    <a:pt x="415" y="1148"/>
                  </a:lnTo>
                  <a:lnTo>
                    <a:pt x="424" y="1158"/>
                  </a:lnTo>
                  <a:lnTo>
                    <a:pt x="435" y="1170"/>
                  </a:lnTo>
                  <a:lnTo>
                    <a:pt x="444" y="1180"/>
                  </a:lnTo>
                  <a:lnTo>
                    <a:pt x="454" y="1189"/>
                  </a:lnTo>
                  <a:lnTo>
                    <a:pt x="460" y="1194"/>
                  </a:lnTo>
                  <a:lnTo>
                    <a:pt x="466" y="1197"/>
                  </a:lnTo>
                  <a:lnTo>
                    <a:pt x="472" y="1199"/>
                  </a:lnTo>
                  <a:lnTo>
                    <a:pt x="479" y="1200"/>
                  </a:lnTo>
                  <a:lnTo>
                    <a:pt x="481" y="1206"/>
                  </a:lnTo>
                  <a:lnTo>
                    <a:pt x="483" y="1210"/>
                  </a:lnTo>
                  <a:lnTo>
                    <a:pt x="488" y="1214"/>
                  </a:lnTo>
                  <a:lnTo>
                    <a:pt x="491" y="1217"/>
                  </a:lnTo>
                  <a:lnTo>
                    <a:pt x="500" y="1222"/>
                  </a:lnTo>
                  <a:lnTo>
                    <a:pt x="511" y="1225"/>
                  </a:lnTo>
                  <a:lnTo>
                    <a:pt x="522" y="1228"/>
                  </a:lnTo>
                  <a:lnTo>
                    <a:pt x="533" y="1232"/>
                  </a:lnTo>
                  <a:lnTo>
                    <a:pt x="538" y="1234"/>
                  </a:lnTo>
                  <a:lnTo>
                    <a:pt x="544" y="1237"/>
                  </a:lnTo>
                  <a:lnTo>
                    <a:pt x="548" y="1241"/>
                  </a:lnTo>
                  <a:lnTo>
                    <a:pt x="552" y="1246"/>
                  </a:lnTo>
                  <a:lnTo>
                    <a:pt x="563" y="1250"/>
                  </a:lnTo>
                  <a:lnTo>
                    <a:pt x="576" y="1253"/>
                  </a:lnTo>
                  <a:lnTo>
                    <a:pt x="587" y="1257"/>
                  </a:lnTo>
                  <a:lnTo>
                    <a:pt x="599" y="1260"/>
                  </a:lnTo>
                  <a:lnTo>
                    <a:pt x="594" y="1271"/>
                  </a:lnTo>
                  <a:lnTo>
                    <a:pt x="589" y="1284"/>
                  </a:lnTo>
                  <a:lnTo>
                    <a:pt x="585" y="1296"/>
                  </a:lnTo>
                  <a:lnTo>
                    <a:pt x="582" y="1309"/>
                  </a:lnTo>
                  <a:lnTo>
                    <a:pt x="576" y="1313"/>
                  </a:lnTo>
                  <a:lnTo>
                    <a:pt x="569" y="1317"/>
                  </a:lnTo>
                  <a:lnTo>
                    <a:pt x="565" y="1323"/>
                  </a:lnTo>
                  <a:lnTo>
                    <a:pt x="561" y="1330"/>
                  </a:lnTo>
                  <a:lnTo>
                    <a:pt x="559" y="1338"/>
                  </a:lnTo>
                  <a:lnTo>
                    <a:pt x="557" y="1346"/>
                  </a:lnTo>
                  <a:lnTo>
                    <a:pt x="555" y="1355"/>
                  </a:lnTo>
                  <a:lnTo>
                    <a:pt x="554" y="1365"/>
                  </a:lnTo>
                  <a:lnTo>
                    <a:pt x="552" y="1384"/>
                  </a:lnTo>
                  <a:lnTo>
                    <a:pt x="551" y="1403"/>
                  </a:lnTo>
                  <a:lnTo>
                    <a:pt x="550" y="1412"/>
                  </a:lnTo>
                  <a:lnTo>
                    <a:pt x="549" y="1421"/>
                  </a:lnTo>
                  <a:lnTo>
                    <a:pt x="547" y="1428"/>
                  </a:lnTo>
                  <a:lnTo>
                    <a:pt x="545" y="1434"/>
                  </a:lnTo>
                  <a:lnTo>
                    <a:pt x="536" y="1438"/>
                  </a:lnTo>
                  <a:lnTo>
                    <a:pt x="530" y="1441"/>
                  </a:lnTo>
                  <a:lnTo>
                    <a:pt x="524" y="1446"/>
                  </a:lnTo>
                  <a:lnTo>
                    <a:pt x="519" y="1450"/>
                  </a:lnTo>
                  <a:lnTo>
                    <a:pt x="515" y="1454"/>
                  </a:lnTo>
                  <a:lnTo>
                    <a:pt x="511" y="1459"/>
                  </a:lnTo>
                  <a:lnTo>
                    <a:pt x="509" y="1463"/>
                  </a:lnTo>
                  <a:lnTo>
                    <a:pt x="508" y="1468"/>
                  </a:lnTo>
                  <a:lnTo>
                    <a:pt x="507" y="1473"/>
                  </a:lnTo>
                  <a:lnTo>
                    <a:pt x="507" y="1478"/>
                  </a:lnTo>
                  <a:lnTo>
                    <a:pt x="507" y="1483"/>
                  </a:lnTo>
                  <a:lnTo>
                    <a:pt x="508" y="1488"/>
                  </a:lnTo>
                  <a:lnTo>
                    <a:pt x="511" y="1500"/>
                  </a:lnTo>
                  <a:lnTo>
                    <a:pt x="517" y="1510"/>
                  </a:lnTo>
                  <a:lnTo>
                    <a:pt x="529" y="1533"/>
                  </a:lnTo>
                  <a:lnTo>
                    <a:pt x="543" y="1558"/>
                  </a:lnTo>
                  <a:lnTo>
                    <a:pt x="549" y="1569"/>
                  </a:lnTo>
                  <a:lnTo>
                    <a:pt x="554" y="1581"/>
                  </a:lnTo>
                  <a:lnTo>
                    <a:pt x="557" y="1594"/>
                  </a:lnTo>
                  <a:lnTo>
                    <a:pt x="558" y="1606"/>
                  </a:lnTo>
                  <a:lnTo>
                    <a:pt x="547" y="1611"/>
                  </a:lnTo>
                  <a:lnTo>
                    <a:pt x="535" y="1616"/>
                  </a:lnTo>
                  <a:lnTo>
                    <a:pt x="524" y="1623"/>
                  </a:lnTo>
                  <a:lnTo>
                    <a:pt x="512" y="1629"/>
                  </a:lnTo>
                  <a:lnTo>
                    <a:pt x="507" y="1632"/>
                  </a:lnTo>
                  <a:lnTo>
                    <a:pt x="501" y="1634"/>
                  </a:lnTo>
                  <a:lnTo>
                    <a:pt x="496" y="1636"/>
                  </a:lnTo>
                  <a:lnTo>
                    <a:pt x="490" y="1637"/>
                  </a:lnTo>
                  <a:lnTo>
                    <a:pt x="484" y="1637"/>
                  </a:lnTo>
                  <a:lnTo>
                    <a:pt x="478" y="1637"/>
                  </a:lnTo>
                  <a:lnTo>
                    <a:pt x="472" y="1635"/>
                  </a:lnTo>
                  <a:lnTo>
                    <a:pt x="466" y="1632"/>
                  </a:lnTo>
                  <a:lnTo>
                    <a:pt x="453" y="1632"/>
                  </a:lnTo>
                  <a:lnTo>
                    <a:pt x="441" y="1632"/>
                  </a:lnTo>
                  <a:lnTo>
                    <a:pt x="438" y="1639"/>
                  </a:lnTo>
                  <a:lnTo>
                    <a:pt x="435" y="1645"/>
                  </a:lnTo>
                  <a:lnTo>
                    <a:pt x="434" y="1649"/>
                  </a:lnTo>
                  <a:lnTo>
                    <a:pt x="433" y="1654"/>
                  </a:lnTo>
                  <a:lnTo>
                    <a:pt x="433" y="1664"/>
                  </a:lnTo>
                  <a:lnTo>
                    <a:pt x="434" y="1677"/>
                  </a:lnTo>
                  <a:lnTo>
                    <a:pt x="456" y="1682"/>
                  </a:lnTo>
                  <a:lnTo>
                    <a:pt x="469" y="1686"/>
                  </a:lnTo>
                  <a:lnTo>
                    <a:pt x="477" y="1689"/>
                  </a:lnTo>
                  <a:lnTo>
                    <a:pt x="485" y="1693"/>
                  </a:lnTo>
                  <a:lnTo>
                    <a:pt x="480" y="1699"/>
                  </a:lnTo>
                  <a:lnTo>
                    <a:pt x="476" y="1705"/>
                  </a:lnTo>
                  <a:lnTo>
                    <a:pt x="473" y="1711"/>
                  </a:lnTo>
                  <a:lnTo>
                    <a:pt x="471" y="1717"/>
                  </a:lnTo>
                  <a:lnTo>
                    <a:pt x="467" y="1731"/>
                  </a:lnTo>
                  <a:lnTo>
                    <a:pt x="463" y="1745"/>
                  </a:lnTo>
                  <a:lnTo>
                    <a:pt x="446" y="1744"/>
                  </a:lnTo>
                  <a:lnTo>
                    <a:pt x="438" y="1744"/>
                  </a:lnTo>
                  <a:lnTo>
                    <a:pt x="433" y="1745"/>
                  </a:lnTo>
                  <a:lnTo>
                    <a:pt x="427" y="1747"/>
                  </a:lnTo>
                  <a:lnTo>
                    <a:pt x="426" y="1733"/>
                  </a:lnTo>
                  <a:lnTo>
                    <a:pt x="426" y="1720"/>
                  </a:lnTo>
                  <a:lnTo>
                    <a:pt x="415" y="1714"/>
                  </a:lnTo>
                  <a:lnTo>
                    <a:pt x="404" y="1708"/>
                  </a:lnTo>
                  <a:lnTo>
                    <a:pt x="392" y="1703"/>
                  </a:lnTo>
                  <a:lnTo>
                    <a:pt x="381" y="1698"/>
                  </a:lnTo>
                  <a:lnTo>
                    <a:pt x="363" y="1698"/>
                  </a:lnTo>
                  <a:lnTo>
                    <a:pt x="349" y="1697"/>
                  </a:lnTo>
                  <a:lnTo>
                    <a:pt x="340" y="1696"/>
                  </a:lnTo>
                  <a:lnTo>
                    <a:pt x="333" y="1693"/>
                  </a:lnTo>
                  <a:lnTo>
                    <a:pt x="326" y="1691"/>
                  </a:lnTo>
                  <a:lnTo>
                    <a:pt x="318" y="1687"/>
                  </a:lnTo>
                  <a:lnTo>
                    <a:pt x="316" y="1679"/>
                  </a:lnTo>
                  <a:lnTo>
                    <a:pt x="316" y="1670"/>
                  </a:lnTo>
                  <a:lnTo>
                    <a:pt x="315" y="1661"/>
                  </a:lnTo>
                  <a:lnTo>
                    <a:pt x="315" y="1652"/>
                  </a:lnTo>
                  <a:lnTo>
                    <a:pt x="296" y="1650"/>
                  </a:lnTo>
                  <a:lnTo>
                    <a:pt x="272" y="1648"/>
                  </a:lnTo>
                  <a:lnTo>
                    <a:pt x="260" y="1648"/>
                  </a:lnTo>
                  <a:lnTo>
                    <a:pt x="249" y="1649"/>
                  </a:lnTo>
                  <a:lnTo>
                    <a:pt x="244" y="1651"/>
                  </a:lnTo>
                  <a:lnTo>
                    <a:pt x="240" y="1652"/>
                  </a:lnTo>
                  <a:lnTo>
                    <a:pt x="236" y="1655"/>
                  </a:lnTo>
                  <a:lnTo>
                    <a:pt x="231" y="1658"/>
                  </a:lnTo>
                  <a:lnTo>
                    <a:pt x="224" y="1657"/>
                  </a:lnTo>
                  <a:lnTo>
                    <a:pt x="216" y="1655"/>
                  </a:lnTo>
                  <a:lnTo>
                    <a:pt x="208" y="1652"/>
                  </a:lnTo>
                  <a:lnTo>
                    <a:pt x="199" y="1648"/>
                  </a:lnTo>
                  <a:lnTo>
                    <a:pt x="184" y="1640"/>
                  </a:lnTo>
                  <a:lnTo>
                    <a:pt x="171" y="1630"/>
                  </a:lnTo>
                  <a:lnTo>
                    <a:pt x="164" y="1606"/>
                  </a:lnTo>
                  <a:lnTo>
                    <a:pt x="155" y="1579"/>
                  </a:lnTo>
                  <a:lnTo>
                    <a:pt x="144" y="1549"/>
                  </a:lnTo>
                  <a:lnTo>
                    <a:pt x="133" y="1518"/>
                  </a:lnTo>
                  <a:lnTo>
                    <a:pt x="128" y="1502"/>
                  </a:lnTo>
                  <a:lnTo>
                    <a:pt x="124" y="1487"/>
                  </a:lnTo>
                  <a:lnTo>
                    <a:pt x="119" y="1472"/>
                  </a:lnTo>
                  <a:lnTo>
                    <a:pt x="116" y="1457"/>
                  </a:lnTo>
                  <a:lnTo>
                    <a:pt x="114" y="1444"/>
                  </a:lnTo>
                  <a:lnTo>
                    <a:pt x="114" y="1430"/>
                  </a:lnTo>
                  <a:lnTo>
                    <a:pt x="114" y="1418"/>
                  </a:lnTo>
                  <a:lnTo>
                    <a:pt x="117" y="1407"/>
                  </a:lnTo>
                  <a:lnTo>
                    <a:pt x="123" y="1405"/>
                  </a:lnTo>
                  <a:lnTo>
                    <a:pt x="129" y="1404"/>
                  </a:lnTo>
                  <a:lnTo>
                    <a:pt x="128" y="1396"/>
                  </a:lnTo>
                  <a:lnTo>
                    <a:pt x="128" y="1386"/>
                  </a:lnTo>
                  <a:lnTo>
                    <a:pt x="127" y="1378"/>
                  </a:lnTo>
                  <a:lnTo>
                    <a:pt x="127" y="1370"/>
                  </a:lnTo>
                  <a:lnTo>
                    <a:pt x="117" y="1364"/>
                  </a:lnTo>
                  <a:lnTo>
                    <a:pt x="108" y="1358"/>
                  </a:lnTo>
                  <a:lnTo>
                    <a:pt x="100" y="1355"/>
                  </a:lnTo>
                  <a:lnTo>
                    <a:pt x="91" y="1353"/>
                  </a:lnTo>
                  <a:lnTo>
                    <a:pt x="75" y="1350"/>
                  </a:lnTo>
                  <a:lnTo>
                    <a:pt x="53" y="1347"/>
                  </a:lnTo>
                  <a:lnTo>
                    <a:pt x="53" y="1344"/>
                  </a:lnTo>
                  <a:lnTo>
                    <a:pt x="53" y="1340"/>
                  </a:lnTo>
                  <a:lnTo>
                    <a:pt x="65" y="1335"/>
                  </a:lnTo>
                  <a:lnTo>
                    <a:pt x="74" y="1328"/>
                  </a:lnTo>
                  <a:lnTo>
                    <a:pt x="82" y="1321"/>
                  </a:lnTo>
                  <a:lnTo>
                    <a:pt x="88" y="1313"/>
                  </a:lnTo>
                  <a:lnTo>
                    <a:pt x="101" y="1295"/>
                  </a:lnTo>
                  <a:lnTo>
                    <a:pt x="112" y="1273"/>
                  </a:lnTo>
                  <a:lnTo>
                    <a:pt x="111" y="1266"/>
                  </a:lnTo>
                  <a:lnTo>
                    <a:pt x="109" y="1260"/>
                  </a:lnTo>
                  <a:lnTo>
                    <a:pt x="106" y="1256"/>
                  </a:lnTo>
                  <a:lnTo>
                    <a:pt x="102" y="1254"/>
                  </a:lnTo>
                  <a:lnTo>
                    <a:pt x="96" y="1253"/>
                  </a:lnTo>
                  <a:lnTo>
                    <a:pt x="89" y="1253"/>
                  </a:lnTo>
                  <a:lnTo>
                    <a:pt x="83" y="1254"/>
                  </a:lnTo>
                  <a:lnTo>
                    <a:pt x="76" y="1257"/>
                  </a:lnTo>
                  <a:lnTo>
                    <a:pt x="70" y="1260"/>
                  </a:lnTo>
                  <a:lnTo>
                    <a:pt x="62" y="1263"/>
                  </a:lnTo>
                  <a:lnTo>
                    <a:pt x="55" y="1267"/>
                  </a:lnTo>
                  <a:lnTo>
                    <a:pt x="49" y="1272"/>
                  </a:lnTo>
                  <a:lnTo>
                    <a:pt x="44" y="1278"/>
                  </a:lnTo>
                  <a:lnTo>
                    <a:pt x="39" y="1283"/>
                  </a:lnTo>
                  <a:lnTo>
                    <a:pt x="35" y="1288"/>
                  </a:lnTo>
                  <a:lnTo>
                    <a:pt x="32" y="1293"/>
                  </a:lnTo>
                  <a:lnTo>
                    <a:pt x="29" y="1292"/>
                  </a:lnTo>
                  <a:lnTo>
                    <a:pt x="26" y="1291"/>
                  </a:lnTo>
                  <a:lnTo>
                    <a:pt x="26" y="1279"/>
                  </a:lnTo>
                  <a:lnTo>
                    <a:pt x="26" y="1267"/>
                  </a:lnTo>
                  <a:lnTo>
                    <a:pt x="22" y="1262"/>
                  </a:lnTo>
                  <a:lnTo>
                    <a:pt x="18" y="1253"/>
                  </a:lnTo>
                  <a:lnTo>
                    <a:pt x="14" y="1241"/>
                  </a:lnTo>
                  <a:lnTo>
                    <a:pt x="10" y="1229"/>
                  </a:lnTo>
                  <a:lnTo>
                    <a:pt x="5" y="1215"/>
                  </a:lnTo>
                  <a:lnTo>
                    <a:pt x="3" y="1203"/>
                  </a:lnTo>
                  <a:lnTo>
                    <a:pt x="1" y="1192"/>
                  </a:lnTo>
                  <a:lnTo>
                    <a:pt x="0" y="1184"/>
                  </a:lnTo>
                  <a:lnTo>
                    <a:pt x="28" y="1170"/>
                  </a:lnTo>
                  <a:lnTo>
                    <a:pt x="46" y="1160"/>
                  </a:lnTo>
                  <a:lnTo>
                    <a:pt x="57" y="1156"/>
                  </a:lnTo>
                  <a:lnTo>
                    <a:pt x="71" y="1151"/>
                  </a:lnTo>
                  <a:lnTo>
                    <a:pt x="72" y="1129"/>
                  </a:lnTo>
                  <a:lnTo>
                    <a:pt x="75" y="1102"/>
                  </a:lnTo>
                  <a:lnTo>
                    <a:pt x="76" y="1096"/>
                  </a:lnTo>
                  <a:lnTo>
                    <a:pt x="77" y="1090"/>
                  </a:lnTo>
                  <a:lnTo>
                    <a:pt x="79" y="1084"/>
                  </a:lnTo>
                  <a:lnTo>
                    <a:pt x="82" y="1078"/>
                  </a:lnTo>
                  <a:lnTo>
                    <a:pt x="84" y="1073"/>
                  </a:lnTo>
                  <a:lnTo>
                    <a:pt x="88" y="1069"/>
                  </a:lnTo>
                  <a:lnTo>
                    <a:pt x="93" y="1066"/>
                  </a:lnTo>
                  <a:lnTo>
                    <a:pt x="98" y="1064"/>
                  </a:lnTo>
                  <a:lnTo>
                    <a:pt x="97" y="1056"/>
                  </a:lnTo>
                  <a:lnTo>
                    <a:pt x="97" y="1048"/>
                  </a:lnTo>
                  <a:lnTo>
                    <a:pt x="89" y="1045"/>
                  </a:lnTo>
                  <a:lnTo>
                    <a:pt x="82" y="1041"/>
                  </a:lnTo>
                  <a:lnTo>
                    <a:pt x="81" y="1033"/>
                  </a:lnTo>
                  <a:lnTo>
                    <a:pt x="81" y="1024"/>
                  </a:lnTo>
                  <a:lnTo>
                    <a:pt x="80" y="1016"/>
                  </a:lnTo>
                  <a:lnTo>
                    <a:pt x="80" y="1008"/>
                  </a:lnTo>
                  <a:lnTo>
                    <a:pt x="82" y="1006"/>
                  </a:lnTo>
                  <a:lnTo>
                    <a:pt x="86" y="1005"/>
                  </a:lnTo>
                  <a:lnTo>
                    <a:pt x="84" y="991"/>
                  </a:lnTo>
                  <a:lnTo>
                    <a:pt x="83" y="979"/>
                  </a:lnTo>
                  <a:lnTo>
                    <a:pt x="82" y="967"/>
                  </a:lnTo>
                  <a:lnTo>
                    <a:pt x="81" y="955"/>
                  </a:lnTo>
                  <a:lnTo>
                    <a:pt x="87" y="953"/>
                  </a:lnTo>
                  <a:lnTo>
                    <a:pt x="94" y="951"/>
                  </a:lnTo>
                  <a:lnTo>
                    <a:pt x="93" y="928"/>
                  </a:lnTo>
                  <a:lnTo>
                    <a:pt x="93" y="906"/>
                  </a:lnTo>
                  <a:lnTo>
                    <a:pt x="93" y="883"/>
                  </a:lnTo>
                  <a:lnTo>
                    <a:pt x="93" y="862"/>
                  </a:lnTo>
                  <a:lnTo>
                    <a:pt x="101" y="861"/>
                  </a:lnTo>
                  <a:lnTo>
                    <a:pt x="110" y="859"/>
                  </a:lnTo>
                  <a:lnTo>
                    <a:pt x="119" y="856"/>
                  </a:lnTo>
                  <a:lnTo>
                    <a:pt x="129" y="855"/>
                  </a:lnTo>
                  <a:lnTo>
                    <a:pt x="129" y="832"/>
                  </a:lnTo>
                  <a:lnTo>
                    <a:pt x="128" y="809"/>
                  </a:lnTo>
                  <a:lnTo>
                    <a:pt x="128" y="786"/>
                  </a:lnTo>
                  <a:lnTo>
                    <a:pt x="128" y="763"/>
                  </a:lnTo>
                  <a:lnTo>
                    <a:pt x="123" y="756"/>
                  </a:lnTo>
                  <a:lnTo>
                    <a:pt x="116" y="751"/>
                  </a:lnTo>
                  <a:lnTo>
                    <a:pt x="111" y="745"/>
                  </a:lnTo>
                  <a:lnTo>
                    <a:pt x="105" y="741"/>
                  </a:lnTo>
                  <a:lnTo>
                    <a:pt x="94" y="733"/>
                  </a:lnTo>
                  <a:lnTo>
                    <a:pt x="84" y="726"/>
                  </a:lnTo>
                  <a:lnTo>
                    <a:pt x="80" y="721"/>
                  </a:lnTo>
                  <a:lnTo>
                    <a:pt x="76" y="716"/>
                  </a:lnTo>
                  <a:lnTo>
                    <a:pt x="74" y="710"/>
                  </a:lnTo>
                  <a:lnTo>
                    <a:pt x="73" y="704"/>
                  </a:lnTo>
                  <a:lnTo>
                    <a:pt x="73" y="697"/>
                  </a:lnTo>
                  <a:lnTo>
                    <a:pt x="74" y="688"/>
                  </a:lnTo>
                  <a:lnTo>
                    <a:pt x="76" y="678"/>
                  </a:lnTo>
                  <a:lnTo>
                    <a:pt x="80" y="667"/>
                  </a:lnTo>
                  <a:lnTo>
                    <a:pt x="91" y="662"/>
                  </a:lnTo>
                  <a:lnTo>
                    <a:pt x="101" y="661"/>
                  </a:lnTo>
                  <a:lnTo>
                    <a:pt x="109" y="661"/>
                  </a:lnTo>
                  <a:lnTo>
                    <a:pt x="117" y="665"/>
                  </a:lnTo>
                  <a:lnTo>
                    <a:pt x="125" y="669"/>
                  </a:lnTo>
                  <a:lnTo>
                    <a:pt x="133" y="674"/>
                  </a:lnTo>
                  <a:lnTo>
                    <a:pt x="141" y="680"/>
                  </a:lnTo>
                  <a:lnTo>
                    <a:pt x="150" y="686"/>
                  </a:lnTo>
                  <a:lnTo>
                    <a:pt x="164" y="684"/>
                  </a:lnTo>
                  <a:lnTo>
                    <a:pt x="179" y="682"/>
                  </a:lnTo>
                  <a:lnTo>
                    <a:pt x="193" y="680"/>
                  </a:lnTo>
                  <a:lnTo>
                    <a:pt x="208" y="678"/>
                  </a:lnTo>
                  <a:lnTo>
                    <a:pt x="219" y="663"/>
                  </a:lnTo>
                  <a:lnTo>
                    <a:pt x="228" y="648"/>
                  </a:lnTo>
                  <a:lnTo>
                    <a:pt x="238" y="632"/>
                  </a:lnTo>
                  <a:lnTo>
                    <a:pt x="245" y="615"/>
                  </a:lnTo>
                  <a:lnTo>
                    <a:pt x="251" y="598"/>
                  </a:lnTo>
                  <a:lnTo>
                    <a:pt x="255" y="581"/>
                  </a:lnTo>
                  <a:lnTo>
                    <a:pt x="258" y="563"/>
                  </a:lnTo>
                  <a:lnTo>
                    <a:pt x="259" y="544"/>
                  </a:lnTo>
                  <a:lnTo>
                    <a:pt x="234" y="526"/>
                  </a:lnTo>
                  <a:lnTo>
                    <a:pt x="208" y="507"/>
                  </a:lnTo>
                  <a:lnTo>
                    <a:pt x="182" y="488"/>
                  </a:lnTo>
                  <a:lnTo>
                    <a:pt x="156" y="471"/>
                  </a:lnTo>
                  <a:lnTo>
                    <a:pt x="156" y="463"/>
                  </a:lnTo>
                  <a:lnTo>
                    <a:pt x="156" y="457"/>
                  </a:lnTo>
                  <a:lnTo>
                    <a:pt x="176" y="459"/>
                  </a:lnTo>
                  <a:lnTo>
                    <a:pt x="197" y="460"/>
                  </a:lnTo>
                  <a:lnTo>
                    <a:pt x="219" y="462"/>
                  </a:lnTo>
                  <a:lnTo>
                    <a:pt x="240" y="464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298" name="Freeform 245">
              <a:extLst>
                <a:ext uri="{FF2B5EF4-FFF2-40B4-BE49-F238E27FC236}">
                  <a16:creationId xmlns:a16="http://schemas.microsoft.com/office/drawing/2014/main" id="{B73ABF75-A262-40B8-A0A8-9855D946B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5499" y="4302278"/>
              <a:ext cx="556568" cy="1042830"/>
            </a:xfrm>
            <a:custGeom>
              <a:avLst/>
              <a:gdLst>
                <a:gd name="T0" fmla="*/ 2147483646 w 1357"/>
                <a:gd name="T1" fmla="*/ 2147483646 h 2593"/>
                <a:gd name="T2" fmla="*/ 2147483646 w 1357"/>
                <a:gd name="T3" fmla="*/ 2147483646 h 2593"/>
                <a:gd name="T4" fmla="*/ 2147483646 w 1357"/>
                <a:gd name="T5" fmla="*/ 2147483646 h 2593"/>
                <a:gd name="T6" fmla="*/ 2147483646 w 1357"/>
                <a:gd name="T7" fmla="*/ 2147483646 h 2593"/>
                <a:gd name="T8" fmla="*/ 2147483646 w 1357"/>
                <a:gd name="T9" fmla="*/ 2147483646 h 2593"/>
                <a:gd name="T10" fmla="*/ 2147483646 w 1357"/>
                <a:gd name="T11" fmla="*/ 2147483646 h 2593"/>
                <a:gd name="T12" fmla="*/ 2147483646 w 1357"/>
                <a:gd name="T13" fmla="*/ 2147483646 h 2593"/>
                <a:gd name="T14" fmla="*/ 2147483646 w 1357"/>
                <a:gd name="T15" fmla="*/ 2147483646 h 2593"/>
                <a:gd name="T16" fmla="*/ 2147483646 w 1357"/>
                <a:gd name="T17" fmla="*/ 2147483646 h 2593"/>
                <a:gd name="T18" fmla="*/ 2147483646 w 1357"/>
                <a:gd name="T19" fmla="*/ 2147483646 h 2593"/>
                <a:gd name="T20" fmla="*/ 2147483646 w 1357"/>
                <a:gd name="T21" fmla="*/ 2147483646 h 2593"/>
                <a:gd name="T22" fmla="*/ 2147483646 w 1357"/>
                <a:gd name="T23" fmla="*/ 2147483646 h 2593"/>
                <a:gd name="T24" fmla="*/ 2147483646 w 1357"/>
                <a:gd name="T25" fmla="*/ 2147483646 h 2593"/>
                <a:gd name="T26" fmla="*/ 2147483646 w 1357"/>
                <a:gd name="T27" fmla="*/ 2147483646 h 2593"/>
                <a:gd name="T28" fmla="*/ 2147483646 w 1357"/>
                <a:gd name="T29" fmla="*/ 2147483646 h 2593"/>
                <a:gd name="T30" fmla="*/ 2147483646 w 1357"/>
                <a:gd name="T31" fmla="*/ 2147483646 h 2593"/>
                <a:gd name="T32" fmla="*/ 2147483646 w 1357"/>
                <a:gd name="T33" fmla="*/ 2147483646 h 2593"/>
                <a:gd name="T34" fmla="*/ 2147483646 w 1357"/>
                <a:gd name="T35" fmla="*/ 2147483646 h 2593"/>
                <a:gd name="T36" fmla="*/ 2147483646 w 1357"/>
                <a:gd name="T37" fmla="*/ 2147483646 h 2593"/>
                <a:gd name="T38" fmla="*/ 2147483646 w 1357"/>
                <a:gd name="T39" fmla="*/ 2147483646 h 2593"/>
                <a:gd name="T40" fmla="*/ 2147483646 w 1357"/>
                <a:gd name="T41" fmla="*/ 2147483646 h 2593"/>
                <a:gd name="T42" fmla="*/ 2147483646 w 1357"/>
                <a:gd name="T43" fmla="*/ 2147483646 h 2593"/>
                <a:gd name="T44" fmla="*/ 2147483646 w 1357"/>
                <a:gd name="T45" fmla="*/ 2147483646 h 2593"/>
                <a:gd name="T46" fmla="*/ 2147483646 w 1357"/>
                <a:gd name="T47" fmla="*/ 2147483646 h 2593"/>
                <a:gd name="T48" fmla="*/ 2147483646 w 1357"/>
                <a:gd name="T49" fmla="*/ 2147483646 h 2593"/>
                <a:gd name="T50" fmla="*/ 2147483646 w 1357"/>
                <a:gd name="T51" fmla="*/ 2147483646 h 2593"/>
                <a:gd name="T52" fmla="*/ 2147483646 w 1357"/>
                <a:gd name="T53" fmla="*/ 2147483646 h 2593"/>
                <a:gd name="T54" fmla="*/ 2147483646 w 1357"/>
                <a:gd name="T55" fmla="*/ 2147483646 h 2593"/>
                <a:gd name="T56" fmla="*/ 2147483646 w 1357"/>
                <a:gd name="T57" fmla="*/ 2147483646 h 2593"/>
                <a:gd name="T58" fmla="*/ 2147483646 w 1357"/>
                <a:gd name="T59" fmla="*/ 2147483646 h 2593"/>
                <a:gd name="T60" fmla="*/ 2147483646 w 1357"/>
                <a:gd name="T61" fmla="*/ 2147483646 h 2593"/>
                <a:gd name="T62" fmla="*/ 2147483646 w 1357"/>
                <a:gd name="T63" fmla="*/ 2147483646 h 2593"/>
                <a:gd name="T64" fmla="*/ 2147483646 w 1357"/>
                <a:gd name="T65" fmla="*/ 2147483646 h 2593"/>
                <a:gd name="T66" fmla="*/ 2147483646 w 1357"/>
                <a:gd name="T67" fmla="*/ 2147483646 h 2593"/>
                <a:gd name="T68" fmla="*/ 2147483646 w 1357"/>
                <a:gd name="T69" fmla="*/ 2147483646 h 2593"/>
                <a:gd name="T70" fmla="*/ 2147483646 w 1357"/>
                <a:gd name="T71" fmla="*/ 2147483646 h 2593"/>
                <a:gd name="T72" fmla="*/ 2147483646 w 1357"/>
                <a:gd name="T73" fmla="*/ 2147483646 h 2593"/>
                <a:gd name="T74" fmla="*/ 2147483646 w 1357"/>
                <a:gd name="T75" fmla="*/ 2147483646 h 2593"/>
                <a:gd name="T76" fmla="*/ 2147483646 w 1357"/>
                <a:gd name="T77" fmla="*/ 2147483646 h 2593"/>
                <a:gd name="T78" fmla="*/ 2147483646 w 1357"/>
                <a:gd name="T79" fmla="*/ 2147483646 h 2593"/>
                <a:gd name="T80" fmla="*/ 2147483646 w 1357"/>
                <a:gd name="T81" fmla="*/ 2147483646 h 2593"/>
                <a:gd name="T82" fmla="*/ 2147483646 w 1357"/>
                <a:gd name="T83" fmla="*/ 2147483646 h 2593"/>
                <a:gd name="T84" fmla="*/ 2147483646 w 1357"/>
                <a:gd name="T85" fmla="*/ 2147483646 h 2593"/>
                <a:gd name="T86" fmla="*/ 2147483646 w 1357"/>
                <a:gd name="T87" fmla="*/ 2147483646 h 2593"/>
                <a:gd name="T88" fmla="*/ 2147483646 w 1357"/>
                <a:gd name="T89" fmla="*/ 2147483646 h 2593"/>
                <a:gd name="T90" fmla="*/ 2147483646 w 1357"/>
                <a:gd name="T91" fmla="*/ 2147483646 h 2593"/>
                <a:gd name="T92" fmla="*/ 2147483646 w 1357"/>
                <a:gd name="T93" fmla="*/ 2147483646 h 2593"/>
                <a:gd name="T94" fmla="*/ 2147483646 w 1357"/>
                <a:gd name="T95" fmla="*/ 2147483646 h 2593"/>
                <a:gd name="T96" fmla="*/ 2147483646 w 1357"/>
                <a:gd name="T97" fmla="*/ 2147483646 h 2593"/>
                <a:gd name="T98" fmla="*/ 2147483646 w 1357"/>
                <a:gd name="T99" fmla="*/ 2147483646 h 2593"/>
                <a:gd name="T100" fmla="*/ 2147483646 w 1357"/>
                <a:gd name="T101" fmla="*/ 2147483646 h 2593"/>
                <a:gd name="T102" fmla="*/ 2147483646 w 1357"/>
                <a:gd name="T103" fmla="*/ 2147483646 h 2593"/>
                <a:gd name="T104" fmla="*/ 2147483646 w 1357"/>
                <a:gd name="T105" fmla="*/ 2147483646 h 2593"/>
                <a:gd name="T106" fmla="*/ 2147483646 w 1357"/>
                <a:gd name="T107" fmla="*/ 2147483646 h 2593"/>
                <a:gd name="T108" fmla="*/ 2147483646 w 1357"/>
                <a:gd name="T109" fmla="*/ 2147483646 h 2593"/>
                <a:gd name="T110" fmla="*/ 2147483646 w 1357"/>
                <a:gd name="T111" fmla="*/ 2147483646 h 2593"/>
                <a:gd name="T112" fmla="*/ 2147483646 w 1357"/>
                <a:gd name="T113" fmla="*/ 2147483646 h 2593"/>
                <a:gd name="T114" fmla="*/ 2147483646 w 1357"/>
                <a:gd name="T115" fmla="*/ 2147483646 h 2593"/>
                <a:gd name="T116" fmla="*/ 2147483646 w 1357"/>
                <a:gd name="T117" fmla="*/ 2147483646 h 2593"/>
                <a:gd name="T118" fmla="*/ 2147483646 w 1357"/>
                <a:gd name="T119" fmla="*/ 2147483646 h 2593"/>
                <a:gd name="T120" fmla="*/ 2147483646 w 1357"/>
                <a:gd name="T121" fmla="*/ 2147483646 h 2593"/>
                <a:gd name="T122" fmla="*/ 2147483646 w 1357"/>
                <a:gd name="T123" fmla="*/ 2147483646 h 259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57"/>
                <a:gd name="T187" fmla="*/ 0 h 2593"/>
                <a:gd name="T188" fmla="*/ 1357 w 1357"/>
                <a:gd name="T189" fmla="*/ 2593 h 259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57" h="2593">
                  <a:moveTo>
                    <a:pt x="638" y="2017"/>
                  </a:moveTo>
                  <a:lnTo>
                    <a:pt x="636" y="2024"/>
                  </a:lnTo>
                  <a:lnTo>
                    <a:pt x="636" y="2041"/>
                  </a:lnTo>
                  <a:lnTo>
                    <a:pt x="635" y="2066"/>
                  </a:lnTo>
                  <a:lnTo>
                    <a:pt x="635" y="2095"/>
                  </a:lnTo>
                  <a:lnTo>
                    <a:pt x="635" y="2123"/>
                  </a:lnTo>
                  <a:lnTo>
                    <a:pt x="636" y="2148"/>
                  </a:lnTo>
                  <a:lnTo>
                    <a:pt x="636" y="2166"/>
                  </a:lnTo>
                  <a:lnTo>
                    <a:pt x="638" y="2172"/>
                  </a:lnTo>
                  <a:lnTo>
                    <a:pt x="648" y="2175"/>
                  </a:lnTo>
                  <a:lnTo>
                    <a:pt x="656" y="2178"/>
                  </a:lnTo>
                  <a:lnTo>
                    <a:pt x="663" y="2180"/>
                  </a:lnTo>
                  <a:lnTo>
                    <a:pt x="667" y="2183"/>
                  </a:lnTo>
                  <a:lnTo>
                    <a:pt x="672" y="2186"/>
                  </a:lnTo>
                  <a:lnTo>
                    <a:pt x="675" y="2191"/>
                  </a:lnTo>
                  <a:lnTo>
                    <a:pt x="676" y="2194"/>
                  </a:lnTo>
                  <a:lnTo>
                    <a:pt x="678" y="2197"/>
                  </a:lnTo>
                  <a:lnTo>
                    <a:pt x="679" y="2206"/>
                  </a:lnTo>
                  <a:lnTo>
                    <a:pt x="681" y="2216"/>
                  </a:lnTo>
                  <a:lnTo>
                    <a:pt x="683" y="2221"/>
                  </a:lnTo>
                  <a:lnTo>
                    <a:pt x="685" y="2226"/>
                  </a:lnTo>
                  <a:lnTo>
                    <a:pt x="688" y="2232"/>
                  </a:lnTo>
                  <a:lnTo>
                    <a:pt x="693" y="2239"/>
                  </a:lnTo>
                  <a:lnTo>
                    <a:pt x="693" y="2245"/>
                  </a:lnTo>
                  <a:lnTo>
                    <a:pt x="693" y="2250"/>
                  </a:lnTo>
                  <a:lnTo>
                    <a:pt x="658" y="2253"/>
                  </a:lnTo>
                  <a:lnTo>
                    <a:pt x="627" y="2258"/>
                  </a:lnTo>
                  <a:lnTo>
                    <a:pt x="613" y="2262"/>
                  </a:lnTo>
                  <a:lnTo>
                    <a:pt x="598" y="2267"/>
                  </a:lnTo>
                  <a:lnTo>
                    <a:pt x="585" y="2275"/>
                  </a:lnTo>
                  <a:lnTo>
                    <a:pt x="570" y="2285"/>
                  </a:lnTo>
                  <a:lnTo>
                    <a:pt x="571" y="2291"/>
                  </a:lnTo>
                  <a:lnTo>
                    <a:pt x="572" y="2295"/>
                  </a:lnTo>
                  <a:lnTo>
                    <a:pt x="575" y="2300"/>
                  </a:lnTo>
                  <a:lnTo>
                    <a:pt x="578" y="2302"/>
                  </a:lnTo>
                  <a:lnTo>
                    <a:pt x="587" y="2305"/>
                  </a:lnTo>
                  <a:lnTo>
                    <a:pt x="599" y="2306"/>
                  </a:lnTo>
                  <a:lnTo>
                    <a:pt x="601" y="2315"/>
                  </a:lnTo>
                  <a:lnTo>
                    <a:pt x="602" y="2325"/>
                  </a:lnTo>
                  <a:lnTo>
                    <a:pt x="602" y="2344"/>
                  </a:lnTo>
                  <a:lnTo>
                    <a:pt x="602" y="2379"/>
                  </a:lnTo>
                  <a:lnTo>
                    <a:pt x="597" y="2385"/>
                  </a:lnTo>
                  <a:lnTo>
                    <a:pt x="593" y="2391"/>
                  </a:lnTo>
                  <a:lnTo>
                    <a:pt x="591" y="2396"/>
                  </a:lnTo>
                  <a:lnTo>
                    <a:pt x="589" y="2400"/>
                  </a:lnTo>
                  <a:lnTo>
                    <a:pt x="589" y="2405"/>
                  </a:lnTo>
                  <a:lnTo>
                    <a:pt x="589" y="2411"/>
                  </a:lnTo>
                  <a:lnTo>
                    <a:pt x="591" y="2415"/>
                  </a:lnTo>
                  <a:lnTo>
                    <a:pt x="592" y="2420"/>
                  </a:lnTo>
                  <a:lnTo>
                    <a:pt x="597" y="2429"/>
                  </a:lnTo>
                  <a:lnTo>
                    <a:pt x="602" y="2441"/>
                  </a:lnTo>
                  <a:lnTo>
                    <a:pt x="605" y="2447"/>
                  </a:lnTo>
                  <a:lnTo>
                    <a:pt x="607" y="2453"/>
                  </a:lnTo>
                  <a:lnTo>
                    <a:pt x="609" y="2460"/>
                  </a:lnTo>
                  <a:lnTo>
                    <a:pt x="610" y="2468"/>
                  </a:lnTo>
                  <a:lnTo>
                    <a:pt x="602" y="2472"/>
                  </a:lnTo>
                  <a:lnTo>
                    <a:pt x="596" y="2476"/>
                  </a:lnTo>
                  <a:lnTo>
                    <a:pt x="590" y="2481"/>
                  </a:lnTo>
                  <a:lnTo>
                    <a:pt x="586" y="2486"/>
                  </a:lnTo>
                  <a:lnTo>
                    <a:pt x="578" y="2499"/>
                  </a:lnTo>
                  <a:lnTo>
                    <a:pt x="573" y="2511"/>
                  </a:lnTo>
                  <a:lnTo>
                    <a:pt x="568" y="2525"/>
                  </a:lnTo>
                  <a:lnTo>
                    <a:pt x="562" y="2538"/>
                  </a:lnTo>
                  <a:lnTo>
                    <a:pt x="559" y="2543"/>
                  </a:lnTo>
                  <a:lnTo>
                    <a:pt x="553" y="2550"/>
                  </a:lnTo>
                  <a:lnTo>
                    <a:pt x="548" y="2555"/>
                  </a:lnTo>
                  <a:lnTo>
                    <a:pt x="541" y="2560"/>
                  </a:lnTo>
                  <a:lnTo>
                    <a:pt x="536" y="2567"/>
                  </a:lnTo>
                  <a:lnTo>
                    <a:pt x="532" y="2575"/>
                  </a:lnTo>
                  <a:lnTo>
                    <a:pt x="526" y="2584"/>
                  </a:lnTo>
                  <a:lnTo>
                    <a:pt x="522" y="2593"/>
                  </a:lnTo>
                  <a:lnTo>
                    <a:pt x="489" y="2592"/>
                  </a:lnTo>
                  <a:lnTo>
                    <a:pt x="456" y="2591"/>
                  </a:lnTo>
                  <a:lnTo>
                    <a:pt x="448" y="2590"/>
                  </a:lnTo>
                  <a:lnTo>
                    <a:pt x="439" y="2589"/>
                  </a:lnTo>
                  <a:lnTo>
                    <a:pt x="432" y="2587"/>
                  </a:lnTo>
                  <a:lnTo>
                    <a:pt x="425" y="2585"/>
                  </a:lnTo>
                  <a:lnTo>
                    <a:pt x="417" y="2582"/>
                  </a:lnTo>
                  <a:lnTo>
                    <a:pt x="410" y="2578"/>
                  </a:lnTo>
                  <a:lnTo>
                    <a:pt x="403" y="2572"/>
                  </a:lnTo>
                  <a:lnTo>
                    <a:pt x="397" y="2567"/>
                  </a:lnTo>
                  <a:lnTo>
                    <a:pt x="374" y="2562"/>
                  </a:lnTo>
                  <a:lnTo>
                    <a:pt x="355" y="2557"/>
                  </a:lnTo>
                  <a:lnTo>
                    <a:pt x="352" y="2555"/>
                  </a:lnTo>
                  <a:lnTo>
                    <a:pt x="349" y="2553"/>
                  </a:lnTo>
                  <a:lnTo>
                    <a:pt x="347" y="2550"/>
                  </a:lnTo>
                  <a:lnTo>
                    <a:pt x="345" y="2546"/>
                  </a:lnTo>
                  <a:lnTo>
                    <a:pt x="343" y="2542"/>
                  </a:lnTo>
                  <a:lnTo>
                    <a:pt x="343" y="2538"/>
                  </a:lnTo>
                  <a:lnTo>
                    <a:pt x="343" y="2532"/>
                  </a:lnTo>
                  <a:lnTo>
                    <a:pt x="343" y="2526"/>
                  </a:lnTo>
                  <a:lnTo>
                    <a:pt x="351" y="2524"/>
                  </a:lnTo>
                  <a:lnTo>
                    <a:pt x="358" y="2523"/>
                  </a:lnTo>
                  <a:lnTo>
                    <a:pt x="366" y="2524"/>
                  </a:lnTo>
                  <a:lnTo>
                    <a:pt x="375" y="2526"/>
                  </a:lnTo>
                  <a:lnTo>
                    <a:pt x="376" y="2501"/>
                  </a:lnTo>
                  <a:lnTo>
                    <a:pt x="375" y="2479"/>
                  </a:lnTo>
                  <a:lnTo>
                    <a:pt x="374" y="2474"/>
                  </a:lnTo>
                  <a:lnTo>
                    <a:pt x="373" y="2470"/>
                  </a:lnTo>
                  <a:lnTo>
                    <a:pt x="371" y="2465"/>
                  </a:lnTo>
                  <a:lnTo>
                    <a:pt x="368" y="2461"/>
                  </a:lnTo>
                  <a:lnTo>
                    <a:pt x="365" y="2457"/>
                  </a:lnTo>
                  <a:lnTo>
                    <a:pt x="361" y="2453"/>
                  </a:lnTo>
                  <a:lnTo>
                    <a:pt x="356" y="2450"/>
                  </a:lnTo>
                  <a:lnTo>
                    <a:pt x="350" y="2446"/>
                  </a:lnTo>
                  <a:lnTo>
                    <a:pt x="345" y="2431"/>
                  </a:lnTo>
                  <a:lnTo>
                    <a:pt x="338" y="2418"/>
                  </a:lnTo>
                  <a:lnTo>
                    <a:pt x="329" y="2406"/>
                  </a:lnTo>
                  <a:lnTo>
                    <a:pt x="319" y="2395"/>
                  </a:lnTo>
                  <a:lnTo>
                    <a:pt x="311" y="2397"/>
                  </a:lnTo>
                  <a:lnTo>
                    <a:pt x="302" y="2399"/>
                  </a:lnTo>
                  <a:lnTo>
                    <a:pt x="302" y="2379"/>
                  </a:lnTo>
                  <a:lnTo>
                    <a:pt x="302" y="2361"/>
                  </a:lnTo>
                  <a:lnTo>
                    <a:pt x="305" y="2352"/>
                  </a:lnTo>
                  <a:lnTo>
                    <a:pt x="307" y="2343"/>
                  </a:lnTo>
                  <a:lnTo>
                    <a:pt x="311" y="2335"/>
                  </a:lnTo>
                  <a:lnTo>
                    <a:pt x="317" y="2327"/>
                  </a:lnTo>
                  <a:lnTo>
                    <a:pt x="313" y="2322"/>
                  </a:lnTo>
                  <a:lnTo>
                    <a:pt x="310" y="2318"/>
                  </a:lnTo>
                  <a:lnTo>
                    <a:pt x="306" y="2315"/>
                  </a:lnTo>
                  <a:lnTo>
                    <a:pt x="302" y="2313"/>
                  </a:lnTo>
                  <a:lnTo>
                    <a:pt x="294" y="2309"/>
                  </a:lnTo>
                  <a:lnTo>
                    <a:pt x="286" y="2308"/>
                  </a:lnTo>
                  <a:lnTo>
                    <a:pt x="268" y="2307"/>
                  </a:lnTo>
                  <a:lnTo>
                    <a:pt x="248" y="2308"/>
                  </a:lnTo>
                  <a:lnTo>
                    <a:pt x="240" y="2298"/>
                  </a:lnTo>
                  <a:lnTo>
                    <a:pt x="233" y="2290"/>
                  </a:lnTo>
                  <a:lnTo>
                    <a:pt x="217" y="2291"/>
                  </a:lnTo>
                  <a:lnTo>
                    <a:pt x="201" y="2292"/>
                  </a:lnTo>
                  <a:lnTo>
                    <a:pt x="185" y="2294"/>
                  </a:lnTo>
                  <a:lnTo>
                    <a:pt x="170" y="2295"/>
                  </a:lnTo>
                  <a:lnTo>
                    <a:pt x="168" y="2280"/>
                  </a:lnTo>
                  <a:lnTo>
                    <a:pt x="165" y="2265"/>
                  </a:lnTo>
                  <a:lnTo>
                    <a:pt x="161" y="2250"/>
                  </a:lnTo>
                  <a:lnTo>
                    <a:pt x="157" y="2235"/>
                  </a:lnTo>
                  <a:lnTo>
                    <a:pt x="154" y="2221"/>
                  </a:lnTo>
                  <a:lnTo>
                    <a:pt x="151" y="2206"/>
                  </a:lnTo>
                  <a:lnTo>
                    <a:pt x="149" y="2190"/>
                  </a:lnTo>
                  <a:lnTo>
                    <a:pt x="148" y="2172"/>
                  </a:lnTo>
                  <a:lnTo>
                    <a:pt x="159" y="2171"/>
                  </a:lnTo>
                  <a:lnTo>
                    <a:pt x="172" y="2170"/>
                  </a:lnTo>
                  <a:lnTo>
                    <a:pt x="178" y="2157"/>
                  </a:lnTo>
                  <a:lnTo>
                    <a:pt x="182" y="2148"/>
                  </a:lnTo>
                  <a:lnTo>
                    <a:pt x="186" y="2143"/>
                  </a:lnTo>
                  <a:lnTo>
                    <a:pt x="191" y="2140"/>
                  </a:lnTo>
                  <a:lnTo>
                    <a:pt x="202" y="2137"/>
                  </a:lnTo>
                  <a:lnTo>
                    <a:pt x="224" y="2135"/>
                  </a:lnTo>
                  <a:lnTo>
                    <a:pt x="228" y="2113"/>
                  </a:lnTo>
                  <a:lnTo>
                    <a:pt x="231" y="2098"/>
                  </a:lnTo>
                  <a:lnTo>
                    <a:pt x="231" y="2092"/>
                  </a:lnTo>
                  <a:lnTo>
                    <a:pt x="231" y="2088"/>
                  </a:lnTo>
                  <a:lnTo>
                    <a:pt x="229" y="2084"/>
                  </a:lnTo>
                  <a:lnTo>
                    <a:pt x="228" y="2081"/>
                  </a:lnTo>
                  <a:lnTo>
                    <a:pt x="225" y="2079"/>
                  </a:lnTo>
                  <a:lnTo>
                    <a:pt x="221" y="2077"/>
                  </a:lnTo>
                  <a:lnTo>
                    <a:pt x="216" y="2075"/>
                  </a:lnTo>
                  <a:lnTo>
                    <a:pt x="211" y="2073"/>
                  </a:lnTo>
                  <a:lnTo>
                    <a:pt x="198" y="2071"/>
                  </a:lnTo>
                  <a:lnTo>
                    <a:pt x="179" y="2067"/>
                  </a:lnTo>
                  <a:lnTo>
                    <a:pt x="178" y="2056"/>
                  </a:lnTo>
                  <a:lnTo>
                    <a:pt x="178" y="2044"/>
                  </a:lnTo>
                  <a:lnTo>
                    <a:pt x="177" y="2034"/>
                  </a:lnTo>
                  <a:lnTo>
                    <a:pt x="176" y="2023"/>
                  </a:lnTo>
                  <a:lnTo>
                    <a:pt x="193" y="2019"/>
                  </a:lnTo>
                  <a:lnTo>
                    <a:pt x="208" y="2015"/>
                  </a:lnTo>
                  <a:lnTo>
                    <a:pt x="224" y="2010"/>
                  </a:lnTo>
                  <a:lnTo>
                    <a:pt x="240" y="2006"/>
                  </a:lnTo>
                  <a:lnTo>
                    <a:pt x="239" y="1995"/>
                  </a:lnTo>
                  <a:lnTo>
                    <a:pt x="239" y="1988"/>
                  </a:lnTo>
                  <a:lnTo>
                    <a:pt x="237" y="1985"/>
                  </a:lnTo>
                  <a:lnTo>
                    <a:pt x="235" y="1982"/>
                  </a:lnTo>
                  <a:lnTo>
                    <a:pt x="245" y="1974"/>
                  </a:lnTo>
                  <a:lnTo>
                    <a:pt x="255" y="1965"/>
                  </a:lnTo>
                  <a:lnTo>
                    <a:pt x="263" y="1955"/>
                  </a:lnTo>
                  <a:lnTo>
                    <a:pt x="271" y="1945"/>
                  </a:lnTo>
                  <a:lnTo>
                    <a:pt x="288" y="1923"/>
                  </a:lnTo>
                  <a:lnTo>
                    <a:pt x="306" y="1903"/>
                  </a:lnTo>
                  <a:lnTo>
                    <a:pt x="306" y="1894"/>
                  </a:lnTo>
                  <a:lnTo>
                    <a:pt x="305" y="1884"/>
                  </a:lnTo>
                  <a:lnTo>
                    <a:pt x="302" y="1875"/>
                  </a:lnTo>
                  <a:lnTo>
                    <a:pt x="299" y="1867"/>
                  </a:lnTo>
                  <a:lnTo>
                    <a:pt x="296" y="1859"/>
                  </a:lnTo>
                  <a:lnTo>
                    <a:pt x="292" y="1851"/>
                  </a:lnTo>
                  <a:lnTo>
                    <a:pt x="287" y="1845"/>
                  </a:lnTo>
                  <a:lnTo>
                    <a:pt x="282" y="1838"/>
                  </a:lnTo>
                  <a:lnTo>
                    <a:pt x="276" y="1833"/>
                  </a:lnTo>
                  <a:lnTo>
                    <a:pt x="269" y="1828"/>
                  </a:lnTo>
                  <a:lnTo>
                    <a:pt x="262" y="1822"/>
                  </a:lnTo>
                  <a:lnTo>
                    <a:pt x="255" y="1818"/>
                  </a:lnTo>
                  <a:lnTo>
                    <a:pt x="248" y="1814"/>
                  </a:lnTo>
                  <a:lnTo>
                    <a:pt x="239" y="1811"/>
                  </a:lnTo>
                  <a:lnTo>
                    <a:pt x="230" y="1808"/>
                  </a:lnTo>
                  <a:lnTo>
                    <a:pt x="222" y="1806"/>
                  </a:lnTo>
                  <a:lnTo>
                    <a:pt x="220" y="1799"/>
                  </a:lnTo>
                  <a:lnTo>
                    <a:pt x="217" y="1792"/>
                  </a:lnTo>
                  <a:lnTo>
                    <a:pt x="203" y="1786"/>
                  </a:lnTo>
                  <a:lnTo>
                    <a:pt x="188" y="1781"/>
                  </a:lnTo>
                  <a:lnTo>
                    <a:pt x="174" y="1779"/>
                  </a:lnTo>
                  <a:lnTo>
                    <a:pt x="158" y="1778"/>
                  </a:lnTo>
                  <a:lnTo>
                    <a:pt x="155" y="1772"/>
                  </a:lnTo>
                  <a:lnTo>
                    <a:pt x="151" y="1767"/>
                  </a:lnTo>
                  <a:lnTo>
                    <a:pt x="147" y="1764"/>
                  </a:lnTo>
                  <a:lnTo>
                    <a:pt x="142" y="1763"/>
                  </a:lnTo>
                  <a:lnTo>
                    <a:pt x="136" y="1761"/>
                  </a:lnTo>
                  <a:lnTo>
                    <a:pt x="129" y="1760"/>
                  </a:lnTo>
                  <a:lnTo>
                    <a:pt x="124" y="1758"/>
                  </a:lnTo>
                  <a:lnTo>
                    <a:pt x="119" y="1754"/>
                  </a:lnTo>
                  <a:lnTo>
                    <a:pt x="122" y="1710"/>
                  </a:lnTo>
                  <a:lnTo>
                    <a:pt x="124" y="1676"/>
                  </a:lnTo>
                  <a:lnTo>
                    <a:pt x="125" y="1650"/>
                  </a:lnTo>
                  <a:lnTo>
                    <a:pt x="127" y="1631"/>
                  </a:lnTo>
                  <a:lnTo>
                    <a:pt x="127" y="1613"/>
                  </a:lnTo>
                  <a:lnTo>
                    <a:pt x="128" y="1596"/>
                  </a:lnTo>
                  <a:lnTo>
                    <a:pt x="128" y="1578"/>
                  </a:lnTo>
                  <a:lnTo>
                    <a:pt x="128" y="1556"/>
                  </a:lnTo>
                  <a:lnTo>
                    <a:pt x="123" y="1545"/>
                  </a:lnTo>
                  <a:lnTo>
                    <a:pt x="120" y="1534"/>
                  </a:lnTo>
                  <a:lnTo>
                    <a:pt x="116" y="1515"/>
                  </a:lnTo>
                  <a:lnTo>
                    <a:pt x="110" y="1482"/>
                  </a:lnTo>
                  <a:lnTo>
                    <a:pt x="118" y="1481"/>
                  </a:lnTo>
                  <a:lnTo>
                    <a:pt x="127" y="1480"/>
                  </a:lnTo>
                  <a:lnTo>
                    <a:pt x="136" y="1479"/>
                  </a:lnTo>
                  <a:lnTo>
                    <a:pt x="145" y="1478"/>
                  </a:lnTo>
                  <a:lnTo>
                    <a:pt x="144" y="1451"/>
                  </a:lnTo>
                  <a:lnTo>
                    <a:pt x="143" y="1425"/>
                  </a:lnTo>
                  <a:lnTo>
                    <a:pt x="143" y="1412"/>
                  </a:lnTo>
                  <a:lnTo>
                    <a:pt x="143" y="1398"/>
                  </a:lnTo>
                  <a:lnTo>
                    <a:pt x="144" y="1385"/>
                  </a:lnTo>
                  <a:lnTo>
                    <a:pt x="145" y="1371"/>
                  </a:lnTo>
                  <a:lnTo>
                    <a:pt x="139" y="1370"/>
                  </a:lnTo>
                  <a:lnTo>
                    <a:pt x="132" y="1369"/>
                  </a:lnTo>
                  <a:lnTo>
                    <a:pt x="138" y="1359"/>
                  </a:lnTo>
                  <a:lnTo>
                    <a:pt x="141" y="1349"/>
                  </a:lnTo>
                  <a:lnTo>
                    <a:pt x="142" y="1339"/>
                  </a:lnTo>
                  <a:lnTo>
                    <a:pt x="144" y="1327"/>
                  </a:lnTo>
                  <a:lnTo>
                    <a:pt x="126" y="1315"/>
                  </a:lnTo>
                  <a:lnTo>
                    <a:pt x="108" y="1302"/>
                  </a:lnTo>
                  <a:lnTo>
                    <a:pt x="100" y="1294"/>
                  </a:lnTo>
                  <a:lnTo>
                    <a:pt x="93" y="1286"/>
                  </a:lnTo>
                  <a:lnTo>
                    <a:pt x="91" y="1282"/>
                  </a:lnTo>
                  <a:lnTo>
                    <a:pt x="90" y="1277"/>
                  </a:lnTo>
                  <a:lnTo>
                    <a:pt x="89" y="1272"/>
                  </a:lnTo>
                  <a:lnTo>
                    <a:pt x="89" y="1266"/>
                  </a:lnTo>
                  <a:lnTo>
                    <a:pt x="97" y="1261"/>
                  </a:lnTo>
                  <a:lnTo>
                    <a:pt x="104" y="1256"/>
                  </a:lnTo>
                  <a:lnTo>
                    <a:pt x="111" y="1250"/>
                  </a:lnTo>
                  <a:lnTo>
                    <a:pt x="117" y="1244"/>
                  </a:lnTo>
                  <a:lnTo>
                    <a:pt x="122" y="1237"/>
                  </a:lnTo>
                  <a:lnTo>
                    <a:pt x="126" y="1230"/>
                  </a:lnTo>
                  <a:lnTo>
                    <a:pt x="129" y="1223"/>
                  </a:lnTo>
                  <a:lnTo>
                    <a:pt x="132" y="1215"/>
                  </a:lnTo>
                  <a:lnTo>
                    <a:pt x="146" y="1212"/>
                  </a:lnTo>
                  <a:lnTo>
                    <a:pt x="160" y="1211"/>
                  </a:lnTo>
                  <a:lnTo>
                    <a:pt x="160" y="1204"/>
                  </a:lnTo>
                  <a:lnTo>
                    <a:pt x="160" y="1196"/>
                  </a:lnTo>
                  <a:lnTo>
                    <a:pt x="160" y="1188"/>
                  </a:lnTo>
                  <a:lnTo>
                    <a:pt x="160" y="1179"/>
                  </a:lnTo>
                  <a:lnTo>
                    <a:pt x="149" y="1177"/>
                  </a:lnTo>
                  <a:lnTo>
                    <a:pt x="139" y="1174"/>
                  </a:lnTo>
                  <a:lnTo>
                    <a:pt x="128" y="1172"/>
                  </a:lnTo>
                  <a:lnTo>
                    <a:pt x="119" y="1170"/>
                  </a:lnTo>
                  <a:lnTo>
                    <a:pt x="127" y="1161"/>
                  </a:lnTo>
                  <a:lnTo>
                    <a:pt x="135" y="1149"/>
                  </a:lnTo>
                  <a:lnTo>
                    <a:pt x="142" y="1137"/>
                  </a:lnTo>
                  <a:lnTo>
                    <a:pt x="149" y="1123"/>
                  </a:lnTo>
                  <a:lnTo>
                    <a:pt x="154" y="1109"/>
                  </a:lnTo>
                  <a:lnTo>
                    <a:pt x="158" y="1094"/>
                  </a:lnTo>
                  <a:lnTo>
                    <a:pt x="160" y="1081"/>
                  </a:lnTo>
                  <a:lnTo>
                    <a:pt x="160" y="1067"/>
                  </a:lnTo>
                  <a:lnTo>
                    <a:pt x="145" y="1055"/>
                  </a:lnTo>
                  <a:lnTo>
                    <a:pt x="130" y="1042"/>
                  </a:lnTo>
                  <a:lnTo>
                    <a:pt x="116" y="1029"/>
                  </a:lnTo>
                  <a:lnTo>
                    <a:pt x="102" y="1016"/>
                  </a:lnTo>
                  <a:lnTo>
                    <a:pt x="89" y="1003"/>
                  </a:lnTo>
                  <a:lnTo>
                    <a:pt x="74" y="991"/>
                  </a:lnTo>
                  <a:lnTo>
                    <a:pt x="60" y="978"/>
                  </a:lnTo>
                  <a:lnTo>
                    <a:pt x="44" y="967"/>
                  </a:lnTo>
                  <a:lnTo>
                    <a:pt x="44" y="953"/>
                  </a:lnTo>
                  <a:lnTo>
                    <a:pt x="44" y="941"/>
                  </a:lnTo>
                  <a:lnTo>
                    <a:pt x="56" y="928"/>
                  </a:lnTo>
                  <a:lnTo>
                    <a:pt x="68" y="917"/>
                  </a:lnTo>
                  <a:lnTo>
                    <a:pt x="66" y="893"/>
                  </a:lnTo>
                  <a:lnTo>
                    <a:pt x="60" y="860"/>
                  </a:lnTo>
                  <a:lnTo>
                    <a:pt x="54" y="827"/>
                  </a:lnTo>
                  <a:lnTo>
                    <a:pt x="49" y="801"/>
                  </a:lnTo>
                  <a:lnTo>
                    <a:pt x="40" y="796"/>
                  </a:lnTo>
                  <a:lnTo>
                    <a:pt x="32" y="790"/>
                  </a:lnTo>
                  <a:lnTo>
                    <a:pt x="23" y="786"/>
                  </a:lnTo>
                  <a:lnTo>
                    <a:pt x="14" y="782"/>
                  </a:lnTo>
                  <a:lnTo>
                    <a:pt x="15" y="775"/>
                  </a:lnTo>
                  <a:lnTo>
                    <a:pt x="15" y="768"/>
                  </a:lnTo>
                  <a:lnTo>
                    <a:pt x="17" y="761"/>
                  </a:lnTo>
                  <a:lnTo>
                    <a:pt x="19" y="755"/>
                  </a:lnTo>
                  <a:lnTo>
                    <a:pt x="25" y="744"/>
                  </a:lnTo>
                  <a:lnTo>
                    <a:pt x="32" y="733"/>
                  </a:lnTo>
                  <a:lnTo>
                    <a:pt x="48" y="715"/>
                  </a:lnTo>
                  <a:lnTo>
                    <a:pt x="67" y="696"/>
                  </a:lnTo>
                  <a:lnTo>
                    <a:pt x="74" y="695"/>
                  </a:lnTo>
                  <a:lnTo>
                    <a:pt x="81" y="693"/>
                  </a:lnTo>
                  <a:lnTo>
                    <a:pt x="86" y="692"/>
                  </a:lnTo>
                  <a:lnTo>
                    <a:pt x="91" y="690"/>
                  </a:lnTo>
                  <a:lnTo>
                    <a:pt x="95" y="687"/>
                  </a:lnTo>
                  <a:lnTo>
                    <a:pt x="99" y="685"/>
                  </a:lnTo>
                  <a:lnTo>
                    <a:pt x="102" y="680"/>
                  </a:lnTo>
                  <a:lnTo>
                    <a:pt x="104" y="677"/>
                  </a:lnTo>
                  <a:lnTo>
                    <a:pt x="110" y="669"/>
                  </a:lnTo>
                  <a:lnTo>
                    <a:pt x="113" y="660"/>
                  </a:lnTo>
                  <a:lnTo>
                    <a:pt x="117" y="648"/>
                  </a:lnTo>
                  <a:lnTo>
                    <a:pt x="121" y="635"/>
                  </a:lnTo>
                  <a:lnTo>
                    <a:pt x="125" y="633"/>
                  </a:lnTo>
                  <a:lnTo>
                    <a:pt x="130" y="633"/>
                  </a:lnTo>
                  <a:lnTo>
                    <a:pt x="131" y="621"/>
                  </a:lnTo>
                  <a:lnTo>
                    <a:pt x="132" y="612"/>
                  </a:lnTo>
                  <a:lnTo>
                    <a:pt x="128" y="612"/>
                  </a:lnTo>
                  <a:lnTo>
                    <a:pt x="124" y="612"/>
                  </a:lnTo>
                  <a:lnTo>
                    <a:pt x="122" y="603"/>
                  </a:lnTo>
                  <a:lnTo>
                    <a:pt x="119" y="593"/>
                  </a:lnTo>
                  <a:lnTo>
                    <a:pt x="115" y="586"/>
                  </a:lnTo>
                  <a:lnTo>
                    <a:pt x="111" y="580"/>
                  </a:lnTo>
                  <a:lnTo>
                    <a:pt x="104" y="575"/>
                  </a:lnTo>
                  <a:lnTo>
                    <a:pt x="97" y="571"/>
                  </a:lnTo>
                  <a:lnTo>
                    <a:pt x="93" y="570"/>
                  </a:lnTo>
                  <a:lnTo>
                    <a:pt x="89" y="569"/>
                  </a:lnTo>
                  <a:lnTo>
                    <a:pt x="84" y="569"/>
                  </a:lnTo>
                  <a:lnTo>
                    <a:pt x="79" y="570"/>
                  </a:lnTo>
                  <a:lnTo>
                    <a:pt x="77" y="558"/>
                  </a:lnTo>
                  <a:lnTo>
                    <a:pt x="76" y="548"/>
                  </a:lnTo>
                  <a:lnTo>
                    <a:pt x="68" y="541"/>
                  </a:lnTo>
                  <a:lnTo>
                    <a:pt x="61" y="536"/>
                  </a:lnTo>
                  <a:lnTo>
                    <a:pt x="57" y="534"/>
                  </a:lnTo>
                  <a:lnTo>
                    <a:pt x="52" y="533"/>
                  </a:lnTo>
                  <a:lnTo>
                    <a:pt x="46" y="532"/>
                  </a:lnTo>
                  <a:lnTo>
                    <a:pt x="41" y="533"/>
                  </a:lnTo>
                  <a:lnTo>
                    <a:pt x="41" y="525"/>
                  </a:lnTo>
                  <a:lnTo>
                    <a:pt x="42" y="517"/>
                  </a:lnTo>
                  <a:lnTo>
                    <a:pt x="43" y="510"/>
                  </a:lnTo>
                  <a:lnTo>
                    <a:pt x="45" y="505"/>
                  </a:lnTo>
                  <a:lnTo>
                    <a:pt x="49" y="496"/>
                  </a:lnTo>
                  <a:lnTo>
                    <a:pt x="56" y="487"/>
                  </a:lnTo>
                  <a:lnTo>
                    <a:pt x="62" y="480"/>
                  </a:lnTo>
                  <a:lnTo>
                    <a:pt x="68" y="473"/>
                  </a:lnTo>
                  <a:lnTo>
                    <a:pt x="71" y="468"/>
                  </a:lnTo>
                  <a:lnTo>
                    <a:pt x="74" y="463"/>
                  </a:lnTo>
                  <a:lnTo>
                    <a:pt x="77" y="456"/>
                  </a:lnTo>
                  <a:lnTo>
                    <a:pt x="81" y="449"/>
                  </a:lnTo>
                  <a:lnTo>
                    <a:pt x="70" y="442"/>
                  </a:lnTo>
                  <a:lnTo>
                    <a:pt x="61" y="434"/>
                  </a:lnTo>
                  <a:lnTo>
                    <a:pt x="53" y="424"/>
                  </a:lnTo>
                  <a:lnTo>
                    <a:pt x="45" y="415"/>
                  </a:lnTo>
                  <a:lnTo>
                    <a:pt x="36" y="407"/>
                  </a:lnTo>
                  <a:lnTo>
                    <a:pt x="27" y="398"/>
                  </a:lnTo>
                  <a:lnTo>
                    <a:pt x="21" y="394"/>
                  </a:lnTo>
                  <a:lnTo>
                    <a:pt x="14" y="391"/>
                  </a:lnTo>
                  <a:lnTo>
                    <a:pt x="8" y="388"/>
                  </a:lnTo>
                  <a:lnTo>
                    <a:pt x="0" y="385"/>
                  </a:lnTo>
                  <a:lnTo>
                    <a:pt x="3" y="378"/>
                  </a:lnTo>
                  <a:lnTo>
                    <a:pt x="7" y="371"/>
                  </a:lnTo>
                  <a:lnTo>
                    <a:pt x="11" y="367"/>
                  </a:lnTo>
                  <a:lnTo>
                    <a:pt x="17" y="364"/>
                  </a:lnTo>
                  <a:lnTo>
                    <a:pt x="24" y="361"/>
                  </a:lnTo>
                  <a:lnTo>
                    <a:pt x="31" y="360"/>
                  </a:lnTo>
                  <a:lnTo>
                    <a:pt x="38" y="359"/>
                  </a:lnTo>
                  <a:lnTo>
                    <a:pt x="45" y="359"/>
                  </a:lnTo>
                  <a:lnTo>
                    <a:pt x="79" y="362"/>
                  </a:lnTo>
                  <a:lnTo>
                    <a:pt x="107" y="366"/>
                  </a:lnTo>
                  <a:lnTo>
                    <a:pt x="110" y="376"/>
                  </a:lnTo>
                  <a:lnTo>
                    <a:pt x="114" y="387"/>
                  </a:lnTo>
                  <a:lnTo>
                    <a:pt x="119" y="396"/>
                  </a:lnTo>
                  <a:lnTo>
                    <a:pt x="126" y="404"/>
                  </a:lnTo>
                  <a:lnTo>
                    <a:pt x="141" y="419"/>
                  </a:lnTo>
                  <a:lnTo>
                    <a:pt x="156" y="434"/>
                  </a:lnTo>
                  <a:lnTo>
                    <a:pt x="164" y="434"/>
                  </a:lnTo>
                  <a:lnTo>
                    <a:pt x="170" y="432"/>
                  </a:lnTo>
                  <a:lnTo>
                    <a:pt x="177" y="431"/>
                  </a:lnTo>
                  <a:lnTo>
                    <a:pt x="183" y="429"/>
                  </a:lnTo>
                  <a:lnTo>
                    <a:pt x="188" y="426"/>
                  </a:lnTo>
                  <a:lnTo>
                    <a:pt x="194" y="423"/>
                  </a:lnTo>
                  <a:lnTo>
                    <a:pt x="199" y="419"/>
                  </a:lnTo>
                  <a:lnTo>
                    <a:pt x="204" y="415"/>
                  </a:lnTo>
                  <a:lnTo>
                    <a:pt x="208" y="411"/>
                  </a:lnTo>
                  <a:lnTo>
                    <a:pt x="212" y="406"/>
                  </a:lnTo>
                  <a:lnTo>
                    <a:pt x="215" y="399"/>
                  </a:lnTo>
                  <a:lnTo>
                    <a:pt x="219" y="394"/>
                  </a:lnTo>
                  <a:lnTo>
                    <a:pt x="221" y="387"/>
                  </a:lnTo>
                  <a:lnTo>
                    <a:pt x="223" y="381"/>
                  </a:lnTo>
                  <a:lnTo>
                    <a:pt x="224" y="373"/>
                  </a:lnTo>
                  <a:lnTo>
                    <a:pt x="224" y="366"/>
                  </a:lnTo>
                  <a:lnTo>
                    <a:pt x="211" y="358"/>
                  </a:lnTo>
                  <a:lnTo>
                    <a:pt x="201" y="351"/>
                  </a:lnTo>
                  <a:lnTo>
                    <a:pt x="195" y="316"/>
                  </a:lnTo>
                  <a:lnTo>
                    <a:pt x="191" y="281"/>
                  </a:lnTo>
                  <a:lnTo>
                    <a:pt x="191" y="272"/>
                  </a:lnTo>
                  <a:lnTo>
                    <a:pt x="191" y="263"/>
                  </a:lnTo>
                  <a:lnTo>
                    <a:pt x="192" y="254"/>
                  </a:lnTo>
                  <a:lnTo>
                    <a:pt x="194" y="246"/>
                  </a:lnTo>
                  <a:lnTo>
                    <a:pt x="196" y="239"/>
                  </a:lnTo>
                  <a:lnTo>
                    <a:pt x="200" y="230"/>
                  </a:lnTo>
                  <a:lnTo>
                    <a:pt x="205" y="223"/>
                  </a:lnTo>
                  <a:lnTo>
                    <a:pt x="210" y="217"/>
                  </a:lnTo>
                  <a:lnTo>
                    <a:pt x="212" y="197"/>
                  </a:lnTo>
                  <a:lnTo>
                    <a:pt x="214" y="176"/>
                  </a:lnTo>
                  <a:lnTo>
                    <a:pt x="215" y="155"/>
                  </a:lnTo>
                  <a:lnTo>
                    <a:pt x="214" y="132"/>
                  </a:lnTo>
                  <a:lnTo>
                    <a:pt x="212" y="121"/>
                  </a:lnTo>
                  <a:lnTo>
                    <a:pt x="210" y="111"/>
                  </a:lnTo>
                  <a:lnTo>
                    <a:pt x="208" y="101"/>
                  </a:lnTo>
                  <a:lnTo>
                    <a:pt x="204" y="91"/>
                  </a:lnTo>
                  <a:lnTo>
                    <a:pt x="200" y="83"/>
                  </a:lnTo>
                  <a:lnTo>
                    <a:pt x="194" y="75"/>
                  </a:lnTo>
                  <a:lnTo>
                    <a:pt x="187" y="68"/>
                  </a:lnTo>
                  <a:lnTo>
                    <a:pt x="179" y="62"/>
                  </a:lnTo>
                  <a:lnTo>
                    <a:pt x="180" y="56"/>
                  </a:lnTo>
                  <a:lnTo>
                    <a:pt x="181" y="50"/>
                  </a:lnTo>
                  <a:lnTo>
                    <a:pt x="182" y="44"/>
                  </a:lnTo>
                  <a:lnTo>
                    <a:pt x="185" y="39"/>
                  </a:lnTo>
                  <a:lnTo>
                    <a:pt x="188" y="34"/>
                  </a:lnTo>
                  <a:lnTo>
                    <a:pt x="192" y="30"/>
                  </a:lnTo>
                  <a:lnTo>
                    <a:pt x="196" y="27"/>
                  </a:lnTo>
                  <a:lnTo>
                    <a:pt x="200" y="24"/>
                  </a:lnTo>
                  <a:lnTo>
                    <a:pt x="221" y="11"/>
                  </a:lnTo>
                  <a:lnTo>
                    <a:pt x="241" y="0"/>
                  </a:lnTo>
                  <a:lnTo>
                    <a:pt x="252" y="1"/>
                  </a:lnTo>
                  <a:lnTo>
                    <a:pt x="262" y="2"/>
                  </a:lnTo>
                  <a:lnTo>
                    <a:pt x="271" y="3"/>
                  </a:lnTo>
                  <a:lnTo>
                    <a:pt x="281" y="5"/>
                  </a:lnTo>
                  <a:lnTo>
                    <a:pt x="298" y="11"/>
                  </a:lnTo>
                  <a:lnTo>
                    <a:pt x="315" y="19"/>
                  </a:lnTo>
                  <a:lnTo>
                    <a:pt x="347" y="36"/>
                  </a:lnTo>
                  <a:lnTo>
                    <a:pt x="381" y="55"/>
                  </a:lnTo>
                  <a:lnTo>
                    <a:pt x="383" y="66"/>
                  </a:lnTo>
                  <a:lnTo>
                    <a:pt x="384" y="77"/>
                  </a:lnTo>
                  <a:lnTo>
                    <a:pt x="398" y="78"/>
                  </a:lnTo>
                  <a:lnTo>
                    <a:pt x="411" y="79"/>
                  </a:lnTo>
                  <a:lnTo>
                    <a:pt x="398" y="89"/>
                  </a:lnTo>
                  <a:lnTo>
                    <a:pt x="384" y="100"/>
                  </a:lnTo>
                  <a:lnTo>
                    <a:pt x="383" y="110"/>
                  </a:lnTo>
                  <a:lnTo>
                    <a:pt x="383" y="122"/>
                  </a:lnTo>
                  <a:lnTo>
                    <a:pt x="388" y="122"/>
                  </a:lnTo>
                  <a:lnTo>
                    <a:pt x="391" y="122"/>
                  </a:lnTo>
                  <a:lnTo>
                    <a:pt x="393" y="130"/>
                  </a:lnTo>
                  <a:lnTo>
                    <a:pt x="395" y="138"/>
                  </a:lnTo>
                  <a:lnTo>
                    <a:pt x="407" y="139"/>
                  </a:lnTo>
                  <a:lnTo>
                    <a:pt x="420" y="140"/>
                  </a:lnTo>
                  <a:lnTo>
                    <a:pt x="433" y="141"/>
                  </a:lnTo>
                  <a:lnTo>
                    <a:pt x="447" y="142"/>
                  </a:lnTo>
                  <a:lnTo>
                    <a:pt x="449" y="129"/>
                  </a:lnTo>
                  <a:lnTo>
                    <a:pt x="451" y="114"/>
                  </a:lnTo>
                  <a:lnTo>
                    <a:pt x="452" y="100"/>
                  </a:lnTo>
                  <a:lnTo>
                    <a:pt x="454" y="85"/>
                  </a:lnTo>
                  <a:lnTo>
                    <a:pt x="474" y="83"/>
                  </a:lnTo>
                  <a:lnTo>
                    <a:pt x="493" y="82"/>
                  </a:lnTo>
                  <a:lnTo>
                    <a:pt x="503" y="81"/>
                  </a:lnTo>
                  <a:lnTo>
                    <a:pt x="512" y="82"/>
                  </a:lnTo>
                  <a:lnTo>
                    <a:pt x="521" y="84"/>
                  </a:lnTo>
                  <a:lnTo>
                    <a:pt x="531" y="87"/>
                  </a:lnTo>
                  <a:lnTo>
                    <a:pt x="532" y="105"/>
                  </a:lnTo>
                  <a:lnTo>
                    <a:pt x="533" y="122"/>
                  </a:lnTo>
                  <a:lnTo>
                    <a:pt x="534" y="140"/>
                  </a:lnTo>
                  <a:lnTo>
                    <a:pt x="534" y="158"/>
                  </a:lnTo>
                  <a:lnTo>
                    <a:pt x="542" y="158"/>
                  </a:lnTo>
                  <a:lnTo>
                    <a:pt x="550" y="158"/>
                  </a:lnTo>
                  <a:lnTo>
                    <a:pt x="559" y="158"/>
                  </a:lnTo>
                  <a:lnTo>
                    <a:pt x="566" y="158"/>
                  </a:lnTo>
                  <a:lnTo>
                    <a:pt x="570" y="147"/>
                  </a:lnTo>
                  <a:lnTo>
                    <a:pt x="573" y="138"/>
                  </a:lnTo>
                  <a:lnTo>
                    <a:pt x="586" y="140"/>
                  </a:lnTo>
                  <a:lnTo>
                    <a:pt x="596" y="144"/>
                  </a:lnTo>
                  <a:lnTo>
                    <a:pt x="605" y="148"/>
                  </a:lnTo>
                  <a:lnTo>
                    <a:pt x="615" y="152"/>
                  </a:lnTo>
                  <a:lnTo>
                    <a:pt x="624" y="157"/>
                  </a:lnTo>
                  <a:lnTo>
                    <a:pt x="633" y="160"/>
                  </a:lnTo>
                  <a:lnTo>
                    <a:pt x="638" y="161"/>
                  </a:lnTo>
                  <a:lnTo>
                    <a:pt x="645" y="161"/>
                  </a:lnTo>
                  <a:lnTo>
                    <a:pt x="651" y="161"/>
                  </a:lnTo>
                  <a:lnTo>
                    <a:pt x="658" y="161"/>
                  </a:lnTo>
                  <a:lnTo>
                    <a:pt x="658" y="168"/>
                  </a:lnTo>
                  <a:lnTo>
                    <a:pt x="658" y="175"/>
                  </a:lnTo>
                  <a:lnTo>
                    <a:pt x="662" y="175"/>
                  </a:lnTo>
                  <a:lnTo>
                    <a:pt x="666" y="175"/>
                  </a:lnTo>
                  <a:lnTo>
                    <a:pt x="674" y="184"/>
                  </a:lnTo>
                  <a:lnTo>
                    <a:pt x="682" y="190"/>
                  </a:lnTo>
                  <a:lnTo>
                    <a:pt x="691" y="196"/>
                  </a:lnTo>
                  <a:lnTo>
                    <a:pt x="701" y="201"/>
                  </a:lnTo>
                  <a:lnTo>
                    <a:pt x="719" y="211"/>
                  </a:lnTo>
                  <a:lnTo>
                    <a:pt x="739" y="221"/>
                  </a:lnTo>
                  <a:lnTo>
                    <a:pt x="746" y="232"/>
                  </a:lnTo>
                  <a:lnTo>
                    <a:pt x="754" y="242"/>
                  </a:lnTo>
                  <a:lnTo>
                    <a:pt x="762" y="251"/>
                  </a:lnTo>
                  <a:lnTo>
                    <a:pt x="770" y="259"/>
                  </a:lnTo>
                  <a:lnTo>
                    <a:pt x="788" y="275"/>
                  </a:lnTo>
                  <a:lnTo>
                    <a:pt x="806" y="290"/>
                  </a:lnTo>
                  <a:lnTo>
                    <a:pt x="816" y="299"/>
                  </a:lnTo>
                  <a:lnTo>
                    <a:pt x="824" y="307"/>
                  </a:lnTo>
                  <a:lnTo>
                    <a:pt x="832" y="316"/>
                  </a:lnTo>
                  <a:lnTo>
                    <a:pt x="840" y="326"/>
                  </a:lnTo>
                  <a:lnTo>
                    <a:pt x="847" y="336"/>
                  </a:lnTo>
                  <a:lnTo>
                    <a:pt x="852" y="347"/>
                  </a:lnTo>
                  <a:lnTo>
                    <a:pt x="857" y="360"/>
                  </a:lnTo>
                  <a:lnTo>
                    <a:pt x="860" y="373"/>
                  </a:lnTo>
                  <a:lnTo>
                    <a:pt x="888" y="372"/>
                  </a:lnTo>
                  <a:lnTo>
                    <a:pt x="916" y="371"/>
                  </a:lnTo>
                  <a:lnTo>
                    <a:pt x="945" y="370"/>
                  </a:lnTo>
                  <a:lnTo>
                    <a:pt x="973" y="369"/>
                  </a:lnTo>
                  <a:lnTo>
                    <a:pt x="1002" y="369"/>
                  </a:lnTo>
                  <a:lnTo>
                    <a:pt x="1031" y="368"/>
                  </a:lnTo>
                  <a:lnTo>
                    <a:pt x="1059" y="367"/>
                  </a:lnTo>
                  <a:lnTo>
                    <a:pt x="1088" y="367"/>
                  </a:lnTo>
                  <a:lnTo>
                    <a:pt x="1088" y="372"/>
                  </a:lnTo>
                  <a:lnTo>
                    <a:pt x="1090" y="375"/>
                  </a:lnTo>
                  <a:lnTo>
                    <a:pt x="1092" y="379"/>
                  </a:lnTo>
                  <a:lnTo>
                    <a:pt x="1094" y="382"/>
                  </a:lnTo>
                  <a:lnTo>
                    <a:pt x="1097" y="384"/>
                  </a:lnTo>
                  <a:lnTo>
                    <a:pt x="1100" y="385"/>
                  </a:lnTo>
                  <a:lnTo>
                    <a:pt x="1103" y="386"/>
                  </a:lnTo>
                  <a:lnTo>
                    <a:pt x="1106" y="387"/>
                  </a:lnTo>
                  <a:lnTo>
                    <a:pt x="1114" y="386"/>
                  </a:lnTo>
                  <a:lnTo>
                    <a:pt x="1123" y="385"/>
                  </a:lnTo>
                  <a:lnTo>
                    <a:pt x="1131" y="384"/>
                  </a:lnTo>
                  <a:lnTo>
                    <a:pt x="1139" y="382"/>
                  </a:lnTo>
                  <a:lnTo>
                    <a:pt x="1141" y="373"/>
                  </a:lnTo>
                  <a:lnTo>
                    <a:pt x="1143" y="368"/>
                  </a:lnTo>
                  <a:lnTo>
                    <a:pt x="1147" y="364"/>
                  </a:lnTo>
                  <a:lnTo>
                    <a:pt x="1151" y="360"/>
                  </a:lnTo>
                  <a:lnTo>
                    <a:pt x="1187" y="361"/>
                  </a:lnTo>
                  <a:lnTo>
                    <a:pt x="1223" y="363"/>
                  </a:lnTo>
                  <a:lnTo>
                    <a:pt x="1241" y="365"/>
                  </a:lnTo>
                  <a:lnTo>
                    <a:pt x="1260" y="368"/>
                  </a:lnTo>
                  <a:lnTo>
                    <a:pt x="1277" y="371"/>
                  </a:lnTo>
                  <a:lnTo>
                    <a:pt x="1295" y="376"/>
                  </a:lnTo>
                  <a:lnTo>
                    <a:pt x="1302" y="410"/>
                  </a:lnTo>
                  <a:lnTo>
                    <a:pt x="1308" y="443"/>
                  </a:lnTo>
                  <a:lnTo>
                    <a:pt x="1315" y="476"/>
                  </a:lnTo>
                  <a:lnTo>
                    <a:pt x="1319" y="509"/>
                  </a:lnTo>
                  <a:lnTo>
                    <a:pt x="1339" y="522"/>
                  </a:lnTo>
                  <a:lnTo>
                    <a:pt x="1350" y="529"/>
                  </a:lnTo>
                  <a:lnTo>
                    <a:pt x="1354" y="533"/>
                  </a:lnTo>
                  <a:lnTo>
                    <a:pt x="1357" y="538"/>
                  </a:lnTo>
                  <a:lnTo>
                    <a:pt x="1350" y="546"/>
                  </a:lnTo>
                  <a:lnTo>
                    <a:pt x="1344" y="552"/>
                  </a:lnTo>
                  <a:lnTo>
                    <a:pt x="1337" y="559"/>
                  </a:lnTo>
                  <a:lnTo>
                    <a:pt x="1333" y="565"/>
                  </a:lnTo>
                  <a:lnTo>
                    <a:pt x="1330" y="573"/>
                  </a:lnTo>
                  <a:lnTo>
                    <a:pt x="1329" y="581"/>
                  </a:lnTo>
                  <a:lnTo>
                    <a:pt x="1330" y="590"/>
                  </a:lnTo>
                  <a:lnTo>
                    <a:pt x="1333" y="601"/>
                  </a:lnTo>
                  <a:lnTo>
                    <a:pt x="1319" y="622"/>
                  </a:lnTo>
                  <a:lnTo>
                    <a:pt x="1305" y="641"/>
                  </a:lnTo>
                  <a:lnTo>
                    <a:pt x="1300" y="650"/>
                  </a:lnTo>
                  <a:lnTo>
                    <a:pt x="1295" y="660"/>
                  </a:lnTo>
                  <a:lnTo>
                    <a:pt x="1290" y="669"/>
                  </a:lnTo>
                  <a:lnTo>
                    <a:pt x="1287" y="677"/>
                  </a:lnTo>
                  <a:lnTo>
                    <a:pt x="1283" y="687"/>
                  </a:lnTo>
                  <a:lnTo>
                    <a:pt x="1281" y="696"/>
                  </a:lnTo>
                  <a:lnTo>
                    <a:pt x="1280" y="705"/>
                  </a:lnTo>
                  <a:lnTo>
                    <a:pt x="1280" y="716"/>
                  </a:lnTo>
                  <a:lnTo>
                    <a:pt x="1281" y="726"/>
                  </a:lnTo>
                  <a:lnTo>
                    <a:pt x="1284" y="737"/>
                  </a:lnTo>
                  <a:lnTo>
                    <a:pt x="1289" y="750"/>
                  </a:lnTo>
                  <a:lnTo>
                    <a:pt x="1294" y="762"/>
                  </a:lnTo>
                  <a:lnTo>
                    <a:pt x="1295" y="778"/>
                  </a:lnTo>
                  <a:lnTo>
                    <a:pt x="1296" y="791"/>
                  </a:lnTo>
                  <a:lnTo>
                    <a:pt x="1298" y="804"/>
                  </a:lnTo>
                  <a:lnTo>
                    <a:pt x="1301" y="815"/>
                  </a:lnTo>
                  <a:lnTo>
                    <a:pt x="1306" y="827"/>
                  </a:lnTo>
                  <a:lnTo>
                    <a:pt x="1311" y="837"/>
                  </a:lnTo>
                  <a:lnTo>
                    <a:pt x="1320" y="847"/>
                  </a:lnTo>
                  <a:lnTo>
                    <a:pt x="1330" y="858"/>
                  </a:lnTo>
                  <a:lnTo>
                    <a:pt x="1330" y="874"/>
                  </a:lnTo>
                  <a:lnTo>
                    <a:pt x="1330" y="891"/>
                  </a:lnTo>
                  <a:lnTo>
                    <a:pt x="1330" y="909"/>
                  </a:lnTo>
                  <a:lnTo>
                    <a:pt x="1331" y="925"/>
                  </a:lnTo>
                  <a:lnTo>
                    <a:pt x="1333" y="927"/>
                  </a:lnTo>
                  <a:lnTo>
                    <a:pt x="1334" y="930"/>
                  </a:lnTo>
                  <a:lnTo>
                    <a:pt x="1335" y="933"/>
                  </a:lnTo>
                  <a:lnTo>
                    <a:pt x="1335" y="938"/>
                  </a:lnTo>
                  <a:lnTo>
                    <a:pt x="1334" y="946"/>
                  </a:lnTo>
                  <a:lnTo>
                    <a:pt x="1331" y="954"/>
                  </a:lnTo>
                  <a:lnTo>
                    <a:pt x="1327" y="965"/>
                  </a:lnTo>
                  <a:lnTo>
                    <a:pt x="1321" y="975"/>
                  </a:lnTo>
                  <a:lnTo>
                    <a:pt x="1315" y="986"/>
                  </a:lnTo>
                  <a:lnTo>
                    <a:pt x="1306" y="997"/>
                  </a:lnTo>
                  <a:lnTo>
                    <a:pt x="1275" y="1038"/>
                  </a:lnTo>
                  <a:lnTo>
                    <a:pt x="1255" y="1066"/>
                  </a:lnTo>
                  <a:lnTo>
                    <a:pt x="1246" y="1072"/>
                  </a:lnTo>
                  <a:lnTo>
                    <a:pt x="1238" y="1079"/>
                  </a:lnTo>
                  <a:lnTo>
                    <a:pt x="1228" y="1085"/>
                  </a:lnTo>
                  <a:lnTo>
                    <a:pt x="1220" y="1091"/>
                  </a:lnTo>
                  <a:lnTo>
                    <a:pt x="1203" y="1087"/>
                  </a:lnTo>
                  <a:lnTo>
                    <a:pt x="1187" y="1086"/>
                  </a:lnTo>
                  <a:lnTo>
                    <a:pt x="1181" y="1086"/>
                  </a:lnTo>
                  <a:lnTo>
                    <a:pt x="1176" y="1087"/>
                  </a:lnTo>
                  <a:lnTo>
                    <a:pt x="1170" y="1088"/>
                  </a:lnTo>
                  <a:lnTo>
                    <a:pt x="1165" y="1091"/>
                  </a:lnTo>
                  <a:lnTo>
                    <a:pt x="1161" y="1094"/>
                  </a:lnTo>
                  <a:lnTo>
                    <a:pt x="1157" y="1098"/>
                  </a:lnTo>
                  <a:lnTo>
                    <a:pt x="1154" y="1103"/>
                  </a:lnTo>
                  <a:lnTo>
                    <a:pt x="1151" y="1109"/>
                  </a:lnTo>
                  <a:lnTo>
                    <a:pt x="1144" y="1122"/>
                  </a:lnTo>
                  <a:lnTo>
                    <a:pt x="1139" y="1139"/>
                  </a:lnTo>
                  <a:lnTo>
                    <a:pt x="1133" y="1140"/>
                  </a:lnTo>
                  <a:lnTo>
                    <a:pt x="1128" y="1142"/>
                  </a:lnTo>
                  <a:lnTo>
                    <a:pt x="1124" y="1144"/>
                  </a:lnTo>
                  <a:lnTo>
                    <a:pt x="1122" y="1146"/>
                  </a:lnTo>
                  <a:lnTo>
                    <a:pt x="1119" y="1154"/>
                  </a:lnTo>
                  <a:lnTo>
                    <a:pt x="1115" y="1167"/>
                  </a:lnTo>
                  <a:lnTo>
                    <a:pt x="1104" y="1169"/>
                  </a:lnTo>
                  <a:lnTo>
                    <a:pt x="1095" y="1172"/>
                  </a:lnTo>
                  <a:lnTo>
                    <a:pt x="1091" y="1174"/>
                  </a:lnTo>
                  <a:lnTo>
                    <a:pt x="1087" y="1176"/>
                  </a:lnTo>
                  <a:lnTo>
                    <a:pt x="1084" y="1179"/>
                  </a:lnTo>
                  <a:lnTo>
                    <a:pt x="1083" y="1182"/>
                  </a:lnTo>
                  <a:lnTo>
                    <a:pt x="1082" y="1186"/>
                  </a:lnTo>
                  <a:lnTo>
                    <a:pt x="1081" y="1190"/>
                  </a:lnTo>
                  <a:lnTo>
                    <a:pt x="1082" y="1194"/>
                  </a:lnTo>
                  <a:lnTo>
                    <a:pt x="1083" y="1198"/>
                  </a:lnTo>
                  <a:lnTo>
                    <a:pt x="1086" y="1203"/>
                  </a:lnTo>
                  <a:lnTo>
                    <a:pt x="1090" y="1209"/>
                  </a:lnTo>
                  <a:lnTo>
                    <a:pt x="1094" y="1215"/>
                  </a:lnTo>
                  <a:lnTo>
                    <a:pt x="1099" y="1222"/>
                  </a:lnTo>
                  <a:lnTo>
                    <a:pt x="1097" y="1244"/>
                  </a:lnTo>
                  <a:lnTo>
                    <a:pt x="1096" y="1266"/>
                  </a:lnTo>
                  <a:lnTo>
                    <a:pt x="1094" y="1288"/>
                  </a:lnTo>
                  <a:lnTo>
                    <a:pt x="1092" y="1311"/>
                  </a:lnTo>
                  <a:lnTo>
                    <a:pt x="1084" y="1315"/>
                  </a:lnTo>
                  <a:lnTo>
                    <a:pt x="1078" y="1318"/>
                  </a:lnTo>
                  <a:lnTo>
                    <a:pt x="1072" y="1322"/>
                  </a:lnTo>
                  <a:lnTo>
                    <a:pt x="1068" y="1327"/>
                  </a:lnTo>
                  <a:lnTo>
                    <a:pt x="1065" y="1332"/>
                  </a:lnTo>
                  <a:lnTo>
                    <a:pt x="1062" y="1338"/>
                  </a:lnTo>
                  <a:lnTo>
                    <a:pt x="1060" y="1344"/>
                  </a:lnTo>
                  <a:lnTo>
                    <a:pt x="1059" y="1353"/>
                  </a:lnTo>
                  <a:lnTo>
                    <a:pt x="1069" y="1362"/>
                  </a:lnTo>
                  <a:lnTo>
                    <a:pt x="1074" y="1368"/>
                  </a:lnTo>
                  <a:lnTo>
                    <a:pt x="1077" y="1376"/>
                  </a:lnTo>
                  <a:lnTo>
                    <a:pt x="1080" y="1388"/>
                  </a:lnTo>
                  <a:lnTo>
                    <a:pt x="1070" y="1393"/>
                  </a:lnTo>
                  <a:lnTo>
                    <a:pt x="1062" y="1398"/>
                  </a:lnTo>
                  <a:lnTo>
                    <a:pt x="1055" y="1402"/>
                  </a:lnTo>
                  <a:lnTo>
                    <a:pt x="1051" y="1406"/>
                  </a:lnTo>
                  <a:lnTo>
                    <a:pt x="1047" y="1412"/>
                  </a:lnTo>
                  <a:lnTo>
                    <a:pt x="1044" y="1419"/>
                  </a:lnTo>
                  <a:lnTo>
                    <a:pt x="1041" y="1427"/>
                  </a:lnTo>
                  <a:lnTo>
                    <a:pt x="1037" y="1438"/>
                  </a:lnTo>
                  <a:lnTo>
                    <a:pt x="1051" y="1443"/>
                  </a:lnTo>
                  <a:lnTo>
                    <a:pt x="1064" y="1447"/>
                  </a:lnTo>
                  <a:lnTo>
                    <a:pt x="1074" y="1451"/>
                  </a:lnTo>
                  <a:lnTo>
                    <a:pt x="1083" y="1456"/>
                  </a:lnTo>
                  <a:lnTo>
                    <a:pt x="1091" y="1460"/>
                  </a:lnTo>
                  <a:lnTo>
                    <a:pt x="1097" y="1466"/>
                  </a:lnTo>
                  <a:lnTo>
                    <a:pt x="1101" y="1471"/>
                  </a:lnTo>
                  <a:lnTo>
                    <a:pt x="1105" y="1476"/>
                  </a:lnTo>
                  <a:lnTo>
                    <a:pt x="1107" y="1482"/>
                  </a:lnTo>
                  <a:lnTo>
                    <a:pt x="1109" y="1489"/>
                  </a:lnTo>
                  <a:lnTo>
                    <a:pt x="1110" y="1497"/>
                  </a:lnTo>
                  <a:lnTo>
                    <a:pt x="1110" y="1506"/>
                  </a:lnTo>
                  <a:lnTo>
                    <a:pt x="1110" y="1527"/>
                  </a:lnTo>
                  <a:lnTo>
                    <a:pt x="1108" y="1553"/>
                  </a:lnTo>
                  <a:lnTo>
                    <a:pt x="1090" y="1553"/>
                  </a:lnTo>
                  <a:lnTo>
                    <a:pt x="1073" y="1551"/>
                  </a:lnTo>
                  <a:lnTo>
                    <a:pt x="1053" y="1550"/>
                  </a:lnTo>
                  <a:lnTo>
                    <a:pt x="1022" y="1549"/>
                  </a:lnTo>
                  <a:lnTo>
                    <a:pt x="1020" y="1556"/>
                  </a:lnTo>
                  <a:lnTo>
                    <a:pt x="1019" y="1564"/>
                  </a:lnTo>
                  <a:lnTo>
                    <a:pt x="1020" y="1571"/>
                  </a:lnTo>
                  <a:lnTo>
                    <a:pt x="1023" y="1579"/>
                  </a:lnTo>
                  <a:lnTo>
                    <a:pt x="1027" y="1585"/>
                  </a:lnTo>
                  <a:lnTo>
                    <a:pt x="1034" y="1592"/>
                  </a:lnTo>
                  <a:lnTo>
                    <a:pt x="1040" y="1598"/>
                  </a:lnTo>
                  <a:lnTo>
                    <a:pt x="1047" y="1605"/>
                  </a:lnTo>
                  <a:lnTo>
                    <a:pt x="1062" y="1616"/>
                  </a:lnTo>
                  <a:lnTo>
                    <a:pt x="1078" y="1625"/>
                  </a:lnTo>
                  <a:lnTo>
                    <a:pt x="1092" y="1633"/>
                  </a:lnTo>
                  <a:lnTo>
                    <a:pt x="1103" y="1639"/>
                  </a:lnTo>
                  <a:lnTo>
                    <a:pt x="1112" y="1648"/>
                  </a:lnTo>
                  <a:lnTo>
                    <a:pt x="1118" y="1654"/>
                  </a:lnTo>
                  <a:lnTo>
                    <a:pt x="1124" y="1657"/>
                  </a:lnTo>
                  <a:lnTo>
                    <a:pt x="1132" y="1663"/>
                  </a:lnTo>
                  <a:lnTo>
                    <a:pt x="1132" y="1670"/>
                  </a:lnTo>
                  <a:lnTo>
                    <a:pt x="1129" y="1677"/>
                  </a:lnTo>
                  <a:lnTo>
                    <a:pt x="1126" y="1685"/>
                  </a:lnTo>
                  <a:lnTo>
                    <a:pt x="1123" y="1694"/>
                  </a:lnTo>
                  <a:lnTo>
                    <a:pt x="1113" y="1709"/>
                  </a:lnTo>
                  <a:lnTo>
                    <a:pt x="1107" y="1724"/>
                  </a:lnTo>
                  <a:lnTo>
                    <a:pt x="1105" y="1736"/>
                  </a:lnTo>
                  <a:lnTo>
                    <a:pt x="1101" y="1746"/>
                  </a:lnTo>
                  <a:lnTo>
                    <a:pt x="1097" y="1754"/>
                  </a:lnTo>
                  <a:lnTo>
                    <a:pt x="1091" y="1760"/>
                  </a:lnTo>
                  <a:lnTo>
                    <a:pt x="1084" y="1765"/>
                  </a:lnTo>
                  <a:lnTo>
                    <a:pt x="1078" y="1769"/>
                  </a:lnTo>
                  <a:lnTo>
                    <a:pt x="1070" y="1772"/>
                  </a:lnTo>
                  <a:lnTo>
                    <a:pt x="1063" y="1773"/>
                  </a:lnTo>
                  <a:lnTo>
                    <a:pt x="1054" y="1772"/>
                  </a:lnTo>
                  <a:lnTo>
                    <a:pt x="1046" y="1771"/>
                  </a:lnTo>
                  <a:lnTo>
                    <a:pt x="1037" y="1767"/>
                  </a:lnTo>
                  <a:lnTo>
                    <a:pt x="1028" y="1764"/>
                  </a:lnTo>
                  <a:lnTo>
                    <a:pt x="1020" y="1759"/>
                  </a:lnTo>
                  <a:lnTo>
                    <a:pt x="1012" y="1754"/>
                  </a:lnTo>
                  <a:lnTo>
                    <a:pt x="1003" y="1748"/>
                  </a:lnTo>
                  <a:lnTo>
                    <a:pt x="996" y="1741"/>
                  </a:lnTo>
                  <a:lnTo>
                    <a:pt x="983" y="1743"/>
                  </a:lnTo>
                  <a:lnTo>
                    <a:pt x="970" y="1745"/>
                  </a:lnTo>
                  <a:lnTo>
                    <a:pt x="959" y="1748"/>
                  </a:lnTo>
                  <a:lnTo>
                    <a:pt x="946" y="1751"/>
                  </a:lnTo>
                  <a:lnTo>
                    <a:pt x="936" y="1756"/>
                  </a:lnTo>
                  <a:lnTo>
                    <a:pt x="925" y="1762"/>
                  </a:lnTo>
                  <a:lnTo>
                    <a:pt x="914" y="1769"/>
                  </a:lnTo>
                  <a:lnTo>
                    <a:pt x="904" y="1778"/>
                  </a:lnTo>
                  <a:lnTo>
                    <a:pt x="903" y="1787"/>
                  </a:lnTo>
                  <a:lnTo>
                    <a:pt x="901" y="1798"/>
                  </a:lnTo>
                  <a:lnTo>
                    <a:pt x="888" y="1799"/>
                  </a:lnTo>
                  <a:lnTo>
                    <a:pt x="877" y="1800"/>
                  </a:lnTo>
                  <a:lnTo>
                    <a:pt x="869" y="1803"/>
                  </a:lnTo>
                  <a:lnTo>
                    <a:pt x="860" y="1806"/>
                  </a:lnTo>
                  <a:lnTo>
                    <a:pt x="853" y="1811"/>
                  </a:lnTo>
                  <a:lnTo>
                    <a:pt x="847" y="1817"/>
                  </a:lnTo>
                  <a:lnTo>
                    <a:pt x="840" y="1826"/>
                  </a:lnTo>
                  <a:lnTo>
                    <a:pt x="832" y="1837"/>
                  </a:lnTo>
                  <a:lnTo>
                    <a:pt x="822" y="1841"/>
                  </a:lnTo>
                  <a:lnTo>
                    <a:pt x="813" y="1847"/>
                  </a:lnTo>
                  <a:lnTo>
                    <a:pt x="804" y="1855"/>
                  </a:lnTo>
                  <a:lnTo>
                    <a:pt x="796" y="1863"/>
                  </a:lnTo>
                  <a:lnTo>
                    <a:pt x="790" y="1872"/>
                  </a:lnTo>
                  <a:lnTo>
                    <a:pt x="785" y="1883"/>
                  </a:lnTo>
                  <a:lnTo>
                    <a:pt x="781" y="1893"/>
                  </a:lnTo>
                  <a:lnTo>
                    <a:pt x="777" y="1903"/>
                  </a:lnTo>
                  <a:lnTo>
                    <a:pt x="764" y="1901"/>
                  </a:lnTo>
                  <a:lnTo>
                    <a:pt x="756" y="1899"/>
                  </a:lnTo>
                  <a:lnTo>
                    <a:pt x="748" y="1896"/>
                  </a:lnTo>
                  <a:lnTo>
                    <a:pt x="739" y="1892"/>
                  </a:lnTo>
                  <a:lnTo>
                    <a:pt x="732" y="1892"/>
                  </a:lnTo>
                  <a:lnTo>
                    <a:pt x="723" y="1893"/>
                  </a:lnTo>
                  <a:lnTo>
                    <a:pt x="716" y="1894"/>
                  </a:lnTo>
                  <a:lnTo>
                    <a:pt x="708" y="1896"/>
                  </a:lnTo>
                  <a:lnTo>
                    <a:pt x="694" y="1900"/>
                  </a:lnTo>
                  <a:lnTo>
                    <a:pt x="681" y="1906"/>
                  </a:lnTo>
                  <a:lnTo>
                    <a:pt x="667" y="1915"/>
                  </a:lnTo>
                  <a:lnTo>
                    <a:pt x="655" y="1923"/>
                  </a:lnTo>
                  <a:lnTo>
                    <a:pt x="643" y="1932"/>
                  </a:lnTo>
                  <a:lnTo>
                    <a:pt x="630" y="1942"/>
                  </a:lnTo>
                  <a:lnTo>
                    <a:pt x="630" y="1947"/>
                  </a:lnTo>
                  <a:lnTo>
                    <a:pt x="630" y="1954"/>
                  </a:lnTo>
                  <a:lnTo>
                    <a:pt x="635" y="1959"/>
                  </a:lnTo>
                  <a:lnTo>
                    <a:pt x="642" y="1965"/>
                  </a:lnTo>
                  <a:lnTo>
                    <a:pt x="642" y="1977"/>
                  </a:lnTo>
                  <a:lnTo>
                    <a:pt x="642" y="1993"/>
                  </a:lnTo>
                  <a:lnTo>
                    <a:pt x="641" y="2006"/>
                  </a:lnTo>
                  <a:lnTo>
                    <a:pt x="638" y="2017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299" name="Freeform 247">
              <a:extLst>
                <a:ext uri="{FF2B5EF4-FFF2-40B4-BE49-F238E27FC236}">
                  <a16:creationId xmlns:a16="http://schemas.microsoft.com/office/drawing/2014/main" id="{6FAEACBF-8802-44B4-89E5-C54567275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6758" y="4678856"/>
              <a:ext cx="644446" cy="601076"/>
            </a:xfrm>
            <a:custGeom>
              <a:avLst/>
              <a:gdLst>
                <a:gd name="T0" fmla="*/ 2147483646 w 1580"/>
                <a:gd name="T1" fmla="*/ 2147483646 h 1506"/>
                <a:gd name="T2" fmla="*/ 2147483646 w 1580"/>
                <a:gd name="T3" fmla="*/ 2147483646 h 1506"/>
                <a:gd name="T4" fmla="*/ 2147483646 w 1580"/>
                <a:gd name="T5" fmla="*/ 2147483646 h 1506"/>
                <a:gd name="T6" fmla="*/ 2147483646 w 1580"/>
                <a:gd name="T7" fmla="*/ 2147483646 h 1506"/>
                <a:gd name="T8" fmla="*/ 2147483646 w 1580"/>
                <a:gd name="T9" fmla="*/ 2147483646 h 1506"/>
                <a:gd name="T10" fmla="*/ 2147483646 w 1580"/>
                <a:gd name="T11" fmla="*/ 2147483646 h 1506"/>
                <a:gd name="T12" fmla="*/ 2147483646 w 1580"/>
                <a:gd name="T13" fmla="*/ 2147483646 h 1506"/>
                <a:gd name="T14" fmla="*/ 2147483646 w 1580"/>
                <a:gd name="T15" fmla="*/ 2147483646 h 1506"/>
                <a:gd name="T16" fmla="*/ 2147483646 w 1580"/>
                <a:gd name="T17" fmla="*/ 2147483646 h 1506"/>
                <a:gd name="T18" fmla="*/ 2147483646 w 1580"/>
                <a:gd name="T19" fmla="*/ 2147483646 h 1506"/>
                <a:gd name="T20" fmla="*/ 2147483646 w 1580"/>
                <a:gd name="T21" fmla="*/ 2147483646 h 1506"/>
                <a:gd name="T22" fmla="*/ 2147483646 w 1580"/>
                <a:gd name="T23" fmla="*/ 2147483646 h 1506"/>
                <a:gd name="T24" fmla="*/ 2147483646 w 1580"/>
                <a:gd name="T25" fmla="*/ 2147483646 h 1506"/>
                <a:gd name="T26" fmla="*/ 2147483646 w 1580"/>
                <a:gd name="T27" fmla="*/ 2147483646 h 1506"/>
                <a:gd name="T28" fmla="*/ 2147483646 w 1580"/>
                <a:gd name="T29" fmla="*/ 2147483646 h 1506"/>
                <a:gd name="T30" fmla="*/ 2147483646 w 1580"/>
                <a:gd name="T31" fmla="*/ 2147483646 h 1506"/>
                <a:gd name="T32" fmla="*/ 2147483646 w 1580"/>
                <a:gd name="T33" fmla="*/ 2147483646 h 1506"/>
                <a:gd name="T34" fmla="*/ 2147483646 w 1580"/>
                <a:gd name="T35" fmla="*/ 2147483646 h 1506"/>
                <a:gd name="T36" fmla="*/ 2147483646 w 1580"/>
                <a:gd name="T37" fmla="*/ 2147483646 h 1506"/>
                <a:gd name="T38" fmla="*/ 2147483646 w 1580"/>
                <a:gd name="T39" fmla="*/ 2147483646 h 1506"/>
                <a:gd name="T40" fmla="*/ 2147483646 w 1580"/>
                <a:gd name="T41" fmla="*/ 2147483646 h 1506"/>
                <a:gd name="T42" fmla="*/ 2147483646 w 1580"/>
                <a:gd name="T43" fmla="*/ 2147483646 h 1506"/>
                <a:gd name="T44" fmla="*/ 2147483646 w 1580"/>
                <a:gd name="T45" fmla="*/ 2147483646 h 1506"/>
                <a:gd name="T46" fmla="*/ 2147483646 w 1580"/>
                <a:gd name="T47" fmla="*/ 2147483646 h 1506"/>
                <a:gd name="T48" fmla="*/ 2147483646 w 1580"/>
                <a:gd name="T49" fmla="*/ 2147483646 h 1506"/>
                <a:gd name="T50" fmla="*/ 2147483646 w 1580"/>
                <a:gd name="T51" fmla="*/ 2147483646 h 1506"/>
                <a:gd name="T52" fmla="*/ 2147483646 w 1580"/>
                <a:gd name="T53" fmla="*/ 2147483646 h 1506"/>
                <a:gd name="T54" fmla="*/ 2147483646 w 1580"/>
                <a:gd name="T55" fmla="*/ 2147483646 h 1506"/>
                <a:gd name="T56" fmla="*/ 2147483646 w 1580"/>
                <a:gd name="T57" fmla="*/ 2147483646 h 1506"/>
                <a:gd name="T58" fmla="*/ 2147483646 w 1580"/>
                <a:gd name="T59" fmla="*/ 2147483646 h 1506"/>
                <a:gd name="T60" fmla="*/ 2147483646 w 1580"/>
                <a:gd name="T61" fmla="*/ 2147483646 h 1506"/>
                <a:gd name="T62" fmla="*/ 2147483646 w 1580"/>
                <a:gd name="T63" fmla="*/ 0 h 1506"/>
                <a:gd name="T64" fmla="*/ 2147483646 w 1580"/>
                <a:gd name="T65" fmla="*/ 2147483646 h 1506"/>
                <a:gd name="T66" fmla="*/ 2147483646 w 1580"/>
                <a:gd name="T67" fmla="*/ 2147483646 h 1506"/>
                <a:gd name="T68" fmla="*/ 2147483646 w 1580"/>
                <a:gd name="T69" fmla="*/ 2147483646 h 1506"/>
                <a:gd name="T70" fmla="*/ 2147483646 w 1580"/>
                <a:gd name="T71" fmla="*/ 2147483646 h 1506"/>
                <a:gd name="T72" fmla="*/ 2147483646 w 1580"/>
                <a:gd name="T73" fmla="*/ 2147483646 h 1506"/>
                <a:gd name="T74" fmla="*/ 2147483646 w 1580"/>
                <a:gd name="T75" fmla="*/ 2147483646 h 1506"/>
                <a:gd name="T76" fmla="*/ 2147483646 w 1580"/>
                <a:gd name="T77" fmla="*/ 2147483646 h 1506"/>
                <a:gd name="T78" fmla="*/ 2147483646 w 1580"/>
                <a:gd name="T79" fmla="*/ 2147483646 h 1506"/>
                <a:gd name="T80" fmla="*/ 2147483646 w 1580"/>
                <a:gd name="T81" fmla="*/ 2147483646 h 1506"/>
                <a:gd name="T82" fmla="*/ 2147483646 w 1580"/>
                <a:gd name="T83" fmla="*/ 2147483646 h 1506"/>
                <a:gd name="T84" fmla="*/ 2147483646 w 1580"/>
                <a:gd name="T85" fmla="*/ 2147483646 h 1506"/>
                <a:gd name="T86" fmla="*/ 2147483646 w 1580"/>
                <a:gd name="T87" fmla="*/ 2147483646 h 1506"/>
                <a:gd name="T88" fmla="*/ 2147483646 w 1580"/>
                <a:gd name="T89" fmla="*/ 2147483646 h 1506"/>
                <a:gd name="T90" fmla="*/ 2147483646 w 1580"/>
                <a:gd name="T91" fmla="*/ 2147483646 h 1506"/>
                <a:gd name="T92" fmla="*/ 2147483646 w 1580"/>
                <a:gd name="T93" fmla="*/ 2147483646 h 1506"/>
                <a:gd name="T94" fmla="*/ 2147483646 w 1580"/>
                <a:gd name="T95" fmla="*/ 2147483646 h 1506"/>
                <a:gd name="T96" fmla="*/ 2147483646 w 1580"/>
                <a:gd name="T97" fmla="*/ 2147483646 h 1506"/>
                <a:gd name="T98" fmla="*/ 2147483646 w 1580"/>
                <a:gd name="T99" fmla="*/ 2147483646 h 1506"/>
                <a:gd name="T100" fmla="*/ 2147483646 w 1580"/>
                <a:gd name="T101" fmla="*/ 2147483646 h 1506"/>
                <a:gd name="T102" fmla="*/ 2147483646 w 1580"/>
                <a:gd name="T103" fmla="*/ 2147483646 h 1506"/>
                <a:gd name="T104" fmla="*/ 2147483646 w 1580"/>
                <a:gd name="T105" fmla="*/ 2147483646 h 1506"/>
                <a:gd name="T106" fmla="*/ 2147483646 w 1580"/>
                <a:gd name="T107" fmla="*/ 2147483646 h 1506"/>
                <a:gd name="T108" fmla="*/ 2147483646 w 1580"/>
                <a:gd name="T109" fmla="*/ 2147483646 h 1506"/>
                <a:gd name="T110" fmla="*/ 2147483646 w 1580"/>
                <a:gd name="T111" fmla="*/ 2147483646 h 1506"/>
                <a:gd name="T112" fmla="*/ 2147483646 w 1580"/>
                <a:gd name="T113" fmla="*/ 2147483646 h 1506"/>
                <a:gd name="T114" fmla="*/ 2147483646 w 1580"/>
                <a:gd name="T115" fmla="*/ 2147483646 h 1506"/>
                <a:gd name="T116" fmla="*/ 2147483646 w 1580"/>
                <a:gd name="T117" fmla="*/ 2147483646 h 1506"/>
                <a:gd name="T118" fmla="*/ 2147483646 w 1580"/>
                <a:gd name="T119" fmla="*/ 2147483646 h 1506"/>
                <a:gd name="T120" fmla="*/ 2147483646 w 1580"/>
                <a:gd name="T121" fmla="*/ 2147483646 h 1506"/>
                <a:gd name="T122" fmla="*/ 2147483646 w 1580"/>
                <a:gd name="T123" fmla="*/ 2147483646 h 1506"/>
                <a:gd name="T124" fmla="*/ 2147483646 w 1580"/>
                <a:gd name="T125" fmla="*/ 2147483646 h 150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80"/>
                <a:gd name="T190" fmla="*/ 0 h 1506"/>
                <a:gd name="T191" fmla="*/ 1580 w 1580"/>
                <a:gd name="T192" fmla="*/ 1506 h 150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80" h="1506">
                  <a:moveTo>
                    <a:pt x="663" y="1378"/>
                  </a:moveTo>
                  <a:lnTo>
                    <a:pt x="663" y="1375"/>
                  </a:lnTo>
                  <a:lnTo>
                    <a:pt x="663" y="1371"/>
                  </a:lnTo>
                  <a:lnTo>
                    <a:pt x="643" y="1371"/>
                  </a:lnTo>
                  <a:lnTo>
                    <a:pt x="624" y="1371"/>
                  </a:lnTo>
                  <a:lnTo>
                    <a:pt x="604" y="1371"/>
                  </a:lnTo>
                  <a:lnTo>
                    <a:pt x="584" y="1371"/>
                  </a:lnTo>
                  <a:lnTo>
                    <a:pt x="566" y="1371"/>
                  </a:lnTo>
                  <a:lnTo>
                    <a:pt x="546" y="1371"/>
                  </a:lnTo>
                  <a:lnTo>
                    <a:pt x="526" y="1371"/>
                  </a:lnTo>
                  <a:lnTo>
                    <a:pt x="508" y="1371"/>
                  </a:lnTo>
                  <a:lnTo>
                    <a:pt x="509" y="1351"/>
                  </a:lnTo>
                  <a:lnTo>
                    <a:pt x="510" y="1331"/>
                  </a:lnTo>
                  <a:lnTo>
                    <a:pt x="510" y="1311"/>
                  </a:lnTo>
                  <a:lnTo>
                    <a:pt x="511" y="1291"/>
                  </a:lnTo>
                  <a:lnTo>
                    <a:pt x="515" y="1281"/>
                  </a:lnTo>
                  <a:lnTo>
                    <a:pt x="516" y="1274"/>
                  </a:lnTo>
                  <a:lnTo>
                    <a:pt x="516" y="1263"/>
                  </a:lnTo>
                  <a:lnTo>
                    <a:pt x="516" y="1247"/>
                  </a:lnTo>
                  <a:lnTo>
                    <a:pt x="511" y="1243"/>
                  </a:lnTo>
                  <a:lnTo>
                    <a:pt x="505" y="1238"/>
                  </a:lnTo>
                  <a:lnTo>
                    <a:pt x="499" y="1235"/>
                  </a:lnTo>
                  <a:lnTo>
                    <a:pt x="494" y="1232"/>
                  </a:lnTo>
                  <a:lnTo>
                    <a:pt x="488" y="1230"/>
                  </a:lnTo>
                  <a:lnTo>
                    <a:pt x="483" y="1229"/>
                  </a:lnTo>
                  <a:lnTo>
                    <a:pt x="476" y="1229"/>
                  </a:lnTo>
                  <a:lnTo>
                    <a:pt x="470" y="1228"/>
                  </a:lnTo>
                  <a:lnTo>
                    <a:pt x="459" y="1230"/>
                  </a:lnTo>
                  <a:lnTo>
                    <a:pt x="446" y="1233"/>
                  </a:lnTo>
                  <a:lnTo>
                    <a:pt x="435" y="1238"/>
                  </a:lnTo>
                  <a:lnTo>
                    <a:pt x="424" y="1245"/>
                  </a:lnTo>
                  <a:lnTo>
                    <a:pt x="424" y="1238"/>
                  </a:lnTo>
                  <a:lnTo>
                    <a:pt x="424" y="1233"/>
                  </a:lnTo>
                  <a:lnTo>
                    <a:pt x="412" y="1234"/>
                  </a:lnTo>
                  <a:lnTo>
                    <a:pt x="401" y="1234"/>
                  </a:lnTo>
                  <a:lnTo>
                    <a:pt x="390" y="1233"/>
                  </a:lnTo>
                  <a:lnTo>
                    <a:pt x="378" y="1230"/>
                  </a:lnTo>
                  <a:lnTo>
                    <a:pt x="377" y="1217"/>
                  </a:lnTo>
                  <a:lnTo>
                    <a:pt x="375" y="1203"/>
                  </a:lnTo>
                  <a:lnTo>
                    <a:pt x="374" y="1190"/>
                  </a:lnTo>
                  <a:lnTo>
                    <a:pt x="373" y="1176"/>
                  </a:lnTo>
                  <a:lnTo>
                    <a:pt x="360" y="1171"/>
                  </a:lnTo>
                  <a:lnTo>
                    <a:pt x="347" y="1167"/>
                  </a:lnTo>
                  <a:lnTo>
                    <a:pt x="347" y="1166"/>
                  </a:lnTo>
                  <a:lnTo>
                    <a:pt x="347" y="1165"/>
                  </a:lnTo>
                  <a:lnTo>
                    <a:pt x="345" y="1165"/>
                  </a:lnTo>
                  <a:lnTo>
                    <a:pt x="343" y="1164"/>
                  </a:lnTo>
                  <a:lnTo>
                    <a:pt x="330" y="1164"/>
                  </a:lnTo>
                  <a:lnTo>
                    <a:pt x="307" y="1164"/>
                  </a:lnTo>
                  <a:lnTo>
                    <a:pt x="307" y="1130"/>
                  </a:lnTo>
                  <a:lnTo>
                    <a:pt x="307" y="1114"/>
                  </a:lnTo>
                  <a:lnTo>
                    <a:pt x="307" y="1110"/>
                  </a:lnTo>
                  <a:lnTo>
                    <a:pt x="306" y="1108"/>
                  </a:lnTo>
                  <a:lnTo>
                    <a:pt x="305" y="1108"/>
                  </a:lnTo>
                  <a:lnTo>
                    <a:pt x="304" y="1108"/>
                  </a:lnTo>
                  <a:lnTo>
                    <a:pt x="293" y="1107"/>
                  </a:lnTo>
                  <a:lnTo>
                    <a:pt x="281" y="1107"/>
                  </a:lnTo>
                  <a:lnTo>
                    <a:pt x="271" y="1106"/>
                  </a:lnTo>
                  <a:lnTo>
                    <a:pt x="260" y="1106"/>
                  </a:lnTo>
                  <a:lnTo>
                    <a:pt x="264" y="1092"/>
                  </a:lnTo>
                  <a:lnTo>
                    <a:pt x="267" y="1080"/>
                  </a:lnTo>
                  <a:lnTo>
                    <a:pt x="273" y="1077"/>
                  </a:lnTo>
                  <a:lnTo>
                    <a:pt x="280" y="1076"/>
                  </a:lnTo>
                  <a:lnTo>
                    <a:pt x="274" y="1057"/>
                  </a:lnTo>
                  <a:lnTo>
                    <a:pt x="269" y="1043"/>
                  </a:lnTo>
                  <a:lnTo>
                    <a:pt x="265" y="1039"/>
                  </a:lnTo>
                  <a:lnTo>
                    <a:pt x="262" y="1035"/>
                  </a:lnTo>
                  <a:lnTo>
                    <a:pt x="258" y="1032"/>
                  </a:lnTo>
                  <a:lnTo>
                    <a:pt x="253" y="1030"/>
                  </a:lnTo>
                  <a:lnTo>
                    <a:pt x="244" y="1027"/>
                  </a:lnTo>
                  <a:lnTo>
                    <a:pt x="233" y="1026"/>
                  </a:lnTo>
                  <a:lnTo>
                    <a:pt x="218" y="1025"/>
                  </a:lnTo>
                  <a:lnTo>
                    <a:pt x="201" y="1024"/>
                  </a:lnTo>
                  <a:lnTo>
                    <a:pt x="202" y="990"/>
                  </a:lnTo>
                  <a:lnTo>
                    <a:pt x="204" y="956"/>
                  </a:lnTo>
                  <a:lnTo>
                    <a:pt x="207" y="923"/>
                  </a:lnTo>
                  <a:lnTo>
                    <a:pt x="208" y="890"/>
                  </a:lnTo>
                  <a:lnTo>
                    <a:pt x="204" y="886"/>
                  </a:lnTo>
                  <a:lnTo>
                    <a:pt x="202" y="882"/>
                  </a:lnTo>
                  <a:lnTo>
                    <a:pt x="200" y="877"/>
                  </a:lnTo>
                  <a:lnTo>
                    <a:pt x="197" y="872"/>
                  </a:lnTo>
                  <a:lnTo>
                    <a:pt x="195" y="862"/>
                  </a:lnTo>
                  <a:lnTo>
                    <a:pt x="194" y="852"/>
                  </a:lnTo>
                  <a:lnTo>
                    <a:pt x="194" y="842"/>
                  </a:lnTo>
                  <a:lnTo>
                    <a:pt x="192" y="833"/>
                  </a:lnTo>
                  <a:lnTo>
                    <a:pt x="191" y="829"/>
                  </a:lnTo>
                  <a:lnTo>
                    <a:pt x="190" y="824"/>
                  </a:lnTo>
                  <a:lnTo>
                    <a:pt x="188" y="820"/>
                  </a:lnTo>
                  <a:lnTo>
                    <a:pt x="185" y="817"/>
                  </a:lnTo>
                  <a:lnTo>
                    <a:pt x="166" y="815"/>
                  </a:lnTo>
                  <a:lnTo>
                    <a:pt x="148" y="813"/>
                  </a:lnTo>
                  <a:lnTo>
                    <a:pt x="130" y="812"/>
                  </a:lnTo>
                  <a:lnTo>
                    <a:pt x="112" y="810"/>
                  </a:lnTo>
                  <a:lnTo>
                    <a:pt x="106" y="816"/>
                  </a:lnTo>
                  <a:lnTo>
                    <a:pt x="102" y="822"/>
                  </a:lnTo>
                  <a:lnTo>
                    <a:pt x="100" y="831"/>
                  </a:lnTo>
                  <a:lnTo>
                    <a:pt x="98" y="840"/>
                  </a:lnTo>
                  <a:lnTo>
                    <a:pt x="90" y="839"/>
                  </a:lnTo>
                  <a:lnTo>
                    <a:pt x="78" y="837"/>
                  </a:lnTo>
                  <a:lnTo>
                    <a:pt x="68" y="833"/>
                  </a:lnTo>
                  <a:lnTo>
                    <a:pt x="60" y="829"/>
                  </a:lnTo>
                  <a:lnTo>
                    <a:pt x="62" y="817"/>
                  </a:lnTo>
                  <a:lnTo>
                    <a:pt x="62" y="809"/>
                  </a:lnTo>
                  <a:lnTo>
                    <a:pt x="62" y="801"/>
                  </a:lnTo>
                  <a:lnTo>
                    <a:pt x="60" y="789"/>
                  </a:lnTo>
                  <a:lnTo>
                    <a:pt x="52" y="788"/>
                  </a:lnTo>
                  <a:lnTo>
                    <a:pt x="45" y="787"/>
                  </a:lnTo>
                  <a:lnTo>
                    <a:pt x="45" y="774"/>
                  </a:lnTo>
                  <a:lnTo>
                    <a:pt x="46" y="761"/>
                  </a:lnTo>
                  <a:lnTo>
                    <a:pt x="47" y="748"/>
                  </a:lnTo>
                  <a:lnTo>
                    <a:pt x="47" y="735"/>
                  </a:lnTo>
                  <a:lnTo>
                    <a:pt x="36" y="715"/>
                  </a:lnTo>
                  <a:lnTo>
                    <a:pt x="24" y="693"/>
                  </a:lnTo>
                  <a:lnTo>
                    <a:pt x="13" y="671"/>
                  </a:lnTo>
                  <a:lnTo>
                    <a:pt x="0" y="649"/>
                  </a:lnTo>
                  <a:lnTo>
                    <a:pt x="11" y="640"/>
                  </a:lnTo>
                  <a:lnTo>
                    <a:pt x="19" y="632"/>
                  </a:lnTo>
                  <a:lnTo>
                    <a:pt x="26" y="626"/>
                  </a:lnTo>
                  <a:lnTo>
                    <a:pt x="33" y="622"/>
                  </a:lnTo>
                  <a:lnTo>
                    <a:pt x="40" y="620"/>
                  </a:lnTo>
                  <a:lnTo>
                    <a:pt x="49" y="618"/>
                  </a:lnTo>
                  <a:lnTo>
                    <a:pt x="61" y="617"/>
                  </a:lnTo>
                  <a:lnTo>
                    <a:pt x="75" y="616"/>
                  </a:lnTo>
                  <a:lnTo>
                    <a:pt x="75" y="606"/>
                  </a:lnTo>
                  <a:lnTo>
                    <a:pt x="76" y="594"/>
                  </a:lnTo>
                  <a:lnTo>
                    <a:pt x="85" y="592"/>
                  </a:lnTo>
                  <a:lnTo>
                    <a:pt x="95" y="589"/>
                  </a:lnTo>
                  <a:lnTo>
                    <a:pt x="103" y="586"/>
                  </a:lnTo>
                  <a:lnTo>
                    <a:pt x="112" y="583"/>
                  </a:lnTo>
                  <a:lnTo>
                    <a:pt x="121" y="579"/>
                  </a:lnTo>
                  <a:lnTo>
                    <a:pt x="130" y="576"/>
                  </a:lnTo>
                  <a:lnTo>
                    <a:pt x="139" y="573"/>
                  </a:lnTo>
                  <a:lnTo>
                    <a:pt x="149" y="572"/>
                  </a:lnTo>
                  <a:lnTo>
                    <a:pt x="149" y="563"/>
                  </a:lnTo>
                  <a:lnTo>
                    <a:pt x="149" y="554"/>
                  </a:lnTo>
                  <a:lnTo>
                    <a:pt x="149" y="545"/>
                  </a:lnTo>
                  <a:lnTo>
                    <a:pt x="149" y="536"/>
                  </a:lnTo>
                  <a:lnTo>
                    <a:pt x="161" y="535"/>
                  </a:lnTo>
                  <a:lnTo>
                    <a:pt x="169" y="533"/>
                  </a:lnTo>
                  <a:lnTo>
                    <a:pt x="176" y="532"/>
                  </a:lnTo>
                  <a:lnTo>
                    <a:pt x="180" y="529"/>
                  </a:lnTo>
                  <a:lnTo>
                    <a:pt x="183" y="524"/>
                  </a:lnTo>
                  <a:lnTo>
                    <a:pt x="184" y="517"/>
                  </a:lnTo>
                  <a:lnTo>
                    <a:pt x="185" y="508"/>
                  </a:lnTo>
                  <a:lnTo>
                    <a:pt x="185" y="497"/>
                  </a:lnTo>
                  <a:lnTo>
                    <a:pt x="178" y="497"/>
                  </a:lnTo>
                  <a:lnTo>
                    <a:pt x="171" y="497"/>
                  </a:lnTo>
                  <a:lnTo>
                    <a:pt x="171" y="486"/>
                  </a:lnTo>
                  <a:lnTo>
                    <a:pt x="171" y="476"/>
                  </a:lnTo>
                  <a:lnTo>
                    <a:pt x="178" y="475"/>
                  </a:lnTo>
                  <a:lnTo>
                    <a:pt x="185" y="474"/>
                  </a:lnTo>
                  <a:lnTo>
                    <a:pt x="184" y="464"/>
                  </a:lnTo>
                  <a:lnTo>
                    <a:pt x="182" y="453"/>
                  </a:lnTo>
                  <a:lnTo>
                    <a:pt x="181" y="446"/>
                  </a:lnTo>
                  <a:lnTo>
                    <a:pt x="178" y="440"/>
                  </a:lnTo>
                  <a:lnTo>
                    <a:pt x="176" y="433"/>
                  </a:lnTo>
                  <a:lnTo>
                    <a:pt x="173" y="429"/>
                  </a:lnTo>
                  <a:lnTo>
                    <a:pt x="168" y="426"/>
                  </a:lnTo>
                  <a:lnTo>
                    <a:pt x="164" y="424"/>
                  </a:lnTo>
                  <a:lnTo>
                    <a:pt x="159" y="422"/>
                  </a:lnTo>
                  <a:lnTo>
                    <a:pt x="153" y="421"/>
                  </a:lnTo>
                  <a:lnTo>
                    <a:pt x="147" y="420"/>
                  </a:lnTo>
                  <a:lnTo>
                    <a:pt x="139" y="419"/>
                  </a:lnTo>
                  <a:lnTo>
                    <a:pt x="123" y="418"/>
                  </a:lnTo>
                  <a:lnTo>
                    <a:pt x="102" y="417"/>
                  </a:lnTo>
                  <a:lnTo>
                    <a:pt x="102" y="415"/>
                  </a:lnTo>
                  <a:lnTo>
                    <a:pt x="106" y="403"/>
                  </a:lnTo>
                  <a:lnTo>
                    <a:pt x="110" y="393"/>
                  </a:lnTo>
                  <a:lnTo>
                    <a:pt x="115" y="383"/>
                  </a:lnTo>
                  <a:lnTo>
                    <a:pt x="119" y="372"/>
                  </a:lnTo>
                  <a:lnTo>
                    <a:pt x="127" y="377"/>
                  </a:lnTo>
                  <a:lnTo>
                    <a:pt x="132" y="384"/>
                  </a:lnTo>
                  <a:lnTo>
                    <a:pt x="136" y="390"/>
                  </a:lnTo>
                  <a:lnTo>
                    <a:pt x="139" y="399"/>
                  </a:lnTo>
                  <a:lnTo>
                    <a:pt x="147" y="399"/>
                  </a:lnTo>
                  <a:lnTo>
                    <a:pt x="155" y="399"/>
                  </a:lnTo>
                  <a:lnTo>
                    <a:pt x="162" y="400"/>
                  </a:lnTo>
                  <a:lnTo>
                    <a:pt x="171" y="401"/>
                  </a:lnTo>
                  <a:lnTo>
                    <a:pt x="173" y="391"/>
                  </a:lnTo>
                  <a:lnTo>
                    <a:pt x="174" y="380"/>
                  </a:lnTo>
                  <a:lnTo>
                    <a:pt x="176" y="369"/>
                  </a:lnTo>
                  <a:lnTo>
                    <a:pt x="178" y="360"/>
                  </a:lnTo>
                  <a:lnTo>
                    <a:pt x="230" y="334"/>
                  </a:lnTo>
                  <a:lnTo>
                    <a:pt x="258" y="321"/>
                  </a:lnTo>
                  <a:lnTo>
                    <a:pt x="274" y="314"/>
                  </a:lnTo>
                  <a:lnTo>
                    <a:pt x="288" y="310"/>
                  </a:lnTo>
                  <a:lnTo>
                    <a:pt x="285" y="298"/>
                  </a:lnTo>
                  <a:lnTo>
                    <a:pt x="280" y="285"/>
                  </a:lnTo>
                  <a:lnTo>
                    <a:pt x="275" y="273"/>
                  </a:lnTo>
                  <a:lnTo>
                    <a:pt x="270" y="261"/>
                  </a:lnTo>
                  <a:lnTo>
                    <a:pt x="258" y="237"/>
                  </a:lnTo>
                  <a:lnTo>
                    <a:pt x="244" y="215"/>
                  </a:lnTo>
                  <a:lnTo>
                    <a:pt x="233" y="213"/>
                  </a:lnTo>
                  <a:lnTo>
                    <a:pt x="222" y="211"/>
                  </a:lnTo>
                  <a:lnTo>
                    <a:pt x="211" y="209"/>
                  </a:lnTo>
                  <a:lnTo>
                    <a:pt x="201" y="207"/>
                  </a:lnTo>
                  <a:lnTo>
                    <a:pt x="201" y="196"/>
                  </a:lnTo>
                  <a:lnTo>
                    <a:pt x="202" y="185"/>
                  </a:lnTo>
                  <a:lnTo>
                    <a:pt x="202" y="173"/>
                  </a:lnTo>
                  <a:lnTo>
                    <a:pt x="203" y="162"/>
                  </a:lnTo>
                  <a:lnTo>
                    <a:pt x="188" y="147"/>
                  </a:lnTo>
                  <a:lnTo>
                    <a:pt x="174" y="130"/>
                  </a:lnTo>
                  <a:lnTo>
                    <a:pt x="166" y="120"/>
                  </a:lnTo>
                  <a:lnTo>
                    <a:pt x="161" y="111"/>
                  </a:lnTo>
                  <a:lnTo>
                    <a:pt x="159" y="106"/>
                  </a:lnTo>
                  <a:lnTo>
                    <a:pt x="157" y="100"/>
                  </a:lnTo>
                  <a:lnTo>
                    <a:pt x="157" y="96"/>
                  </a:lnTo>
                  <a:lnTo>
                    <a:pt x="156" y="92"/>
                  </a:lnTo>
                  <a:lnTo>
                    <a:pt x="162" y="86"/>
                  </a:lnTo>
                  <a:lnTo>
                    <a:pt x="169" y="82"/>
                  </a:lnTo>
                  <a:lnTo>
                    <a:pt x="178" y="79"/>
                  </a:lnTo>
                  <a:lnTo>
                    <a:pt x="186" y="77"/>
                  </a:lnTo>
                  <a:lnTo>
                    <a:pt x="195" y="75"/>
                  </a:lnTo>
                  <a:lnTo>
                    <a:pt x="205" y="75"/>
                  </a:lnTo>
                  <a:lnTo>
                    <a:pt x="214" y="75"/>
                  </a:lnTo>
                  <a:lnTo>
                    <a:pt x="223" y="77"/>
                  </a:lnTo>
                  <a:lnTo>
                    <a:pt x="232" y="79"/>
                  </a:lnTo>
                  <a:lnTo>
                    <a:pt x="240" y="82"/>
                  </a:lnTo>
                  <a:lnTo>
                    <a:pt x="248" y="86"/>
                  </a:lnTo>
                  <a:lnTo>
                    <a:pt x="256" y="90"/>
                  </a:lnTo>
                  <a:lnTo>
                    <a:pt x="262" y="96"/>
                  </a:lnTo>
                  <a:lnTo>
                    <a:pt x="268" y="103"/>
                  </a:lnTo>
                  <a:lnTo>
                    <a:pt x="272" y="110"/>
                  </a:lnTo>
                  <a:lnTo>
                    <a:pt x="274" y="118"/>
                  </a:lnTo>
                  <a:lnTo>
                    <a:pt x="300" y="123"/>
                  </a:lnTo>
                  <a:lnTo>
                    <a:pt x="326" y="127"/>
                  </a:lnTo>
                  <a:lnTo>
                    <a:pt x="352" y="128"/>
                  </a:lnTo>
                  <a:lnTo>
                    <a:pt x="378" y="128"/>
                  </a:lnTo>
                  <a:lnTo>
                    <a:pt x="397" y="120"/>
                  </a:lnTo>
                  <a:lnTo>
                    <a:pt x="407" y="115"/>
                  </a:lnTo>
                  <a:lnTo>
                    <a:pt x="414" y="113"/>
                  </a:lnTo>
                  <a:lnTo>
                    <a:pt x="421" y="113"/>
                  </a:lnTo>
                  <a:lnTo>
                    <a:pt x="441" y="135"/>
                  </a:lnTo>
                  <a:lnTo>
                    <a:pt x="455" y="151"/>
                  </a:lnTo>
                  <a:lnTo>
                    <a:pt x="465" y="165"/>
                  </a:lnTo>
                  <a:lnTo>
                    <a:pt x="474" y="174"/>
                  </a:lnTo>
                  <a:lnTo>
                    <a:pt x="494" y="176"/>
                  </a:lnTo>
                  <a:lnTo>
                    <a:pt x="514" y="177"/>
                  </a:lnTo>
                  <a:lnTo>
                    <a:pt x="534" y="179"/>
                  </a:lnTo>
                  <a:lnTo>
                    <a:pt x="555" y="181"/>
                  </a:lnTo>
                  <a:lnTo>
                    <a:pt x="564" y="189"/>
                  </a:lnTo>
                  <a:lnTo>
                    <a:pt x="571" y="195"/>
                  </a:lnTo>
                  <a:lnTo>
                    <a:pt x="579" y="200"/>
                  </a:lnTo>
                  <a:lnTo>
                    <a:pt x="586" y="204"/>
                  </a:lnTo>
                  <a:lnTo>
                    <a:pt x="595" y="206"/>
                  </a:lnTo>
                  <a:lnTo>
                    <a:pt x="602" y="208"/>
                  </a:lnTo>
                  <a:lnTo>
                    <a:pt x="610" y="209"/>
                  </a:lnTo>
                  <a:lnTo>
                    <a:pt x="618" y="210"/>
                  </a:lnTo>
                  <a:lnTo>
                    <a:pt x="627" y="209"/>
                  </a:lnTo>
                  <a:lnTo>
                    <a:pt x="635" y="208"/>
                  </a:lnTo>
                  <a:lnTo>
                    <a:pt x="643" y="207"/>
                  </a:lnTo>
                  <a:lnTo>
                    <a:pt x="652" y="205"/>
                  </a:lnTo>
                  <a:lnTo>
                    <a:pt x="670" y="200"/>
                  </a:lnTo>
                  <a:lnTo>
                    <a:pt x="690" y="193"/>
                  </a:lnTo>
                  <a:lnTo>
                    <a:pt x="690" y="190"/>
                  </a:lnTo>
                  <a:lnTo>
                    <a:pt x="690" y="187"/>
                  </a:lnTo>
                  <a:lnTo>
                    <a:pt x="706" y="180"/>
                  </a:lnTo>
                  <a:lnTo>
                    <a:pt x="721" y="175"/>
                  </a:lnTo>
                  <a:lnTo>
                    <a:pt x="735" y="172"/>
                  </a:lnTo>
                  <a:lnTo>
                    <a:pt x="749" y="169"/>
                  </a:lnTo>
                  <a:lnTo>
                    <a:pt x="777" y="164"/>
                  </a:lnTo>
                  <a:lnTo>
                    <a:pt x="809" y="160"/>
                  </a:lnTo>
                  <a:lnTo>
                    <a:pt x="817" y="158"/>
                  </a:lnTo>
                  <a:lnTo>
                    <a:pt x="824" y="154"/>
                  </a:lnTo>
                  <a:lnTo>
                    <a:pt x="830" y="151"/>
                  </a:lnTo>
                  <a:lnTo>
                    <a:pt x="837" y="147"/>
                  </a:lnTo>
                  <a:lnTo>
                    <a:pt x="849" y="139"/>
                  </a:lnTo>
                  <a:lnTo>
                    <a:pt x="860" y="130"/>
                  </a:lnTo>
                  <a:lnTo>
                    <a:pt x="873" y="119"/>
                  </a:lnTo>
                  <a:lnTo>
                    <a:pt x="884" y="110"/>
                  </a:lnTo>
                  <a:lnTo>
                    <a:pt x="897" y="100"/>
                  </a:lnTo>
                  <a:lnTo>
                    <a:pt x="912" y="93"/>
                  </a:lnTo>
                  <a:lnTo>
                    <a:pt x="923" y="91"/>
                  </a:lnTo>
                  <a:lnTo>
                    <a:pt x="935" y="89"/>
                  </a:lnTo>
                  <a:lnTo>
                    <a:pt x="946" y="87"/>
                  </a:lnTo>
                  <a:lnTo>
                    <a:pt x="958" y="86"/>
                  </a:lnTo>
                  <a:lnTo>
                    <a:pt x="978" y="64"/>
                  </a:lnTo>
                  <a:lnTo>
                    <a:pt x="992" y="51"/>
                  </a:lnTo>
                  <a:lnTo>
                    <a:pt x="1003" y="37"/>
                  </a:lnTo>
                  <a:lnTo>
                    <a:pt x="1018" y="18"/>
                  </a:lnTo>
                  <a:lnTo>
                    <a:pt x="1030" y="16"/>
                  </a:lnTo>
                  <a:lnTo>
                    <a:pt x="1043" y="15"/>
                  </a:lnTo>
                  <a:lnTo>
                    <a:pt x="1055" y="15"/>
                  </a:lnTo>
                  <a:lnTo>
                    <a:pt x="1069" y="14"/>
                  </a:lnTo>
                  <a:lnTo>
                    <a:pt x="1070" y="7"/>
                  </a:lnTo>
                  <a:lnTo>
                    <a:pt x="1072" y="1"/>
                  </a:lnTo>
                  <a:lnTo>
                    <a:pt x="1079" y="0"/>
                  </a:lnTo>
                  <a:lnTo>
                    <a:pt x="1087" y="0"/>
                  </a:lnTo>
                  <a:lnTo>
                    <a:pt x="1095" y="0"/>
                  </a:lnTo>
                  <a:lnTo>
                    <a:pt x="1105" y="0"/>
                  </a:lnTo>
                  <a:lnTo>
                    <a:pt x="1107" y="7"/>
                  </a:lnTo>
                  <a:lnTo>
                    <a:pt x="1111" y="13"/>
                  </a:lnTo>
                  <a:lnTo>
                    <a:pt x="1115" y="20"/>
                  </a:lnTo>
                  <a:lnTo>
                    <a:pt x="1120" y="26"/>
                  </a:lnTo>
                  <a:lnTo>
                    <a:pt x="1127" y="31"/>
                  </a:lnTo>
                  <a:lnTo>
                    <a:pt x="1133" y="35"/>
                  </a:lnTo>
                  <a:lnTo>
                    <a:pt x="1139" y="38"/>
                  </a:lnTo>
                  <a:lnTo>
                    <a:pt x="1146" y="41"/>
                  </a:lnTo>
                  <a:lnTo>
                    <a:pt x="1153" y="42"/>
                  </a:lnTo>
                  <a:lnTo>
                    <a:pt x="1160" y="42"/>
                  </a:lnTo>
                  <a:lnTo>
                    <a:pt x="1166" y="41"/>
                  </a:lnTo>
                  <a:lnTo>
                    <a:pt x="1171" y="39"/>
                  </a:lnTo>
                  <a:lnTo>
                    <a:pt x="1177" y="35"/>
                  </a:lnTo>
                  <a:lnTo>
                    <a:pt x="1182" y="30"/>
                  </a:lnTo>
                  <a:lnTo>
                    <a:pt x="1186" y="23"/>
                  </a:lnTo>
                  <a:lnTo>
                    <a:pt x="1188" y="14"/>
                  </a:lnTo>
                  <a:lnTo>
                    <a:pt x="1198" y="10"/>
                  </a:lnTo>
                  <a:lnTo>
                    <a:pt x="1208" y="8"/>
                  </a:lnTo>
                  <a:lnTo>
                    <a:pt x="1208" y="19"/>
                  </a:lnTo>
                  <a:lnTo>
                    <a:pt x="1210" y="31"/>
                  </a:lnTo>
                  <a:lnTo>
                    <a:pt x="1224" y="28"/>
                  </a:lnTo>
                  <a:lnTo>
                    <a:pt x="1239" y="26"/>
                  </a:lnTo>
                  <a:lnTo>
                    <a:pt x="1241" y="20"/>
                  </a:lnTo>
                  <a:lnTo>
                    <a:pt x="1242" y="14"/>
                  </a:lnTo>
                  <a:lnTo>
                    <a:pt x="1247" y="28"/>
                  </a:lnTo>
                  <a:lnTo>
                    <a:pt x="1253" y="40"/>
                  </a:lnTo>
                  <a:lnTo>
                    <a:pt x="1245" y="52"/>
                  </a:lnTo>
                  <a:lnTo>
                    <a:pt x="1241" y="59"/>
                  </a:lnTo>
                  <a:lnTo>
                    <a:pt x="1240" y="64"/>
                  </a:lnTo>
                  <a:lnTo>
                    <a:pt x="1239" y="71"/>
                  </a:lnTo>
                  <a:lnTo>
                    <a:pt x="1246" y="75"/>
                  </a:lnTo>
                  <a:lnTo>
                    <a:pt x="1253" y="79"/>
                  </a:lnTo>
                  <a:lnTo>
                    <a:pt x="1251" y="81"/>
                  </a:lnTo>
                  <a:lnTo>
                    <a:pt x="1249" y="84"/>
                  </a:lnTo>
                  <a:lnTo>
                    <a:pt x="1248" y="88"/>
                  </a:lnTo>
                  <a:lnTo>
                    <a:pt x="1247" y="92"/>
                  </a:lnTo>
                  <a:lnTo>
                    <a:pt x="1246" y="100"/>
                  </a:lnTo>
                  <a:lnTo>
                    <a:pt x="1245" y="111"/>
                  </a:lnTo>
                  <a:lnTo>
                    <a:pt x="1246" y="131"/>
                  </a:lnTo>
                  <a:lnTo>
                    <a:pt x="1247" y="148"/>
                  </a:lnTo>
                  <a:lnTo>
                    <a:pt x="1295" y="150"/>
                  </a:lnTo>
                  <a:lnTo>
                    <a:pt x="1319" y="152"/>
                  </a:lnTo>
                  <a:lnTo>
                    <a:pt x="1326" y="153"/>
                  </a:lnTo>
                  <a:lnTo>
                    <a:pt x="1329" y="154"/>
                  </a:lnTo>
                  <a:lnTo>
                    <a:pt x="1331" y="155"/>
                  </a:lnTo>
                  <a:lnTo>
                    <a:pt x="1332" y="157"/>
                  </a:lnTo>
                  <a:lnTo>
                    <a:pt x="1332" y="158"/>
                  </a:lnTo>
                  <a:lnTo>
                    <a:pt x="1332" y="159"/>
                  </a:lnTo>
                  <a:lnTo>
                    <a:pt x="1333" y="159"/>
                  </a:lnTo>
                  <a:lnTo>
                    <a:pt x="1336" y="160"/>
                  </a:lnTo>
                  <a:lnTo>
                    <a:pt x="1345" y="160"/>
                  </a:lnTo>
                  <a:lnTo>
                    <a:pt x="1364" y="160"/>
                  </a:lnTo>
                  <a:lnTo>
                    <a:pt x="1362" y="171"/>
                  </a:lnTo>
                  <a:lnTo>
                    <a:pt x="1361" y="183"/>
                  </a:lnTo>
                  <a:lnTo>
                    <a:pt x="1360" y="195"/>
                  </a:lnTo>
                  <a:lnTo>
                    <a:pt x="1359" y="207"/>
                  </a:lnTo>
                  <a:lnTo>
                    <a:pt x="1361" y="211"/>
                  </a:lnTo>
                  <a:lnTo>
                    <a:pt x="1363" y="217"/>
                  </a:lnTo>
                  <a:lnTo>
                    <a:pt x="1371" y="219"/>
                  </a:lnTo>
                  <a:lnTo>
                    <a:pt x="1380" y="222"/>
                  </a:lnTo>
                  <a:lnTo>
                    <a:pt x="1387" y="224"/>
                  </a:lnTo>
                  <a:lnTo>
                    <a:pt x="1394" y="228"/>
                  </a:lnTo>
                  <a:lnTo>
                    <a:pt x="1400" y="231"/>
                  </a:lnTo>
                  <a:lnTo>
                    <a:pt x="1407" y="235"/>
                  </a:lnTo>
                  <a:lnTo>
                    <a:pt x="1412" y="239"/>
                  </a:lnTo>
                  <a:lnTo>
                    <a:pt x="1417" y="245"/>
                  </a:lnTo>
                  <a:lnTo>
                    <a:pt x="1421" y="251"/>
                  </a:lnTo>
                  <a:lnTo>
                    <a:pt x="1425" y="256"/>
                  </a:lnTo>
                  <a:lnTo>
                    <a:pt x="1428" y="263"/>
                  </a:lnTo>
                  <a:lnTo>
                    <a:pt x="1431" y="270"/>
                  </a:lnTo>
                  <a:lnTo>
                    <a:pt x="1436" y="285"/>
                  </a:lnTo>
                  <a:lnTo>
                    <a:pt x="1439" y="303"/>
                  </a:lnTo>
                  <a:lnTo>
                    <a:pt x="1418" y="311"/>
                  </a:lnTo>
                  <a:lnTo>
                    <a:pt x="1398" y="318"/>
                  </a:lnTo>
                  <a:lnTo>
                    <a:pt x="1378" y="327"/>
                  </a:lnTo>
                  <a:lnTo>
                    <a:pt x="1358" y="334"/>
                  </a:lnTo>
                  <a:lnTo>
                    <a:pt x="1359" y="343"/>
                  </a:lnTo>
                  <a:lnTo>
                    <a:pt x="1360" y="350"/>
                  </a:lnTo>
                  <a:lnTo>
                    <a:pt x="1363" y="355"/>
                  </a:lnTo>
                  <a:lnTo>
                    <a:pt x="1366" y="359"/>
                  </a:lnTo>
                  <a:lnTo>
                    <a:pt x="1375" y="365"/>
                  </a:lnTo>
                  <a:lnTo>
                    <a:pt x="1388" y="375"/>
                  </a:lnTo>
                  <a:lnTo>
                    <a:pt x="1388" y="390"/>
                  </a:lnTo>
                  <a:lnTo>
                    <a:pt x="1389" y="403"/>
                  </a:lnTo>
                  <a:lnTo>
                    <a:pt x="1391" y="417"/>
                  </a:lnTo>
                  <a:lnTo>
                    <a:pt x="1395" y="431"/>
                  </a:lnTo>
                  <a:lnTo>
                    <a:pt x="1394" y="442"/>
                  </a:lnTo>
                  <a:lnTo>
                    <a:pt x="1394" y="453"/>
                  </a:lnTo>
                  <a:lnTo>
                    <a:pt x="1394" y="464"/>
                  </a:lnTo>
                  <a:lnTo>
                    <a:pt x="1394" y="475"/>
                  </a:lnTo>
                  <a:lnTo>
                    <a:pt x="1411" y="476"/>
                  </a:lnTo>
                  <a:lnTo>
                    <a:pt x="1428" y="477"/>
                  </a:lnTo>
                  <a:lnTo>
                    <a:pt x="1445" y="478"/>
                  </a:lnTo>
                  <a:lnTo>
                    <a:pt x="1463" y="479"/>
                  </a:lnTo>
                  <a:lnTo>
                    <a:pt x="1465" y="481"/>
                  </a:lnTo>
                  <a:lnTo>
                    <a:pt x="1467" y="483"/>
                  </a:lnTo>
                  <a:lnTo>
                    <a:pt x="1491" y="483"/>
                  </a:lnTo>
                  <a:lnTo>
                    <a:pt x="1512" y="484"/>
                  </a:lnTo>
                  <a:lnTo>
                    <a:pt x="1523" y="485"/>
                  </a:lnTo>
                  <a:lnTo>
                    <a:pt x="1531" y="489"/>
                  </a:lnTo>
                  <a:lnTo>
                    <a:pt x="1535" y="492"/>
                  </a:lnTo>
                  <a:lnTo>
                    <a:pt x="1538" y="496"/>
                  </a:lnTo>
                  <a:lnTo>
                    <a:pt x="1541" y="499"/>
                  </a:lnTo>
                  <a:lnTo>
                    <a:pt x="1544" y="504"/>
                  </a:lnTo>
                  <a:lnTo>
                    <a:pt x="1552" y="504"/>
                  </a:lnTo>
                  <a:lnTo>
                    <a:pt x="1558" y="504"/>
                  </a:lnTo>
                  <a:lnTo>
                    <a:pt x="1563" y="517"/>
                  </a:lnTo>
                  <a:lnTo>
                    <a:pt x="1569" y="531"/>
                  </a:lnTo>
                  <a:lnTo>
                    <a:pt x="1576" y="543"/>
                  </a:lnTo>
                  <a:lnTo>
                    <a:pt x="1580" y="557"/>
                  </a:lnTo>
                  <a:lnTo>
                    <a:pt x="1573" y="556"/>
                  </a:lnTo>
                  <a:lnTo>
                    <a:pt x="1567" y="554"/>
                  </a:lnTo>
                  <a:lnTo>
                    <a:pt x="1561" y="550"/>
                  </a:lnTo>
                  <a:lnTo>
                    <a:pt x="1556" y="545"/>
                  </a:lnTo>
                  <a:lnTo>
                    <a:pt x="1547" y="535"/>
                  </a:lnTo>
                  <a:lnTo>
                    <a:pt x="1537" y="525"/>
                  </a:lnTo>
                  <a:lnTo>
                    <a:pt x="1522" y="523"/>
                  </a:lnTo>
                  <a:lnTo>
                    <a:pt x="1507" y="521"/>
                  </a:lnTo>
                  <a:lnTo>
                    <a:pt x="1509" y="537"/>
                  </a:lnTo>
                  <a:lnTo>
                    <a:pt x="1510" y="553"/>
                  </a:lnTo>
                  <a:lnTo>
                    <a:pt x="1512" y="569"/>
                  </a:lnTo>
                  <a:lnTo>
                    <a:pt x="1514" y="586"/>
                  </a:lnTo>
                  <a:lnTo>
                    <a:pt x="1521" y="595"/>
                  </a:lnTo>
                  <a:lnTo>
                    <a:pt x="1525" y="604"/>
                  </a:lnTo>
                  <a:lnTo>
                    <a:pt x="1527" y="613"/>
                  </a:lnTo>
                  <a:lnTo>
                    <a:pt x="1529" y="623"/>
                  </a:lnTo>
                  <a:lnTo>
                    <a:pt x="1536" y="625"/>
                  </a:lnTo>
                  <a:lnTo>
                    <a:pt x="1541" y="627"/>
                  </a:lnTo>
                  <a:lnTo>
                    <a:pt x="1545" y="631"/>
                  </a:lnTo>
                  <a:lnTo>
                    <a:pt x="1548" y="634"/>
                  </a:lnTo>
                  <a:lnTo>
                    <a:pt x="1550" y="638"/>
                  </a:lnTo>
                  <a:lnTo>
                    <a:pt x="1550" y="643"/>
                  </a:lnTo>
                  <a:lnTo>
                    <a:pt x="1550" y="649"/>
                  </a:lnTo>
                  <a:lnTo>
                    <a:pt x="1550" y="656"/>
                  </a:lnTo>
                  <a:lnTo>
                    <a:pt x="1535" y="663"/>
                  </a:lnTo>
                  <a:lnTo>
                    <a:pt x="1521" y="668"/>
                  </a:lnTo>
                  <a:lnTo>
                    <a:pt x="1519" y="680"/>
                  </a:lnTo>
                  <a:lnTo>
                    <a:pt x="1516" y="693"/>
                  </a:lnTo>
                  <a:lnTo>
                    <a:pt x="1515" y="706"/>
                  </a:lnTo>
                  <a:lnTo>
                    <a:pt x="1514" y="719"/>
                  </a:lnTo>
                  <a:lnTo>
                    <a:pt x="1490" y="712"/>
                  </a:lnTo>
                  <a:lnTo>
                    <a:pt x="1470" y="707"/>
                  </a:lnTo>
                  <a:lnTo>
                    <a:pt x="1465" y="707"/>
                  </a:lnTo>
                  <a:lnTo>
                    <a:pt x="1460" y="707"/>
                  </a:lnTo>
                  <a:lnTo>
                    <a:pt x="1456" y="708"/>
                  </a:lnTo>
                  <a:lnTo>
                    <a:pt x="1451" y="709"/>
                  </a:lnTo>
                  <a:lnTo>
                    <a:pt x="1447" y="711"/>
                  </a:lnTo>
                  <a:lnTo>
                    <a:pt x="1442" y="715"/>
                  </a:lnTo>
                  <a:lnTo>
                    <a:pt x="1437" y="719"/>
                  </a:lnTo>
                  <a:lnTo>
                    <a:pt x="1431" y="724"/>
                  </a:lnTo>
                  <a:lnTo>
                    <a:pt x="1419" y="725"/>
                  </a:lnTo>
                  <a:lnTo>
                    <a:pt x="1407" y="726"/>
                  </a:lnTo>
                  <a:lnTo>
                    <a:pt x="1394" y="727"/>
                  </a:lnTo>
                  <a:lnTo>
                    <a:pt x="1382" y="728"/>
                  </a:lnTo>
                  <a:lnTo>
                    <a:pt x="1373" y="746"/>
                  </a:lnTo>
                  <a:lnTo>
                    <a:pt x="1368" y="758"/>
                  </a:lnTo>
                  <a:lnTo>
                    <a:pt x="1366" y="773"/>
                  </a:lnTo>
                  <a:lnTo>
                    <a:pt x="1364" y="793"/>
                  </a:lnTo>
                  <a:lnTo>
                    <a:pt x="1331" y="803"/>
                  </a:lnTo>
                  <a:lnTo>
                    <a:pt x="1312" y="809"/>
                  </a:lnTo>
                  <a:lnTo>
                    <a:pt x="1304" y="812"/>
                  </a:lnTo>
                  <a:lnTo>
                    <a:pt x="1298" y="817"/>
                  </a:lnTo>
                  <a:lnTo>
                    <a:pt x="1296" y="829"/>
                  </a:lnTo>
                  <a:lnTo>
                    <a:pt x="1292" y="840"/>
                  </a:lnTo>
                  <a:lnTo>
                    <a:pt x="1287" y="852"/>
                  </a:lnTo>
                  <a:lnTo>
                    <a:pt x="1282" y="865"/>
                  </a:lnTo>
                  <a:lnTo>
                    <a:pt x="1270" y="890"/>
                  </a:lnTo>
                  <a:lnTo>
                    <a:pt x="1257" y="916"/>
                  </a:lnTo>
                  <a:lnTo>
                    <a:pt x="1251" y="928"/>
                  </a:lnTo>
                  <a:lnTo>
                    <a:pt x="1246" y="941"/>
                  </a:lnTo>
                  <a:lnTo>
                    <a:pt x="1243" y="953"/>
                  </a:lnTo>
                  <a:lnTo>
                    <a:pt x="1240" y="965"/>
                  </a:lnTo>
                  <a:lnTo>
                    <a:pt x="1239" y="977"/>
                  </a:lnTo>
                  <a:lnTo>
                    <a:pt x="1240" y="987"/>
                  </a:lnTo>
                  <a:lnTo>
                    <a:pt x="1241" y="993"/>
                  </a:lnTo>
                  <a:lnTo>
                    <a:pt x="1243" y="998"/>
                  </a:lnTo>
                  <a:lnTo>
                    <a:pt x="1245" y="1003"/>
                  </a:lnTo>
                  <a:lnTo>
                    <a:pt x="1248" y="1008"/>
                  </a:lnTo>
                  <a:lnTo>
                    <a:pt x="1255" y="1040"/>
                  </a:lnTo>
                  <a:lnTo>
                    <a:pt x="1262" y="1072"/>
                  </a:lnTo>
                  <a:lnTo>
                    <a:pt x="1268" y="1088"/>
                  </a:lnTo>
                  <a:lnTo>
                    <a:pt x="1274" y="1102"/>
                  </a:lnTo>
                  <a:lnTo>
                    <a:pt x="1281" y="1117"/>
                  </a:lnTo>
                  <a:lnTo>
                    <a:pt x="1290" y="1132"/>
                  </a:lnTo>
                  <a:lnTo>
                    <a:pt x="1300" y="1134"/>
                  </a:lnTo>
                  <a:lnTo>
                    <a:pt x="1309" y="1136"/>
                  </a:lnTo>
                  <a:lnTo>
                    <a:pt x="1319" y="1138"/>
                  </a:lnTo>
                  <a:lnTo>
                    <a:pt x="1329" y="1141"/>
                  </a:lnTo>
                  <a:lnTo>
                    <a:pt x="1337" y="1154"/>
                  </a:lnTo>
                  <a:lnTo>
                    <a:pt x="1341" y="1164"/>
                  </a:lnTo>
                  <a:lnTo>
                    <a:pt x="1342" y="1170"/>
                  </a:lnTo>
                  <a:lnTo>
                    <a:pt x="1343" y="1179"/>
                  </a:lnTo>
                  <a:lnTo>
                    <a:pt x="1345" y="1184"/>
                  </a:lnTo>
                  <a:lnTo>
                    <a:pt x="1347" y="1191"/>
                  </a:lnTo>
                  <a:lnTo>
                    <a:pt x="1331" y="1191"/>
                  </a:lnTo>
                  <a:lnTo>
                    <a:pt x="1315" y="1191"/>
                  </a:lnTo>
                  <a:lnTo>
                    <a:pt x="1299" y="1191"/>
                  </a:lnTo>
                  <a:lnTo>
                    <a:pt x="1284" y="1191"/>
                  </a:lnTo>
                  <a:lnTo>
                    <a:pt x="1254" y="1182"/>
                  </a:lnTo>
                  <a:lnTo>
                    <a:pt x="1231" y="1177"/>
                  </a:lnTo>
                  <a:lnTo>
                    <a:pt x="1205" y="1172"/>
                  </a:lnTo>
                  <a:lnTo>
                    <a:pt x="1164" y="1166"/>
                  </a:lnTo>
                  <a:lnTo>
                    <a:pt x="1164" y="1170"/>
                  </a:lnTo>
                  <a:lnTo>
                    <a:pt x="1164" y="1173"/>
                  </a:lnTo>
                  <a:lnTo>
                    <a:pt x="1145" y="1177"/>
                  </a:lnTo>
                  <a:lnTo>
                    <a:pt x="1127" y="1179"/>
                  </a:lnTo>
                  <a:lnTo>
                    <a:pt x="1107" y="1180"/>
                  </a:lnTo>
                  <a:lnTo>
                    <a:pt x="1087" y="1181"/>
                  </a:lnTo>
                  <a:lnTo>
                    <a:pt x="1067" y="1183"/>
                  </a:lnTo>
                  <a:lnTo>
                    <a:pt x="1050" y="1186"/>
                  </a:lnTo>
                  <a:lnTo>
                    <a:pt x="1041" y="1190"/>
                  </a:lnTo>
                  <a:lnTo>
                    <a:pt x="1032" y="1193"/>
                  </a:lnTo>
                  <a:lnTo>
                    <a:pt x="1024" y="1197"/>
                  </a:lnTo>
                  <a:lnTo>
                    <a:pt x="1017" y="1203"/>
                  </a:lnTo>
                  <a:lnTo>
                    <a:pt x="1016" y="1223"/>
                  </a:lnTo>
                  <a:lnTo>
                    <a:pt x="1014" y="1240"/>
                  </a:lnTo>
                  <a:lnTo>
                    <a:pt x="1010" y="1258"/>
                  </a:lnTo>
                  <a:lnTo>
                    <a:pt x="1009" y="1275"/>
                  </a:lnTo>
                  <a:lnTo>
                    <a:pt x="998" y="1277"/>
                  </a:lnTo>
                  <a:lnTo>
                    <a:pt x="988" y="1278"/>
                  </a:lnTo>
                  <a:lnTo>
                    <a:pt x="986" y="1281"/>
                  </a:lnTo>
                  <a:lnTo>
                    <a:pt x="986" y="1284"/>
                  </a:lnTo>
                  <a:lnTo>
                    <a:pt x="976" y="1285"/>
                  </a:lnTo>
                  <a:lnTo>
                    <a:pt x="968" y="1287"/>
                  </a:lnTo>
                  <a:lnTo>
                    <a:pt x="960" y="1288"/>
                  </a:lnTo>
                  <a:lnTo>
                    <a:pt x="951" y="1290"/>
                  </a:lnTo>
                  <a:lnTo>
                    <a:pt x="952" y="1300"/>
                  </a:lnTo>
                  <a:lnTo>
                    <a:pt x="954" y="1310"/>
                  </a:lnTo>
                  <a:lnTo>
                    <a:pt x="955" y="1319"/>
                  </a:lnTo>
                  <a:lnTo>
                    <a:pt x="958" y="1330"/>
                  </a:lnTo>
                  <a:lnTo>
                    <a:pt x="953" y="1330"/>
                  </a:lnTo>
                  <a:lnTo>
                    <a:pt x="949" y="1330"/>
                  </a:lnTo>
                  <a:lnTo>
                    <a:pt x="942" y="1338"/>
                  </a:lnTo>
                  <a:lnTo>
                    <a:pt x="933" y="1346"/>
                  </a:lnTo>
                  <a:lnTo>
                    <a:pt x="922" y="1353"/>
                  </a:lnTo>
                  <a:lnTo>
                    <a:pt x="912" y="1361"/>
                  </a:lnTo>
                  <a:lnTo>
                    <a:pt x="918" y="1373"/>
                  </a:lnTo>
                  <a:lnTo>
                    <a:pt x="923" y="1385"/>
                  </a:lnTo>
                  <a:lnTo>
                    <a:pt x="925" y="1391"/>
                  </a:lnTo>
                  <a:lnTo>
                    <a:pt x="927" y="1397"/>
                  </a:lnTo>
                  <a:lnTo>
                    <a:pt x="929" y="1403"/>
                  </a:lnTo>
                  <a:lnTo>
                    <a:pt x="929" y="1410"/>
                  </a:lnTo>
                  <a:lnTo>
                    <a:pt x="920" y="1419"/>
                  </a:lnTo>
                  <a:lnTo>
                    <a:pt x="911" y="1427"/>
                  </a:lnTo>
                  <a:lnTo>
                    <a:pt x="903" y="1436"/>
                  </a:lnTo>
                  <a:lnTo>
                    <a:pt x="893" y="1446"/>
                  </a:lnTo>
                  <a:lnTo>
                    <a:pt x="892" y="1460"/>
                  </a:lnTo>
                  <a:lnTo>
                    <a:pt x="891" y="1472"/>
                  </a:lnTo>
                  <a:lnTo>
                    <a:pt x="889" y="1476"/>
                  </a:lnTo>
                  <a:lnTo>
                    <a:pt x="888" y="1479"/>
                  </a:lnTo>
                  <a:lnTo>
                    <a:pt x="885" y="1481"/>
                  </a:lnTo>
                  <a:lnTo>
                    <a:pt x="883" y="1483"/>
                  </a:lnTo>
                  <a:lnTo>
                    <a:pt x="876" y="1486"/>
                  </a:lnTo>
                  <a:lnTo>
                    <a:pt x="866" y="1487"/>
                  </a:lnTo>
                  <a:lnTo>
                    <a:pt x="854" y="1487"/>
                  </a:lnTo>
                  <a:lnTo>
                    <a:pt x="838" y="1488"/>
                  </a:lnTo>
                  <a:lnTo>
                    <a:pt x="833" y="1498"/>
                  </a:lnTo>
                  <a:lnTo>
                    <a:pt x="830" y="1506"/>
                  </a:lnTo>
                  <a:lnTo>
                    <a:pt x="820" y="1506"/>
                  </a:lnTo>
                  <a:lnTo>
                    <a:pt x="810" y="1506"/>
                  </a:lnTo>
                  <a:lnTo>
                    <a:pt x="800" y="1506"/>
                  </a:lnTo>
                  <a:lnTo>
                    <a:pt x="791" y="1506"/>
                  </a:lnTo>
                  <a:lnTo>
                    <a:pt x="785" y="1502"/>
                  </a:lnTo>
                  <a:lnTo>
                    <a:pt x="780" y="1498"/>
                  </a:lnTo>
                  <a:lnTo>
                    <a:pt x="774" y="1495"/>
                  </a:lnTo>
                  <a:lnTo>
                    <a:pt x="768" y="1492"/>
                  </a:lnTo>
                  <a:lnTo>
                    <a:pt x="754" y="1488"/>
                  </a:lnTo>
                  <a:lnTo>
                    <a:pt x="742" y="1485"/>
                  </a:lnTo>
                  <a:lnTo>
                    <a:pt x="742" y="1480"/>
                  </a:lnTo>
                  <a:lnTo>
                    <a:pt x="742" y="1477"/>
                  </a:lnTo>
                  <a:lnTo>
                    <a:pt x="730" y="1477"/>
                  </a:lnTo>
                  <a:lnTo>
                    <a:pt x="720" y="1477"/>
                  </a:lnTo>
                  <a:lnTo>
                    <a:pt x="717" y="1469"/>
                  </a:lnTo>
                  <a:lnTo>
                    <a:pt x="714" y="1461"/>
                  </a:lnTo>
                  <a:lnTo>
                    <a:pt x="709" y="1454"/>
                  </a:lnTo>
                  <a:lnTo>
                    <a:pt x="704" y="1446"/>
                  </a:lnTo>
                  <a:lnTo>
                    <a:pt x="692" y="1431"/>
                  </a:lnTo>
                  <a:lnTo>
                    <a:pt x="682" y="1418"/>
                  </a:lnTo>
                  <a:lnTo>
                    <a:pt x="674" y="1417"/>
                  </a:lnTo>
                  <a:lnTo>
                    <a:pt x="668" y="1417"/>
                  </a:lnTo>
                  <a:lnTo>
                    <a:pt x="667" y="1406"/>
                  </a:lnTo>
                  <a:lnTo>
                    <a:pt x="665" y="1397"/>
                  </a:lnTo>
                  <a:lnTo>
                    <a:pt x="664" y="1388"/>
                  </a:lnTo>
                  <a:lnTo>
                    <a:pt x="663" y="1378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 dirty="0"/>
            </a:p>
          </p:txBody>
        </p:sp>
        <p:sp>
          <p:nvSpPr>
            <p:cNvPr id="300" name="Freeform 248">
              <a:extLst>
                <a:ext uri="{FF2B5EF4-FFF2-40B4-BE49-F238E27FC236}">
                  <a16:creationId xmlns:a16="http://schemas.microsoft.com/office/drawing/2014/main" id="{51EACE13-5964-48AD-94A3-407D104E28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5246" y="4625749"/>
              <a:ext cx="424749" cy="630044"/>
            </a:xfrm>
            <a:custGeom>
              <a:avLst/>
              <a:gdLst>
                <a:gd name="T0" fmla="*/ 2147483646 w 1046"/>
                <a:gd name="T1" fmla="*/ 2147483646 h 1554"/>
                <a:gd name="T2" fmla="*/ 2147483646 w 1046"/>
                <a:gd name="T3" fmla="*/ 2147483646 h 1554"/>
                <a:gd name="T4" fmla="*/ 2147483646 w 1046"/>
                <a:gd name="T5" fmla="*/ 2147483646 h 1554"/>
                <a:gd name="T6" fmla="*/ 2147483646 w 1046"/>
                <a:gd name="T7" fmla="*/ 2147483646 h 1554"/>
                <a:gd name="T8" fmla="*/ 2147483646 w 1046"/>
                <a:gd name="T9" fmla="*/ 2147483646 h 1554"/>
                <a:gd name="T10" fmla="*/ 2147483646 w 1046"/>
                <a:gd name="T11" fmla="*/ 2147483646 h 1554"/>
                <a:gd name="T12" fmla="*/ 2147483646 w 1046"/>
                <a:gd name="T13" fmla="*/ 2147483646 h 1554"/>
                <a:gd name="T14" fmla="*/ 2147483646 w 1046"/>
                <a:gd name="T15" fmla="*/ 2147483646 h 1554"/>
                <a:gd name="T16" fmla="*/ 2147483646 w 1046"/>
                <a:gd name="T17" fmla="*/ 2147483646 h 1554"/>
                <a:gd name="T18" fmla="*/ 2147483646 w 1046"/>
                <a:gd name="T19" fmla="*/ 2147483646 h 1554"/>
                <a:gd name="T20" fmla="*/ 2147483646 w 1046"/>
                <a:gd name="T21" fmla="*/ 2147483646 h 1554"/>
                <a:gd name="T22" fmla="*/ 2147483646 w 1046"/>
                <a:gd name="T23" fmla="*/ 2147483646 h 1554"/>
                <a:gd name="T24" fmla="*/ 2147483646 w 1046"/>
                <a:gd name="T25" fmla="*/ 2147483646 h 1554"/>
                <a:gd name="T26" fmla="*/ 2147483646 w 1046"/>
                <a:gd name="T27" fmla="*/ 2147483646 h 1554"/>
                <a:gd name="T28" fmla="*/ 2147483646 w 1046"/>
                <a:gd name="T29" fmla="*/ 2147483646 h 1554"/>
                <a:gd name="T30" fmla="*/ 2147483646 w 1046"/>
                <a:gd name="T31" fmla="*/ 2147483646 h 1554"/>
                <a:gd name="T32" fmla="*/ 2147483646 w 1046"/>
                <a:gd name="T33" fmla="*/ 2147483646 h 1554"/>
                <a:gd name="T34" fmla="*/ 2147483646 w 1046"/>
                <a:gd name="T35" fmla="*/ 2147483646 h 1554"/>
                <a:gd name="T36" fmla="*/ 2147483646 w 1046"/>
                <a:gd name="T37" fmla="*/ 2147483646 h 1554"/>
                <a:gd name="T38" fmla="*/ 2147483646 w 1046"/>
                <a:gd name="T39" fmla="*/ 2147483646 h 1554"/>
                <a:gd name="T40" fmla="*/ 2147483646 w 1046"/>
                <a:gd name="T41" fmla="*/ 2147483646 h 1554"/>
                <a:gd name="T42" fmla="*/ 2147483646 w 1046"/>
                <a:gd name="T43" fmla="*/ 2147483646 h 1554"/>
                <a:gd name="T44" fmla="*/ 2147483646 w 1046"/>
                <a:gd name="T45" fmla="*/ 2147483646 h 1554"/>
                <a:gd name="T46" fmla="*/ 2147483646 w 1046"/>
                <a:gd name="T47" fmla="*/ 2147483646 h 1554"/>
                <a:gd name="T48" fmla="*/ 2147483646 w 1046"/>
                <a:gd name="T49" fmla="*/ 2147483646 h 1554"/>
                <a:gd name="T50" fmla="*/ 2147483646 w 1046"/>
                <a:gd name="T51" fmla="*/ 2147483646 h 1554"/>
                <a:gd name="T52" fmla="*/ 2147483646 w 1046"/>
                <a:gd name="T53" fmla="*/ 2147483646 h 1554"/>
                <a:gd name="T54" fmla="*/ 2147483646 w 1046"/>
                <a:gd name="T55" fmla="*/ 2147483646 h 1554"/>
                <a:gd name="T56" fmla="*/ 2147483646 w 1046"/>
                <a:gd name="T57" fmla="*/ 2147483646 h 1554"/>
                <a:gd name="T58" fmla="*/ 2147483646 w 1046"/>
                <a:gd name="T59" fmla="*/ 2147483646 h 1554"/>
                <a:gd name="T60" fmla="*/ 2147483646 w 1046"/>
                <a:gd name="T61" fmla="*/ 2147483646 h 1554"/>
                <a:gd name="T62" fmla="*/ 2147483646 w 1046"/>
                <a:gd name="T63" fmla="*/ 2147483646 h 1554"/>
                <a:gd name="T64" fmla="*/ 2147483646 w 1046"/>
                <a:gd name="T65" fmla="*/ 0 h 1554"/>
                <a:gd name="T66" fmla="*/ 2147483646 w 1046"/>
                <a:gd name="T67" fmla="*/ 2147483646 h 1554"/>
                <a:gd name="T68" fmla="*/ 2147483646 w 1046"/>
                <a:gd name="T69" fmla="*/ 2147483646 h 1554"/>
                <a:gd name="T70" fmla="*/ 2147483646 w 1046"/>
                <a:gd name="T71" fmla="*/ 2147483646 h 1554"/>
                <a:gd name="T72" fmla="*/ 2147483646 w 1046"/>
                <a:gd name="T73" fmla="*/ 2147483646 h 1554"/>
                <a:gd name="T74" fmla="*/ 2147483646 w 1046"/>
                <a:gd name="T75" fmla="*/ 2147483646 h 1554"/>
                <a:gd name="T76" fmla="*/ 2147483646 w 1046"/>
                <a:gd name="T77" fmla="*/ 2147483646 h 1554"/>
                <a:gd name="T78" fmla="*/ 2147483646 w 1046"/>
                <a:gd name="T79" fmla="*/ 2147483646 h 1554"/>
                <a:gd name="T80" fmla="*/ 2147483646 w 1046"/>
                <a:gd name="T81" fmla="*/ 2147483646 h 1554"/>
                <a:gd name="T82" fmla="*/ 2147483646 w 1046"/>
                <a:gd name="T83" fmla="*/ 2147483646 h 1554"/>
                <a:gd name="T84" fmla="*/ 2147483646 w 1046"/>
                <a:gd name="T85" fmla="*/ 2147483646 h 1554"/>
                <a:gd name="T86" fmla="*/ 2147483646 w 1046"/>
                <a:gd name="T87" fmla="*/ 2147483646 h 1554"/>
                <a:gd name="T88" fmla="*/ 2147483646 w 1046"/>
                <a:gd name="T89" fmla="*/ 2147483646 h 1554"/>
                <a:gd name="T90" fmla="*/ 2147483646 w 1046"/>
                <a:gd name="T91" fmla="*/ 2147483646 h 1554"/>
                <a:gd name="T92" fmla="*/ 2147483646 w 1046"/>
                <a:gd name="T93" fmla="*/ 2147483646 h 1554"/>
                <a:gd name="T94" fmla="*/ 2147483646 w 1046"/>
                <a:gd name="T95" fmla="*/ 2147483646 h 1554"/>
                <a:gd name="T96" fmla="*/ 2147483646 w 1046"/>
                <a:gd name="T97" fmla="*/ 2147483646 h 1554"/>
                <a:gd name="T98" fmla="*/ 2147483646 w 1046"/>
                <a:gd name="T99" fmla="*/ 2147483646 h 1554"/>
                <a:gd name="T100" fmla="*/ 2147483646 w 1046"/>
                <a:gd name="T101" fmla="*/ 2147483646 h 1554"/>
                <a:gd name="T102" fmla="*/ 2147483646 w 1046"/>
                <a:gd name="T103" fmla="*/ 2147483646 h 1554"/>
                <a:gd name="T104" fmla="*/ 2147483646 w 1046"/>
                <a:gd name="T105" fmla="*/ 2147483646 h 1554"/>
                <a:gd name="T106" fmla="*/ 2147483646 w 1046"/>
                <a:gd name="T107" fmla="*/ 2147483646 h 1554"/>
                <a:gd name="T108" fmla="*/ 2147483646 w 1046"/>
                <a:gd name="T109" fmla="*/ 2147483646 h 1554"/>
                <a:gd name="T110" fmla="*/ 2147483646 w 1046"/>
                <a:gd name="T111" fmla="*/ 2147483646 h 1554"/>
                <a:gd name="T112" fmla="*/ 2147483646 w 1046"/>
                <a:gd name="T113" fmla="*/ 2147483646 h 1554"/>
                <a:gd name="T114" fmla="*/ 2147483646 w 1046"/>
                <a:gd name="T115" fmla="*/ 2147483646 h 1554"/>
                <a:gd name="T116" fmla="*/ 2147483646 w 1046"/>
                <a:gd name="T117" fmla="*/ 2147483646 h 155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46"/>
                <a:gd name="T178" fmla="*/ 0 h 1554"/>
                <a:gd name="T179" fmla="*/ 1046 w 1046"/>
                <a:gd name="T180" fmla="*/ 1554 h 155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46" h="1554">
                  <a:moveTo>
                    <a:pt x="756" y="1554"/>
                  </a:moveTo>
                  <a:lnTo>
                    <a:pt x="756" y="1550"/>
                  </a:lnTo>
                  <a:lnTo>
                    <a:pt x="756" y="1545"/>
                  </a:lnTo>
                  <a:lnTo>
                    <a:pt x="744" y="1545"/>
                  </a:lnTo>
                  <a:lnTo>
                    <a:pt x="733" y="1545"/>
                  </a:lnTo>
                  <a:lnTo>
                    <a:pt x="723" y="1545"/>
                  </a:lnTo>
                  <a:lnTo>
                    <a:pt x="711" y="1545"/>
                  </a:lnTo>
                  <a:lnTo>
                    <a:pt x="711" y="1541"/>
                  </a:lnTo>
                  <a:lnTo>
                    <a:pt x="711" y="1537"/>
                  </a:lnTo>
                  <a:lnTo>
                    <a:pt x="708" y="1537"/>
                  </a:lnTo>
                  <a:lnTo>
                    <a:pt x="705" y="1537"/>
                  </a:lnTo>
                  <a:lnTo>
                    <a:pt x="705" y="1534"/>
                  </a:lnTo>
                  <a:lnTo>
                    <a:pt x="705" y="1530"/>
                  </a:lnTo>
                  <a:lnTo>
                    <a:pt x="700" y="1530"/>
                  </a:lnTo>
                  <a:lnTo>
                    <a:pt x="696" y="1530"/>
                  </a:lnTo>
                  <a:lnTo>
                    <a:pt x="696" y="1526"/>
                  </a:lnTo>
                  <a:lnTo>
                    <a:pt x="696" y="1522"/>
                  </a:lnTo>
                  <a:lnTo>
                    <a:pt x="692" y="1522"/>
                  </a:lnTo>
                  <a:lnTo>
                    <a:pt x="687" y="1522"/>
                  </a:lnTo>
                  <a:lnTo>
                    <a:pt x="687" y="1517"/>
                  </a:lnTo>
                  <a:lnTo>
                    <a:pt x="687" y="1513"/>
                  </a:lnTo>
                  <a:lnTo>
                    <a:pt x="674" y="1513"/>
                  </a:lnTo>
                  <a:lnTo>
                    <a:pt x="660" y="1513"/>
                  </a:lnTo>
                  <a:lnTo>
                    <a:pt x="660" y="1517"/>
                  </a:lnTo>
                  <a:lnTo>
                    <a:pt x="660" y="1522"/>
                  </a:lnTo>
                  <a:lnTo>
                    <a:pt x="655" y="1518"/>
                  </a:lnTo>
                  <a:lnTo>
                    <a:pt x="651" y="1514"/>
                  </a:lnTo>
                  <a:lnTo>
                    <a:pt x="647" y="1509"/>
                  </a:lnTo>
                  <a:lnTo>
                    <a:pt x="644" y="1505"/>
                  </a:lnTo>
                  <a:lnTo>
                    <a:pt x="638" y="1495"/>
                  </a:lnTo>
                  <a:lnTo>
                    <a:pt x="634" y="1482"/>
                  </a:lnTo>
                  <a:lnTo>
                    <a:pt x="626" y="1457"/>
                  </a:lnTo>
                  <a:lnTo>
                    <a:pt x="621" y="1433"/>
                  </a:lnTo>
                  <a:lnTo>
                    <a:pt x="613" y="1435"/>
                  </a:lnTo>
                  <a:lnTo>
                    <a:pt x="608" y="1438"/>
                  </a:lnTo>
                  <a:lnTo>
                    <a:pt x="603" y="1441"/>
                  </a:lnTo>
                  <a:lnTo>
                    <a:pt x="598" y="1445"/>
                  </a:lnTo>
                  <a:lnTo>
                    <a:pt x="588" y="1445"/>
                  </a:lnTo>
                  <a:lnTo>
                    <a:pt x="577" y="1444"/>
                  </a:lnTo>
                  <a:lnTo>
                    <a:pt x="566" y="1443"/>
                  </a:lnTo>
                  <a:lnTo>
                    <a:pt x="557" y="1442"/>
                  </a:lnTo>
                  <a:lnTo>
                    <a:pt x="557" y="1438"/>
                  </a:lnTo>
                  <a:lnTo>
                    <a:pt x="557" y="1433"/>
                  </a:lnTo>
                  <a:lnTo>
                    <a:pt x="539" y="1431"/>
                  </a:lnTo>
                  <a:lnTo>
                    <a:pt x="522" y="1427"/>
                  </a:lnTo>
                  <a:lnTo>
                    <a:pt x="513" y="1424"/>
                  </a:lnTo>
                  <a:lnTo>
                    <a:pt x="504" y="1421"/>
                  </a:lnTo>
                  <a:lnTo>
                    <a:pt x="496" y="1417"/>
                  </a:lnTo>
                  <a:lnTo>
                    <a:pt x="488" y="1413"/>
                  </a:lnTo>
                  <a:lnTo>
                    <a:pt x="480" y="1407"/>
                  </a:lnTo>
                  <a:lnTo>
                    <a:pt x="474" y="1402"/>
                  </a:lnTo>
                  <a:lnTo>
                    <a:pt x="468" y="1396"/>
                  </a:lnTo>
                  <a:lnTo>
                    <a:pt x="462" y="1389"/>
                  </a:lnTo>
                  <a:lnTo>
                    <a:pt x="458" y="1380"/>
                  </a:lnTo>
                  <a:lnTo>
                    <a:pt x="455" y="1372"/>
                  </a:lnTo>
                  <a:lnTo>
                    <a:pt x="453" y="1363"/>
                  </a:lnTo>
                  <a:lnTo>
                    <a:pt x="452" y="1352"/>
                  </a:lnTo>
                  <a:lnTo>
                    <a:pt x="462" y="1343"/>
                  </a:lnTo>
                  <a:lnTo>
                    <a:pt x="472" y="1337"/>
                  </a:lnTo>
                  <a:lnTo>
                    <a:pt x="481" y="1332"/>
                  </a:lnTo>
                  <a:lnTo>
                    <a:pt x="494" y="1327"/>
                  </a:lnTo>
                  <a:lnTo>
                    <a:pt x="493" y="1317"/>
                  </a:lnTo>
                  <a:lnTo>
                    <a:pt x="491" y="1308"/>
                  </a:lnTo>
                  <a:lnTo>
                    <a:pt x="490" y="1299"/>
                  </a:lnTo>
                  <a:lnTo>
                    <a:pt x="489" y="1290"/>
                  </a:lnTo>
                  <a:lnTo>
                    <a:pt x="494" y="1290"/>
                  </a:lnTo>
                  <a:lnTo>
                    <a:pt x="497" y="1290"/>
                  </a:lnTo>
                  <a:lnTo>
                    <a:pt x="501" y="1284"/>
                  </a:lnTo>
                  <a:lnTo>
                    <a:pt x="505" y="1280"/>
                  </a:lnTo>
                  <a:lnTo>
                    <a:pt x="509" y="1276"/>
                  </a:lnTo>
                  <a:lnTo>
                    <a:pt x="513" y="1273"/>
                  </a:lnTo>
                  <a:lnTo>
                    <a:pt x="523" y="1267"/>
                  </a:lnTo>
                  <a:lnTo>
                    <a:pt x="535" y="1261"/>
                  </a:lnTo>
                  <a:lnTo>
                    <a:pt x="536" y="1252"/>
                  </a:lnTo>
                  <a:lnTo>
                    <a:pt x="537" y="1244"/>
                  </a:lnTo>
                  <a:lnTo>
                    <a:pt x="539" y="1235"/>
                  </a:lnTo>
                  <a:lnTo>
                    <a:pt x="541" y="1227"/>
                  </a:lnTo>
                  <a:lnTo>
                    <a:pt x="523" y="1227"/>
                  </a:lnTo>
                  <a:lnTo>
                    <a:pt x="508" y="1228"/>
                  </a:lnTo>
                  <a:lnTo>
                    <a:pt x="496" y="1227"/>
                  </a:lnTo>
                  <a:lnTo>
                    <a:pt x="486" y="1225"/>
                  </a:lnTo>
                  <a:lnTo>
                    <a:pt x="482" y="1224"/>
                  </a:lnTo>
                  <a:lnTo>
                    <a:pt x="478" y="1221"/>
                  </a:lnTo>
                  <a:lnTo>
                    <a:pt x="475" y="1218"/>
                  </a:lnTo>
                  <a:lnTo>
                    <a:pt x="473" y="1213"/>
                  </a:lnTo>
                  <a:lnTo>
                    <a:pt x="471" y="1208"/>
                  </a:lnTo>
                  <a:lnTo>
                    <a:pt x="469" y="1203"/>
                  </a:lnTo>
                  <a:lnTo>
                    <a:pt x="467" y="1196"/>
                  </a:lnTo>
                  <a:lnTo>
                    <a:pt x="466" y="1188"/>
                  </a:lnTo>
                  <a:lnTo>
                    <a:pt x="470" y="1188"/>
                  </a:lnTo>
                  <a:lnTo>
                    <a:pt x="473" y="1188"/>
                  </a:lnTo>
                  <a:lnTo>
                    <a:pt x="475" y="1174"/>
                  </a:lnTo>
                  <a:lnTo>
                    <a:pt x="477" y="1161"/>
                  </a:lnTo>
                  <a:lnTo>
                    <a:pt x="479" y="1147"/>
                  </a:lnTo>
                  <a:lnTo>
                    <a:pt x="481" y="1135"/>
                  </a:lnTo>
                  <a:lnTo>
                    <a:pt x="477" y="1135"/>
                  </a:lnTo>
                  <a:lnTo>
                    <a:pt x="473" y="1135"/>
                  </a:lnTo>
                  <a:lnTo>
                    <a:pt x="473" y="1132"/>
                  </a:lnTo>
                  <a:lnTo>
                    <a:pt x="473" y="1127"/>
                  </a:lnTo>
                  <a:lnTo>
                    <a:pt x="451" y="1129"/>
                  </a:lnTo>
                  <a:lnTo>
                    <a:pt x="429" y="1132"/>
                  </a:lnTo>
                  <a:lnTo>
                    <a:pt x="407" y="1133"/>
                  </a:lnTo>
                  <a:lnTo>
                    <a:pt x="386" y="1135"/>
                  </a:lnTo>
                  <a:lnTo>
                    <a:pt x="386" y="1139"/>
                  </a:lnTo>
                  <a:lnTo>
                    <a:pt x="386" y="1143"/>
                  </a:lnTo>
                  <a:lnTo>
                    <a:pt x="373" y="1143"/>
                  </a:lnTo>
                  <a:lnTo>
                    <a:pt x="362" y="1143"/>
                  </a:lnTo>
                  <a:lnTo>
                    <a:pt x="355" y="1132"/>
                  </a:lnTo>
                  <a:lnTo>
                    <a:pt x="346" y="1122"/>
                  </a:lnTo>
                  <a:lnTo>
                    <a:pt x="343" y="1117"/>
                  </a:lnTo>
                  <a:lnTo>
                    <a:pt x="339" y="1112"/>
                  </a:lnTo>
                  <a:lnTo>
                    <a:pt x="337" y="1106"/>
                  </a:lnTo>
                  <a:lnTo>
                    <a:pt x="334" y="1098"/>
                  </a:lnTo>
                  <a:lnTo>
                    <a:pt x="330" y="1098"/>
                  </a:lnTo>
                  <a:lnTo>
                    <a:pt x="326" y="1098"/>
                  </a:lnTo>
                  <a:lnTo>
                    <a:pt x="326" y="1095"/>
                  </a:lnTo>
                  <a:lnTo>
                    <a:pt x="326" y="1092"/>
                  </a:lnTo>
                  <a:lnTo>
                    <a:pt x="317" y="1092"/>
                  </a:lnTo>
                  <a:lnTo>
                    <a:pt x="310" y="1092"/>
                  </a:lnTo>
                  <a:lnTo>
                    <a:pt x="310" y="1087"/>
                  </a:lnTo>
                  <a:lnTo>
                    <a:pt x="310" y="1083"/>
                  </a:lnTo>
                  <a:lnTo>
                    <a:pt x="306" y="1083"/>
                  </a:lnTo>
                  <a:lnTo>
                    <a:pt x="302" y="1083"/>
                  </a:lnTo>
                  <a:lnTo>
                    <a:pt x="302" y="1076"/>
                  </a:lnTo>
                  <a:lnTo>
                    <a:pt x="302" y="1067"/>
                  </a:lnTo>
                  <a:lnTo>
                    <a:pt x="293" y="1065"/>
                  </a:lnTo>
                  <a:lnTo>
                    <a:pt x="285" y="1063"/>
                  </a:lnTo>
                  <a:lnTo>
                    <a:pt x="277" y="1061"/>
                  </a:lnTo>
                  <a:lnTo>
                    <a:pt x="269" y="1059"/>
                  </a:lnTo>
                  <a:lnTo>
                    <a:pt x="268" y="1049"/>
                  </a:lnTo>
                  <a:lnTo>
                    <a:pt x="266" y="1039"/>
                  </a:lnTo>
                  <a:lnTo>
                    <a:pt x="258" y="1039"/>
                  </a:lnTo>
                  <a:lnTo>
                    <a:pt x="251" y="1039"/>
                  </a:lnTo>
                  <a:lnTo>
                    <a:pt x="251" y="1031"/>
                  </a:lnTo>
                  <a:lnTo>
                    <a:pt x="251" y="1024"/>
                  </a:lnTo>
                  <a:lnTo>
                    <a:pt x="237" y="1020"/>
                  </a:lnTo>
                  <a:lnTo>
                    <a:pt x="221" y="1012"/>
                  </a:lnTo>
                  <a:lnTo>
                    <a:pt x="203" y="1003"/>
                  </a:lnTo>
                  <a:lnTo>
                    <a:pt x="186" y="993"/>
                  </a:lnTo>
                  <a:lnTo>
                    <a:pt x="176" y="986"/>
                  </a:lnTo>
                  <a:lnTo>
                    <a:pt x="169" y="980"/>
                  </a:lnTo>
                  <a:lnTo>
                    <a:pt x="162" y="973"/>
                  </a:lnTo>
                  <a:lnTo>
                    <a:pt x="154" y="967"/>
                  </a:lnTo>
                  <a:lnTo>
                    <a:pt x="149" y="960"/>
                  </a:lnTo>
                  <a:lnTo>
                    <a:pt x="145" y="953"/>
                  </a:lnTo>
                  <a:lnTo>
                    <a:pt x="143" y="947"/>
                  </a:lnTo>
                  <a:lnTo>
                    <a:pt x="142" y="941"/>
                  </a:lnTo>
                  <a:lnTo>
                    <a:pt x="148" y="927"/>
                  </a:lnTo>
                  <a:lnTo>
                    <a:pt x="156" y="913"/>
                  </a:lnTo>
                  <a:lnTo>
                    <a:pt x="159" y="913"/>
                  </a:lnTo>
                  <a:lnTo>
                    <a:pt x="163" y="913"/>
                  </a:lnTo>
                  <a:lnTo>
                    <a:pt x="169" y="900"/>
                  </a:lnTo>
                  <a:lnTo>
                    <a:pt x="172" y="891"/>
                  </a:lnTo>
                  <a:lnTo>
                    <a:pt x="173" y="887"/>
                  </a:lnTo>
                  <a:lnTo>
                    <a:pt x="173" y="884"/>
                  </a:lnTo>
                  <a:lnTo>
                    <a:pt x="173" y="881"/>
                  </a:lnTo>
                  <a:lnTo>
                    <a:pt x="172" y="878"/>
                  </a:lnTo>
                  <a:lnTo>
                    <a:pt x="164" y="868"/>
                  </a:lnTo>
                  <a:lnTo>
                    <a:pt x="150" y="854"/>
                  </a:lnTo>
                  <a:lnTo>
                    <a:pt x="144" y="860"/>
                  </a:lnTo>
                  <a:lnTo>
                    <a:pt x="139" y="864"/>
                  </a:lnTo>
                  <a:lnTo>
                    <a:pt x="135" y="866"/>
                  </a:lnTo>
                  <a:lnTo>
                    <a:pt x="126" y="868"/>
                  </a:lnTo>
                  <a:lnTo>
                    <a:pt x="126" y="872"/>
                  </a:lnTo>
                  <a:lnTo>
                    <a:pt x="126" y="876"/>
                  </a:lnTo>
                  <a:lnTo>
                    <a:pt x="119" y="872"/>
                  </a:lnTo>
                  <a:lnTo>
                    <a:pt x="113" y="868"/>
                  </a:lnTo>
                  <a:lnTo>
                    <a:pt x="118" y="855"/>
                  </a:lnTo>
                  <a:lnTo>
                    <a:pt x="122" y="842"/>
                  </a:lnTo>
                  <a:lnTo>
                    <a:pt x="126" y="830"/>
                  </a:lnTo>
                  <a:lnTo>
                    <a:pt x="132" y="817"/>
                  </a:lnTo>
                  <a:lnTo>
                    <a:pt x="135" y="817"/>
                  </a:lnTo>
                  <a:lnTo>
                    <a:pt x="139" y="817"/>
                  </a:lnTo>
                  <a:lnTo>
                    <a:pt x="137" y="806"/>
                  </a:lnTo>
                  <a:lnTo>
                    <a:pt x="136" y="795"/>
                  </a:lnTo>
                  <a:lnTo>
                    <a:pt x="133" y="785"/>
                  </a:lnTo>
                  <a:lnTo>
                    <a:pt x="130" y="775"/>
                  </a:lnTo>
                  <a:lnTo>
                    <a:pt x="125" y="766"/>
                  </a:lnTo>
                  <a:lnTo>
                    <a:pt x="120" y="758"/>
                  </a:lnTo>
                  <a:lnTo>
                    <a:pt x="116" y="755"/>
                  </a:lnTo>
                  <a:lnTo>
                    <a:pt x="112" y="753"/>
                  </a:lnTo>
                  <a:lnTo>
                    <a:pt x="108" y="751"/>
                  </a:lnTo>
                  <a:lnTo>
                    <a:pt x="103" y="749"/>
                  </a:lnTo>
                  <a:lnTo>
                    <a:pt x="100" y="739"/>
                  </a:lnTo>
                  <a:lnTo>
                    <a:pt x="95" y="732"/>
                  </a:lnTo>
                  <a:lnTo>
                    <a:pt x="81" y="730"/>
                  </a:lnTo>
                  <a:lnTo>
                    <a:pt x="66" y="728"/>
                  </a:lnTo>
                  <a:lnTo>
                    <a:pt x="65" y="722"/>
                  </a:lnTo>
                  <a:lnTo>
                    <a:pt x="63" y="716"/>
                  </a:lnTo>
                  <a:lnTo>
                    <a:pt x="49" y="710"/>
                  </a:lnTo>
                  <a:lnTo>
                    <a:pt x="34" y="706"/>
                  </a:lnTo>
                  <a:lnTo>
                    <a:pt x="21" y="702"/>
                  </a:lnTo>
                  <a:lnTo>
                    <a:pt x="7" y="697"/>
                  </a:lnTo>
                  <a:lnTo>
                    <a:pt x="7" y="683"/>
                  </a:lnTo>
                  <a:lnTo>
                    <a:pt x="7" y="669"/>
                  </a:lnTo>
                  <a:lnTo>
                    <a:pt x="3" y="669"/>
                  </a:lnTo>
                  <a:lnTo>
                    <a:pt x="0" y="669"/>
                  </a:lnTo>
                  <a:lnTo>
                    <a:pt x="2" y="654"/>
                  </a:lnTo>
                  <a:lnTo>
                    <a:pt x="3" y="641"/>
                  </a:lnTo>
                  <a:lnTo>
                    <a:pt x="5" y="627"/>
                  </a:lnTo>
                  <a:lnTo>
                    <a:pt x="7" y="614"/>
                  </a:lnTo>
                  <a:lnTo>
                    <a:pt x="20" y="614"/>
                  </a:lnTo>
                  <a:lnTo>
                    <a:pt x="33" y="614"/>
                  </a:lnTo>
                  <a:lnTo>
                    <a:pt x="47" y="614"/>
                  </a:lnTo>
                  <a:lnTo>
                    <a:pt x="60" y="614"/>
                  </a:lnTo>
                  <a:lnTo>
                    <a:pt x="60" y="606"/>
                  </a:lnTo>
                  <a:lnTo>
                    <a:pt x="63" y="597"/>
                  </a:lnTo>
                  <a:lnTo>
                    <a:pt x="66" y="590"/>
                  </a:lnTo>
                  <a:lnTo>
                    <a:pt x="70" y="583"/>
                  </a:lnTo>
                  <a:lnTo>
                    <a:pt x="75" y="575"/>
                  </a:lnTo>
                  <a:lnTo>
                    <a:pt x="79" y="566"/>
                  </a:lnTo>
                  <a:lnTo>
                    <a:pt x="81" y="557"/>
                  </a:lnTo>
                  <a:lnTo>
                    <a:pt x="82" y="547"/>
                  </a:lnTo>
                  <a:lnTo>
                    <a:pt x="66" y="531"/>
                  </a:lnTo>
                  <a:lnTo>
                    <a:pt x="58" y="522"/>
                  </a:lnTo>
                  <a:lnTo>
                    <a:pt x="54" y="515"/>
                  </a:lnTo>
                  <a:lnTo>
                    <a:pt x="51" y="510"/>
                  </a:lnTo>
                  <a:lnTo>
                    <a:pt x="59" y="503"/>
                  </a:lnTo>
                  <a:lnTo>
                    <a:pt x="65" y="497"/>
                  </a:lnTo>
                  <a:lnTo>
                    <a:pt x="70" y="489"/>
                  </a:lnTo>
                  <a:lnTo>
                    <a:pt x="75" y="482"/>
                  </a:lnTo>
                  <a:lnTo>
                    <a:pt x="77" y="475"/>
                  </a:lnTo>
                  <a:lnTo>
                    <a:pt x="79" y="468"/>
                  </a:lnTo>
                  <a:lnTo>
                    <a:pt x="80" y="460"/>
                  </a:lnTo>
                  <a:lnTo>
                    <a:pt x="80" y="452"/>
                  </a:lnTo>
                  <a:lnTo>
                    <a:pt x="77" y="418"/>
                  </a:lnTo>
                  <a:lnTo>
                    <a:pt x="74" y="380"/>
                  </a:lnTo>
                  <a:lnTo>
                    <a:pt x="79" y="361"/>
                  </a:lnTo>
                  <a:lnTo>
                    <a:pt x="82" y="345"/>
                  </a:lnTo>
                  <a:lnTo>
                    <a:pt x="85" y="325"/>
                  </a:lnTo>
                  <a:lnTo>
                    <a:pt x="88" y="291"/>
                  </a:lnTo>
                  <a:lnTo>
                    <a:pt x="98" y="284"/>
                  </a:lnTo>
                  <a:lnTo>
                    <a:pt x="111" y="276"/>
                  </a:lnTo>
                  <a:lnTo>
                    <a:pt x="116" y="271"/>
                  </a:lnTo>
                  <a:lnTo>
                    <a:pt x="120" y="265"/>
                  </a:lnTo>
                  <a:lnTo>
                    <a:pt x="123" y="260"/>
                  </a:lnTo>
                  <a:lnTo>
                    <a:pt x="124" y="254"/>
                  </a:lnTo>
                  <a:lnTo>
                    <a:pt x="146" y="239"/>
                  </a:lnTo>
                  <a:lnTo>
                    <a:pt x="169" y="223"/>
                  </a:lnTo>
                  <a:lnTo>
                    <a:pt x="180" y="216"/>
                  </a:lnTo>
                  <a:lnTo>
                    <a:pt x="192" y="208"/>
                  </a:lnTo>
                  <a:lnTo>
                    <a:pt x="203" y="203"/>
                  </a:lnTo>
                  <a:lnTo>
                    <a:pt x="215" y="199"/>
                  </a:lnTo>
                  <a:lnTo>
                    <a:pt x="215" y="189"/>
                  </a:lnTo>
                  <a:lnTo>
                    <a:pt x="215" y="178"/>
                  </a:lnTo>
                  <a:lnTo>
                    <a:pt x="210" y="178"/>
                  </a:lnTo>
                  <a:lnTo>
                    <a:pt x="206" y="178"/>
                  </a:lnTo>
                  <a:lnTo>
                    <a:pt x="210" y="172"/>
                  </a:lnTo>
                  <a:lnTo>
                    <a:pt x="214" y="166"/>
                  </a:lnTo>
                  <a:lnTo>
                    <a:pt x="226" y="167"/>
                  </a:lnTo>
                  <a:lnTo>
                    <a:pt x="236" y="168"/>
                  </a:lnTo>
                  <a:lnTo>
                    <a:pt x="242" y="168"/>
                  </a:lnTo>
                  <a:lnTo>
                    <a:pt x="248" y="167"/>
                  </a:lnTo>
                  <a:lnTo>
                    <a:pt x="253" y="166"/>
                  </a:lnTo>
                  <a:lnTo>
                    <a:pt x="258" y="164"/>
                  </a:lnTo>
                  <a:lnTo>
                    <a:pt x="258" y="159"/>
                  </a:lnTo>
                  <a:lnTo>
                    <a:pt x="258" y="154"/>
                  </a:lnTo>
                  <a:lnTo>
                    <a:pt x="261" y="154"/>
                  </a:lnTo>
                  <a:lnTo>
                    <a:pt x="266" y="154"/>
                  </a:lnTo>
                  <a:lnTo>
                    <a:pt x="266" y="151"/>
                  </a:lnTo>
                  <a:lnTo>
                    <a:pt x="266" y="148"/>
                  </a:lnTo>
                  <a:lnTo>
                    <a:pt x="276" y="144"/>
                  </a:lnTo>
                  <a:lnTo>
                    <a:pt x="282" y="139"/>
                  </a:lnTo>
                  <a:lnTo>
                    <a:pt x="285" y="136"/>
                  </a:lnTo>
                  <a:lnTo>
                    <a:pt x="287" y="133"/>
                  </a:lnTo>
                  <a:lnTo>
                    <a:pt x="288" y="130"/>
                  </a:lnTo>
                  <a:lnTo>
                    <a:pt x="289" y="126"/>
                  </a:lnTo>
                  <a:lnTo>
                    <a:pt x="289" y="119"/>
                  </a:lnTo>
                  <a:lnTo>
                    <a:pt x="287" y="112"/>
                  </a:lnTo>
                  <a:lnTo>
                    <a:pt x="283" y="105"/>
                  </a:lnTo>
                  <a:lnTo>
                    <a:pt x="277" y="97"/>
                  </a:lnTo>
                  <a:lnTo>
                    <a:pt x="276" y="101"/>
                  </a:lnTo>
                  <a:lnTo>
                    <a:pt x="274" y="103"/>
                  </a:lnTo>
                  <a:lnTo>
                    <a:pt x="271" y="104"/>
                  </a:lnTo>
                  <a:lnTo>
                    <a:pt x="266" y="104"/>
                  </a:lnTo>
                  <a:lnTo>
                    <a:pt x="266" y="91"/>
                  </a:lnTo>
                  <a:lnTo>
                    <a:pt x="266" y="80"/>
                  </a:lnTo>
                  <a:lnTo>
                    <a:pt x="270" y="80"/>
                  </a:lnTo>
                  <a:lnTo>
                    <a:pt x="275" y="80"/>
                  </a:lnTo>
                  <a:lnTo>
                    <a:pt x="275" y="74"/>
                  </a:lnTo>
                  <a:lnTo>
                    <a:pt x="275" y="67"/>
                  </a:lnTo>
                  <a:lnTo>
                    <a:pt x="278" y="67"/>
                  </a:lnTo>
                  <a:lnTo>
                    <a:pt x="282" y="67"/>
                  </a:lnTo>
                  <a:lnTo>
                    <a:pt x="282" y="74"/>
                  </a:lnTo>
                  <a:lnTo>
                    <a:pt x="282" y="80"/>
                  </a:lnTo>
                  <a:lnTo>
                    <a:pt x="294" y="78"/>
                  </a:lnTo>
                  <a:lnTo>
                    <a:pt x="307" y="75"/>
                  </a:lnTo>
                  <a:lnTo>
                    <a:pt x="319" y="69"/>
                  </a:lnTo>
                  <a:lnTo>
                    <a:pt x="331" y="64"/>
                  </a:lnTo>
                  <a:lnTo>
                    <a:pt x="333" y="50"/>
                  </a:lnTo>
                  <a:lnTo>
                    <a:pt x="334" y="35"/>
                  </a:lnTo>
                  <a:lnTo>
                    <a:pt x="347" y="35"/>
                  </a:lnTo>
                  <a:lnTo>
                    <a:pt x="362" y="35"/>
                  </a:lnTo>
                  <a:lnTo>
                    <a:pt x="363" y="41"/>
                  </a:lnTo>
                  <a:lnTo>
                    <a:pt x="364" y="49"/>
                  </a:lnTo>
                  <a:lnTo>
                    <a:pt x="384" y="52"/>
                  </a:lnTo>
                  <a:lnTo>
                    <a:pt x="402" y="54"/>
                  </a:lnTo>
                  <a:lnTo>
                    <a:pt x="423" y="55"/>
                  </a:lnTo>
                  <a:lnTo>
                    <a:pt x="443" y="55"/>
                  </a:lnTo>
                  <a:lnTo>
                    <a:pt x="447" y="47"/>
                  </a:lnTo>
                  <a:lnTo>
                    <a:pt x="451" y="39"/>
                  </a:lnTo>
                  <a:lnTo>
                    <a:pt x="458" y="39"/>
                  </a:lnTo>
                  <a:lnTo>
                    <a:pt x="467" y="39"/>
                  </a:lnTo>
                  <a:lnTo>
                    <a:pt x="471" y="47"/>
                  </a:lnTo>
                  <a:lnTo>
                    <a:pt x="477" y="56"/>
                  </a:lnTo>
                  <a:lnTo>
                    <a:pt x="488" y="57"/>
                  </a:lnTo>
                  <a:lnTo>
                    <a:pt x="501" y="58"/>
                  </a:lnTo>
                  <a:lnTo>
                    <a:pt x="513" y="58"/>
                  </a:lnTo>
                  <a:lnTo>
                    <a:pt x="526" y="59"/>
                  </a:lnTo>
                  <a:lnTo>
                    <a:pt x="526" y="56"/>
                  </a:lnTo>
                  <a:lnTo>
                    <a:pt x="526" y="52"/>
                  </a:lnTo>
                  <a:lnTo>
                    <a:pt x="532" y="55"/>
                  </a:lnTo>
                  <a:lnTo>
                    <a:pt x="538" y="57"/>
                  </a:lnTo>
                  <a:lnTo>
                    <a:pt x="547" y="60"/>
                  </a:lnTo>
                  <a:lnTo>
                    <a:pt x="561" y="64"/>
                  </a:lnTo>
                  <a:lnTo>
                    <a:pt x="561" y="58"/>
                  </a:lnTo>
                  <a:lnTo>
                    <a:pt x="561" y="52"/>
                  </a:lnTo>
                  <a:lnTo>
                    <a:pt x="567" y="52"/>
                  </a:lnTo>
                  <a:lnTo>
                    <a:pt x="573" y="52"/>
                  </a:lnTo>
                  <a:lnTo>
                    <a:pt x="574" y="62"/>
                  </a:lnTo>
                  <a:lnTo>
                    <a:pt x="575" y="71"/>
                  </a:lnTo>
                  <a:lnTo>
                    <a:pt x="578" y="82"/>
                  </a:lnTo>
                  <a:lnTo>
                    <a:pt x="580" y="91"/>
                  </a:lnTo>
                  <a:lnTo>
                    <a:pt x="587" y="96"/>
                  </a:lnTo>
                  <a:lnTo>
                    <a:pt x="592" y="102"/>
                  </a:lnTo>
                  <a:lnTo>
                    <a:pt x="597" y="106"/>
                  </a:lnTo>
                  <a:lnTo>
                    <a:pt x="602" y="111"/>
                  </a:lnTo>
                  <a:lnTo>
                    <a:pt x="608" y="115"/>
                  </a:lnTo>
                  <a:lnTo>
                    <a:pt x="613" y="119"/>
                  </a:lnTo>
                  <a:lnTo>
                    <a:pt x="620" y="122"/>
                  </a:lnTo>
                  <a:lnTo>
                    <a:pt x="628" y="123"/>
                  </a:lnTo>
                  <a:lnTo>
                    <a:pt x="628" y="117"/>
                  </a:lnTo>
                  <a:lnTo>
                    <a:pt x="628" y="112"/>
                  </a:lnTo>
                  <a:lnTo>
                    <a:pt x="645" y="113"/>
                  </a:lnTo>
                  <a:lnTo>
                    <a:pt x="663" y="114"/>
                  </a:lnTo>
                  <a:lnTo>
                    <a:pt x="679" y="115"/>
                  </a:lnTo>
                  <a:lnTo>
                    <a:pt x="696" y="115"/>
                  </a:lnTo>
                  <a:lnTo>
                    <a:pt x="699" y="109"/>
                  </a:lnTo>
                  <a:lnTo>
                    <a:pt x="702" y="103"/>
                  </a:lnTo>
                  <a:lnTo>
                    <a:pt x="703" y="101"/>
                  </a:lnTo>
                  <a:lnTo>
                    <a:pt x="705" y="98"/>
                  </a:lnTo>
                  <a:lnTo>
                    <a:pt x="708" y="96"/>
                  </a:lnTo>
                  <a:lnTo>
                    <a:pt x="711" y="95"/>
                  </a:lnTo>
                  <a:lnTo>
                    <a:pt x="711" y="103"/>
                  </a:lnTo>
                  <a:lnTo>
                    <a:pt x="711" y="112"/>
                  </a:lnTo>
                  <a:lnTo>
                    <a:pt x="721" y="112"/>
                  </a:lnTo>
                  <a:lnTo>
                    <a:pt x="730" y="112"/>
                  </a:lnTo>
                  <a:lnTo>
                    <a:pt x="738" y="112"/>
                  </a:lnTo>
                  <a:lnTo>
                    <a:pt x="748" y="112"/>
                  </a:lnTo>
                  <a:lnTo>
                    <a:pt x="746" y="97"/>
                  </a:lnTo>
                  <a:lnTo>
                    <a:pt x="744" y="82"/>
                  </a:lnTo>
                  <a:lnTo>
                    <a:pt x="743" y="74"/>
                  </a:lnTo>
                  <a:lnTo>
                    <a:pt x="743" y="66"/>
                  </a:lnTo>
                  <a:lnTo>
                    <a:pt x="746" y="59"/>
                  </a:lnTo>
                  <a:lnTo>
                    <a:pt x="748" y="52"/>
                  </a:lnTo>
                  <a:lnTo>
                    <a:pt x="752" y="52"/>
                  </a:lnTo>
                  <a:lnTo>
                    <a:pt x="756" y="52"/>
                  </a:lnTo>
                  <a:lnTo>
                    <a:pt x="757" y="36"/>
                  </a:lnTo>
                  <a:lnTo>
                    <a:pt x="758" y="24"/>
                  </a:lnTo>
                  <a:lnTo>
                    <a:pt x="761" y="12"/>
                  </a:lnTo>
                  <a:lnTo>
                    <a:pt x="764" y="0"/>
                  </a:lnTo>
                  <a:lnTo>
                    <a:pt x="771" y="0"/>
                  </a:lnTo>
                  <a:lnTo>
                    <a:pt x="780" y="0"/>
                  </a:lnTo>
                  <a:lnTo>
                    <a:pt x="780" y="3"/>
                  </a:lnTo>
                  <a:lnTo>
                    <a:pt x="780" y="8"/>
                  </a:lnTo>
                  <a:lnTo>
                    <a:pt x="784" y="8"/>
                  </a:lnTo>
                  <a:lnTo>
                    <a:pt x="788" y="8"/>
                  </a:lnTo>
                  <a:lnTo>
                    <a:pt x="791" y="32"/>
                  </a:lnTo>
                  <a:lnTo>
                    <a:pt x="795" y="56"/>
                  </a:lnTo>
                  <a:lnTo>
                    <a:pt x="799" y="80"/>
                  </a:lnTo>
                  <a:lnTo>
                    <a:pt x="803" y="105"/>
                  </a:lnTo>
                  <a:lnTo>
                    <a:pt x="795" y="113"/>
                  </a:lnTo>
                  <a:lnTo>
                    <a:pt x="788" y="121"/>
                  </a:lnTo>
                  <a:lnTo>
                    <a:pt x="781" y="129"/>
                  </a:lnTo>
                  <a:lnTo>
                    <a:pt x="774" y="137"/>
                  </a:lnTo>
                  <a:lnTo>
                    <a:pt x="775" y="145"/>
                  </a:lnTo>
                  <a:lnTo>
                    <a:pt x="777" y="153"/>
                  </a:lnTo>
                  <a:lnTo>
                    <a:pt x="778" y="163"/>
                  </a:lnTo>
                  <a:lnTo>
                    <a:pt x="780" y="172"/>
                  </a:lnTo>
                  <a:lnTo>
                    <a:pt x="793" y="177"/>
                  </a:lnTo>
                  <a:lnTo>
                    <a:pt x="808" y="183"/>
                  </a:lnTo>
                  <a:lnTo>
                    <a:pt x="808" y="188"/>
                  </a:lnTo>
                  <a:lnTo>
                    <a:pt x="808" y="191"/>
                  </a:lnTo>
                  <a:lnTo>
                    <a:pt x="811" y="191"/>
                  </a:lnTo>
                  <a:lnTo>
                    <a:pt x="816" y="191"/>
                  </a:lnTo>
                  <a:lnTo>
                    <a:pt x="816" y="195"/>
                  </a:lnTo>
                  <a:lnTo>
                    <a:pt x="816" y="199"/>
                  </a:lnTo>
                  <a:lnTo>
                    <a:pt x="823" y="199"/>
                  </a:lnTo>
                  <a:lnTo>
                    <a:pt x="832" y="199"/>
                  </a:lnTo>
                  <a:lnTo>
                    <a:pt x="832" y="206"/>
                  </a:lnTo>
                  <a:lnTo>
                    <a:pt x="832" y="215"/>
                  </a:lnTo>
                  <a:lnTo>
                    <a:pt x="835" y="215"/>
                  </a:lnTo>
                  <a:lnTo>
                    <a:pt x="840" y="215"/>
                  </a:lnTo>
                  <a:lnTo>
                    <a:pt x="846" y="222"/>
                  </a:lnTo>
                  <a:lnTo>
                    <a:pt x="852" y="228"/>
                  </a:lnTo>
                  <a:lnTo>
                    <a:pt x="855" y="232"/>
                  </a:lnTo>
                  <a:lnTo>
                    <a:pt x="858" y="235"/>
                  </a:lnTo>
                  <a:lnTo>
                    <a:pt x="860" y="239"/>
                  </a:lnTo>
                  <a:lnTo>
                    <a:pt x="860" y="244"/>
                  </a:lnTo>
                  <a:lnTo>
                    <a:pt x="864" y="244"/>
                  </a:lnTo>
                  <a:lnTo>
                    <a:pt x="867" y="244"/>
                  </a:lnTo>
                  <a:lnTo>
                    <a:pt x="867" y="247"/>
                  </a:lnTo>
                  <a:lnTo>
                    <a:pt x="867" y="251"/>
                  </a:lnTo>
                  <a:lnTo>
                    <a:pt x="871" y="251"/>
                  </a:lnTo>
                  <a:lnTo>
                    <a:pt x="875" y="251"/>
                  </a:lnTo>
                  <a:lnTo>
                    <a:pt x="875" y="254"/>
                  </a:lnTo>
                  <a:lnTo>
                    <a:pt x="875" y="259"/>
                  </a:lnTo>
                  <a:lnTo>
                    <a:pt x="879" y="259"/>
                  </a:lnTo>
                  <a:lnTo>
                    <a:pt x="883" y="259"/>
                  </a:lnTo>
                  <a:lnTo>
                    <a:pt x="883" y="262"/>
                  </a:lnTo>
                  <a:lnTo>
                    <a:pt x="883" y="268"/>
                  </a:lnTo>
                  <a:lnTo>
                    <a:pt x="891" y="268"/>
                  </a:lnTo>
                  <a:lnTo>
                    <a:pt x="899" y="268"/>
                  </a:lnTo>
                  <a:lnTo>
                    <a:pt x="899" y="276"/>
                  </a:lnTo>
                  <a:lnTo>
                    <a:pt x="899" y="285"/>
                  </a:lnTo>
                  <a:lnTo>
                    <a:pt x="899" y="294"/>
                  </a:lnTo>
                  <a:lnTo>
                    <a:pt x="899" y="303"/>
                  </a:lnTo>
                  <a:lnTo>
                    <a:pt x="895" y="303"/>
                  </a:lnTo>
                  <a:lnTo>
                    <a:pt x="891" y="303"/>
                  </a:lnTo>
                  <a:lnTo>
                    <a:pt x="891" y="307"/>
                  </a:lnTo>
                  <a:lnTo>
                    <a:pt x="891" y="310"/>
                  </a:lnTo>
                  <a:lnTo>
                    <a:pt x="888" y="310"/>
                  </a:lnTo>
                  <a:lnTo>
                    <a:pt x="883" y="310"/>
                  </a:lnTo>
                  <a:lnTo>
                    <a:pt x="883" y="314"/>
                  </a:lnTo>
                  <a:lnTo>
                    <a:pt x="883" y="318"/>
                  </a:lnTo>
                  <a:lnTo>
                    <a:pt x="879" y="318"/>
                  </a:lnTo>
                  <a:lnTo>
                    <a:pt x="875" y="318"/>
                  </a:lnTo>
                  <a:lnTo>
                    <a:pt x="875" y="322"/>
                  </a:lnTo>
                  <a:lnTo>
                    <a:pt x="875" y="327"/>
                  </a:lnTo>
                  <a:lnTo>
                    <a:pt x="871" y="327"/>
                  </a:lnTo>
                  <a:lnTo>
                    <a:pt x="867" y="327"/>
                  </a:lnTo>
                  <a:lnTo>
                    <a:pt x="867" y="331"/>
                  </a:lnTo>
                  <a:lnTo>
                    <a:pt x="867" y="334"/>
                  </a:lnTo>
                  <a:lnTo>
                    <a:pt x="864" y="334"/>
                  </a:lnTo>
                  <a:lnTo>
                    <a:pt x="860" y="334"/>
                  </a:lnTo>
                  <a:lnTo>
                    <a:pt x="858" y="342"/>
                  </a:lnTo>
                  <a:lnTo>
                    <a:pt x="855" y="349"/>
                  </a:lnTo>
                  <a:lnTo>
                    <a:pt x="851" y="357"/>
                  </a:lnTo>
                  <a:lnTo>
                    <a:pt x="847" y="363"/>
                  </a:lnTo>
                  <a:lnTo>
                    <a:pt x="839" y="375"/>
                  </a:lnTo>
                  <a:lnTo>
                    <a:pt x="832" y="390"/>
                  </a:lnTo>
                  <a:lnTo>
                    <a:pt x="847" y="390"/>
                  </a:lnTo>
                  <a:lnTo>
                    <a:pt x="864" y="389"/>
                  </a:lnTo>
                  <a:lnTo>
                    <a:pt x="880" y="389"/>
                  </a:lnTo>
                  <a:lnTo>
                    <a:pt x="897" y="389"/>
                  </a:lnTo>
                  <a:lnTo>
                    <a:pt x="886" y="395"/>
                  </a:lnTo>
                  <a:lnTo>
                    <a:pt x="876" y="401"/>
                  </a:lnTo>
                  <a:lnTo>
                    <a:pt x="868" y="410"/>
                  </a:lnTo>
                  <a:lnTo>
                    <a:pt x="861" y="418"/>
                  </a:lnTo>
                  <a:lnTo>
                    <a:pt x="852" y="426"/>
                  </a:lnTo>
                  <a:lnTo>
                    <a:pt x="845" y="436"/>
                  </a:lnTo>
                  <a:lnTo>
                    <a:pt x="837" y="444"/>
                  </a:lnTo>
                  <a:lnTo>
                    <a:pt x="826" y="452"/>
                  </a:lnTo>
                  <a:lnTo>
                    <a:pt x="824" y="464"/>
                  </a:lnTo>
                  <a:lnTo>
                    <a:pt x="824" y="474"/>
                  </a:lnTo>
                  <a:lnTo>
                    <a:pt x="827" y="474"/>
                  </a:lnTo>
                  <a:lnTo>
                    <a:pt x="832" y="474"/>
                  </a:lnTo>
                  <a:lnTo>
                    <a:pt x="832" y="485"/>
                  </a:lnTo>
                  <a:lnTo>
                    <a:pt x="832" y="498"/>
                  </a:lnTo>
                  <a:lnTo>
                    <a:pt x="845" y="503"/>
                  </a:lnTo>
                  <a:lnTo>
                    <a:pt x="860" y="510"/>
                  </a:lnTo>
                  <a:lnTo>
                    <a:pt x="860" y="513"/>
                  </a:lnTo>
                  <a:lnTo>
                    <a:pt x="860" y="519"/>
                  </a:lnTo>
                  <a:lnTo>
                    <a:pt x="864" y="519"/>
                  </a:lnTo>
                  <a:lnTo>
                    <a:pt x="867" y="519"/>
                  </a:lnTo>
                  <a:lnTo>
                    <a:pt x="867" y="522"/>
                  </a:lnTo>
                  <a:lnTo>
                    <a:pt x="867" y="526"/>
                  </a:lnTo>
                  <a:lnTo>
                    <a:pt x="875" y="526"/>
                  </a:lnTo>
                  <a:lnTo>
                    <a:pt x="883" y="526"/>
                  </a:lnTo>
                  <a:lnTo>
                    <a:pt x="883" y="533"/>
                  </a:lnTo>
                  <a:lnTo>
                    <a:pt x="883" y="542"/>
                  </a:lnTo>
                  <a:lnTo>
                    <a:pt x="879" y="542"/>
                  </a:lnTo>
                  <a:lnTo>
                    <a:pt x="875" y="542"/>
                  </a:lnTo>
                  <a:lnTo>
                    <a:pt x="875" y="545"/>
                  </a:lnTo>
                  <a:lnTo>
                    <a:pt x="875" y="550"/>
                  </a:lnTo>
                  <a:lnTo>
                    <a:pt x="871" y="550"/>
                  </a:lnTo>
                  <a:lnTo>
                    <a:pt x="867" y="550"/>
                  </a:lnTo>
                  <a:lnTo>
                    <a:pt x="867" y="559"/>
                  </a:lnTo>
                  <a:lnTo>
                    <a:pt x="867" y="569"/>
                  </a:lnTo>
                  <a:lnTo>
                    <a:pt x="871" y="569"/>
                  </a:lnTo>
                  <a:lnTo>
                    <a:pt x="875" y="569"/>
                  </a:lnTo>
                  <a:lnTo>
                    <a:pt x="875" y="573"/>
                  </a:lnTo>
                  <a:lnTo>
                    <a:pt x="875" y="578"/>
                  </a:lnTo>
                  <a:lnTo>
                    <a:pt x="879" y="578"/>
                  </a:lnTo>
                  <a:lnTo>
                    <a:pt x="883" y="578"/>
                  </a:lnTo>
                  <a:lnTo>
                    <a:pt x="883" y="589"/>
                  </a:lnTo>
                  <a:lnTo>
                    <a:pt x="883" y="601"/>
                  </a:lnTo>
                  <a:lnTo>
                    <a:pt x="879" y="601"/>
                  </a:lnTo>
                  <a:lnTo>
                    <a:pt x="875" y="601"/>
                  </a:lnTo>
                  <a:lnTo>
                    <a:pt x="877" y="614"/>
                  </a:lnTo>
                  <a:lnTo>
                    <a:pt x="879" y="625"/>
                  </a:lnTo>
                  <a:lnTo>
                    <a:pt x="881" y="640"/>
                  </a:lnTo>
                  <a:lnTo>
                    <a:pt x="883" y="662"/>
                  </a:lnTo>
                  <a:lnTo>
                    <a:pt x="872" y="662"/>
                  </a:lnTo>
                  <a:lnTo>
                    <a:pt x="864" y="663"/>
                  </a:lnTo>
                  <a:lnTo>
                    <a:pt x="856" y="665"/>
                  </a:lnTo>
                  <a:lnTo>
                    <a:pt x="851" y="667"/>
                  </a:lnTo>
                  <a:lnTo>
                    <a:pt x="847" y="670"/>
                  </a:lnTo>
                  <a:lnTo>
                    <a:pt x="845" y="673"/>
                  </a:lnTo>
                  <a:lnTo>
                    <a:pt x="844" y="677"/>
                  </a:lnTo>
                  <a:lnTo>
                    <a:pt x="844" y="682"/>
                  </a:lnTo>
                  <a:lnTo>
                    <a:pt x="846" y="693"/>
                  </a:lnTo>
                  <a:lnTo>
                    <a:pt x="849" y="705"/>
                  </a:lnTo>
                  <a:lnTo>
                    <a:pt x="850" y="711"/>
                  </a:lnTo>
                  <a:lnTo>
                    <a:pt x="851" y="719"/>
                  </a:lnTo>
                  <a:lnTo>
                    <a:pt x="852" y="726"/>
                  </a:lnTo>
                  <a:lnTo>
                    <a:pt x="851" y="733"/>
                  </a:lnTo>
                  <a:lnTo>
                    <a:pt x="855" y="733"/>
                  </a:lnTo>
                  <a:lnTo>
                    <a:pt x="860" y="733"/>
                  </a:lnTo>
                  <a:lnTo>
                    <a:pt x="860" y="740"/>
                  </a:lnTo>
                  <a:lnTo>
                    <a:pt x="860" y="749"/>
                  </a:lnTo>
                  <a:lnTo>
                    <a:pt x="864" y="749"/>
                  </a:lnTo>
                  <a:lnTo>
                    <a:pt x="867" y="749"/>
                  </a:lnTo>
                  <a:lnTo>
                    <a:pt x="866" y="776"/>
                  </a:lnTo>
                  <a:lnTo>
                    <a:pt x="864" y="803"/>
                  </a:lnTo>
                  <a:lnTo>
                    <a:pt x="862" y="830"/>
                  </a:lnTo>
                  <a:lnTo>
                    <a:pt x="859" y="857"/>
                  </a:lnTo>
                  <a:lnTo>
                    <a:pt x="856" y="885"/>
                  </a:lnTo>
                  <a:lnTo>
                    <a:pt x="853" y="911"/>
                  </a:lnTo>
                  <a:lnTo>
                    <a:pt x="850" y="938"/>
                  </a:lnTo>
                  <a:lnTo>
                    <a:pt x="848" y="963"/>
                  </a:lnTo>
                  <a:lnTo>
                    <a:pt x="860" y="966"/>
                  </a:lnTo>
                  <a:lnTo>
                    <a:pt x="870" y="968"/>
                  </a:lnTo>
                  <a:lnTo>
                    <a:pt x="879" y="970"/>
                  </a:lnTo>
                  <a:lnTo>
                    <a:pt x="891" y="972"/>
                  </a:lnTo>
                  <a:lnTo>
                    <a:pt x="891" y="979"/>
                  </a:lnTo>
                  <a:lnTo>
                    <a:pt x="891" y="987"/>
                  </a:lnTo>
                  <a:lnTo>
                    <a:pt x="912" y="990"/>
                  </a:lnTo>
                  <a:lnTo>
                    <a:pt x="931" y="994"/>
                  </a:lnTo>
                  <a:lnTo>
                    <a:pt x="940" y="996"/>
                  </a:lnTo>
                  <a:lnTo>
                    <a:pt x="949" y="999"/>
                  </a:lnTo>
                  <a:lnTo>
                    <a:pt x="957" y="1004"/>
                  </a:lnTo>
                  <a:lnTo>
                    <a:pt x="965" y="1010"/>
                  </a:lnTo>
                  <a:lnTo>
                    <a:pt x="981" y="1015"/>
                  </a:lnTo>
                  <a:lnTo>
                    <a:pt x="993" y="1021"/>
                  </a:lnTo>
                  <a:lnTo>
                    <a:pt x="1003" y="1026"/>
                  </a:lnTo>
                  <a:lnTo>
                    <a:pt x="1010" y="1031"/>
                  </a:lnTo>
                  <a:lnTo>
                    <a:pt x="1016" y="1038"/>
                  </a:lnTo>
                  <a:lnTo>
                    <a:pt x="1020" y="1048"/>
                  </a:lnTo>
                  <a:lnTo>
                    <a:pt x="1025" y="1060"/>
                  </a:lnTo>
                  <a:lnTo>
                    <a:pt x="1031" y="1074"/>
                  </a:lnTo>
                  <a:lnTo>
                    <a:pt x="1035" y="1074"/>
                  </a:lnTo>
                  <a:lnTo>
                    <a:pt x="1039" y="1074"/>
                  </a:lnTo>
                  <a:lnTo>
                    <a:pt x="1039" y="1079"/>
                  </a:lnTo>
                  <a:lnTo>
                    <a:pt x="1039" y="1083"/>
                  </a:lnTo>
                  <a:lnTo>
                    <a:pt x="1043" y="1083"/>
                  </a:lnTo>
                  <a:lnTo>
                    <a:pt x="1046" y="1083"/>
                  </a:lnTo>
                  <a:lnTo>
                    <a:pt x="1046" y="1087"/>
                  </a:lnTo>
                  <a:lnTo>
                    <a:pt x="1046" y="1092"/>
                  </a:lnTo>
                  <a:lnTo>
                    <a:pt x="1043" y="1092"/>
                  </a:lnTo>
                  <a:lnTo>
                    <a:pt x="1039" y="1092"/>
                  </a:lnTo>
                  <a:lnTo>
                    <a:pt x="1039" y="1095"/>
                  </a:lnTo>
                  <a:lnTo>
                    <a:pt x="1039" y="1098"/>
                  </a:lnTo>
                  <a:lnTo>
                    <a:pt x="1035" y="1098"/>
                  </a:lnTo>
                  <a:lnTo>
                    <a:pt x="1031" y="1098"/>
                  </a:lnTo>
                  <a:lnTo>
                    <a:pt x="1029" y="1105"/>
                  </a:lnTo>
                  <a:lnTo>
                    <a:pt x="1028" y="1112"/>
                  </a:lnTo>
                  <a:lnTo>
                    <a:pt x="1020" y="1116"/>
                  </a:lnTo>
                  <a:lnTo>
                    <a:pt x="1012" y="1122"/>
                  </a:lnTo>
                  <a:lnTo>
                    <a:pt x="1004" y="1132"/>
                  </a:lnTo>
                  <a:lnTo>
                    <a:pt x="994" y="1141"/>
                  </a:lnTo>
                  <a:lnTo>
                    <a:pt x="986" y="1152"/>
                  </a:lnTo>
                  <a:lnTo>
                    <a:pt x="979" y="1163"/>
                  </a:lnTo>
                  <a:lnTo>
                    <a:pt x="974" y="1172"/>
                  </a:lnTo>
                  <a:lnTo>
                    <a:pt x="971" y="1179"/>
                  </a:lnTo>
                  <a:lnTo>
                    <a:pt x="975" y="1179"/>
                  </a:lnTo>
                  <a:lnTo>
                    <a:pt x="979" y="1179"/>
                  </a:lnTo>
                  <a:lnTo>
                    <a:pt x="979" y="1182"/>
                  </a:lnTo>
                  <a:lnTo>
                    <a:pt x="979" y="1188"/>
                  </a:lnTo>
                  <a:lnTo>
                    <a:pt x="972" y="1188"/>
                  </a:lnTo>
                  <a:lnTo>
                    <a:pt x="964" y="1189"/>
                  </a:lnTo>
                  <a:lnTo>
                    <a:pt x="957" y="1191"/>
                  </a:lnTo>
                  <a:lnTo>
                    <a:pt x="950" y="1193"/>
                  </a:lnTo>
                  <a:lnTo>
                    <a:pt x="934" y="1198"/>
                  </a:lnTo>
                  <a:lnTo>
                    <a:pt x="920" y="1203"/>
                  </a:lnTo>
                  <a:lnTo>
                    <a:pt x="920" y="1206"/>
                  </a:lnTo>
                  <a:lnTo>
                    <a:pt x="920" y="1211"/>
                  </a:lnTo>
                  <a:lnTo>
                    <a:pt x="915" y="1211"/>
                  </a:lnTo>
                  <a:lnTo>
                    <a:pt x="911" y="1211"/>
                  </a:lnTo>
                  <a:lnTo>
                    <a:pt x="911" y="1232"/>
                  </a:lnTo>
                  <a:lnTo>
                    <a:pt x="911" y="1249"/>
                  </a:lnTo>
                  <a:lnTo>
                    <a:pt x="912" y="1255"/>
                  </a:lnTo>
                  <a:lnTo>
                    <a:pt x="914" y="1260"/>
                  </a:lnTo>
                  <a:lnTo>
                    <a:pt x="916" y="1265"/>
                  </a:lnTo>
                  <a:lnTo>
                    <a:pt x="918" y="1268"/>
                  </a:lnTo>
                  <a:lnTo>
                    <a:pt x="921" y="1273"/>
                  </a:lnTo>
                  <a:lnTo>
                    <a:pt x="925" y="1275"/>
                  </a:lnTo>
                  <a:lnTo>
                    <a:pt x="929" y="1277"/>
                  </a:lnTo>
                  <a:lnTo>
                    <a:pt x="935" y="1279"/>
                  </a:lnTo>
                  <a:lnTo>
                    <a:pt x="951" y="1281"/>
                  </a:lnTo>
                  <a:lnTo>
                    <a:pt x="971" y="1283"/>
                  </a:lnTo>
                  <a:lnTo>
                    <a:pt x="968" y="1289"/>
                  </a:lnTo>
                  <a:lnTo>
                    <a:pt x="966" y="1294"/>
                  </a:lnTo>
                  <a:lnTo>
                    <a:pt x="964" y="1304"/>
                  </a:lnTo>
                  <a:lnTo>
                    <a:pt x="962" y="1320"/>
                  </a:lnTo>
                  <a:lnTo>
                    <a:pt x="954" y="1314"/>
                  </a:lnTo>
                  <a:lnTo>
                    <a:pt x="948" y="1310"/>
                  </a:lnTo>
                  <a:lnTo>
                    <a:pt x="943" y="1308"/>
                  </a:lnTo>
                  <a:lnTo>
                    <a:pt x="935" y="1307"/>
                  </a:lnTo>
                  <a:lnTo>
                    <a:pt x="935" y="1310"/>
                  </a:lnTo>
                  <a:lnTo>
                    <a:pt x="935" y="1314"/>
                  </a:lnTo>
                  <a:lnTo>
                    <a:pt x="930" y="1314"/>
                  </a:lnTo>
                  <a:lnTo>
                    <a:pt x="927" y="1314"/>
                  </a:lnTo>
                  <a:lnTo>
                    <a:pt x="923" y="1323"/>
                  </a:lnTo>
                  <a:lnTo>
                    <a:pt x="919" y="1332"/>
                  </a:lnTo>
                  <a:lnTo>
                    <a:pt x="915" y="1340"/>
                  </a:lnTo>
                  <a:lnTo>
                    <a:pt x="911" y="1349"/>
                  </a:lnTo>
                  <a:lnTo>
                    <a:pt x="901" y="1349"/>
                  </a:lnTo>
                  <a:lnTo>
                    <a:pt x="891" y="1349"/>
                  </a:lnTo>
                  <a:lnTo>
                    <a:pt x="891" y="1354"/>
                  </a:lnTo>
                  <a:lnTo>
                    <a:pt x="891" y="1358"/>
                  </a:lnTo>
                  <a:lnTo>
                    <a:pt x="888" y="1358"/>
                  </a:lnTo>
                  <a:lnTo>
                    <a:pt x="883" y="1358"/>
                  </a:lnTo>
                  <a:lnTo>
                    <a:pt x="883" y="1372"/>
                  </a:lnTo>
                  <a:lnTo>
                    <a:pt x="883" y="1388"/>
                  </a:lnTo>
                  <a:lnTo>
                    <a:pt x="883" y="1402"/>
                  </a:lnTo>
                  <a:lnTo>
                    <a:pt x="883" y="1418"/>
                  </a:lnTo>
                  <a:lnTo>
                    <a:pt x="888" y="1418"/>
                  </a:lnTo>
                  <a:lnTo>
                    <a:pt x="891" y="1418"/>
                  </a:lnTo>
                  <a:lnTo>
                    <a:pt x="890" y="1429"/>
                  </a:lnTo>
                  <a:lnTo>
                    <a:pt x="889" y="1440"/>
                  </a:lnTo>
                  <a:lnTo>
                    <a:pt x="889" y="1450"/>
                  </a:lnTo>
                  <a:lnTo>
                    <a:pt x="891" y="1462"/>
                  </a:lnTo>
                  <a:lnTo>
                    <a:pt x="897" y="1462"/>
                  </a:lnTo>
                  <a:lnTo>
                    <a:pt x="904" y="1464"/>
                  </a:lnTo>
                  <a:lnTo>
                    <a:pt x="904" y="1477"/>
                  </a:lnTo>
                  <a:lnTo>
                    <a:pt x="904" y="1490"/>
                  </a:lnTo>
                  <a:lnTo>
                    <a:pt x="894" y="1492"/>
                  </a:lnTo>
                  <a:lnTo>
                    <a:pt x="883" y="1495"/>
                  </a:lnTo>
                  <a:lnTo>
                    <a:pt x="883" y="1489"/>
                  </a:lnTo>
                  <a:lnTo>
                    <a:pt x="883" y="1486"/>
                  </a:lnTo>
                  <a:lnTo>
                    <a:pt x="879" y="1486"/>
                  </a:lnTo>
                  <a:lnTo>
                    <a:pt x="875" y="1486"/>
                  </a:lnTo>
                  <a:lnTo>
                    <a:pt x="875" y="1481"/>
                  </a:lnTo>
                  <a:lnTo>
                    <a:pt x="875" y="1478"/>
                  </a:lnTo>
                  <a:lnTo>
                    <a:pt x="867" y="1478"/>
                  </a:lnTo>
                  <a:lnTo>
                    <a:pt x="860" y="1478"/>
                  </a:lnTo>
                  <a:lnTo>
                    <a:pt x="860" y="1481"/>
                  </a:lnTo>
                  <a:lnTo>
                    <a:pt x="860" y="1486"/>
                  </a:lnTo>
                  <a:lnTo>
                    <a:pt x="855" y="1486"/>
                  </a:lnTo>
                  <a:lnTo>
                    <a:pt x="851" y="1486"/>
                  </a:lnTo>
                  <a:lnTo>
                    <a:pt x="851" y="1489"/>
                  </a:lnTo>
                  <a:lnTo>
                    <a:pt x="851" y="1495"/>
                  </a:lnTo>
                  <a:lnTo>
                    <a:pt x="834" y="1495"/>
                  </a:lnTo>
                  <a:lnTo>
                    <a:pt x="816" y="1495"/>
                  </a:lnTo>
                  <a:lnTo>
                    <a:pt x="797" y="1495"/>
                  </a:lnTo>
                  <a:lnTo>
                    <a:pt x="780" y="1495"/>
                  </a:lnTo>
                  <a:lnTo>
                    <a:pt x="780" y="1508"/>
                  </a:lnTo>
                  <a:lnTo>
                    <a:pt x="780" y="1522"/>
                  </a:lnTo>
                  <a:lnTo>
                    <a:pt x="776" y="1522"/>
                  </a:lnTo>
                  <a:lnTo>
                    <a:pt x="771" y="1522"/>
                  </a:lnTo>
                  <a:lnTo>
                    <a:pt x="771" y="1529"/>
                  </a:lnTo>
                  <a:lnTo>
                    <a:pt x="771" y="1537"/>
                  </a:lnTo>
                  <a:lnTo>
                    <a:pt x="768" y="1537"/>
                  </a:lnTo>
                  <a:lnTo>
                    <a:pt x="764" y="1537"/>
                  </a:lnTo>
                  <a:lnTo>
                    <a:pt x="764" y="1545"/>
                  </a:lnTo>
                  <a:lnTo>
                    <a:pt x="764" y="1554"/>
                  </a:lnTo>
                  <a:lnTo>
                    <a:pt x="760" y="1554"/>
                  </a:lnTo>
                  <a:lnTo>
                    <a:pt x="756" y="1554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01" name="Freeform 249">
              <a:extLst>
                <a:ext uri="{FF2B5EF4-FFF2-40B4-BE49-F238E27FC236}">
                  <a16:creationId xmlns:a16="http://schemas.microsoft.com/office/drawing/2014/main" id="{53B7D267-43A2-4334-97C2-997BF0F2A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2725" y="4352970"/>
              <a:ext cx="776264" cy="897993"/>
            </a:xfrm>
            <a:custGeom>
              <a:avLst/>
              <a:gdLst>
                <a:gd name="T0" fmla="*/ 2147483646 w 1904"/>
                <a:gd name="T1" fmla="*/ 2147483646 h 2225"/>
                <a:gd name="T2" fmla="*/ 2147483646 w 1904"/>
                <a:gd name="T3" fmla="*/ 2147483646 h 2225"/>
                <a:gd name="T4" fmla="*/ 2147483646 w 1904"/>
                <a:gd name="T5" fmla="*/ 2147483646 h 2225"/>
                <a:gd name="T6" fmla="*/ 2147483646 w 1904"/>
                <a:gd name="T7" fmla="*/ 2147483646 h 2225"/>
                <a:gd name="T8" fmla="*/ 2147483646 w 1904"/>
                <a:gd name="T9" fmla="*/ 2147483646 h 2225"/>
                <a:gd name="T10" fmla="*/ 2147483646 w 1904"/>
                <a:gd name="T11" fmla="*/ 2147483646 h 2225"/>
                <a:gd name="T12" fmla="*/ 2147483646 w 1904"/>
                <a:gd name="T13" fmla="*/ 2147483646 h 2225"/>
                <a:gd name="T14" fmla="*/ 2147483646 w 1904"/>
                <a:gd name="T15" fmla="*/ 2147483646 h 2225"/>
                <a:gd name="T16" fmla="*/ 2147483646 w 1904"/>
                <a:gd name="T17" fmla="*/ 2147483646 h 2225"/>
                <a:gd name="T18" fmla="*/ 2147483646 w 1904"/>
                <a:gd name="T19" fmla="*/ 2147483646 h 2225"/>
                <a:gd name="T20" fmla="*/ 2147483646 w 1904"/>
                <a:gd name="T21" fmla="*/ 2147483646 h 2225"/>
                <a:gd name="T22" fmla="*/ 2147483646 w 1904"/>
                <a:gd name="T23" fmla="*/ 2147483646 h 2225"/>
                <a:gd name="T24" fmla="*/ 2147483646 w 1904"/>
                <a:gd name="T25" fmla="*/ 2147483646 h 2225"/>
                <a:gd name="T26" fmla="*/ 2147483646 w 1904"/>
                <a:gd name="T27" fmla="*/ 2147483646 h 2225"/>
                <a:gd name="T28" fmla="*/ 2147483646 w 1904"/>
                <a:gd name="T29" fmla="*/ 2147483646 h 2225"/>
                <a:gd name="T30" fmla="*/ 2147483646 w 1904"/>
                <a:gd name="T31" fmla="*/ 2147483646 h 2225"/>
                <a:gd name="T32" fmla="*/ 2147483646 w 1904"/>
                <a:gd name="T33" fmla="*/ 2147483646 h 2225"/>
                <a:gd name="T34" fmla="*/ 2147483646 w 1904"/>
                <a:gd name="T35" fmla="*/ 2147483646 h 2225"/>
                <a:gd name="T36" fmla="*/ 2147483646 w 1904"/>
                <a:gd name="T37" fmla="*/ 2147483646 h 2225"/>
                <a:gd name="T38" fmla="*/ 2147483646 w 1904"/>
                <a:gd name="T39" fmla="*/ 2147483646 h 2225"/>
                <a:gd name="T40" fmla="*/ 2147483646 w 1904"/>
                <a:gd name="T41" fmla="*/ 2147483646 h 2225"/>
                <a:gd name="T42" fmla="*/ 2147483646 w 1904"/>
                <a:gd name="T43" fmla="*/ 2147483646 h 2225"/>
                <a:gd name="T44" fmla="*/ 2147483646 w 1904"/>
                <a:gd name="T45" fmla="*/ 2147483646 h 2225"/>
                <a:gd name="T46" fmla="*/ 2147483646 w 1904"/>
                <a:gd name="T47" fmla="*/ 2147483646 h 2225"/>
                <a:gd name="T48" fmla="*/ 2147483646 w 1904"/>
                <a:gd name="T49" fmla="*/ 2147483646 h 2225"/>
                <a:gd name="T50" fmla="*/ 2147483646 w 1904"/>
                <a:gd name="T51" fmla="*/ 2147483646 h 2225"/>
                <a:gd name="T52" fmla="*/ 2147483646 w 1904"/>
                <a:gd name="T53" fmla="*/ 2147483646 h 2225"/>
                <a:gd name="T54" fmla="*/ 2147483646 w 1904"/>
                <a:gd name="T55" fmla="*/ 2147483646 h 2225"/>
                <a:gd name="T56" fmla="*/ 2147483646 w 1904"/>
                <a:gd name="T57" fmla="*/ 2147483646 h 2225"/>
                <a:gd name="T58" fmla="*/ 2147483646 w 1904"/>
                <a:gd name="T59" fmla="*/ 2147483646 h 2225"/>
                <a:gd name="T60" fmla="*/ 2147483646 w 1904"/>
                <a:gd name="T61" fmla="*/ 2147483646 h 2225"/>
                <a:gd name="T62" fmla="*/ 2147483646 w 1904"/>
                <a:gd name="T63" fmla="*/ 2147483646 h 2225"/>
                <a:gd name="T64" fmla="*/ 2147483646 w 1904"/>
                <a:gd name="T65" fmla="*/ 2147483646 h 2225"/>
                <a:gd name="T66" fmla="*/ 2147483646 w 1904"/>
                <a:gd name="T67" fmla="*/ 2147483646 h 2225"/>
                <a:gd name="T68" fmla="*/ 2147483646 w 1904"/>
                <a:gd name="T69" fmla="*/ 2147483646 h 2225"/>
                <a:gd name="T70" fmla="*/ 2147483646 w 1904"/>
                <a:gd name="T71" fmla="*/ 2147483646 h 2225"/>
                <a:gd name="T72" fmla="*/ 2147483646 w 1904"/>
                <a:gd name="T73" fmla="*/ 2147483646 h 2225"/>
                <a:gd name="T74" fmla="*/ 2147483646 w 1904"/>
                <a:gd name="T75" fmla="*/ 2147483646 h 2225"/>
                <a:gd name="T76" fmla="*/ 2147483646 w 1904"/>
                <a:gd name="T77" fmla="*/ 2147483646 h 2225"/>
                <a:gd name="T78" fmla="*/ 2147483646 w 1904"/>
                <a:gd name="T79" fmla="*/ 2147483646 h 2225"/>
                <a:gd name="T80" fmla="*/ 2147483646 w 1904"/>
                <a:gd name="T81" fmla="*/ 2147483646 h 2225"/>
                <a:gd name="T82" fmla="*/ 2147483646 w 1904"/>
                <a:gd name="T83" fmla="*/ 2147483646 h 2225"/>
                <a:gd name="T84" fmla="*/ 2147483646 w 1904"/>
                <a:gd name="T85" fmla="*/ 2147483646 h 2225"/>
                <a:gd name="T86" fmla="*/ 2147483646 w 1904"/>
                <a:gd name="T87" fmla="*/ 2147483646 h 2225"/>
                <a:gd name="T88" fmla="*/ 2147483646 w 1904"/>
                <a:gd name="T89" fmla="*/ 2147483646 h 2225"/>
                <a:gd name="T90" fmla="*/ 2147483646 w 1904"/>
                <a:gd name="T91" fmla="*/ 2147483646 h 2225"/>
                <a:gd name="T92" fmla="*/ 2147483646 w 1904"/>
                <a:gd name="T93" fmla="*/ 2147483646 h 2225"/>
                <a:gd name="T94" fmla="*/ 2147483646 w 1904"/>
                <a:gd name="T95" fmla="*/ 2147483646 h 2225"/>
                <a:gd name="T96" fmla="*/ 2147483646 w 1904"/>
                <a:gd name="T97" fmla="*/ 2147483646 h 2225"/>
                <a:gd name="T98" fmla="*/ 2147483646 w 1904"/>
                <a:gd name="T99" fmla="*/ 2147483646 h 2225"/>
                <a:gd name="T100" fmla="*/ 2147483646 w 1904"/>
                <a:gd name="T101" fmla="*/ 2147483646 h 2225"/>
                <a:gd name="T102" fmla="*/ 2147483646 w 1904"/>
                <a:gd name="T103" fmla="*/ 2147483646 h 2225"/>
                <a:gd name="T104" fmla="*/ 2147483646 w 1904"/>
                <a:gd name="T105" fmla="*/ 2147483646 h 2225"/>
                <a:gd name="T106" fmla="*/ 2147483646 w 1904"/>
                <a:gd name="T107" fmla="*/ 2147483646 h 2225"/>
                <a:gd name="T108" fmla="*/ 2147483646 w 1904"/>
                <a:gd name="T109" fmla="*/ 2147483646 h 2225"/>
                <a:gd name="T110" fmla="*/ 2147483646 w 1904"/>
                <a:gd name="T111" fmla="*/ 2147483646 h 2225"/>
                <a:gd name="T112" fmla="*/ 2147483646 w 1904"/>
                <a:gd name="T113" fmla="*/ 2147483646 h 2225"/>
                <a:gd name="T114" fmla="*/ 2147483646 w 1904"/>
                <a:gd name="T115" fmla="*/ 2147483646 h 2225"/>
                <a:gd name="T116" fmla="*/ 2147483646 w 1904"/>
                <a:gd name="T117" fmla="*/ 2147483646 h 2225"/>
                <a:gd name="T118" fmla="*/ 2147483646 w 1904"/>
                <a:gd name="T119" fmla="*/ 2147483646 h 2225"/>
                <a:gd name="T120" fmla="*/ 2147483646 w 1904"/>
                <a:gd name="T121" fmla="*/ 2147483646 h 2225"/>
                <a:gd name="T122" fmla="*/ 2147483646 w 1904"/>
                <a:gd name="T123" fmla="*/ 2147483646 h 222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904"/>
                <a:gd name="T187" fmla="*/ 0 h 2225"/>
                <a:gd name="T188" fmla="*/ 1904 w 1904"/>
                <a:gd name="T189" fmla="*/ 2225 h 222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904" h="2225">
                  <a:moveTo>
                    <a:pt x="1107" y="1145"/>
                  </a:moveTo>
                  <a:lnTo>
                    <a:pt x="1105" y="1141"/>
                  </a:lnTo>
                  <a:lnTo>
                    <a:pt x="1104" y="1139"/>
                  </a:lnTo>
                  <a:lnTo>
                    <a:pt x="1102" y="1138"/>
                  </a:lnTo>
                  <a:lnTo>
                    <a:pt x="1100" y="1139"/>
                  </a:lnTo>
                  <a:lnTo>
                    <a:pt x="1098" y="1135"/>
                  </a:lnTo>
                  <a:lnTo>
                    <a:pt x="1097" y="1131"/>
                  </a:lnTo>
                  <a:lnTo>
                    <a:pt x="1091" y="1131"/>
                  </a:lnTo>
                  <a:lnTo>
                    <a:pt x="1086" y="1134"/>
                  </a:lnTo>
                  <a:lnTo>
                    <a:pt x="1080" y="1135"/>
                  </a:lnTo>
                  <a:lnTo>
                    <a:pt x="1075" y="1138"/>
                  </a:lnTo>
                  <a:lnTo>
                    <a:pt x="1066" y="1143"/>
                  </a:lnTo>
                  <a:lnTo>
                    <a:pt x="1057" y="1149"/>
                  </a:lnTo>
                  <a:lnTo>
                    <a:pt x="1040" y="1153"/>
                  </a:lnTo>
                  <a:lnTo>
                    <a:pt x="1024" y="1156"/>
                  </a:lnTo>
                  <a:lnTo>
                    <a:pt x="1009" y="1159"/>
                  </a:lnTo>
                  <a:lnTo>
                    <a:pt x="994" y="1164"/>
                  </a:lnTo>
                  <a:lnTo>
                    <a:pt x="990" y="1175"/>
                  </a:lnTo>
                  <a:lnTo>
                    <a:pt x="988" y="1187"/>
                  </a:lnTo>
                  <a:lnTo>
                    <a:pt x="984" y="1187"/>
                  </a:lnTo>
                  <a:lnTo>
                    <a:pt x="981" y="1187"/>
                  </a:lnTo>
                  <a:lnTo>
                    <a:pt x="981" y="1173"/>
                  </a:lnTo>
                  <a:lnTo>
                    <a:pt x="981" y="1159"/>
                  </a:lnTo>
                  <a:lnTo>
                    <a:pt x="968" y="1163"/>
                  </a:lnTo>
                  <a:lnTo>
                    <a:pt x="958" y="1165"/>
                  </a:lnTo>
                  <a:lnTo>
                    <a:pt x="951" y="1169"/>
                  </a:lnTo>
                  <a:lnTo>
                    <a:pt x="945" y="1173"/>
                  </a:lnTo>
                  <a:lnTo>
                    <a:pt x="939" y="1179"/>
                  </a:lnTo>
                  <a:lnTo>
                    <a:pt x="935" y="1186"/>
                  </a:lnTo>
                  <a:lnTo>
                    <a:pt x="932" y="1196"/>
                  </a:lnTo>
                  <a:lnTo>
                    <a:pt x="928" y="1208"/>
                  </a:lnTo>
                  <a:lnTo>
                    <a:pt x="932" y="1208"/>
                  </a:lnTo>
                  <a:lnTo>
                    <a:pt x="936" y="1208"/>
                  </a:lnTo>
                  <a:lnTo>
                    <a:pt x="936" y="1211"/>
                  </a:lnTo>
                  <a:lnTo>
                    <a:pt x="936" y="1217"/>
                  </a:lnTo>
                  <a:lnTo>
                    <a:pt x="940" y="1217"/>
                  </a:lnTo>
                  <a:lnTo>
                    <a:pt x="945" y="1217"/>
                  </a:lnTo>
                  <a:lnTo>
                    <a:pt x="945" y="1224"/>
                  </a:lnTo>
                  <a:lnTo>
                    <a:pt x="945" y="1232"/>
                  </a:lnTo>
                  <a:lnTo>
                    <a:pt x="949" y="1232"/>
                  </a:lnTo>
                  <a:lnTo>
                    <a:pt x="952" y="1232"/>
                  </a:lnTo>
                  <a:lnTo>
                    <a:pt x="954" y="1247"/>
                  </a:lnTo>
                  <a:lnTo>
                    <a:pt x="956" y="1261"/>
                  </a:lnTo>
                  <a:lnTo>
                    <a:pt x="958" y="1277"/>
                  </a:lnTo>
                  <a:lnTo>
                    <a:pt x="960" y="1291"/>
                  </a:lnTo>
                  <a:lnTo>
                    <a:pt x="964" y="1291"/>
                  </a:lnTo>
                  <a:lnTo>
                    <a:pt x="968" y="1291"/>
                  </a:lnTo>
                  <a:lnTo>
                    <a:pt x="969" y="1303"/>
                  </a:lnTo>
                  <a:lnTo>
                    <a:pt x="972" y="1313"/>
                  </a:lnTo>
                  <a:lnTo>
                    <a:pt x="974" y="1323"/>
                  </a:lnTo>
                  <a:lnTo>
                    <a:pt x="977" y="1334"/>
                  </a:lnTo>
                  <a:lnTo>
                    <a:pt x="979" y="1343"/>
                  </a:lnTo>
                  <a:lnTo>
                    <a:pt x="981" y="1352"/>
                  </a:lnTo>
                  <a:lnTo>
                    <a:pt x="981" y="1362"/>
                  </a:lnTo>
                  <a:lnTo>
                    <a:pt x="981" y="1371"/>
                  </a:lnTo>
                  <a:lnTo>
                    <a:pt x="984" y="1371"/>
                  </a:lnTo>
                  <a:lnTo>
                    <a:pt x="988" y="1371"/>
                  </a:lnTo>
                  <a:lnTo>
                    <a:pt x="992" y="1392"/>
                  </a:lnTo>
                  <a:lnTo>
                    <a:pt x="996" y="1413"/>
                  </a:lnTo>
                  <a:lnTo>
                    <a:pt x="1001" y="1433"/>
                  </a:lnTo>
                  <a:lnTo>
                    <a:pt x="1005" y="1455"/>
                  </a:lnTo>
                  <a:lnTo>
                    <a:pt x="1001" y="1455"/>
                  </a:lnTo>
                  <a:lnTo>
                    <a:pt x="996" y="1455"/>
                  </a:lnTo>
                  <a:lnTo>
                    <a:pt x="996" y="1462"/>
                  </a:lnTo>
                  <a:lnTo>
                    <a:pt x="996" y="1471"/>
                  </a:lnTo>
                  <a:lnTo>
                    <a:pt x="991" y="1471"/>
                  </a:lnTo>
                  <a:lnTo>
                    <a:pt x="988" y="1471"/>
                  </a:lnTo>
                  <a:lnTo>
                    <a:pt x="988" y="1478"/>
                  </a:lnTo>
                  <a:lnTo>
                    <a:pt x="988" y="1486"/>
                  </a:lnTo>
                  <a:lnTo>
                    <a:pt x="984" y="1486"/>
                  </a:lnTo>
                  <a:lnTo>
                    <a:pt x="981" y="1486"/>
                  </a:lnTo>
                  <a:lnTo>
                    <a:pt x="979" y="1496"/>
                  </a:lnTo>
                  <a:lnTo>
                    <a:pt x="976" y="1504"/>
                  </a:lnTo>
                  <a:lnTo>
                    <a:pt x="973" y="1512"/>
                  </a:lnTo>
                  <a:lnTo>
                    <a:pt x="972" y="1524"/>
                  </a:lnTo>
                  <a:lnTo>
                    <a:pt x="976" y="1526"/>
                  </a:lnTo>
                  <a:lnTo>
                    <a:pt x="980" y="1530"/>
                  </a:lnTo>
                  <a:lnTo>
                    <a:pt x="983" y="1533"/>
                  </a:lnTo>
                  <a:lnTo>
                    <a:pt x="985" y="1538"/>
                  </a:lnTo>
                  <a:lnTo>
                    <a:pt x="990" y="1547"/>
                  </a:lnTo>
                  <a:lnTo>
                    <a:pt x="996" y="1558"/>
                  </a:lnTo>
                  <a:lnTo>
                    <a:pt x="1001" y="1558"/>
                  </a:lnTo>
                  <a:lnTo>
                    <a:pt x="1005" y="1558"/>
                  </a:lnTo>
                  <a:lnTo>
                    <a:pt x="1005" y="1576"/>
                  </a:lnTo>
                  <a:lnTo>
                    <a:pt x="1005" y="1595"/>
                  </a:lnTo>
                  <a:lnTo>
                    <a:pt x="1005" y="1615"/>
                  </a:lnTo>
                  <a:lnTo>
                    <a:pt x="1005" y="1635"/>
                  </a:lnTo>
                  <a:lnTo>
                    <a:pt x="1001" y="1635"/>
                  </a:lnTo>
                  <a:lnTo>
                    <a:pt x="996" y="1635"/>
                  </a:lnTo>
                  <a:lnTo>
                    <a:pt x="996" y="1649"/>
                  </a:lnTo>
                  <a:lnTo>
                    <a:pt x="996" y="1664"/>
                  </a:lnTo>
                  <a:lnTo>
                    <a:pt x="996" y="1679"/>
                  </a:lnTo>
                  <a:lnTo>
                    <a:pt x="996" y="1694"/>
                  </a:lnTo>
                  <a:lnTo>
                    <a:pt x="991" y="1694"/>
                  </a:lnTo>
                  <a:lnTo>
                    <a:pt x="988" y="1694"/>
                  </a:lnTo>
                  <a:lnTo>
                    <a:pt x="985" y="1718"/>
                  </a:lnTo>
                  <a:lnTo>
                    <a:pt x="982" y="1741"/>
                  </a:lnTo>
                  <a:lnTo>
                    <a:pt x="979" y="1765"/>
                  </a:lnTo>
                  <a:lnTo>
                    <a:pt x="977" y="1789"/>
                  </a:lnTo>
                  <a:lnTo>
                    <a:pt x="975" y="1813"/>
                  </a:lnTo>
                  <a:lnTo>
                    <a:pt x="973" y="1837"/>
                  </a:lnTo>
                  <a:lnTo>
                    <a:pt x="970" y="1861"/>
                  </a:lnTo>
                  <a:lnTo>
                    <a:pt x="968" y="1886"/>
                  </a:lnTo>
                  <a:lnTo>
                    <a:pt x="964" y="1886"/>
                  </a:lnTo>
                  <a:lnTo>
                    <a:pt x="960" y="1886"/>
                  </a:lnTo>
                  <a:lnTo>
                    <a:pt x="958" y="1919"/>
                  </a:lnTo>
                  <a:lnTo>
                    <a:pt x="956" y="1952"/>
                  </a:lnTo>
                  <a:lnTo>
                    <a:pt x="954" y="1986"/>
                  </a:lnTo>
                  <a:lnTo>
                    <a:pt x="952" y="2020"/>
                  </a:lnTo>
                  <a:lnTo>
                    <a:pt x="949" y="2020"/>
                  </a:lnTo>
                  <a:lnTo>
                    <a:pt x="945" y="2020"/>
                  </a:lnTo>
                  <a:lnTo>
                    <a:pt x="945" y="2023"/>
                  </a:lnTo>
                  <a:lnTo>
                    <a:pt x="945" y="2029"/>
                  </a:lnTo>
                  <a:lnTo>
                    <a:pt x="940" y="2029"/>
                  </a:lnTo>
                  <a:lnTo>
                    <a:pt x="936" y="2029"/>
                  </a:lnTo>
                  <a:lnTo>
                    <a:pt x="936" y="2032"/>
                  </a:lnTo>
                  <a:lnTo>
                    <a:pt x="936" y="2036"/>
                  </a:lnTo>
                  <a:lnTo>
                    <a:pt x="932" y="2036"/>
                  </a:lnTo>
                  <a:lnTo>
                    <a:pt x="928" y="2036"/>
                  </a:lnTo>
                  <a:lnTo>
                    <a:pt x="927" y="2041"/>
                  </a:lnTo>
                  <a:lnTo>
                    <a:pt x="925" y="2046"/>
                  </a:lnTo>
                  <a:lnTo>
                    <a:pt x="922" y="2050"/>
                  </a:lnTo>
                  <a:lnTo>
                    <a:pt x="919" y="2055"/>
                  </a:lnTo>
                  <a:lnTo>
                    <a:pt x="912" y="2063"/>
                  </a:lnTo>
                  <a:lnTo>
                    <a:pt x="905" y="2071"/>
                  </a:lnTo>
                  <a:lnTo>
                    <a:pt x="899" y="2080"/>
                  </a:lnTo>
                  <a:lnTo>
                    <a:pt x="893" y="2089"/>
                  </a:lnTo>
                  <a:lnTo>
                    <a:pt x="891" y="2094"/>
                  </a:lnTo>
                  <a:lnTo>
                    <a:pt x="890" y="2099"/>
                  </a:lnTo>
                  <a:lnTo>
                    <a:pt x="888" y="2105"/>
                  </a:lnTo>
                  <a:lnTo>
                    <a:pt x="888" y="2113"/>
                  </a:lnTo>
                  <a:lnTo>
                    <a:pt x="898" y="2113"/>
                  </a:lnTo>
                  <a:lnTo>
                    <a:pt x="907" y="2114"/>
                  </a:lnTo>
                  <a:lnTo>
                    <a:pt x="918" y="2115"/>
                  </a:lnTo>
                  <a:lnTo>
                    <a:pt x="928" y="2116"/>
                  </a:lnTo>
                  <a:lnTo>
                    <a:pt x="927" y="2143"/>
                  </a:lnTo>
                  <a:lnTo>
                    <a:pt x="925" y="2170"/>
                  </a:lnTo>
                  <a:lnTo>
                    <a:pt x="923" y="2197"/>
                  </a:lnTo>
                  <a:lnTo>
                    <a:pt x="921" y="2225"/>
                  </a:lnTo>
                  <a:lnTo>
                    <a:pt x="882" y="2221"/>
                  </a:lnTo>
                  <a:lnTo>
                    <a:pt x="846" y="2217"/>
                  </a:lnTo>
                  <a:lnTo>
                    <a:pt x="812" y="2213"/>
                  </a:lnTo>
                  <a:lnTo>
                    <a:pt x="779" y="2210"/>
                  </a:lnTo>
                  <a:lnTo>
                    <a:pt x="748" y="2206"/>
                  </a:lnTo>
                  <a:lnTo>
                    <a:pt x="719" y="2204"/>
                  </a:lnTo>
                  <a:lnTo>
                    <a:pt x="689" y="2201"/>
                  </a:lnTo>
                  <a:lnTo>
                    <a:pt x="661" y="2200"/>
                  </a:lnTo>
                  <a:lnTo>
                    <a:pt x="661" y="2196"/>
                  </a:lnTo>
                  <a:lnTo>
                    <a:pt x="661" y="2193"/>
                  </a:lnTo>
                  <a:lnTo>
                    <a:pt x="648" y="2193"/>
                  </a:lnTo>
                  <a:lnTo>
                    <a:pt x="636" y="2193"/>
                  </a:lnTo>
                  <a:lnTo>
                    <a:pt x="622" y="2193"/>
                  </a:lnTo>
                  <a:lnTo>
                    <a:pt x="610" y="2193"/>
                  </a:lnTo>
                  <a:lnTo>
                    <a:pt x="610" y="2187"/>
                  </a:lnTo>
                  <a:lnTo>
                    <a:pt x="610" y="2184"/>
                  </a:lnTo>
                  <a:lnTo>
                    <a:pt x="583" y="2179"/>
                  </a:lnTo>
                  <a:lnTo>
                    <a:pt x="560" y="2176"/>
                  </a:lnTo>
                  <a:lnTo>
                    <a:pt x="540" y="2173"/>
                  </a:lnTo>
                  <a:lnTo>
                    <a:pt x="519" y="2170"/>
                  </a:lnTo>
                  <a:lnTo>
                    <a:pt x="495" y="2167"/>
                  </a:lnTo>
                  <a:lnTo>
                    <a:pt x="464" y="2164"/>
                  </a:lnTo>
                  <a:lnTo>
                    <a:pt x="425" y="2158"/>
                  </a:lnTo>
                  <a:lnTo>
                    <a:pt x="374" y="2153"/>
                  </a:lnTo>
                  <a:lnTo>
                    <a:pt x="373" y="2141"/>
                  </a:lnTo>
                  <a:lnTo>
                    <a:pt x="372" y="2129"/>
                  </a:lnTo>
                  <a:lnTo>
                    <a:pt x="371" y="2118"/>
                  </a:lnTo>
                  <a:lnTo>
                    <a:pt x="370" y="2108"/>
                  </a:lnTo>
                  <a:lnTo>
                    <a:pt x="374" y="2108"/>
                  </a:lnTo>
                  <a:lnTo>
                    <a:pt x="378" y="2108"/>
                  </a:lnTo>
                  <a:lnTo>
                    <a:pt x="383" y="2067"/>
                  </a:lnTo>
                  <a:lnTo>
                    <a:pt x="387" y="2032"/>
                  </a:lnTo>
                  <a:lnTo>
                    <a:pt x="391" y="2000"/>
                  </a:lnTo>
                  <a:lnTo>
                    <a:pt x="394" y="1969"/>
                  </a:lnTo>
                  <a:lnTo>
                    <a:pt x="398" y="1938"/>
                  </a:lnTo>
                  <a:lnTo>
                    <a:pt x="401" y="1908"/>
                  </a:lnTo>
                  <a:lnTo>
                    <a:pt x="404" y="1876"/>
                  </a:lnTo>
                  <a:lnTo>
                    <a:pt x="406" y="1841"/>
                  </a:lnTo>
                  <a:lnTo>
                    <a:pt x="411" y="1841"/>
                  </a:lnTo>
                  <a:lnTo>
                    <a:pt x="415" y="1841"/>
                  </a:lnTo>
                  <a:lnTo>
                    <a:pt x="415" y="1825"/>
                  </a:lnTo>
                  <a:lnTo>
                    <a:pt x="415" y="1811"/>
                  </a:lnTo>
                  <a:lnTo>
                    <a:pt x="415" y="1795"/>
                  </a:lnTo>
                  <a:lnTo>
                    <a:pt x="415" y="1781"/>
                  </a:lnTo>
                  <a:lnTo>
                    <a:pt x="419" y="1781"/>
                  </a:lnTo>
                  <a:lnTo>
                    <a:pt x="423" y="1781"/>
                  </a:lnTo>
                  <a:lnTo>
                    <a:pt x="424" y="1754"/>
                  </a:lnTo>
                  <a:lnTo>
                    <a:pt x="426" y="1738"/>
                  </a:lnTo>
                  <a:lnTo>
                    <a:pt x="427" y="1726"/>
                  </a:lnTo>
                  <a:lnTo>
                    <a:pt x="430" y="1713"/>
                  </a:lnTo>
                  <a:lnTo>
                    <a:pt x="434" y="1713"/>
                  </a:lnTo>
                  <a:lnTo>
                    <a:pt x="439" y="1713"/>
                  </a:lnTo>
                  <a:lnTo>
                    <a:pt x="439" y="1687"/>
                  </a:lnTo>
                  <a:lnTo>
                    <a:pt x="439" y="1661"/>
                  </a:lnTo>
                  <a:lnTo>
                    <a:pt x="440" y="1636"/>
                  </a:lnTo>
                  <a:lnTo>
                    <a:pt x="440" y="1611"/>
                  </a:lnTo>
                  <a:lnTo>
                    <a:pt x="442" y="1608"/>
                  </a:lnTo>
                  <a:lnTo>
                    <a:pt x="443" y="1605"/>
                  </a:lnTo>
                  <a:lnTo>
                    <a:pt x="444" y="1601"/>
                  </a:lnTo>
                  <a:lnTo>
                    <a:pt x="445" y="1597"/>
                  </a:lnTo>
                  <a:lnTo>
                    <a:pt x="446" y="1588"/>
                  </a:lnTo>
                  <a:lnTo>
                    <a:pt x="445" y="1577"/>
                  </a:lnTo>
                  <a:lnTo>
                    <a:pt x="443" y="1556"/>
                  </a:lnTo>
                  <a:lnTo>
                    <a:pt x="439" y="1539"/>
                  </a:lnTo>
                  <a:lnTo>
                    <a:pt x="431" y="1537"/>
                  </a:lnTo>
                  <a:lnTo>
                    <a:pt x="425" y="1535"/>
                  </a:lnTo>
                  <a:lnTo>
                    <a:pt x="424" y="1528"/>
                  </a:lnTo>
                  <a:lnTo>
                    <a:pt x="423" y="1521"/>
                  </a:lnTo>
                  <a:lnTo>
                    <a:pt x="408" y="1523"/>
                  </a:lnTo>
                  <a:lnTo>
                    <a:pt x="394" y="1524"/>
                  </a:lnTo>
                  <a:lnTo>
                    <a:pt x="380" y="1526"/>
                  </a:lnTo>
                  <a:lnTo>
                    <a:pt x="366" y="1527"/>
                  </a:lnTo>
                  <a:lnTo>
                    <a:pt x="365" y="1502"/>
                  </a:lnTo>
                  <a:lnTo>
                    <a:pt x="364" y="1477"/>
                  </a:lnTo>
                  <a:lnTo>
                    <a:pt x="364" y="1452"/>
                  </a:lnTo>
                  <a:lnTo>
                    <a:pt x="363" y="1426"/>
                  </a:lnTo>
                  <a:lnTo>
                    <a:pt x="341" y="1425"/>
                  </a:lnTo>
                  <a:lnTo>
                    <a:pt x="318" y="1423"/>
                  </a:lnTo>
                  <a:lnTo>
                    <a:pt x="296" y="1421"/>
                  </a:lnTo>
                  <a:lnTo>
                    <a:pt x="275" y="1419"/>
                  </a:lnTo>
                  <a:lnTo>
                    <a:pt x="275" y="1415"/>
                  </a:lnTo>
                  <a:lnTo>
                    <a:pt x="275" y="1410"/>
                  </a:lnTo>
                  <a:lnTo>
                    <a:pt x="266" y="1408"/>
                  </a:lnTo>
                  <a:lnTo>
                    <a:pt x="257" y="1406"/>
                  </a:lnTo>
                  <a:lnTo>
                    <a:pt x="248" y="1404"/>
                  </a:lnTo>
                  <a:lnTo>
                    <a:pt x="239" y="1402"/>
                  </a:lnTo>
                  <a:lnTo>
                    <a:pt x="239" y="1406"/>
                  </a:lnTo>
                  <a:lnTo>
                    <a:pt x="239" y="1410"/>
                  </a:lnTo>
                  <a:lnTo>
                    <a:pt x="231" y="1410"/>
                  </a:lnTo>
                  <a:lnTo>
                    <a:pt x="224" y="1410"/>
                  </a:lnTo>
                  <a:lnTo>
                    <a:pt x="226" y="1404"/>
                  </a:lnTo>
                  <a:lnTo>
                    <a:pt x="228" y="1400"/>
                  </a:lnTo>
                  <a:lnTo>
                    <a:pt x="232" y="1395"/>
                  </a:lnTo>
                  <a:lnTo>
                    <a:pt x="239" y="1388"/>
                  </a:lnTo>
                  <a:lnTo>
                    <a:pt x="238" y="1370"/>
                  </a:lnTo>
                  <a:lnTo>
                    <a:pt x="236" y="1352"/>
                  </a:lnTo>
                  <a:lnTo>
                    <a:pt x="234" y="1345"/>
                  </a:lnTo>
                  <a:lnTo>
                    <a:pt x="231" y="1338"/>
                  </a:lnTo>
                  <a:lnTo>
                    <a:pt x="228" y="1335"/>
                  </a:lnTo>
                  <a:lnTo>
                    <a:pt x="226" y="1332"/>
                  </a:lnTo>
                  <a:lnTo>
                    <a:pt x="223" y="1330"/>
                  </a:lnTo>
                  <a:lnTo>
                    <a:pt x="219" y="1328"/>
                  </a:lnTo>
                  <a:lnTo>
                    <a:pt x="219" y="1315"/>
                  </a:lnTo>
                  <a:lnTo>
                    <a:pt x="219" y="1305"/>
                  </a:lnTo>
                  <a:lnTo>
                    <a:pt x="229" y="1297"/>
                  </a:lnTo>
                  <a:lnTo>
                    <a:pt x="240" y="1291"/>
                  </a:lnTo>
                  <a:lnTo>
                    <a:pt x="239" y="1280"/>
                  </a:lnTo>
                  <a:lnTo>
                    <a:pt x="238" y="1268"/>
                  </a:lnTo>
                  <a:lnTo>
                    <a:pt x="236" y="1258"/>
                  </a:lnTo>
                  <a:lnTo>
                    <a:pt x="233" y="1247"/>
                  </a:lnTo>
                  <a:lnTo>
                    <a:pt x="228" y="1226"/>
                  </a:lnTo>
                  <a:lnTo>
                    <a:pt x="224" y="1204"/>
                  </a:lnTo>
                  <a:lnTo>
                    <a:pt x="219" y="1204"/>
                  </a:lnTo>
                  <a:lnTo>
                    <a:pt x="216" y="1204"/>
                  </a:lnTo>
                  <a:lnTo>
                    <a:pt x="212" y="1194"/>
                  </a:lnTo>
                  <a:lnTo>
                    <a:pt x="209" y="1184"/>
                  </a:lnTo>
                  <a:lnTo>
                    <a:pt x="205" y="1175"/>
                  </a:lnTo>
                  <a:lnTo>
                    <a:pt x="200" y="1167"/>
                  </a:lnTo>
                  <a:lnTo>
                    <a:pt x="189" y="1151"/>
                  </a:lnTo>
                  <a:lnTo>
                    <a:pt x="176" y="1136"/>
                  </a:lnTo>
                  <a:lnTo>
                    <a:pt x="164" y="1121"/>
                  </a:lnTo>
                  <a:lnTo>
                    <a:pt x="152" y="1106"/>
                  </a:lnTo>
                  <a:lnTo>
                    <a:pt x="148" y="1097"/>
                  </a:lnTo>
                  <a:lnTo>
                    <a:pt x="144" y="1088"/>
                  </a:lnTo>
                  <a:lnTo>
                    <a:pt x="142" y="1079"/>
                  </a:lnTo>
                  <a:lnTo>
                    <a:pt x="140" y="1068"/>
                  </a:lnTo>
                  <a:lnTo>
                    <a:pt x="136" y="1068"/>
                  </a:lnTo>
                  <a:lnTo>
                    <a:pt x="132" y="1068"/>
                  </a:lnTo>
                  <a:lnTo>
                    <a:pt x="136" y="1055"/>
                  </a:lnTo>
                  <a:lnTo>
                    <a:pt x="140" y="1042"/>
                  </a:lnTo>
                  <a:lnTo>
                    <a:pt x="144" y="1029"/>
                  </a:lnTo>
                  <a:lnTo>
                    <a:pt x="148" y="1016"/>
                  </a:lnTo>
                  <a:lnTo>
                    <a:pt x="144" y="1016"/>
                  </a:lnTo>
                  <a:lnTo>
                    <a:pt x="140" y="1016"/>
                  </a:lnTo>
                  <a:lnTo>
                    <a:pt x="140" y="1012"/>
                  </a:lnTo>
                  <a:lnTo>
                    <a:pt x="140" y="1008"/>
                  </a:lnTo>
                  <a:lnTo>
                    <a:pt x="125" y="1002"/>
                  </a:lnTo>
                  <a:lnTo>
                    <a:pt x="113" y="997"/>
                  </a:lnTo>
                  <a:lnTo>
                    <a:pt x="113" y="988"/>
                  </a:lnTo>
                  <a:lnTo>
                    <a:pt x="113" y="981"/>
                  </a:lnTo>
                  <a:lnTo>
                    <a:pt x="108" y="981"/>
                  </a:lnTo>
                  <a:lnTo>
                    <a:pt x="104" y="981"/>
                  </a:lnTo>
                  <a:lnTo>
                    <a:pt x="104" y="973"/>
                  </a:lnTo>
                  <a:lnTo>
                    <a:pt x="104" y="966"/>
                  </a:lnTo>
                  <a:lnTo>
                    <a:pt x="99" y="966"/>
                  </a:lnTo>
                  <a:lnTo>
                    <a:pt x="95" y="966"/>
                  </a:lnTo>
                  <a:lnTo>
                    <a:pt x="93" y="956"/>
                  </a:lnTo>
                  <a:lnTo>
                    <a:pt x="91" y="948"/>
                  </a:lnTo>
                  <a:lnTo>
                    <a:pt x="90" y="935"/>
                  </a:lnTo>
                  <a:lnTo>
                    <a:pt x="89" y="913"/>
                  </a:lnTo>
                  <a:lnTo>
                    <a:pt x="84" y="912"/>
                  </a:lnTo>
                  <a:lnTo>
                    <a:pt x="81" y="911"/>
                  </a:lnTo>
                  <a:lnTo>
                    <a:pt x="78" y="909"/>
                  </a:lnTo>
                  <a:lnTo>
                    <a:pt x="76" y="907"/>
                  </a:lnTo>
                  <a:lnTo>
                    <a:pt x="73" y="902"/>
                  </a:lnTo>
                  <a:lnTo>
                    <a:pt x="69" y="896"/>
                  </a:lnTo>
                  <a:lnTo>
                    <a:pt x="54" y="891"/>
                  </a:lnTo>
                  <a:lnTo>
                    <a:pt x="43" y="885"/>
                  </a:lnTo>
                  <a:lnTo>
                    <a:pt x="33" y="878"/>
                  </a:lnTo>
                  <a:lnTo>
                    <a:pt x="23" y="873"/>
                  </a:lnTo>
                  <a:lnTo>
                    <a:pt x="22" y="867"/>
                  </a:lnTo>
                  <a:lnTo>
                    <a:pt x="21" y="861"/>
                  </a:lnTo>
                  <a:lnTo>
                    <a:pt x="18" y="857"/>
                  </a:lnTo>
                  <a:lnTo>
                    <a:pt x="13" y="853"/>
                  </a:lnTo>
                  <a:lnTo>
                    <a:pt x="10" y="850"/>
                  </a:lnTo>
                  <a:lnTo>
                    <a:pt x="6" y="846"/>
                  </a:lnTo>
                  <a:lnTo>
                    <a:pt x="3" y="842"/>
                  </a:lnTo>
                  <a:lnTo>
                    <a:pt x="0" y="837"/>
                  </a:lnTo>
                  <a:lnTo>
                    <a:pt x="11" y="833"/>
                  </a:lnTo>
                  <a:lnTo>
                    <a:pt x="21" y="829"/>
                  </a:lnTo>
                  <a:lnTo>
                    <a:pt x="28" y="823"/>
                  </a:lnTo>
                  <a:lnTo>
                    <a:pt x="33" y="819"/>
                  </a:lnTo>
                  <a:lnTo>
                    <a:pt x="37" y="813"/>
                  </a:lnTo>
                  <a:lnTo>
                    <a:pt x="40" y="806"/>
                  </a:lnTo>
                  <a:lnTo>
                    <a:pt x="42" y="796"/>
                  </a:lnTo>
                  <a:lnTo>
                    <a:pt x="45" y="786"/>
                  </a:lnTo>
                  <a:lnTo>
                    <a:pt x="52" y="786"/>
                  </a:lnTo>
                  <a:lnTo>
                    <a:pt x="60" y="786"/>
                  </a:lnTo>
                  <a:lnTo>
                    <a:pt x="60" y="781"/>
                  </a:lnTo>
                  <a:lnTo>
                    <a:pt x="60" y="778"/>
                  </a:lnTo>
                  <a:lnTo>
                    <a:pt x="63" y="778"/>
                  </a:lnTo>
                  <a:lnTo>
                    <a:pt x="68" y="778"/>
                  </a:lnTo>
                  <a:lnTo>
                    <a:pt x="68" y="773"/>
                  </a:lnTo>
                  <a:lnTo>
                    <a:pt x="68" y="769"/>
                  </a:lnTo>
                  <a:lnTo>
                    <a:pt x="83" y="760"/>
                  </a:lnTo>
                  <a:lnTo>
                    <a:pt x="97" y="752"/>
                  </a:lnTo>
                  <a:lnTo>
                    <a:pt x="112" y="742"/>
                  </a:lnTo>
                  <a:lnTo>
                    <a:pt x="126" y="734"/>
                  </a:lnTo>
                  <a:lnTo>
                    <a:pt x="126" y="728"/>
                  </a:lnTo>
                  <a:lnTo>
                    <a:pt x="126" y="721"/>
                  </a:lnTo>
                  <a:lnTo>
                    <a:pt x="140" y="720"/>
                  </a:lnTo>
                  <a:lnTo>
                    <a:pt x="152" y="719"/>
                  </a:lnTo>
                  <a:lnTo>
                    <a:pt x="166" y="718"/>
                  </a:lnTo>
                  <a:lnTo>
                    <a:pt x="179" y="718"/>
                  </a:lnTo>
                  <a:lnTo>
                    <a:pt x="180" y="700"/>
                  </a:lnTo>
                  <a:lnTo>
                    <a:pt x="185" y="682"/>
                  </a:lnTo>
                  <a:lnTo>
                    <a:pt x="188" y="665"/>
                  </a:lnTo>
                  <a:lnTo>
                    <a:pt x="192" y="646"/>
                  </a:lnTo>
                  <a:lnTo>
                    <a:pt x="197" y="646"/>
                  </a:lnTo>
                  <a:lnTo>
                    <a:pt x="203" y="646"/>
                  </a:lnTo>
                  <a:lnTo>
                    <a:pt x="203" y="652"/>
                  </a:lnTo>
                  <a:lnTo>
                    <a:pt x="203" y="658"/>
                  </a:lnTo>
                  <a:lnTo>
                    <a:pt x="212" y="655"/>
                  </a:lnTo>
                  <a:lnTo>
                    <a:pt x="221" y="653"/>
                  </a:lnTo>
                  <a:lnTo>
                    <a:pt x="230" y="651"/>
                  </a:lnTo>
                  <a:lnTo>
                    <a:pt x="239" y="650"/>
                  </a:lnTo>
                  <a:lnTo>
                    <a:pt x="238" y="633"/>
                  </a:lnTo>
                  <a:lnTo>
                    <a:pt x="237" y="616"/>
                  </a:lnTo>
                  <a:lnTo>
                    <a:pt x="237" y="599"/>
                  </a:lnTo>
                  <a:lnTo>
                    <a:pt x="236" y="583"/>
                  </a:lnTo>
                  <a:lnTo>
                    <a:pt x="242" y="579"/>
                  </a:lnTo>
                  <a:lnTo>
                    <a:pt x="246" y="575"/>
                  </a:lnTo>
                  <a:lnTo>
                    <a:pt x="250" y="573"/>
                  </a:lnTo>
                  <a:lnTo>
                    <a:pt x="254" y="572"/>
                  </a:lnTo>
                  <a:lnTo>
                    <a:pt x="263" y="570"/>
                  </a:lnTo>
                  <a:lnTo>
                    <a:pt x="275" y="569"/>
                  </a:lnTo>
                  <a:lnTo>
                    <a:pt x="275" y="566"/>
                  </a:lnTo>
                  <a:lnTo>
                    <a:pt x="275" y="563"/>
                  </a:lnTo>
                  <a:lnTo>
                    <a:pt x="279" y="563"/>
                  </a:lnTo>
                  <a:lnTo>
                    <a:pt x="283" y="563"/>
                  </a:lnTo>
                  <a:lnTo>
                    <a:pt x="283" y="554"/>
                  </a:lnTo>
                  <a:lnTo>
                    <a:pt x="283" y="545"/>
                  </a:lnTo>
                  <a:lnTo>
                    <a:pt x="291" y="542"/>
                  </a:lnTo>
                  <a:lnTo>
                    <a:pt x="300" y="539"/>
                  </a:lnTo>
                  <a:lnTo>
                    <a:pt x="300" y="528"/>
                  </a:lnTo>
                  <a:lnTo>
                    <a:pt x="300" y="517"/>
                  </a:lnTo>
                  <a:lnTo>
                    <a:pt x="295" y="515"/>
                  </a:lnTo>
                  <a:lnTo>
                    <a:pt x="291" y="514"/>
                  </a:lnTo>
                  <a:lnTo>
                    <a:pt x="290" y="508"/>
                  </a:lnTo>
                  <a:lnTo>
                    <a:pt x="288" y="502"/>
                  </a:lnTo>
                  <a:lnTo>
                    <a:pt x="279" y="502"/>
                  </a:lnTo>
                  <a:lnTo>
                    <a:pt x="271" y="502"/>
                  </a:lnTo>
                  <a:lnTo>
                    <a:pt x="262" y="502"/>
                  </a:lnTo>
                  <a:lnTo>
                    <a:pt x="255" y="503"/>
                  </a:lnTo>
                  <a:lnTo>
                    <a:pt x="250" y="495"/>
                  </a:lnTo>
                  <a:lnTo>
                    <a:pt x="247" y="488"/>
                  </a:lnTo>
                  <a:lnTo>
                    <a:pt x="246" y="483"/>
                  </a:lnTo>
                  <a:lnTo>
                    <a:pt x="244" y="474"/>
                  </a:lnTo>
                  <a:lnTo>
                    <a:pt x="257" y="473"/>
                  </a:lnTo>
                  <a:lnTo>
                    <a:pt x="271" y="471"/>
                  </a:lnTo>
                  <a:lnTo>
                    <a:pt x="285" y="469"/>
                  </a:lnTo>
                  <a:lnTo>
                    <a:pt x="299" y="467"/>
                  </a:lnTo>
                  <a:lnTo>
                    <a:pt x="299" y="471"/>
                  </a:lnTo>
                  <a:lnTo>
                    <a:pt x="299" y="474"/>
                  </a:lnTo>
                  <a:lnTo>
                    <a:pt x="309" y="474"/>
                  </a:lnTo>
                  <a:lnTo>
                    <a:pt x="319" y="474"/>
                  </a:lnTo>
                  <a:lnTo>
                    <a:pt x="319" y="466"/>
                  </a:lnTo>
                  <a:lnTo>
                    <a:pt x="319" y="458"/>
                  </a:lnTo>
                  <a:lnTo>
                    <a:pt x="322" y="458"/>
                  </a:lnTo>
                  <a:lnTo>
                    <a:pt x="328" y="458"/>
                  </a:lnTo>
                  <a:lnTo>
                    <a:pt x="328" y="448"/>
                  </a:lnTo>
                  <a:lnTo>
                    <a:pt x="328" y="439"/>
                  </a:lnTo>
                  <a:lnTo>
                    <a:pt x="322" y="439"/>
                  </a:lnTo>
                  <a:lnTo>
                    <a:pt x="319" y="439"/>
                  </a:lnTo>
                  <a:lnTo>
                    <a:pt x="319" y="430"/>
                  </a:lnTo>
                  <a:lnTo>
                    <a:pt x="319" y="423"/>
                  </a:lnTo>
                  <a:lnTo>
                    <a:pt x="326" y="420"/>
                  </a:lnTo>
                  <a:lnTo>
                    <a:pt x="331" y="417"/>
                  </a:lnTo>
                  <a:lnTo>
                    <a:pt x="336" y="414"/>
                  </a:lnTo>
                  <a:lnTo>
                    <a:pt x="339" y="410"/>
                  </a:lnTo>
                  <a:lnTo>
                    <a:pt x="341" y="404"/>
                  </a:lnTo>
                  <a:lnTo>
                    <a:pt x="343" y="400"/>
                  </a:lnTo>
                  <a:lnTo>
                    <a:pt x="344" y="395"/>
                  </a:lnTo>
                  <a:lnTo>
                    <a:pt x="344" y="390"/>
                  </a:lnTo>
                  <a:lnTo>
                    <a:pt x="344" y="379"/>
                  </a:lnTo>
                  <a:lnTo>
                    <a:pt x="342" y="368"/>
                  </a:lnTo>
                  <a:lnTo>
                    <a:pt x="339" y="357"/>
                  </a:lnTo>
                  <a:lnTo>
                    <a:pt x="336" y="346"/>
                  </a:lnTo>
                  <a:lnTo>
                    <a:pt x="327" y="344"/>
                  </a:lnTo>
                  <a:lnTo>
                    <a:pt x="319" y="343"/>
                  </a:lnTo>
                  <a:lnTo>
                    <a:pt x="319" y="336"/>
                  </a:lnTo>
                  <a:lnTo>
                    <a:pt x="319" y="331"/>
                  </a:lnTo>
                  <a:lnTo>
                    <a:pt x="327" y="324"/>
                  </a:lnTo>
                  <a:lnTo>
                    <a:pt x="333" y="318"/>
                  </a:lnTo>
                  <a:lnTo>
                    <a:pt x="337" y="312"/>
                  </a:lnTo>
                  <a:lnTo>
                    <a:pt x="339" y="306"/>
                  </a:lnTo>
                  <a:lnTo>
                    <a:pt x="342" y="291"/>
                  </a:lnTo>
                  <a:lnTo>
                    <a:pt x="343" y="271"/>
                  </a:lnTo>
                  <a:lnTo>
                    <a:pt x="356" y="270"/>
                  </a:lnTo>
                  <a:lnTo>
                    <a:pt x="368" y="267"/>
                  </a:lnTo>
                  <a:lnTo>
                    <a:pt x="382" y="265"/>
                  </a:lnTo>
                  <a:lnTo>
                    <a:pt x="394" y="264"/>
                  </a:lnTo>
                  <a:lnTo>
                    <a:pt x="391" y="249"/>
                  </a:lnTo>
                  <a:lnTo>
                    <a:pt x="387" y="234"/>
                  </a:lnTo>
                  <a:lnTo>
                    <a:pt x="383" y="232"/>
                  </a:lnTo>
                  <a:lnTo>
                    <a:pt x="378" y="231"/>
                  </a:lnTo>
                  <a:lnTo>
                    <a:pt x="379" y="224"/>
                  </a:lnTo>
                  <a:lnTo>
                    <a:pt x="380" y="218"/>
                  </a:lnTo>
                  <a:lnTo>
                    <a:pt x="383" y="215"/>
                  </a:lnTo>
                  <a:lnTo>
                    <a:pt x="386" y="211"/>
                  </a:lnTo>
                  <a:lnTo>
                    <a:pt x="394" y="209"/>
                  </a:lnTo>
                  <a:lnTo>
                    <a:pt x="406" y="207"/>
                  </a:lnTo>
                  <a:lnTo>
                    <a:pt x="408" y="201"/>
                  </a:lnTo>
                  <a:lnTo>
                    <a:pt x="410" y="195"/>
                  </a:lnTo>
                  <a:lnTo>
                    <a:pt x="416" y="193"/>
                  </a:lnTo>
                  <a:lnTo>
                    <a:pt x="423" y="192"/>
                  </a:lnTo>
                  <a:lnTo>
                    <a:pt x="423" y="188"/>
                  </a:lnTo>
                  <a:lnTo>
                    <a:pt x="423" y="183"/>
                  </a:lnTo>
                  <a:lnTo>
                    <a:pt x="426" y="183"/>
                  </a:lnTo>
                  <a:lnTo>
                    <a:pt x="430" y="183"/>
                  </a:lnTo>
                  <a:lnTo>
                    <a:pt x="432" y="169"/>
                  </a:lnTo>
                  <a:lnTo>
                    <a:pt x="434" y="153"/>
                  </a:lnTo>
                  <a:lnTo>
                    <a:pt x="436" y="139"/>
                  </a:lnTo>
                  <a:lnTo>
                    <a:pt x="439" y="124"/>
                  </a:lnTo>
                  <a:lnTo>
                    <a:pt x="448" y="121"/>
                  </a:lnTo>
                  <a:lnTo>
                    <a:pt x="456" y="119"/>
                  </a:lnTo>
                  <a:lnTo>
                    <a:pt x="466" y="117"/>
                  </a:lnTo>
                  <a:lnTo>
                    <a:pt x="475" y="116"/>
                  </a:lnTo>
                  <a:lnTo>
                    <a:pt x="475" y="109"/>
                  </a:lnTo>
                  <a:lnTo>
                    <a:pt x="477" y="103"/>
                  </a:lnTo>
                  <a:lnTo>
                    <a:pt x="483" y="100"/>
                  </a:lnTo>
                  <a:lnTo>
                    <a:pt x="490" y="100"/>
                  </a:lnTo>
                  <a:lnTo>
                    <a:pt x="490" y="90"/>
                  </a:lnTo>
                  <a:lnTo>
                    <a:pt x="490" y="80"/>
                  </a:lnTo>
                  <a:lnTo>
                    <a:pt x="494" y="80"/>
                  </a:lnTo>
                  <a:lnTo>
                    <a:pt x="499" y="80"/>
                  </a:lnTo>
                  <a:lnTo>
                    <a:pt x="499" y="71"/>
                  </a:lnTo>
                  <a:lnTo>
                    <a:pt x="499" y="64"/>
                  </a:lnTo>
                  <a:lnTo>
                    <a:pt x="502" y="64"/>
                  </a:lnTo>
                  <a:lnTo>
                    <a:pt x="507" y="64"/>
                  </a:lnTo>
                  <a:lnTo>
                    <a:pt x="503" y="51"/>
                  </a:lnTo>
                  <a:lnTo>
                    <a:pt x="500" y="37"/>
                  </a:lnTo>
                  <a:lnTo>
                    <a:pt x="508" y="28"/>
                  </a:lnTo>
                  <a:lnTo>
                    <a:pt x="513" y="20"/>
                  </a:lnTo>
                  <a:lnTo>
                    <a:pt x="517" y="11"/>
                  </a:lnTo>
                  <a:lnTo>
                    <a:pt x="520" y="0"/>
                  </a:lnTo>
                  <a:lnTo>
                    <a:pt x="527" y="0"/>
                  </a:lnTo>
                  <a:lnTo>
                    <a:pt x="532" y="1"/>
                  </a:lnTo>
                  <a:lnTo>
                    <a:pt x="536" y="3"/>
                  </a:lnTo>
                  <a:lnTo>
                    <a:pt x="540" y="5"/>
                  </a:lnTo>
                  <a:lnTo>
                    <a:pt x="548" y="9"/>
                  </a:lnTo>
                  <a:lnTo>
                    <a:pt x="558" y="13"/>
                  </a:lnTo>
                  <a:lnTo>
                    <a:pt x="558" y="16"/>
                  </a:lnTo>
                  <a:lnTo>
                    <a:pt x="558" y="21"/>
                  </a:lnTo>
                  <a:lnTo>
                    <a:pt x="565" y="21"/>
                  </a:lnTo>
                  <a:lnTo>
                    <a:pt x="573" y="21"/>
                  </a:lnTo>
                  <a:lnTo>
                    <a:pt x="573" y="24"/>
                  </a:lnTo>
                  <a:lnTo>
                    <a:pt x="573" y="29"/>
                  </a:lnTo>
                  <a:lnTo>
                    <a:pt x="592" y="31"/>
                  </a:lnTo>
                  <a:lnTo>
                    <a:pt x="610" y="36"/>
                  </a:lnTo>
                  <a:lnTo>
                    <a:pt x="627" y="42"/>
                  </a:lnTo>
                  <a:lnTo>
                    <a:pt x="645" y="49"/>
                  </a:lnTo>
                  <a:lnTo>
                    <a:pt x="645" y="53"/>
                  </a:lnTo>
                  <a:lnTo>
                    <a:pt x="645" y="56"/>
                  </a:lnTo>
                  <a:lnTo>
                    <a:pt x="658" y="57"/>
                  </a:lnTo>
                  <a:lnTo>
                    <a:pt x="671" y="58"/>
                  </a:lnTo>
                  <a:lnTo>
                    <a:pt x="684" y="59"/>
                  </a:lnTo>
                  <a:lnTo>
                    <a:pt x="698" y="60"/>
                  </a:lnTo>
                  <a:lnTo>
                    <a:pt x="701" y="68"/>
                  </a:lnTo>
                  <a:lnTo>
                    <a:pt x="703" y="77"/>
                  </a:lnTo>
                  <a:lnTo>
                    <a:pt x="706" y="85"/>
                  </a:lnTo>
                  <a:lnTo>
                    <a:pt x="708" y="94"/>
                  </a:lnTo>
                  <a:lnTo>
                    <a:pt x="716" y="98"/>
                  </a:lnTo>
                  <a:lnTo>
                    <a:pt x="723" y="105"/>
                  </a:lnTo>
                  <a:lnTo>
                    <a:pt x="729" y="111"/>
                  </a:lnTo>
                  <a:lnTo>
                    <a:pt x="735" y="117"/>
                  </a:lnTo>
                  <a:lnTo>
                    <a:pt x="741" y="123"/>
                  </a:lnTo>
                  <a:lnTo>
                    <a:pt x="748" y="129"/>
                  </a:lnTo>
                  <a:lnTo>
                    <a:pt x="756" y="135"/>
                  </a:lnTo>
                  <a:lnTo>
                    <a:pt x="764" y="140"/>
                  </a:lnTo>
                  <a:lnTo>
                    <a:pt x="764" y="148"/>
                  </a:lnTo>
                  <a:lnTo>
                    <a:pt x="764" y="157"/>
                  </a:lnTo>
                  <a:lnTo>
                    <a:pt x="764" y="167"/>
                  </a:lnTo>
                  <a:lnTo>
                    <a:pt x="764" y="175"/>
                  </a:lnTo>
                  <a:lnTo>
                    <a:pt x="768" y="175"/>
                  </a:lnTo>
                  <a:lnTo>
                    <a:pt x="773" y="175"/>
                  </a:lnTo>
                  <a:lnTo>
                    <a:pt x="775" y="190"/>
                  </a:lnTo>
                  <a:lnTo>
                    <a:pt x="777" y="203"/>
                  </a:lnTo>
                  <a:lnTo>
                    <a:pt x="779" y="218"/>
                  </a:lnTo>
                  <a:lnTo>
                    <a:pt x="782" y="231"/>
                  </a:lnTo>
                  <a:lnTo>
                    <a:pt x="770" y="231"/>
                  </a:lnTo>
                  <a:lnTo>
                    <a:pt x="759" y="231"/>
                  </a:lnTo>
                  <a:lnTo>
                    <a:pt x="748" y="231"/>
                  </a:lnTo>
                  <a:lnTo>
                    <a:pt x="737" y="231"/>
                  </a:lnTo>
                  <a:lnTo>
                    <a:pt x="737" y="240"/>
                  </a:lnTo>
                  <a:lnTo>
                    <a:pt x="737" y="250"/>
                  </a:lnTo>
                  <a:lnTo>
                    <a:pt x="737" y="258"/>
                  </a:lnTo>
                  <a:lnTo>
                    <a:pt x="737" y="267"/>
                  </a:lnTo>
                  <a:lnTo>
                    <a:pt x="733" y="267"/>
                  </a:lnTo>
                  <a:lnTo>
                    <a:pt x="729" y="267"/>
                  </a:lnTo>
                  <a:lnTo>
                    <a:pt x="729" y="272"/>
                  </a:lnTo>
                  <a:lnTo>
                    <a:pt x="729" y="276"/>
                  </a:lnTo>
                  <a:lnTo>
                    <a:pt x="722" y="280"/>
                  </a:lnTo>
                  <a:lnTo>
                    <a:pt x="714" y="283"/>
                  </a:lnTo>
                  <a:lnTo>
                    <a:pt x="717" y="284"/>
                  </a:lnTo>
                  <a:lnTo>
                    <a:pt x="720" y="286"/>
                  </a:lnTo>
                  <a:lnTo>
                    <a:pt x="721" y="288"/>
                  </a:lnTo>
                  <a:lnTo>
                    <a:pt x="722" y="291"/>
                  </a:lnTo>
                  <a:lnTo>
                    <a:pt x="722" y="296"/>
                  </a:lnTo>
                  <a:lnTo>
                    <a:pt x="722" y="304"/>
                  </a:lnTo>
                  <a:lnTo>
                    <a:pt x="725" y="304"/>
                  </a:lnTo>
                  <a:lnTo>
                    <a:pt x="729" y="304"/>
                  </a:lnTo>
                  <a:lnTo>
                    <a:pt x="733" y="316"/>
                  </a:lnTo>
                  <a:lnTo>
                    <a:pt x="738" y="328"/>
                  </a:lnTo>
                  <a:lnTo>
                    <a:pt x="743" y="338"/>
                  </a:lnTo>
                  <a:lnTo>
                    <a:pt x="750" y="348"/>
                  </a:lnTo>
                  <a:lnTo>
                    <a:pt x="756" y="358"/>
                  </a:lnTo>
                  <a:lnTo>
                    <a:pt x="763" y="367"/>
                  </a:lnTo>
                  <a:lnTo>
                    <a:pt x="772" y="377"/>
                  </a:lnTo>
                  <a:lnTo>
                    <a:pt x="782" y="387"/>
                  </a:lnTo>
                  <a:lnTo>
                    <a:pt x="773" y="388"/>
                  </a:lnTo>
                  <a:lnTo>
                    <a:pt x="765" y="389"/>
                  </a:lnTo>
                  <a:lnTo>
                    <a:pt x="758" y="390"/>
                  </a:lnTo>
                  <a:lnTo>
                    <a:pt x="751" y="391"/>
                  </a:lnTo>
                  <a:lnTo>
                    <a:pt x="750" y="394"/>
                  </a:lnTo>
                  <a:lnTo>
                    <a:pt x="749" y="398"/>
                  </a:lnTo>
                  <a:lnTo>
                    <a:pt x="749" y="402"/>
                  </a:lnTo>
                  <a:lnTo>
                    <a:pt x="750" y="407"/>
                  </a:lnTo>
                  <a:lnTo>
                    <a:pt x="752" y="418"/>
                  </a:lnTo>
                  <a:lnTo>
                    <a:pt x="755" y="430"/>
                  </a:lnTo>
                  <a:lnTo>
                    <a:pt x="762" y="454"/>
                  </a:lnTo>
                  <a:lnTo>
                    <a:pt x="768" y="472"/>
                  </a:lnTo>
                  <a:lnTo>
                    <a:pt x="773" y="476"/>
                  </a:lnTo>
                  <a:lnTo>
                    <a:pt x="779" y="480"/>
                  </a:lnTo>
                  <a:lnTo>
                    <a:pt x="785" y="483"/>
                  </a:lnTo>
                  <a:lnTo>
                    <a:pt x="791" y="485"/>
                  </a:lnTo>
                  <a:lnTo>
                    <a:pt x="806" y="488"/>
                  </a:lnTo>
                  <a:lnTo>
                    <a:pt x="820" y="489"/>
                  </a:lnTo>
                  <a:lnTo>
                    <a:pt x="836" y="489"/>
                  </a:lnTo>
                  <a:lnTo>
                    <a:pt x="850" y="487"/>
                  </a:lnTo>
                  <a:lnTo>
                    <a:pt x="865" y="485"/>
                  </a:lnTo>
                  <a:lnTo>
                    <a:pt x="877" y="482"/>
                  </a:lnTo>
                  <a:lnTo>
                    <a:pt x="877" y="488"/>
                  </a:lnTo>
                  <a:lnTo>
                    <a:pt x="877" y="495"/>
                  </a:lnTo>
                  <a:lnTo>
                    <a:pt x="880" y="495"/>
                  </a:lnTo>
                  <a:lnTo>
                    <a:pt x="884" y="495"/>
                  </a:lnTo>
                  <a:lnTo>
                    <a:pt x="885" y="504"/>
                  </a:lnTo>
                  <a:lnTo>
                    <a:pt x="885" y="512"/>
                  </a:lnTo>
                  <a:lnTo>
                    <a:pt x="887" y="522"/>
                  </a:lnTo>
                  <a:lnTo>
                    <a:pt x="888" y="532"/>
                  </a:lnTo>
                  <a:lnTo>
                    <a:pt x="892" y="537"/>
                  </a:lnTo>
                  <a:lnTo>
                    <a:pt x="895" y="543"/>
                  </a:lnTo>
                  <a:lnTo>
                    <a:pt x="897" y="550"/>
                  </a:lnTo>
                  <a:lnTo>
                    <a:pt x="898" y="557"/>
                  </a:lnTo>
                  <a:lnTo>
                    <a:pt x="900" y="571"/>
                  </a:lnTo>
                  <a:lnTo>
                    <a:pt x="901" y="587"/>
                  </a:lnTo>
                  <a:lnTo>
                    <a:pt x="904" y="587"/>
                  </a:lnTo>
                  <a:lnTo>
                    <a:pt x="908" y="587"/>
                  </a:lnTo>
                  <a:lnTo>
                    <a:pt x="908" y="599"/>
                  </a:lnTo>
                  <a:lnTo>
                    <a:pt x="908" y="614"/>
                  </a:lnTo>
                  <a:lnTo>
                    <a:pt x="923" y="614"/>
                  </a:lnTo>
                  <a:lnTo>
                    <a:pt x="936" y="614"/>
                  </a:lnTo>
                  <a:lnTo>
                    <a:pt x="936" y="618"/>
                  </a:lnTo>
                  <a:lnTo>
                    <a:pt x="936" y="622"/>
                  </a:lnTo>
                  <a:lnTo>
                    <a:pt x="940" y="622"/>
                  </a:lnTo>
                  <a:lnTo>
                    <a:pt x="945" y="622"/>
                  </a:lnTo>
                  <a:lnTo>
                    <a:pt x="945" y="626"/>
                  </a:lnTo>
                  <a:lnTo>
                    <a:pt x="945" y="630"/>
                  </a:lnTo>
                  <a:lnTo>
                    <a:pt x="949" y="630"/>
                  </a:lnTo>
                  <a:lnTo>
                    <a:pt x="952" y="630"/>
                  </a:lnTo>
                  <a:lnTo>
                    <a:pt x="955" y="641"/>
                  </a:lnTo>
                  <a:lnTo>
                    <a:pt x="958" y="650"/>
                  </a:lnTo>
                  <a:lnTo>
                    <a:pt x="963" y="660"/>
                  </a:lnTo>
                  <a:lnTo>
                    <a:pt x="967" y="667"/>
                  </a:lnTo>
                  <a:lnTo>
                    <a:pt x="973" y="675"/>
                  </a:lnTo>
                  <a:lnTo>
                    <a:pt x="976" y="683"/>
                  </a:lnTo>
                  <a:lnTo>
                    <a:pt x="979" y="693"/>
                  </a:lnTo>
                  <a:lnTo>
                    <a:pt x="980" y="703"/>
                  </a:lnTo>
                  <a:lnTo>
                    <a:pt x="973" y="707"/>
                  </a:lnTo>
                  <a:lnTo>
                    <a:pt x="967" y="711"/>
                  </a:lnTo>
                  <a:lnTo>
                    <a:pt x="963" y="714"/>
                  </a:lnTo>
                  <a:lnTo>
                    <a:pt x="960" y="719"/>
                  </a:lnTo>
                  <a:lnTo>
                    <a:pt x="956" y="728"/>
                  </a:lnTo>
                  <a:lnTo>
                    <a:pt x="952" y="741"/>
                  </a:lnTo>
                  <a:lnTo>
                    <a:pt x="956" y="741"/>
                  </a:lnTo>
                  <a:lnTo>
                    <a:pt x="960" y="741"/>
                  </a:lnTo>
                  <a:lnTo>
                    <a:pt x="960" y="746"/>
                  </a:lnTo>
                  <a:lnTo>
                    <a:pt x="960" y="750"/>
                  </a:lnTo>
                  <a:lnTo>
                    <a:pt x="956" y="750"/>
                  </a:lnTo>
                  <a:lnTo>
                    <a:pt x="952" y="750"/>
                  </a:lnTo>
                  <a:lnTo>
                    <a:pt x="952" y="754"/>
                  </a:lnTo>
                  <a:lnTo>
                    <a:pt x="952" y="757"/>
                  </a:lnTo>
                  <a:lnTo>
                    <a:pt x="949" y="757"/>
                  </a:lnTo>
                  <a:lnTo>
                    <a:pt x="945" y="757"/>
                  </a:lnTo>
                  <a:lnTo>
                    <a:pt x="945" y="761"/>
                  </a:lnTo>
                  <a:lnTo>
                    <a:pt x="945" y="765"/>
                  </a:lnTo>
                  <a:lnTo>
                    <a:pt x="940" y="765"/>
                  </a:lnTo>
                  <a:lnTo>
                    <a:pt x="936" y="765"/>
                  </a:lnTo>
                  <a:lnTo>
                    <a:pt x="936" y="776"/>
                  </a:lnTo>
                  <a:lnTo>
                    <a:pt x="936" y="786"/>
                  </a:lnTo>
                  <a:lnTo>
                    <a:pt x="948" y="788"/>
                  </a:lnTo>
                  <a:lnTo>
                    <a:pt x="958" y="789"/>
                  </a:lnTo>
                  <a:lnTo>
                    <a:pt x="969" y="791"/>
                  </a:lnTo>
                  <a:lnTo>
                    <a:pt x="981" y="793"/>
                  </a:lnTo>
                  <a:lnTo>
                    <a:pt x="981" y="799"/>
                  </a:lnTo>
                  <a:lnTo>
                    <a:pt x="982" y="803"/>
                  </a:lnTo>
                  <a:lnTo>
                    <a:pt x="984" y="807"/>
                  </a:lnTo>
                  <a:lnTo>
                    <a:pt x="986" y="810"/>
                  </a:lnTo>
                  <a:lnTo>
                    <a:pt x="992" y="816"/>
                  </a:lnTo>
                  <a:lnTo>
                    <a:pt x="1000" y="821"/>
                  </a:lnTo>
                  <a:lnTo>
                    <a:pt x="1016" y="828"/>
                  </a:lnTo>
                  <a:lnTo>
                    <a:pt x="1034" y="833"/>
                  </a:lnTo>
                  <a:lnTo>
                    <a:pt x="1037" y="846"/>
                  </a:lnTo>
                  <a:lnTo>
                    <a:pt x="1041" y="861"/>
                  </a:lnTo>
                  <a:lnTo>
                    <a:pt x="1044" y="874"/>
                  </a:lnTo>
                  <a:lnTo>
                    <a:pt x="1047" y="889"/>
                  </a:lnTo>
                  <a:lnTo>
                    <a:pt x="1051" y="889"/>
                  </a:lnTo>
                  <a:lnTo>
                    <a:pt x="1057" y="889"/>
                  </a:lnTo>
                  <a:lnTo>
                    <a:pt x="1057" y="897"/>
                  </a:lnTo>
                  <a:lnTo>
                    <a:pt x="1057" y="905"/>
                  </a:lnTo>
                  <a:lnTo>
                    <a:pt x="1060" y="905"/>
                  </a:lnTo>
                  <a:lnTo>
                    <a:pt x="1065" y="905"/>
                  </a:lnTo>
                  <a:lnTo>
                    <a:pt x="1066" y="915"/>
                  </a:lnTo>
                  <a:lnTo>
                    <a:pt x="1068" y="923"/>
                  </a:lnTo>
                  <a:lnTo>
                    <a:pt x="1070" y="932"/>
                  </a:lnTo>
                  <a:lnTo>
                    <a:pt x="1072" y="942"/>
                  </a:lnTo>
                  <a:lnTo>
                    <a:pt x="1090" y="942"/>
                  </a:lnTo>
                  <a:lnTo>
                    <a:pt x="1107" y="942"/>
                  </a:lnTo>
                  <a:lnTo>
                    <a:pt x="1125" y="942"/>
                  </a:lnTo>
                  <a:lnTo>
                    <a:pt x="1144" y="942"/>
                  </a:lnTo>
                  <a:lnTo>
                    <a:pt x="1144" y="936"/>
                  </a:lnTo>
                  <a:lnTo>
                    <a:pt x="1144" y="933"/>
                  </a:lnTo>
                  <a:lnTo>
                    <a:pt x="1147" y="933"/>
                  </a:lnTo>
                  <a:lnTo>
                    <a:pt x="1152" y="933"/>
                  </a:lnTo>
                  <a:lnTo>
                    <a:pt x="1152" y="922"/>
                  </a:lnTo>
                  <a:lnTo>
                    <a:pt x="1152" y="911"/>
                  </a:lnTo>
                  <a:lnTo>
                    <a:pt x="1152" y="899"/>
                  </a:lnTo>
                  <a:lnTo>
                    <a:pt x="1152" y="889"/>
                  </a:lnTo>
                  <a:lnTo>
                    <a:pt x="1155" y="889"/>
                  </a:lnTo>
                  <a:lnTo>
                    <a:pt x="1160" y="889"/>
                  </a:lnTo>
                  <a:lnTo>
                    <a:pt x="1161" y="874"/>
                  </a:lnTo>
                  <a:lnTo>
                    <a:pt x="1163" y="862"/>
                  </a:lnTo>
                  <a:lnTo>
                    <a:pt x="1168" y="862"/>
                  </a:lnTo>
                  <a:lnTo>
                    <a:pt x="1172" y="862"/>
                  </a:lnTo>
                  <a:lnTo>
                    <a:pt x="1173" y="857"/>
                  </a:lnTo>
                  <a:lnTo>
                    <a:pt x="1174" y="851"/>
                  </a:lnTo>
                  <a:lnTo>
                    <a:pt x="1175" y="846"/>
                  </a:lnTo>
                  <a:lnTo>
                    <a:pt x="1178" y="841"/>
                  </a:lnTo>
                  <a:lnTo>
                    <a:pt x="1184" y="831"/>
                  </a:lnTo>
                  <a:lnTo>
                    <a:pt x="1192" y="822"/>
                  </a:lnTo>
                  <a:lnTo>
                    <a:pt x="1202" y="814"/>
                  </a:lnTo>
                  <a:lnTo>
                    <a:pt x="1211" y="808"/>
                  </a:lnTo>
                  <a:lnTo>
                    <a:pt x="1221" y="804"/>
                  </a:lnTo>
                  <a:lnTo>
                    <a:pt x="1232" y="802"/>
                  </a:lnTo>
                  <a:lnTo>
                    <a:pt x="1232" y="796"/>
                  </a:lnTo>
                  <a:lnTo>
                    <a:pt x="1232" y="793"/>
                  </a:lnTo>
                  <a:lnTo>
                    <a:pt x="1235" y="793"/>
                  </a:lnTo>
                  <a:lnTo>
                    <a:pt x="1239" y="793"/>
                  </a:lnTo>
                  <a:lnTo>
                    <a:pt x="1239" y="789"/>
                  </a:lnTo>
                  <a:lnTo>
                    <a:pt x="1239" y="786"/>
                  </a:lnTo>
                  <a:lnTo>
                    <a:pt x="1242" y="786"/>
                  </a:lnTo>
                  <a:lnTo>
                    <a:pt x="1247" y="786"/>
                  </a:lnTo>
                  <a:lnTo>
                    <a:pt x="1247" y="781"/>
                  </a:lnTo>
                  <a:lnTo>
                    <a:pt x="1247" y="778"/>
                  </a:lnTo>
                  <a:lnTo>
                    <a:pt x="1255" y="778"/>
                  </a:lnTo>
                  <a:lnTo>
                    <a:pt x="1263" y="778"/>
                  </a:lnTo>
                  <a:lnTo>
                    <a:pt x="1263" y="773"/>
                  </a:lnTo>
                  <a:lnTo>
                    <a:pt x="1263" y="769"/>
                  </a:lnTo>
                  <a:lnTo>
                    <a:pt x="1266" y="769"/>
                  </a:lnTo>
                  <a:lnTo>
                    <a:pt x="1271" y="769"/>
                  </a:lnTo>
                  <a:lnTo>
                    <a:pt x="1273" y="760"/>
                  </a:lnTo>
                  <a:lnTo>
                    <a:pt x="1276" y="752"/>
                  </a:lnTo>
                  <a:lnTo>
                    <a:pt x="1280" y="742"/>
                  </a:lnTo>
                  <a:lnTo>
                    <a:pt x="1283" y="733"/>
                  </a:lnTo>
                  <a:lnTo>
                    <a:pt x="1287" y="733"/>
                  </a:lnTo>
                  <a:lnTo>
                    <a:pt x="1291" y="733"/>
                  </a:lnTo>
                  <a:lnTo>
                    <a:pt x="1292" y="726"/>
                  </a:lnTo>
                  <a:lnTo>
                    <a:pt x="1294" y="721"/>
                  </a:lnTo>
                  <a:lnTo>
                    <a:pt x="1309" y="723"/>
                  </a:lnTo>
                  <a:lnTo>
                    <a:pt x="1322" y="726"/>
                  </a:lnTo>
                  <a:lnTo>
                    <a:pt x="1322" y="730"/>
                  </a:lnTo>
                  <a:lnTo>
                    <a:pt x="1322" y="733"/>
                  </a:lnTo>
                  <a:lnTo>
                    <a:pt x="1326" y="733"/>
                  </a:lnTo>
                  <a:lnTo>
                    <a:pt x="1330" y="733"/>
                  </a:lnTo>
                  <a:lnTo>
                    <a:pt x="1330" y="737"/>
                  </a:lnTo>
                  <a:lnTo>
                    <a:pt x="1330" y="741"/>
                  </a:lnTo>
                  <a:lnTo>
                    <a:pt x="1339" y="741"/>
                  </a:lnTo>
                  <a:lnTo>
                    <a:pt x="1346" y="741"/>
                  </a:lnTo>
                  <a:lnTo>
                    <a:pt x="1353" y="751"/>
                  </a:lnTo>
                  <a:lnTo>
                    <a:pt x="1360" y="761"/>
                  </a:lnTo>
                  <a:lnTo>
                    <a:pt x="1356" y="764"/>
                  </a:lnTo>
                  <a:lnTo>
                    <a:pt x="1352" y="769"/>
                  </a:lnTo>
                  <a:lnTo>
                    <a:pt x="1363" y="786"/>
                  </a:lnTo>
                  <a:lnTo>
                    <a:pt x="1372" y="802"/>
                  </a:lnTo>
                  <a:lnTo>
                    <a:pt x="1377" y="818"/>
                  </a:lnTo>
                  <a:lnTo>
                    <a:pt x="1382" y="837"/>
                  </a:lnTo>
                  <a:lnTo>
                    <a:pt x="1399" y="837"/>
                  </a:lnTo>
                  <a:lnTo>
                    <a:pt x="1414" y="837"/>
                  </a:lnTo>
                  <a:lnTo>
                    <a:pt x="1431" y="837"/>
                  </a:lnTo>
                  <a:lnTo>
                    <a:pt x="1446" y="837"/>
                  </a:lnTo>
                  <a:lnTo>
                    <a:pt x="1449" y="829"/>
                  </a:lnTo>
                  <a:lnTo>
                    <a:pt x="1451" y="819"/>
                  </a:lnTo>
                  <a:lnTo>
                    <a:pt x="1452" y="811"/>
                  </a:lnTo>
                  <a:lnTo>
                    <a:pt x="1454" y="802"/>
                  </a:lnTo>
                  <a:lnTo>
                    <a:pt x="1458" y="802"/>
                  </a:lnTo>
                  <a:lnTo>
                    <a:pt x="1462" y="802"/>
                  </a:lnTo>
                  <a:lnTo>
                    <a:pt x="1462" y="793"/>
                  </a:lnTo>
                  <a:lnTo>
                    <a:pt x="1462" y="786"/>
                  </a:lnTo>
                  <a:lnTo>
                    <a:pt x="1469" y="786"/>
                  </a:lnTo>
                  <a:lnTo>
                    <a:pt x="1478" y="786"/>
                  </a:lnTo>
                  <a:lnTo>
                    <a:pt x="1478" y="781"/>
                  </a:lnTo>
                  <a:lnTo>
                    <a:pt x="1478" y="778"/>
                  </a:lnTo>
                  <a:lnTo>
                    <a:pt x="1493" y="771"/>
                  </a:lnTo>
                  <a:lnTo>
                    <a:pt x="1507" y="765"/>
                  </a:lnTo>
                  <a:lnTo>
                    <a:pt x="1518" y="761"/>
                  </a:lnTo>
                  <a:lnTo>
                    <a:pt x="1529" y="760"/>
                  </a:lnTo>
                  <a:lnTo>
                    <a:pt x="1535" y="760"/>
                  </a:lnTo>
                  <a:lnTo>
                    <a:pt x="1540" y="761"/>
                  </a:lnTo>
                  <a:lnTo>
                    <a:pt x="1545" y="763"/>
                  </a:lnTo>
                  <a:lnTo>
                    <a:pt x="1549" y="766"/>
                  </a:lnTo>
                  <a:lnTo>
                    <a:pt x="1554" y="771"/>
                  </a:lnTo>
                  <a:lnTo>
                    <a:pt x="1558" y="776"/>
                  </a:lnTo>
                  <a:lnTo>
                    <a:pt x="1564" y="782"/>
                  </a:lnTo>
                  <a:lnTo>
                    <a:pt x="1569" y="789"/>
                  </a:lnTo>
                  <a:lnTo>
                    <a:pt x="1575" y="791"/>
                  </a:lnTo>
                  <a:lnTo>
                    <a:pt x="1581" y="793"/>
                  </a:lnTo>
                  <a:lnTo>
                    <a:pt x="1583" y="802"/>
                  </a:lnTo>
                  <a:lnTo>
                    <a:pt x="1585" y="809"/>
                  </a:lnTo>
                  <a:lnTo>
                    <a:pt x="1587" y="819"/>
                  </a:lnTo>
                  <a:lnTo>
                    <a:pt x="1590" y="834"/>
                  </a:lnTo>
                  <a:lnTo>
                    <a:pt x="1585" y="834"/>
                  </a:lnTo>
                  <a:lnTo>
                    <a:pt x="1581" y="834"/>
                  </a:lnTo>
                  <a:lnTo>
                    <a:pt x="1594" y="855"/>
                  </a:lnTo>
                  <a:lnTo>
                    <a:pt x="1612" y="883"/>
                  </a:lnTo>
                  <a:lnTo>
                    <a:pt x="1621" y="898"/>
                  </a:lnTo>
                  <a:lnTo>
                    <a:pt x="1628" y="912"/>
                  </a:lnTo>
                  <a:lnTo>
                    <a:pt x="1631" y="918"/>
                  </a:lnTo>
                  <a:lnTo>
                    <a:pt x="1632" y="924"/>
                  </a:lnTo>
                  <a:lnTo>
                    <a:pt x="1633" y="929"/>
                  </a:lnTo>
                  <a:lnTo>
                    <a:pt x="1633" y="933"/>
                  </a:lnTo>
                  <a:lnTo>
                    <a:pt x="1637" y="933"/>
                  </a:lnTo>
                  <a:lnTo>
                    <a:pt x="1641" y="933"/>
                  </a:lnTo>
                  <a:lnTo>
                    <a:pt x="1641" y="945"/>
                  </a:lnTo>
                  <a:lnTo>
                    <a:pt x="1643" y="954"/>
                  </a:lnTo>
                  <a:lnTo>
                    <a:pt x="1646" y="963"/>
                  </a:lnTo>
                  <a:lnTo>
                    <a:pt x="1650" y="973"/>
                  </a:lnTo>
                  <a:lnTo>
                    <a:pt x="1641" y="975"/>
                  </a:lnTo>
                  <a:lnTo>
                    <a:pt x="1636" y="977"/>
                  </a:lnTo>
                  <a:lnTo>
                    <a:pt x="1632" y="979"/>
                  </a:lnTo>
                  <a:lnTo>
                    <a:pt x="1627" y="984"/>
                  </a:lnTo>
                  <a:lnTo>
                    <a:pt x="1628" y="995"/>
                  </a:lnTo>
                  <a:lnTo>
                    <a:pt x="1629" y="1005"/>
                  </a:lnTo>
                  <a:lnTo>
                    <a:pt x="1628" y="1016"/>
                  </a:lnTo>
                  <a:lnTo>
                    <a:pt x="1627" y="1027"/>
                  </a:lnTo>
                  <a:lnTo>
                    <a:pt x="1624" y="1047"/>
                  </a:lnTo>
                  <a:lnTo>
                    <a:pt x="1621" y="1068"/>
                  </a:lnTo>
                  <a:lnTo>
                    <a:pt x="1628" y="1070"/>
                  </a:lnTo>
                  <a:lnTo>
                    <a:pt x="1635" y="1071"/>
                  </a:lnTo>
                  <a:lnTo>
                    <a:pt x="1635" y="1079"/>
                  </a:lnTo>
                  <a:lnTo>
                    <a:pt x="1634" y="1086"/>
                  </a:lnTo>
                  <a:lnTo>
                    <a:pt x="1633" y="1093"/>
                  </a:lnTo>
                  <a:lnTo>
                    <a:pt x="1631" y="1099"/>
                  </a:lnTo>
                  <a:lnTo>
                    <a:pt x="1628" y="1106"/>
                  </a:lnTo>
                  <a:lnTo>
                    <a:pt x="1625" y="1111"/>
                  </a:lnTo>
                  <a:lnTo>
                    <a:pt x="1620" y="1116"/>
                  </a:lnTo>
                  <a:lnTo>
                    <a:pt x="1613" y="1120"/>
                  </a:lnTo>
                  <a:lnTo>
                    <a:pt x="1614" y="1131"/>
                  </a:lnTo>
                  <a:lnTo>
                    <a:pt x="1617" y="1142"/>
                  </a:lnTo>
                  <a:lnTo>
                    <a:pt x="1624" y="1145"/>
                  </a:lnTo>
                  <a:lnTo>
                    <a:pt x="1633" y="1148"/>
                  </a:lnTo>
                  <a:lnTo>
                    <a:pt x="1633" y="1152"/>
                  </a:lnTo>
                  <a:lnTo>
                    <a:pt x="1633" y="1156"/>
                  </a:lnTo>
                  <a:lnTo>
                    <a:pt x="1637" y="1156"/>
                  </a:lnTo>
                  <a:lnTo>
                    <a:pt x="1641" y="1156"/>
                  </a:lnTo>
                  <a:lnTo>
                    <a:pt x="1641" y="1159"/>
                  </a:lnTo>
                  <a:lnTo>
                    <a:pt x="1641" y="1164"/>
                  </a:lnTo>
                  <a:lnTo>
                    <a:pt x="1646" y="1164"/>
                  </a:lnTo>
                  <a:lnTo>
                    <a:pt x="1650" y="1164"/>
                  </a:lnTo>
                  <a:lnTo>
                    <a:pt x="1653" y="1173"/>
                  </a:lnTo>
                  <a:lnTo>
                    <a:pt x="1655" y="1182"/>
                  </a:lnTo>
                  <a:lnTo>
                    <a:pt x="1658" y="1192"/>
                  </a:lnTo>
                  <a:lnTo>
                    <a:pt x="1660" y="1202"/>
                  </a:lnTo>
                  <a:lnTo>
                    <a:pt x="1669" y="1202"/>
                  </a:lnTo>
                  <a:lnTo>
                    <a:pt x="1679" y="1203"/>
                  </a:lnTo>
                  <a:lnTo>
                    <a:pt x="1693" y="1183"/>
                  </a:lnTo>
                  <a:lnTo>
                    <a:pt x="1709" y="1163"/>
                  </a:lnTo>
                  <a:lnTo>
                    <a:pt x="1724" y="1141"/>
                  </a:lnTo>
                  <a:lnTo>
                    <a:pt x="1737" y="1120"/>
                  </a:lnTo>
                  <a:lnTo>
                    <a:pt x="1741" y="1120"/>
                  </a:lnTo>
                  <a:lnTo>
                    <a:pt x="1745" y="1120"/>
                  </a:lnTo>
                  <a:lnTo>
                    <a:pt x="1745" y="1116"/>
                  </a:lnTo>
                  <a:lnTo>
                    <a:pt x="1745" y="1112"/>
                  </a:lnTo>
                  <a:lnTo>
                    <a:pt x="1752" y="1112"/>
                  </a:lnTo>
                  <a:lnTo>
                    <a:pt x="1761" y="1112"/>
                  </a:lnTo>
                  <a:lnTo>
                    <a:pt x="1761" y="1116"/>
                  </a:lnTo>
                  <a:lnTo>
                    <a:pt x="1761" y="1120"/>
                  </a:lnTo>
                  <a:lnTo>
                    <a:pt x="1765" y="1120"/>
                  </a:lnTo>
                  <a:lnTo>
                    <a:pt x="1769" y="1120"/>
                  </a:lnTo>
                  <a:lnTo>
                    <a:pt x="1770" y="1135"/>
                  </a:lnTo>
                  <a:lnTo>
                    <a:pt x="1771" y="1149"/>
                  </a:lnTo>
                  <a:lnTo>
                    <a:pt x="1773" y="1163"/>
                  </a:lnTo>
                  <a:lnTo>
                    <a:pt x="1777" y="1176"/>
                  </a:lnTo>
                  <a:lnTo>
                    <a:pt x="1779" y="1182"/>
                  </a:lnTo>
                  <a:lnTo>
                    <a:pt x="1781" y="1187"/>
                  </a:lnTo>
                  <a:lnTo>
                    <a:pt x="1786" y="1193"/>
                  </a:lnTo>
                  <a:lnTo>
                    <a:pt x="1790" y="1197"/>
                  </a:lnTo>
                  <a:lnTo>
                    <a:pt x="1794" y="1201"/>
                  </a:lnTo>
                  <a:lnTo>
                    <a:pt x="1799" y="1204"/>
                  </a:lnTo>
                  <a:lnTo>
                    <a:pt x="1805" y="1206"/>
                  </a:lnTo>
                  <a:lnTo>
                    <a:pt x="1812" y="1208"/>
                  </a:lnTo>
                  <a:lnTo>
                    <a:pt x="1812" y="1203"/>
                  </a:lnTo>
                  <a:lnTo>
                    <a:pt x="1812" y="1199"/>
                  </a:lnTo>
                  <a:lnTo>
                    <a:pt x="1827" y="1199"/>
                  </a:lnTo>
                  <a:lnTo>
                    <a:pt x="1842" y="1199"/>
                  </a:lnTo>
                  <a:lnTo>
                    <a:pt x="1857" y="1199"/>
                  </a:lnTo>
                  <a:lnTo>
                    <a:pt x="1872" y="1199"/>
                  </a:lnTo>
                  <a:lnTo>
                    <a:pt x="1872" y="1196"/>
                  </a:lnTo>
                  <a:lnTo>
                    <a:pt x="1872" y="1193"/>
                  </a:lnTo>
                  <a:lnTo>
                    <a:pt x="1886" y="1192"/>
                  </a:lnTo>
                  <a:lnTo>
                    <a:pt x="1901" y="1191"/>
                  </a:lnTo>
                  <a:lnTo>
                    <a:pt x="1902" y="1213"/>
                  </a:lnTo>
                  <a:lnTo>
                    <a:pt x="1903" y="1236"/>
                  </a:lnTo>
                  <a:lnTo>
                    <a:pt x="1904" y="1260"/>
                  </a:lnTo>
                  <a:lnTo>
                    <a:pt x="1904" y="1283"/>
                  </a:lnTo>
                  <a:lnTo>
                    <a:pt x="1889" y="1284"/>
                  </a:lnTo>
                  <a:lnTo>
                    <a:pt x="1877" y="1286"/>
                  </a:lnTo>
                  <a:lnTo>
                    <a:pt x="1873" y="1289"/>
                  </a:lnTo>
                  <a:lnTo>
                    <a:pt x="1870" y="1293"/>
                  </a:lnTo>
                  <a:lnTo>
                    <a:pt x="1866" y="1298"/>
                  </a:lnTo>
                  <a:lnTo>
                    <a:pt x="1864" y="1307"/>
                  </a:lnTo>
                  <a:lnTo>
                    <a:pt x="1856" y="1307"/>
                  </a:lnTo>
                  <a:lnTo>
                    <a:pt x="1848" y="1307"/>
                  </a:lnTo>
                  <a:lnTo>
                    <a:pt x="1848" y="1304"/>
                  </a:lnTo>
                  <a:lnTo>
                    <a:pt x="1848" y="1299"/>
                  </a:lnTo>
                  <a:lnTo>
                    <a:pt x="1838" y="1299"/>
                  </a:lnTo>
                  <a:lnTo>
                    <a:pt x="1829" y="1299"/>
                  </a:lnTo>
                  <a:lnTo>
                    <a:pt x="1829" y="1304"/>
                  </a:lnTo>
                  <a:lnTo>
                    <a:pt x="1829" y="1307"/>
                  </a:lnTo>
                  <a:lnTo>
                    <a:pt x="1824" y="1307"/>
                  </a:lnTo>
                  <a:lnTo>
                    <a:pt x="1821" y="1307"/>
                  </a:lnTo>
                  <a:lnTo>
                    <a:pt x="1822" y="1321"/>
                  </a:lnTo>
                  <a:lnTo>
                    <a:pt x="1821" y="1332"/>
                  </a:lnTo>
                  <a:lnTo>
                    <a:pt x="1820" y="1336"/>
                  </a:lnTo>
                  <a:lnTo>
                    <a:pt x="1819" y="1340"/>
                  </a:lnTo>
                  <a:lnTo>
                    <a:pt x="1817" y="1342"/>
                  </a:lnTo>
                  <a:lnTo>
                    <a:pt x="1815" y="1345"/>
                  </a:lnTo>
                  <a:lnTo>
                    <a:pt x="1808" y="1348"/>
                  </a:lnTo>
                  <a:lnTo>
                    <a:pt x="1800" y="1350"/>
                  </a:lnTo>
                  <a:lnTo>
                    <a:pt x="1789" y="1352"/>
                  </a:lnTo>
                  <a:lnTo>
                    <a:pt x="1774" y="1354"/>
                  </a:lnTo>
                  <a:lnTo>
                    <a:pt x="1771" y="1361"/>
                  </a:lnTo>
                  <a:lnTo>
                    <a:pt x="1769" y="1367"/>
                  </a:lnTo>
                  <a:lnTo>
                    <a:pt x="1765" y="1367"/>
                  </a:lnTo>
                  <a:lnTo>
                    <a:pt x="1761" y="1367"/>
                  </a:lnTo>
                  <a:lnTo>
                    <a:pt x="1761" y="1370"/>
                  </a:lnTo>
                  <a:lnTo>
                    <a:pt x="1761" y="1375"/>
                  </a:lnTo>
                  <a:lnTo>
                    <a:pt x="1746" y="1378"/>
                  </a:lnTo>
                  <a:lnTo>
                    <a:pt x="1734" y="1384"/>
                  </a:lnTo>
                  <a:lnTo>
                    <a:pt x="1734" y="1389"/>
                  </a:lnTo>
                  <a:lnTo>
                    <a:pt x="1734" y="1395"/>
                  </a:lnTo>
                  <a:lnTo>
                    <a:pt x="1723" y="1395"/>
                  </a:lnTo>
                  <a:lnTo>
                    <a:pt x="1712" y="1392"/>
                  </a:lnTo>
                  <a:lnTo>
                    <a:pt x="1699" y="1388"/>
                  </a:lnTo>
                  <a:lnTo>
                    <a:pt x="1687" y="1384"/>
                  </a:lnTo>
                  <a:lnTo>
                    <a:pt x="1662" y="1374"/>
                  </a:lnTo>
                  <a:lnTo>
                    <a:pt x="1641" y="1367"/>
                  </a:lnTo>
                  <a:lnTo>
                    <a:pt x="1641" y="1363"/>
                  </a:lnTo>
                  <a:lnTo>
                    <a:pt x="1641" y="1360"/>
                  </a:lnTo>
                  <a:lnTo>
                    <a:pt x="1633" y="1360"/>
                  </a:lnTo>
                  <a:lnTo>
                    <a:pt x="1626" y="1360"/>
                  </a:lnTo>
                  <a:lnTo>
                    <a:pt x="1626" y="1354"/>
                  </a:lnTo>
                  <a:lnTo>
                    <a:pt x="1626" y="1351"/>
                  </a:lnTo>
                  <a:lnTo>
                    <a:pt x="1617" y="1349"/>
                  </a:lnTo>
                  <a:lnTo>
                    <a:pt x="1608" y="1347"/>
                  </a:lnTo>
                  <a:lnTo>
                    <a:pt x="1600" y="1344"/>
                  </a:lnTo>
                  <a:lnTo>
                    <a:pt x="1593" y="1341"/>
                  </a:lnTo>
                  <a:lnTo>
                    <a:pt x="1585" y="1338"/>
                  </a:lnTo>
                  <a:lnTo>
                    <a:pt x="1578" y="1335"/>
                  </a:lnTo>
                  <a:lnTo>
                    <a:pt x="1570" y="1333"/>
                  </a:lnTo>
                  <a:lnTo>
                    <a:pt x="1562" y="1331"/>
                  </a:lnTo>
                  <a:lnTo>
                    <a:pt x="1563" y="1341"/>
                  </a:lnTo>
                  <a:lnTo>
                    <a:pt x="1564" y="1351"/>
                  </a:lnTo>
                  <a:lnTo>
                    <a:pt x="1564" y="1362"/>
                  </a:lnTo>
                  <a:lnTo>
                    <a:pt x="1565" y="1373"/>
                  </a:lnTo>
                  <a:lnTo>
                    <a:pt x="1573" y="1376"/>
                  </a:lnTo>
                  <a:lnTo>
                    <a:pt x="1581" y="1379"/>
                  </a:lnTo>
                  <a:lnTo>
                    <a:pt x="1590" y="1384"/>
                  </a:lnTo>
                  <a:lnTo>
                    <a:pt x="1597" y="1387"/>
                  </a:lnTo>
                  <a:lnTo>
                    <a:pt x="1597" y="1391"/>
                  </a:lnTo>
                  <a:lnTo>
                    <a:pt x="1597" y="1395"/>
                  </a:lnTo>
                  <a:lnTo>
                    <a:pt x="1608" y="1396"/>
                  </a:lnTo>
                  <a:lnTo>
                    <a:pt x="1618" y="1397"/>
                  </a:lnTo>
                  <a:lnTo>
                    <a:pt x="1625" y="1400"/>
                  </a:lnTo>
                  <a:lnTo>
                    <a:pt x="1631" y="1403"/>
                  </a:lnTo>
                  <a:lnTo>
                    <a:pt x="1635" y="1407"/>
                  </a:lnTo>
                  <a:lnTo>
                    <a:pt x="1638" y="1413"/>
                  </a:lnTo>
                  <a:lnTo>
                    <a:pt x="1641" y="1418"/>
                  </a:lnTo>
                  <a:lnTo>
                    <a:pt x="1642" y="1423"/>
                  </a:lnTo>
                  <a:lnTo>
                    <a:pt x="1646" y="1435"/>
                  </a:lnTo>
                  <a:lnTo>
                    <a:pt x="1649" y="1448"/>
                  </a:lnTo>
                  <a:lnTo>
                    <a:pt x="1651" y="1454"/>
                  </a:lnTo>
                  <a:lnTo>
                    <a:pt x="1654" y="1460"/>
                  </a:lnTo>
                  <a:lnTo>
                    <a:pt x="1658" y="1465"/>
                  </a:lnTo>
                  <a:lnTo>
                    <a:pt x="1664" y="1471"/>
                  </a:lnTo>
                  <a:lnTo>
                    <a:pt x="1686" y="1470"/>
                  </a:lnTo>
                  <a:lnTo>
                    <a:pt x="1708" y="1469"/>
                  </a:lnTo>
                  <a:lnTo>
                    <a:pt x="1731" y="1468"/>
                  </a:lnTo>
                  <a:lnTo>
                    <a:pt x="1752" y="1466"/>
                  </a:lnTo>
                  <a:lnTo>
                    <a:pt x="1774" y="1466"/>
                  </a:lnTo>
                  <a:lnTo>
                    <a:pt x="1797" y="1466"/>
                  </a:lnTo>
                  <a:lnTo>
                    <a:pt x="1819" y="1468"/>
                  </a:lnTo>
                  <a:lnTo>
                    <a:pt x="1840" y="1470"/>
                  </a:lnTo>
                  <a:lnTo>
                    <a:pt x="1842" y="1489"/>
                  </a:lnTo>
                  <a:lnTo>
                    <a:pt x="1843" y="1510"/>
                  </a:lnTo>
                  <a:lnTo>
                    <a:pt x="1844" y="1530"/>
                  </a:lnTo>
                  <a:lnTo>
                    <a:pt x="1845" y="1551"/>
                  </a:lnTo>
                  <a:lnTo>
                    <a:pt x="1839" y="1551"/>
                  </a:lnTo>
                  <a:lnTo>
                    <a:pt x="1836" y="1551"/>
                  </a:lnTo>
                  <a:lnTo>
                    <a:pt x="1839" y="1558"/>
                  </a:lnTo>
                  <a:lnTo>
                    <a:pt x="1844" y="1564"/>
                  </a:lnTo>
                  <a:lnTo>
                    <a:pt x="1846" y="1567"/>
                  </a:lnTo>
                  <a:lnTo>
                    <a:pt x="1847" y="1570"/>
                  </a:lnTo>
                  <a:lnTo>
                    <a:pt x="1848" y="1574"/>
                  </a:lnTo>
                  <a:lnTo>
                    <a:pt x="1848" y="1580"/>
                  </a:lnTo>
                  <a:lnTo>
                    <a:pt x="1844" y="1585"/>
                  </a:lnTo>
                  <a:lnTo>
                    <a:pt x="1839" y="1592"/>
                  </a:lnTo>
                  <a:lnTo>
                    <a:pt x="1837" y="1599"/>
                  </a:lnTo>
                  <a:lnTo>
                    <a:pt x="1835" y="1607"/>
                  </a:lnTo>
                  <a:lnTo>
                    <a:pt x="1834" y="1622"/>
                  </a:lnTo>
                  <a:lnTo>
                    <a:pt x="1832" y="1638"/>
                  </a:lnTo>
                  <a:lnTo>
                    <a:pt x="1806" y="1637"/>
                  </a:lnTo>
                  <a:lnTo>
                    <a:pt x="1780" y="1636"/>
                  </a:lnTo>
                  <a:lnTo>
                    <a:pt x="1754" y="1636"/>
                  </a:lnTo>
                  <a:lnTo>
                    <a:pt x="1728" y="1635"/>
                  </a:lnTo>
                  <a:lnTo>
                    <a:pt x="1728" y="1629"/>
                  </a:lnTo>
                  <a:lnTo>
                    <a:pt x="1728" y="1626"/>
                  </a:lnTo>
                  <a:lnTo>
                    <a:pt x="1692" y="1621"/>
                  </a:lnTo>
                  <a:lnTo>
                    <a:pt x="1655" y="1617"/>
                  </a:lnTo>
                  <a:lnTo>
                    <a:pt x="1619" y="1613"/>
                  </a:lnTo>
                  <a:lnTo>
                    <a:pt x="1581" y="1608"/>
                  </a:lnTo>
                  <a:lnTo>
                    <a:pt x="1545" y="1603"/>
                  </a:lnTo>
                  <a:lnTo>
                    <a:pt x="1509" y="1599"/>
                  </a:lnTo>
                  <a:lnTo>
                    <a:pt x="1471" y="1594"/>
                  </a:lnTo>
                  <a:lnTo>
                    <a:pt x="1435" y="1590"/>
                  </a:lnTo>
                  <a:lnTo>
                    <a:pt x="1435" y="1584"/>
                  </a:lnTo>
                  <a:lnTo>
                    <a:pt x="1435" y="1579"/>
                  </a:lnTo>
                  <a:lnTo>
                    <a:pt x="1440" y="1579"/>
                  </a:lnTo>
                  <a:lnTo>
                    <a:pt x="1446" y="1579"/>
                  </a:lnTo>
                  <a:lnTo>
                    <a:pt x="1445" y="1563"/>
                  </a:lnTo>
                  <a:lnTo>
                    <a:pt x="1442" y="1549"/>
                  </a:lnTo>
                  <a:lnTo>
                    <a:pt x="1438" y="1536"/>
                  </a:lnTo>
                  <a:lnTo>
                    <a:pt x="1434" y="1524"/>
                  </a:lnTo>
                  <a:lnTo>
                    <a:pt x="1429" y="1512"/>
                  </a:lnTo>
                  <a:lnTo>
                    <a:pt x="1424" y="1499"/>
                  </a:lnTo>
                  <a:lnTo>
                    <a:pt x="1421" y="1485"/>
                  </a:lnTo>
                  <a:lnTo>
                    <a:pt x="1418" y="1471"/>
                  </a:lnTo>
                  <a:lnTo>
                    <a:pt x="1410" y="1471"/>
                  </a:lnTo>
                  <a:lnTo>
                    <a:pt x="1403" y="1471"/>
                  </a:lnTo>
                  <a:lnTo>
                    <a:pt x="1403" y="1466"/>
                  </a:lnTo>
                  <a:lnTo>
                    <a:pt x="1403" y="1462"/>
                  </a:lnTo>
                  <a:lnTo>
                    <a:pt x="1380" y="1457"/>
                  </a:lnTo>
                  <a:lnTo>
                    <a:pt x="1358" y="1453"/>
                  </a:lnTo>
                  <a:lnTo>
                    <a:pt x="1348" y="1451"/>
                  </a:lnTo>
                  <a:lnTo>
                    <a:pt x="1338" y="1450"/>
                  </a:lnTo>
                  <a:lnTo>
                    <a:pt x="1326" y="1451"/>
                  </a:lnTo>
                  <a:lnTo>
                    <a:pt x="1316" y="1453"/>
                  </a:lnTo>
                  <a:lnTo>
                    <a:pt x="1312" y="1449"/>
                  </a:lnTo>
                  <a:lnTo>
                    <a:pt x="1310" y="1446"/>
                  </a:lnTo>
                  <a:lnTo>
                    <a:pt x="1309" y="1441"/>
                  </a:lnTo>
                  <a:lnTo>
                    <a:pt x="1306" y="1431"/>
                  </a:lnTo>
                  <a:lnTo>
                    <a:pt x="1311" y="1431"/>
                  </a:lnTo>
                  <a:lnTo>
                    <a:pt x="1316" y="1431"/>
                  </a:lnTo>
                  <a:lnTo>
                    <a:pt x="1316" y="1426"/>
                  </a:lnTo>
                  <a:lnTo>
                    <a:pt x="1316" y="1423"/>
                  </a:lnTo>
                  <a:lnTo>
                    <a:pt x="1319" y="1423"/>
                  </a:lnTo>
                  <a:lnTo>
                    <a:pt x="1322" y="1423"/>
                  </a:lnTo>
                  <a:lnTo>
                    <a:pt x="1319" y="1406"/>
                  </a:lnTo>
                  <a:lnTo>
                    <a:pt x="1315" y="1394"/>
                  </a:lnTo>
                  <a:lnTo>
                    <a:pt x="1313" y="1389"/>
                  </a:lnTo>
                  <a:lnTo>
                    <a:pt x="1312" y="1386"/>
                  </a:lnTo>
                  <a:lnTo>
                    <a:pt x="1309" y="1382"/>
                  </a:lnTo>
                  <a:lnTo>
                    <a:pt x="1306" y="1380"/>
                  </a:lnTo>
                  <a:lnTo>
                    <a:pt x="1300" y="1378"/>
                  </a:lnTo>
                  <a:lnTo>
                    <a:pt x="1291" y="1376"/>
                  </a:lnTo>
                  <a:lnTo>
                    <a:pt x="1278" y="1376"/>
                  </a:lnTo>
                  <a:lnTo>
                    <a:pt x="1263" y="1375"/>
                  </a:lnTo>
                  <a:lnTo>
                    <a:pt x="1263" y="1370"/>
                  </a:lnTo>
                  <a:lnTo>
                    <a:pt x="1263" y="1367"/>
                  </a:lnTo>
                  <a:lnTo>
                    <a:pt x="1255" y="1367"/>
                  </a:lnTo>
                  <a:lnTo>
                    <a:pt x="1247" y="1367"/>
                  </a:lnTo>
                  <a:lnTo>
                    <a:pt x="1247" y="1363"/>
                  </a:lnTo>
                  <a:lnTo>
                    <a:pt x="1247" y="1360"/>
                  </a:lnTo>
                  <a:lnTo>
                    <a:pt x="1239" y="1360"/>
                  </a:lnTo>
                  <a:lnTo>
                    <a:pt x="1232" y="1360"/>
                  </a:lnTo>
                  <a:lnTo>
                    <a:pt x="1230" y="1347"/>
                  </a:lnTo>
                  <a:lnTo>
                    <a:pt x="1228" y="1335"/>
                  </a:lnTo>
                  <a:lnTo>
                    <a:pt x="1224" y="1333"/>
                  </a:lnTo>
                  <a:lnTo>
                    <a:pt x="1219" y="1331"/>
                  </a:lnTo>
                  <a:lnTo>
                    <a:pt x="1219" y="1328"/>
                  </a:lnTo>
                  <a:lnTo>
                    <a:pt x="1219" y="1323"/>
                  </a:lnTo>
                  <a:lnTo>
                    <a:pt x="1215" y="1323"/>
                  </a:lnTo>
                  <a:lnTo>
                    <a:pt x="1211" y="1323"/>
                  </a:lnTo>
                  <a:lnTo>
                    <a:pt x="1211" y="1319"/>
                  </a:lnTo>
                  <a:lnTo>
                    <a:pt x="1211" y="1315"/>
                  </a:lnTo>
                  <a:lnTo>
                    <a:pt x="1207" y="1315"/>
                  </a:lnTo>
                  <a:lnTo>
                    <a:pt x="1203" y="1315"/>
                  </a:lnTo>
                  <a:lnTo>
                    <a:pt x="1199" y="1302"/>
                  </a:lnTo>
                  <a:lnTo>
                    <a:pt x="1193" y="1289"/>
                  </a:lnTo>
                  <a:lnTo>
                    <a:pt x="1190" y="1277"/>
                  </a:lnTo>
                  <a:lnTo>
                    <a:pt x="1187" y="1264"/>
                  </a:lnTo>
                  <a:lnTo>
                    <a:pt x="1177" y="1260"/>
                  </a:lnTo>
                  <a:lnTo>
                    <a:pt x="1169" y="1255"/>
                  </a:lnTo>
                  <a:lnTo>
                    <a:pt x="1165" y="1252"/>
                  </a:lnTo>
                  <a:lnTo>
                    <a:pt x="1162" y="1248"/>
                  </a:lnTo>
                  <a:lnTo>
                    <a:pt x="1160" y="1245"/>
                  </a:lnTo>
                  <a:lnTo>
                    <a:pt x="1158" y="1241"/>
                  </a:lnTo>
                  <a:lnTo>
                    <a:pt x="1157" y="1237"/>
                  </a:lnTo>
                  <a:lnTo>
                    <a:pt x="1157" y="1233"/>
                  </a:lnTo>
                  <a:lnTo>
                    <a:pt x="1157" y="1229"/>
                  </a:lnTo>
                  <a:lnTo>
                    <a:pt x="1157" y="1224"/>
                  </a:lnTo>
                  <a:lnTo>
                    <a:pt x="1160" y="1215"/>
                  </a:lnTo>
                  <a:lnTo>
                    <a:pt x="1164" y="1205"/>
                  </a:lnTo>
                  <a:lnTo>
                    <a:pt x="1163" y="1187"/>
                  </a:lnTo>
                  <a:lnTo>
                    <a:pt x="1160" y="1165"/>
                  </a:lnTo>
                  <a:lnTo>
                    <a:pt x="1158" y="1153"/>
                  </a:lnTo>
                  <a:lnTo>
                    <a:pt x="1155" y="1143"/>
                  </a:lnTo>
                  <a:lnTo>
                    <a:pt x="1154" y="1139"/>
                  </a:lnTo>
                  <a:lnTo>
                    <a:pt x="1152" y="1136"/>
                  </a:lnTo>
                  <a:lnTo>
                    <a:pt x="1150" y="1133"/>
                  </a:lnTo>
                  <a:lnTo>
                    <a:pt x="1147" y="1130"/>
                  </a:lnTo>
                  <a:lnTo>
                    <a:pt x="1143" y="1135"/>
                  </a:lnTo>
                  <a:lnTo>
                    <a:pt x="1138" y="1138"/>
                  </a:lnTo>
                  <a:lnTo>
                    <a:pt x="1134" y="1140"/>
                  </a:lnTo>
                  <a:lnTo>
                    <a:pt x="1129" y="1141"/>
                  </a:lnTo>
                  <a:lnTo>
                    <a:pt x="1120" y="1143"/>
                  </a:lnTo>
                  <a:lnTo>
                    <a:pt x="1107" y="1145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02" name="Freeform 259">
              <a:extLst>
                <a:ext uri="{FF2B5EF4-FFF2-40B4-BE49-F238E27FC236}">
                  <a16:creationId xmlns:a16="http://schemas.microsoft.com/office/drawing/2014/main" id="{85E69AB9-94BA-4ABF-9D07-9DAA85A15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0806" y="4258826"/>
              <a:ext cx="739649" cy="854542"/>
            </a:xfrm>
            <a:custGeom>
              <a:avLst/>
              <a:gdLst>
                <a:gd name="T0" fmla="*/ 2147483646 w 1814"/>
                <a:gd name="T1" fmla="*/ 2147483646 h 2098"/>
                <a:gd name="T2" fmla="*/ 2147483646 w 1814"/>
                <a:gd name="T3" fmla="*/ 2147483646 h 2098"/>
                <a:gd name="T4" fmla="*/ 2147483646 w 1814"/>
                <a:gd name="T5" fmla="*/ 2147483646 h 2098"/>
                <a:gd name="T6" fmla="*/ 2147483646 w 1814"/>
                <a:gd name="T7" fmla="*/ 2147483646 h 2098"/>
                <a:gd name="T8" fmla="*/ 2147483646 w 1814"/>
                <a:gd name="T9" fmla="*/ 2147483646 h 2098"/>
                <a:gd name="T10" fmla="*/ 2147483646 w 1814"/>
                <a:gd name="T11" fmla="*/ 2147483646 h 2098"/>
                <a:gd name="T12" fmla="*/ 2147483646 w 1814"/>
                <a:gd name="T13" fmla="*/ 2147483646 h 2098"/>
                <a:gd name="T14" fmla="*/ 2147483646 w 1814"/>
                <a:gd name="T15" fmla="*/ 2147483646 h 2098"/>
                <a:gd name="T16" fmla="*/ 2147483646 w 1814"/>
                <a:gd name="T17" fmla="*/ 2147483646 h 2098"/>
                <a:gd name="T18" fmla="*/ 2147483646 w 1814"/>
                <a:gd name="T19" fmla="*/ 2147483646 h 2098"/>
                <a:gd name="T20" fmla="*/ 2147483646 w 1814"/>
                <a:gd name="T21" fmla="*/ 2147483646 h 2098"/>
                <a:gd name="T22" fmla="*/ 2147483646 w 1814"/>
                <a:gd name="T23" fmla="*/ 2147483646 h 2098"/>
                <a:gd name="T24" fmla="*/ 2147483646 w 1814"/>
                <a:gd name="T25" fmla="*/ 2147483646 h 2098"/>
                <a:gd name="T26" fmla="*/ 2147483646 w 1814"/>
                <a:gd name="T27" fmla="*/ 2147483646 h 2098"/>
                <a:gd name="T28" fmla="*/ 2147483646 w 1814"/>
                <a:gd name="T29" fmla="*/ 2147483646 h 2098"/>
                <a:gd name="T30" fmla="*/ 2147483646 w 1814"/>
                <a:gd name="T31" fmla="*/ 2147483646 h 2098"/>
                <a:gd name="T32" fmla="*/ 2147483646 w 1814"/>
                <a:gd name="T33" fmla="*/ 2147483646 h 2098"/>
                <a:gd name="T34" fmla="*/ 2147483646 w 1814"/>
                <a:gd name="T35" fmla="*/ 2147483646 h 2098"/>
                <a:gd name="T36" fmla="*/ 2147483646 w 1814"/>
                <a:gd name="T37" fmla="*/ 2147483646 h 2098"/>
                <a:gd name="T38" fmla="*/ 2147483646 w 1814"/>
                <a:gd name="T39" fmla="*/ 2147483646 h 2098"/>
                <a:gd name="T40" fmla="*/ 2147483646 w 1814"/>
                <a:gd name="T41" fmla="*/ 2147483646 h 2098"/>
                <a:gd name="T42" fmla="*/ 2147483646 w 1814"/>
                <a:gd name="T43" fmla="*/ 2147483646 h 2098"/>
                <a:gd name="T44" fmla="*/ 2147483646 w 1814"/>
                <a:gd name="T45" fmla="*/ 2147483646 h 2098"/>
                <a:gd name="T46" fmla="*/ 2147483646 w 1814"/>
                <a:gd name="T47" fmla="*/ 2147483646 h 2098"/>
                <a:gd name="T48" fmla="*/ 2147483646 w 1814"/>
                <a:gd name="T49" fmla="*/ 2147483646 h 2098"/>
                <a:gd name="T50" fmla="*/ 2147483646 w 1814"/>
                <a:gd name="T51" fmla="*/ 2147483646 h 2098"/>
                <a:gd name="T52" fmla="*/ 2147483646 w 1814"/>
                <a:gd name="T53" fmla="*/ 2147483646 h 2098"/>
                <a:gd name="T54" fmla="*/ 2147483646 w 1814"/>
                <a:gd name="T55" fmla="*/ 2147483646 h 2098"/>
                <a:gd name="T56" fmla="*/ 2147483646 w 1814"/>
                <a:gd name="T57" fmla="*/ 2147483646 h 2098"/>
                <a:gd name="T58" fmla="*/ 2147483646 w 1814"/>
                <a:gd name="T59" fmla="*/ 2147483646 h 2098"/>
                <a:gd name="T60" fmla="*/ 2147483646 w 1814"/>
                <a:gd name="T61" fmla="*/ 2147483646 h 2098"/>
                <a:gd name="T62" fmla="*/ 2147483646 w 1814"/>
                <a:gd name="T63" fmla="*/ 2147483646 h 2098"/>
                <a:gd name="T64" fmla="*/ 2147483646 w 1814"/>
                <a:gd name="T65" fmla="*/ 2147483646 h 2098"/>
                <a:gd name="T66" fmla="*/ 2147483646 w 1814"/>
                <a:gd name="T67" fmla="*/ 2147483646 h 2098"/>
                <a:gd name="T68" fmla="*/ 2147483646 w 1814"/>
                <a:gd name="T69" fmla="*/ 2147483646 h 2098"/>
                <a:gd name="T70" fmla="*/ 2147483646 w 1814"/>
                <a:gd name="T71" fmla="*/ 2147483646 h 2098"/>
                <a:gd name="T72" fmla="*/ 2147483646 w 1814"/>
                <a:gd name="T73" fmla="*/ 2147483646 h 2098"/>
                <a:gd name="T74" fmla="*/ 2147483646 w 1814"/>
                <a:gd name="T75" fmla="*/ 2147483646 h 2098"/>
                <a:gd name="T76" fmla="*/ 2147483646 w 1814"/>
                <a:gd name="T77" fmla="*/ 2147483646 h 2098"/>
                <a:gd name="T78" fmla="*/ 2147483646 w 1814"/>
                <a:gd name="T79" fmla="*/ 2147483646 h 2098"/>
                <a:gd name="T80" fmla="*/ 2147483646 w 1814"/>
                <a:gd name="T81" fmla="*/ 2147483646 h 2098"/>
                <a:gd name="T82" fmla="*/ 2147483646 w 1814"/>
                <a:gd name="T83" fmla="*/ 2147483646 h 2098"/>
                <a:gd name="T84" fmla="*/ 2147483646 w 1814"/>
                <a:gd name="T85" fmla="*/ 2147483646 h 2098"/>
                <a:gd name="T86" fmla="*/ 2147483646 w 1814"/>
                <a:gd name="T87" fmla="*/ 2147483646 h 2098"/>
                <a:gd name="T88" fmla="*/ 2147483646 w 1814"/>
                <a:gd name="T89" fmla="*/ 2147483646 h 2098"/>
                <a:gd name="T90" fmla="*/ 2147483646 w 1814"/>
                <a:gd name="T91" fmla="*/ 2147483646 h 2098"/>
                <a:gd name="T92" fmla="*/ 2147483646 w 1814"/>
                <a:gd name="T93" fmla="*/ 2147483646 h 2098"/>
                <a:gd name="T94" fmla="*/ 2147483646 w 1814"/>
                <a:gd name="T95" fmla="*/ 2147483646 h 2098"/>
                <a:gd name="T96" fmla="*/ 2147483646 w 1814"/>
                <a:gd name="T97" fmla="*/ 2147483646 h 2098"/>
                <a:gd name="T98" fmla="*/ 2147483646 w 1814"/>
                <a:gd name="T99" fmla="*/ 2147483646 h 2098"/>
                <a:gd name="T100" fmla="*/ 2147483646 w 1814"/>
                <a:gd name="T101" fmla="*/ 2147483646 h 2098"/>
                <a:gd name="T102" fmla="*/ 2147483646 w 1814"/>
                <a:gd name="T103" fmla="*/ 2147483646 h 2098"/>
                <a:gd name="T104" fmla="*/ 2147483646 w 1814"/>
                <a:gd name="T105" fmla="*/ 2147483646 h 2098"/>
                <a:gd name="T106" fmla="*/ 2147483646 w 1814"/>
                <a:gd name="T107" fmla="*/ 2147483646 h 2098"/>
                <a:gd name="T108" fmla="*/ 2147483646 w 1814"/>
                <a:gd name="T109" fmla="*/ 2147483646 h 2098"/>
                <a:gd name="T110" fmla="*/ 2147483646 w 1814"/>
                <a:gd name="T111" fmla="*/ 2147483646 h 2098"/>
                <a:gd name="T112" fmla="*/ 2147483646 w 1814"/>
                <a:gd name="T113" fmla="*/ 2147483646 h 2098"/>
                <a:gd name="T114" fmla="*/ 2147483646 w 1814"/>
                <a:gd name="T115" fmla="*/ 2147483646 h 2098"/>
                <a:gd name="T116" fmla="*/ 2147483646 w 1814"/>
                <a:gd name="T117" fmla="*/ 2147483646 h 2098"/>
                <a:gd name="T118" fmla="*/ 2147483646 w 1814"/>
                <a:gd name="T119" fmla="*/ 2147483646 h 209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14"/>
                <a:gd name="T181" fmla="*/ 0 h 2098"/>
                <a:gd name="T182" fmla="*/ 1814 w 1814"/>
                <a:gd name="T183" fmla="*/ 2098 h 209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14" h="2098">
                  <a:moveTo>
                    <a:pt x="1413" y="2056"/>
                  </a:moveTo>
                  <a:lnTo>
                    <a:pt x="1411" y="2034"/>
                  </a:lnTo>
                  <a:lnTo>
                    <a:pt x="1410" y="2013"/>
                  </a:lnTo>
                  <a:lnTo>
                    <a:pt x="1409" y="1992"/>
                  </a:lnTo>
                  <a:lnTo>
                    <a:pt x="1408" y="1972"/>
                  </a:lnTo>
                  <a:lnTo>
                    <a:pt x="1383" y="1972"/>
                  </a:lnTo>
                  <a:lnTo>
                    <a:pt x="1370" y="1972"/>
                  </a:lnTo>
                  <a:lnTo>
                    <a:pt x="1367" y="1973"/>
                  </a:lnTo>
                  <a:lnTo>
                    <a:pt x="1365" y="1973"/>
                  </a:lnTo>
                  <a:lnTo>
                    <a:pt x="1365" y="1974"/>
                  </a:lnTo>
                  <a:lnTo>
                    <a:pt x="1365" y="1975"/>
                  </a:lnTo>
                  <a:lnTo>
                    <a:pt x="1361" y="1978"/>
                  </a:lnTo>
                  <a:lnTo>
                    <a:pt x="1359" y="1980"/>
                  </a:lnTo>
                  <a:lnTo>
                    <a:pt x="1357" y="1985"/>
                  </a:lnTo>
                  <a:lnTo>
                    <a:pt x="1353" y="1994"/>
                  </a:lnTo>
                  <a:lnTo>
                    <a:pt x="1338" y="1989"/>
                  </a:lnTo>
                  <a:lnTo>
                    <a:pt x="1328" y="1985"/>
                  </a:lnTo>
                  <a:lnTo>
                    <a:pt x="1321" y="1983"/>
                  </a:lnTo>
                  <a:lnTo>
                    <a:pt x="1312" y="1981"/>
                  </a:lnTo>
                  <a:lnTo>
                    <a:pt x="1312" y="1977"/>
                  </a:lnTo>
                  <a:lnTo>
                    <a:pt x="1312" y="1973"/>
                  </a:lnTo>
                  <a:lnTo>
                    <a:pt x="1323" y="1969"/>
                  </a:lnTo>
                  <a:lnTo>
                    <a:pt x="1332" y="1965"/>
                  </a:lnTo>
                  <a:lnTo>
                    <a:pt x="1342" y="1962"/>
                  </a:lnTo>
                  <a:lnTo>
                    <a:pt x="1353" y="1960"/>
                  </a:lnTo>
                  <a:lnTo>
                    <a:pt x="1354" y="1959"/>
                  </a:lnTo>
                  <a:lnTo>
                    <a:pt x="1355" y="1958"/>
                  </a:lnTo>
                  <a:lnTo>
                    <a:pt x="1356" y="1955"/>
                  </a:lnTo>
                  <a:lnTo>
                    <a:pt x="1356" y="1948"/>
                  </a:lnTo>
                  <a:lnTo>
                    <a:pt x="1357" y="1921"/>
                  </a:lnTo>
                  <a:lnTo>
                    <a:pt x="1357" y="1868"/>
                  </a:lnTo>
                  <a:lnTo>
                    <a:pt x="1352" y="1868"/>
                  </a:lnTo>
                  <a:lnTo>
                    <a:pt x="1349" y="1868"/>
                  </a:lnTo>
                  <a:lnTo>
                    <a:pt x="1349" y="1850"/>
                  </a:lnTo>
                  <a:lnTo>
                    <a:pt x="1350" y="1834"/>
                  </a:lnTo>
                  <a:lnTo>
                    <a:pt x="1350" y="1818"/>
                  </a:lnTo>
                  <a:lnTo>
                    <a:pt x="1348" y="1806"/>
                  </a:lnTo>
                  <a:lnTo>
                    <a:pt x="1346" y="1799"/>
                  </a:lnTo>
                  <a:lnTo>
                    <a:pt x="1343" y="1794"/>
                  </a:lnTo>
                  <a:lnTo>
                    <a:pt x="1339" y="1789"/>
                  </a:lnTo>
                  <a:lnTo>
                    <a:pt x="1335" y="1785"/>
                  </a:lnTo>
                  <a:lnTo>
                    <a:pt x="1330" y="1781"/>
                  </a:lnTo>
                  <a:lnTo>
                    <a:pt x="1323" y="1778"/>
                  </a:lnTo>
                  <a:lnTo>
                    <a:pt x="1314" y="1775"/>
                  </a:lnTo>
                  <a:lnTo>
                    <a:pt x="1305" y="1773"/>
                  </a:lnTo>
                  <a:lnTo>
                    <a:pt x="1303" y="1769"/>
                  </a:lnTo>
                  <a:lnTo>
                    <a:pt x="1299" y="1765"/>
                  </a:lnTo>
                  <a:lnTo>
                    <a:pt x="1290" y="1757"/>
                  </a:lnTo>
                  <a:lnTo>
                    <a:pt x="1271" y="1742"/>
                  </a:lnTo>
                  <a:lnTo>
                    <a:pt x="1263" y="1724"/>
                  </a:lnTo>
                  <a:lnTo>
                    <a:pt x="1255" y="1709"/>
                  </a:lnTo>
                  <a:lnTo>
                    <a:pt x="1250" y="1703"/>
                  </a:lnTo>
                  <a:lnTo>
                    <a:pt x="1245" y="1698"/>
                  </a:lnTo>
                  <a:lnTo>
                    <a:pt x="1238" y="1694"/>
                  </a:lnTo>
                  <a:lnTo>
                    <a:pt x="1229" y="1690"/>
                  </a:lnTo>
                  <a:lnTo>
                    <a:pt x="1229" y="1695"/>
                  </a:lnTo>
                  <a:lnTo>
                    <a:pt x="1229" y="1698"/>
                  </a:lnTo>
                  <a:lnTo>
                    <a:pt x="1218" y="1693"/>
                  </a:lnTo>
                  <a:lnTo>
                    <a:pt x="1206" y="1685"/>
                  </a:lnTo>
                  <a:lnTo>
                    <a:pt x="1192" y="1678"/>
                  </a:lnTo>
                  <a:lnTo>
                    <a:pt x="1178" y="1672"/>
                  </a:lnTo>
                  <a:lnTo>
                    <a:pt x="1160" y="1675"/>
                  </a:lnTo>
                  <a:lnTo>
                    <a:pt x="1146" y="1677"/>
                  </a:lnTo>
                  <a:lnTo>
                    <a:pt x="1130" y="1678"/>
                  </a:lnTo>
                  <a:lnTo>
                    <a:pt x="1102" y="1678"/>
                  </a:lnTo>
                  <a:lnTo>
                    <a:pt x="1099" y="1670"/>
                  </a:lnTo>
                  <a:lnTo>
                    <a:pt x="1097" y="1662"/>
                  </a:lnTo>
                  <a:lnTo>
                    <a:pt x="1083" y="1661"/>
                  </a:lnTo>
                  <a:lnTo>
                    <a:pt x="1072" y="1661"/>
                  </a:lnTo>
                  <a:lnTo>
                    <a:pt x="1061" y="1662"/>
                  </a:lnTo>
                  <a:lnTo>
                    <a:pt x="1051" y="1666"/>
                  </a:lnTo>
                  <a:lnTo>
                    <a:pt x="1031" y="1672"/>
                  </a:lnTo>
                  <a:lnTo>
                    <a:pt x="1008" y="1682"/>
                  </a:lnTo>
                  <a:lnTo>
                    <a:pt x="1006" y="1673"/>
                  </a:lnTo>
                  <a:lnTo>
                    <a:pt x="1005" y="1663"/>
                  </a:lnTo>
                  <a:lnTo>
                    <a:pt x="973" y="1646"/>
                  </a:lnTo>
                  <a:lnTo>
                    <a:pt x="943" y="1627"/>
                  </a:lnTo>
                  <a:lnTo>
                    <a:pt x="929" y="1619"/>
                  </a:lnTo>
                  <a:lnTo>
                    <a:pt x="913" y="1611"/>
                  </a:lnTo>
                  <a:lnTo>
                    <a:pt x="897" y="1603"/>
                  </a:lnTo>
                  <a:lnTo>
                    <a:pt x="879" y="1596"/>
                  </a:lnTo>
                  <a:lnTo>
                    <a:pt x="857" y="1595"/>
                  </a:lnTo>
                  <a:lnTo>
                    <a:pt x="835" y="1593"/>
                  </a:lnTo>
                  <a:lnTo>
                    <a:pt x="814" y="1591"/>
                  </a:lnTo>
                  <a:lnTo>
                    <a:pt x="792" y="1589"/>
                  </a:lnTo>
                  <a:lnTo>
                    <a:pt x="785" y="1588"/>
                  </a:lnTo>
                  <a:lnTo>
                    <a:pt x="777" y="1587"/>
                  </a:lnTo>
                  <a:lnTo>
                    <a:pt x="773" y="1569"/>
                  </a:lnTo>
                  <a:lnTo>
                    <a:pt x="769" y="1554"/>
                  </a:lnTo>
                  <a:lnTo>
                    <a:pt x="765" y="1540"/>
                  </a:lnTo>
                  <a:lnTo>
                    <a:pt x="759" y="1528"/>
                  </a:lnTo>
                  <a:lnTo>
                    <a:pt x="756" y="1522"/>
                  </a:lnTo>
                  <a:lnTo>
                    <a:pt x="751" y="1517"/>
                  </a:lnTo>
                  <a:lnTo>
                    <a:pt x="747" y="1513"/>
                  </a:lnTo>
                  <a:lnTo>
                    <a:pt x="742" y="1509"/>
                  </a:lnTo>
                  <a:lnTo>
                    <a:pt x="736" y="1506"/>
                  </a:lnTo>
                  <a:lnTo>
                    <a:pt x="729" y="1503"/>
                  </a:lnTo>
                  <a:lnTo>
                    <a:pt x="720" y="1501"/>
                  </a:lnTo>
                  <a:lnTo>
                    <a:pt x="712" y="1499"/>
                  </a:lnTo>
                  <a:lnTo>
                    <a:pt x="700" y="1482"/>
                  </a:lnTo>
                  <a:lnTo>
                    <a:pt x="691" y="1472"/>
                  </a:lnTo>
                  <a:lnTo>
                    <a:pt x="683" y="1463"/>
                  </a:lnTo>
                  <a:lnTo>
                    <a:pt x="672" y="1453"/>
                  </a:lnTo>
                  <a:lnTo>
                    <a:pt x="655" y="1452"/>
                  </a:lnTo>
                  <a:lnTo>
                    <a:pt x="640" y="1450"/>
                  </a:lnTo>
                  <a:lnTo>
                    <a:pt x="628" y="1447"/>
                  </a:lnTo>
                  <a:lnTo>
                    <a:pt x="617" y="1441"/>
                  </a:lnTo>
                  <a:lnTo>
                    <a:pt x="606" y="1434"/>
                  </a:lnTo>
                  <a:lnTo>
                    <a:pt x="597" y="1425"/>
                  </a:lnTo>
                  <a:lnTo>
                    <a:pt x="587" y="1415"/>
                  </a:lnTo>
                  <a:lnTo>
                    <a:pt x="575" y="1402"/>
                  </a:lnTo>
                  <a:lnTo>
                    <a:pt x="574" y="1388"/>
                  </a:lnTo>
                  <a:lnTo>
                    <a:pt x="572" y="1373"/>
                  </a:lnTo>
                  <a:lnTo>
                    <a:pt x="571" y="1359"/>
                  </a:lnTo>
                  <a:lnTo>
                    <a:pt x="570" y="1344"/>
                  </a:lnTo>
                  <a:lnTo>
                    <a:pt x="563" y="1343"/>
                  </a:lnTo>
                  <a:lnTo>
                    <a:pt x="556" y="1343"/>
                  </a:lnTo>
                  <a:lnTo>
                    <a:pt x="554" y="1340"/>
                  </a:lnTo>
                  <a:lnTo>
                    <a:pt x="554" y="1337"/>
                  </a:lnTo>
                  <a:lnTo>
                    <a:pt x="536" y="1337"/>
                  </a:lnTo>
                  <a:lnTo>
                    <a:pt x="516" y="1336"/>
                  </a:lnTo>
                  <a:lnTo>
                    <a:pt x="497" y="1335"/>
                  </a:lnTo>
                  <a:lnTo>
                    <a:pt x="479" y="1334"/>
                  </a:lnTo>
                  <a:lnTo>
                    <a:pt x="478" y="1324"/>
                  </a:lnTo>
                  <a:lnTo>
                    <a:pt x="478" y="1316"/>
                  </a:lnTo>
                  <a:lnTo>
                    <a:pt x="477" y="1307"/>
                  </a:lnTo>
                  <a:lnTo>
                    <a:pt x="477" y="1297"/>
                  </a:lnTo>
                  <a:lnTo>
                    <a:pt x="462" y="1297"/>
                  </a:lnTo>
                  <a:lnTo>
                    <a:pt x="448" y="1296"/>
                  </a:lnTo>
                  <a:lnTo>
                    <a:pt x="433" y="1296"/>
                  </a:lnTo>
                  <a:lnTo>
                    <a:pt x="420" y="1296"/>
                  </a:lnTo>
                  <a:lnTo>
                    <a:pt x="415" y="1309"/>
                  </a:lnTo>
                  <a:lnTo>
                    <a:pt x="413" y="1321"/>
                  </a:lnTo>
                  <a:lnTo>
                    <a:pt x="407" y="1331"/>
                  </a:lnTo>
                  <a:lnTo>
                    <a:pt x="401" y="1341"/>
                  </a:lnTo>
                  <a:lnTo>
                    <a:pt x="390" y="1341"/>
                  </a:lnTo>
                  <a:lnTo>
                    <a:pt x="379" y="1341"/>
                  </a:lnTo>
                  <a:lnTo>
                    <a:pt x="368" y="1341"/>
                  </a:lnTo>
                  <a:lnTo>
                    <a:pt x="357" y="1342"/>
                  </a:lnTo>
                  <a:lnTo>
                    <a:pt x="353" y="1332"/>
                  </a:lnTo>
                  <a:lnTo>
                    <a:pt x="350" y="1323"/>
                  </a:lnTo>
                  <a:lnTo>
                    <a:pt x="349" y="1315"/>
                  </a:lnTo>
                  <a:lnTo>
                    <a:pt x="348" y="1309"/>
                  </a:lnTo>
                  <a:lnTo>
                    <a:pt x="347" y="1297"/>
                  </a:lnTo>
                  <a:lnTo>
                    <a:pt x="347" y="1288"/>
                  </a:lnTo>
                  <a:lnTo>
                    <a:pt x="346" y="1284"/>
                  </a:lnTo>
                  <a:lnTo>
                    <a:pt x="345" y="1280"/>
                  </a:lnTo>
                  <a:lnTo>
                    <a:pt x="343" y="1276"/>
                  </a:lnTo>
                  <a:lnTo>
                    <a:pt x="341" y="1271"/>
                  </a:lnTo>
                  <a:lnTo>
                    <a:pt x="337" y="1266"/>
                  </a:lnTo>
                  <a:lnTo>
                    <a:pt x="331" y="1261"/>
                  </a:lnTo>
                  <a:lnTo>
                    <a:pt x="324" y="1255"/>
                  </a:lnTo>
                  <a:lnTo>
                    <a:pt x="315" y="1248"/>
                  </a:lnTo>
                  <a:lnTo>
                    <a:pt x="295" y="1248"/>
                  </a:lnTo>
                  <a:lnTo>
                    <a:pt x="274" y="1248"/>
                  </a:lnTo>
                  <a:lnTo>
                    <a:pt x="255" y="1248"/>
                  </a:lnTo>
                  <a:lnTo>
                    <a:pt x="235" y="1248"/>
                  </a:lnTo>
                  <a:lnTo>
                    <a:pt x="224" y="1261"/>
                  </a:lnTo>
                  <a:lnTo>
                    <a:pt x="214" y="1274"/>
                  </a:lnTo>
                  <a:lnTo>
                    <a:pt x="206" y="1288"/>
                  </a:lnTo>
                  <a:lnTo>
                    <a:pt x="200" y="1301"/>
                  </a:lnTo>
                  <a:lnTo>
                    <a:pt x="190" y="1327"/>
                  </a:lnTo>
                  <a:lnTo>
                    <a:pt x="181" y="1352"/>
                  </a:lnTo>
                  <a:lnTo>
                    <a:pt x="176" y="1363"/>
                  </a:lnTo>
                  <a:lnTo>
                    <a:pt x="170" y="1373"/>
                  </a:lnTo>
                  <a:lnTo>
                    <a:pt x="167" y="1377"/>
                  </a:lnTo>
                  <a:lnTo>
                    <a:pt x="162" y="1381"/>
                  </a:lnTo>
                  <a:lnTo>
                    <a:pt x="158" y="1385"/>
                  </a:lnTo>
                  <a:lnTo>
                    <a:pt x="153" y="1390"/>
                  </a:lnTo>
                  <a:lnTo>
                    <a:pt x="148" y="1393"/>
                  </a:lnTo>
                  <a:lnTo>
                    <a:pt x="142" y="1396"/>
                  </a:lnTo>
                  <a:lnTo>
                    <a:pt x="135" y="1398"/>
                  </a:lnTo>
                  <a:lnTo>
                    <a:pt x="128" y="1400"/>
                  </a:lnTo>
                  <a:lnTo>
                    <a:pt x="121" y="1402"/>
                  </a:lnTo>
                  <a:lnTo>
                    <a:pt x="112" y="1403"/>
                  </a:lnTo>
                  <a:lnTo>
                    <a:pt x="102" y="1404"/>
                  </a:lnTo>
                  <a:lnTo>
                    <a:pt x="92" y="1404"/>
                  </a:lnTo>
                  <a:lnTo>
                    <a:pt x="78" y="1398"/>
                  </a:lnTo>
                  <a:lnTo>
                    <a:pt x="65" y="1392"/>
                  </a:lnTo>
                  <a:lnTo>
                    <a:pt x="51" y="1385"/>
                  </a:lnTo>
                  <a:lnTo>
                    <a:pt x="38" y="1380"/>
                  </a:lnTo>
                  <a:lnTo>
                    <a:pt x="28" y="1361"/>
                  </a:lnTo>
                  <a:lnTo>
                    <a:pt x="19" y="1340"/>
                  </a:lnTo>
                  <a:lnTo>
                    <a:pt x="12" y="1319"/>
                  </a:lnTo>
                  <a:lnTo>
                    <a:pt x="7" y="1297"/>
                  </a:lnTo>
                  <a:lnTo>
                    <a:pt x="13" y="1278"/>
                  </a:lnTo>
                  <a:lnTo>
                    <a:pt x="17" y="1260"/>
                  </a:lnTo>
                  <a:lnTo>
                    <a:pt x="20" y="1245"/>
                  </a:lnTo>
                  <a:lnTo>
                    <a:pt x="20" y="1231"/>
                  </a:lnTo>
                  <a:lnTo>
                    <a:pt x="18" y="1217"/>
                  </a:lnTo>
                  <a:lnTo>
                    <a:pt x="15" y="1202"/>
                  </a:lnTo>
                  <a:lnTo>
                    <a:pt x="9" y="1185"/>
                  </a:lnTo>
                  <a:lnTo>
                    <a:pt x="0" y="1166"/>
                  </a:lnTo>
                  <a:lnTo>
                    <a:pt x="8" y="1158"/>
                  </a:lnTo>
                  <a:lnTo>
                    <a:pt x="17" y="1150"/>
                  </a:lnTo>
                  <a:lnTo>
                    <a:pt x="27" y="1141"/>
                  </a:lnTo>
                  <a:lnTo>
                    <a:pt x="37" y="1130"/>
                  </a:lnTo>
                  <a:lnTo>
                    <a:pt x="57" y="1107"/>
                  </a:lnTo>
                  <a:lnTo>
                    <a:pt x="76" y="1083"/>
                  </a:lnTo>
                  <a:lnTo>
                    <a:pt x="86" y="1070"/>
                  </a:lnTo>
                  <a:lnTo>
                    <a:pt x="94" y="1057"/>
                  </a:lnTo>
                  <a:lnTo>
                    <a:pt x="101" y="1044"/>
                  </a:lnTo>
                  <a:lnTo>
                    <a:pt x="107" y="1032"/>
                  </a:lnTo>
                  <a:lnTo>
                    <a:pt x="113" y="1019"/>
                  </a:lnTo>
                  <a:lnTo>
                    <a:pt x="117" y="1008"/>
                  </a:lnTo>
                  <a:lnTo>
                    <a:pt x="120" y="997"/>
                  </a:lnTo>
                  <a:lnTo>
                    <a:pt x="121" y="987"/>
                  </a:lnTo>
                  <a:lnTo>
                    <a:pt x="118" y="984"/>
                  </a:lnTo>
                  <a:lnTo>
                    <a:pt x="116" y="980"/>
                  </a:lnTo>
                  <a:lnTo>
                    <a:pt x="114" y="976"/>
                  </a:lnTo>
                  <a:lnTo>
                    <a:pt x="113" y="972"/>
                  </a:lnTo>
                  <a:lnTo>
                    <a:pt x="111" y="962"/>
                  </a:lnTo>
                  <a:lnTo>
                    <a:pt x="111" y="952"/>
                  </a:lnTo>
                  <a:lnTo>
                    <a:pt x="112" y="932"/>
                  </a:lnTo>
                  <a:lnTo>
                    <a:pt x="115" y="915"/>
                  </a:lnTo>
                  <a:lnTo>
                    <a:pt x="106" y="906"/>
                  </a:lnTo>
                  <a:lnTo>
                    <a:pt x="99" y="898"/>
                  </a:lnTo>
                  <a:lnTo>
                    <a:pt x="92" y="891"/>
                  </a:lnTo>
                  <a:lnTo>
                    <a:pt x="85" y="883"/>
                  </a:lnTo>
                  <a:lnTo>
                    <a:pt x="82" y="859"/>
                  </a:lnTo>
                  <a:lnTo>
                    <a:pt x="76" y="830"/>
                  </a:lnTo>
                  <a:lnTo>
                    <a:pt x="74" y="813"/>
                  </a:lnTo>
                  <a:lnTo>
                    <a:pt x="72" y="796"/>
                  </a:lnTo>
                  <a:lnTo>
                    <a:pt x="70" y="780"/>
                  </a:lnTo>
                  <a:lnTo>
                    <a:pt x="70" y="764"/>
                  </a:lnTo>
                  <a:lnTo>
                    <a:pt x="70" y="748"/>
                  </a:lnTo>
                  <a:lnTo>
                    <a:pt x="72" y="733"/>
                  </a:lnTo>
                  <a:lnTo>
                    <a:pt x="73" y="726"/>
                  </a:lnTo>
                  <a:lnTo>
                    <a:pt x="75" y="719"/>
                  </a:lnTo>
                  <a:lnTo>
                    <a:pt x="78" y="712"/>
                  </a:lnTo>
                  <a:lnTo>
                    <a:pt x="81" y="706"/>
                  </a:lnTo>
                  <a:lnTo>
                    <a:pt x="84" y="700"/>
                  </a:lnTo>
                  <a:lnTo>
                    <a:pt x="88" y="695"/>
                  </a:lnTo>
                  <a:lnTo>
                    <a:pt x="92" y="689"/>
                  </a:lnTo>
                  <a:lnTo>
                    <a:pt x="97" y="685"/>
                  </a:lnTo>
                  <a:lnTo>
                    <a:pt x="103" y="682"/>
                  </a:lnTo>
                  <a:lnTo>
                    <a:pt x="110" y="678"/>
                  </a:lnTo>
                  <a:lnTo>
                    <a:pt x="117" y="676"/>
                  </a:lnTo>
                  <a:lnTo>
                    <a:pt x="124" y="674"/>
                  </a:lnTo>
                  <a:lnTo>
                    <a:pt x="123" y="663"/>
                  </a:lnTo>
                  <a:lnTo>
                    <a:pt x="122" y="651"/>
                  </a:lnTo>
                  <a:lnTo>
                    <a:pt x="121" y="640"/>
                  </a:lnTo>
                  <a:lnTo>
                    <a:pt x="121" y="628"/>
                  </a:lnTo>
                  <a:lnTo>
                    <a:pt x="126" y="623"/>
                  </a:lnTo>
                  <a:lnTo>
                    <a:pt x="130" y="617"/>
                  </a:lnTo>
                  <a:lnTo>
                    <a:pt x="133" y="612"/>
                  </a:lnTo>
                  <a:lnTo>
                    <a:pt x="134" y="607"/>
                  </a:lnTo>
                  <a:lnTo>
                    <a:pt x="136" y="595"/>
                  </a:lnTo>
                  <a:lnTo>
                    <a:pt x="139" y="581"/>
                  </a:lnTo>
                  <a:lnTo>
                    <a:pt x="127" y="576"/>
                  </a:lnTo>
                  <a:lnTo>
                    <a:pt x="119" y="572"/>
                  </a:lnTo>
                  <a:lnTo>
                    <a:pt x="114" y="568"/>
                  </a:lnTo>
                  <a:lnTo>
                    <a:pt x="109" y="564"/>
                  </a:lnTo>
                  <a:lnTo>
                    <a:pt x="105" y="559"/>
                  </a:lnTo>
                  <a:lnTo>
                    <a:pt x="103" y="552"/>
                  </a:lnTo>
                  <a:lnTo>
                    <a:pt x="100" y="543"/>
                  </a:lnTo>
                  <a:lnTo>
                    <a:pt x="97" y="532"/>
                  </a:lnTo>
                  <a:lnTo>
                    <a:pt x="94" y="504"/>
                  </a:lnTo>
                  <a:lnTo>
                    <a:pt x="90" y="478"/>
                  </a:lnTo>
                  <a:lnTo>
                    <a:pt x="86" y="449"/>
                  </a:lnTo>
                  <a:lnTo>
                    <a:pt x="83" y="407"/>
                  </a:lnTo>
                  <a:lnTo>
                    <a:pt x="89" y="397"/>
                  </a:lnTo>
                  <a:lnTo>
                    <a:pt x="95" y="387"/>
                  </a:lnTo>
                  <a:lnTo>
                    <a:pt x="101" y="377"/>
                  </a:lnTo>
                  <a:lnTo>
                    <a:pt x="109" y="367"/>
                  </a:lnTo>
                  <a:lnTo>
                    <a:pt x="131" y="360"/>
                  </a:lnTo>
                  <a:lnTo>
                    <a:pt x="150" y="352"/>
                  </a:lnTo>
                  <a:lnTo>
                    <a:pt x="157" y="348"/>
                  </a:lnTo>
                  <a:lnTo>
                    <a:pt x="164" y="344"/>
                  </a:lnTo>
                  <a:lnTo>
                    <a:pt x="170" y="339"/>
                  </a:lnTo>
                  <a:lnTo>
                    <a:pt x="175" y="334"/>
                  </a:lnTo>
                  <a:lnTo>
                    <a:pt x="179" y="329"/>
                  </a:lnTo>
                  <a:lnTo>
                    <a:pt x="183" y="322"/>
                  </a:lnTo>
                  <a:lnTo>
                    <a:pt x="186" y="315"/>
                  </a:lnTo>
                  <a:lnTo>
                    <a:pt x="188" y="307"/>
                  </a:lnTo>
                  <a:lnTo>
                    <a:pt x="191" y="288"/>
                  </a:lnTo>
                  <a:lnTo>
                    <a:pt x="194" y="265"/>
                  </a:lnTo>
                  <a:lnTo>
                    <a:pt x="200" y="251"/>
                  </a:lnTo>
                  <a:lnTo>
                    <a:pt x="204" y="236"/>
                  </a:lnTo>
                  <a:lnTo>
                    <a:pt x="207" y="222"/>
                  </a:lnTo>
                  <a:lnTo>
                    <a:pt x="210" y="207"/>
                  </a:lnTo>
                  <a:lnTo>
                    <a:pt x="198" y="206"/>
                  </a:lnTo>
                  <a:lnTo>
                    <a:pt x="185" y="206"/>
                  </a:lnTo>
                  <a:lnTo>
                    <a:pt x="187" y="194"/>
                  </a:lnTo>
                  <a:lnTo>
                    <a:pt x="188" y="188"/>
                  </a:lnTo>
                  <a:lnTo>
                    <a:pt x="189" y="187"/>
                  </a:lnTo>
                  <a:lnTo>
                    <a:pt x="190" y="187"/>
                  </a:lnTo>
                  <a:lnTo>
                    <a:pt x="191" y="188"/>
                  </a:lnTo>
                  <a:lnTo>
                    <a:pt x="207" y="188"/>
                  </a:lnTo>
                  <a:lnTo>
                    <a:pt x="224" y="187"/>
                  </a:lnTo>
                  <a:lnTo>
                    <a:pt x="240" y="187"/>
                  </a:lnTo>
                  <a:lnTo>
                    <a:pt x="257" y="187"/>
                  </a:lnTo>
                  <a:lnTo>
                    <a:pt x="291" y="167"/>
                  </a:lnTo>
                  <a:lnTo>
                    <a:pt x="314" y="152"/>
                  </a:lnTo>
                  <a:lnTo>
                    <a:pt x="334" y="138"/>
                  </a:lnTo>
                  <a:lnTo>
                    <a:pt x="360" y="116"/>
                  </a:lnTo>
                  <a:lnTo>
                    <a:pt x="363" y="100"/>
                  </a:lnTo>
                  <a:lnTo>
                    <a:pt x="363" y="86"/>
                  </a:lnTo>
                  <a:lnTo>
                    <a:pt x="362" y="71"/>
                  </a:lnTo>
                  <a:lnTo>
                    <a:pt x="359" y="57"/>
                  </a:lnTo>
                  <a:lnTo>
                    <a:pt x="357" y="43"/>
                  </a:lnTo>
                  <a:lnTo>
                    <a:pt x="355" y="30"/>
                  </a:lnTo>
                  <a:lnTo>
                    <a:pt x="355" y="15"/>
                  </a:lnTo>
                  <a:lnTo>
                    <a:pt x="355" y="0"/>
                  </a:lnTo>
                  <a:lnTo>
                    <a:pt x="367" y="1"/>
                  </a:lnTo>
                  <a:lnTo>
                    <a:pt x="373" y="1"/>
                  </a:lnTo>
                  <a:lnTo>
                    <a:pt x="380" y="3"/>
                  </a:lnTo>
                  <a:lnTo>
                    <a:pt x="390" y="7"/>
                  </a:lnTo>
                  <a:lnTo>
                    <a:pt x="390" y="14"/>
                  </a:lnTo>
                  <a:lnTo>
                    <a:pt x="391" y="21"/>
                  </a:lnTo>
                  <a:lnTo>
                    <a:pt x="406" y="25"/>
                  </a:lnTo>
                  <a:lnTo>
                    <a:pt x="421" y="29"/>
                  </a:lnTo>
                  <a:lnTo>
                    <a:pt x="434" y="34"/>
                  </a:lnTo>
                  <a:lnTo>
                    <a:pt x="449" y="38"/>
                  </a:lnTo>
                  <a:lnTo>
                    <a:pt x="454" y="52"/>
                  </a:lnTo>
                  <a:lnTo>
                    <a:pt x="459" y="63"/>
                  </a:lnTo>
                  <a:lnTo>
                    <a:pt x="466" y="74"/>
                  </a:lnTo>
                  <a:lnTo>
                    <a:pt x="471" y="86"/>
                  </a:lnTo>
                  <a:lnTo>
                    <a:pt x="486" y="86"/>
                  </a:lnTo>
                  <a:lnTo>
                    <a:pt x="501" y="85"/>
                  </a:lnTo>
                  <a:lnTo>
                    <a:pt x="516" y="85"/>
                  </a:lnTo>
                  <a:lnTo>
                    <a:pt x="532" y="85"/>
                  </a:lnTo>
                  <a:lnTo>
                    <a:pt x="534" y="90"/>
                  </a:lnTo>
                  <a:lnTo>
                    <a:pt x="537" y="93"/>
                  </a:lnTo>
                  <a:lnTo>
                    <a:pt x="540" y="96"/>
                  </a:lnTo>
                  <a:lnTo>
                    <a:pt x="544" y="98"/>
                  </a:lnTo>
                  <a:lnTo>
                    <a:pt x="551" y="102"/>
                  </a:lnTo>
                  <a:lnTo>
                    <a:pt x="560" y="104"/>
                  </a:lnTo>
                  <a:lnTo>
                    <a:pt x="569" y="106"/>
                  </a:lnTo>
                  <a:lnTo>
                    <a:pt x="578" y="107"/>
                  </a:lnTo>
                  <a:lnTo>
                    <a:pt x="588" y="109"/>
                  </a:lnTo>
                  <a:lnTo>
                    <a:pt x="597" y="113"/>
                  </a:lnTo>
                  <a:lnTo>
                    <a:pt x="592" y="123"/>
                  </a:lnTo>
                  <a:lnTo>
                    <a:pt x="589" y="132"/>
                  </a:lnTo>
                  <a:lnTo>
                    <a:pt x="587" y="142"/>
                  </a:lnTo>
                  <a:lnTo>
                    <a:pt x="585" y="153"/>
                  </a:lnTo>
                  <a:lnTo>
                    <a:pt x="593" y="157"/>
                  </a:lnTo>
                  <a:lnTo>
                    <a:pt x="600" y="160"/>
                  </a:lnTo>
                  <a:lnTo>
                    <a:pt x="607" y="163"/>
                  </a:lnTo>
                  <a:lnTo>
                    <a:pt x="615" y="165"/>
                  </a:lnTo>
                  <a:lnTo>
                    <a:pt x="631" y="168"/>
                  </a:lnTo>
                  <a:lnTo>
                    <a:pt x="648" y="170"/>
                  </a:lnTo>
                  <a:lnTo>
                    <a:pt x="648" y="177"/>
                  </a:lnTo>
                  <a:lnTo>
                    <a:pt x="650" y="184"/>
                  </a:lnTo>
                  <a:lnTo>
                    <a:pt x="656" y="186"/>
                  </a:lnTo>
                  <a:lnTo>
                    <a:pt x="661" y="188"/>
                  </a:lnTo>
                  <a:lnTo>
                    <a:pt x="666" y="192"/>
                  </a:lnTo>
                  <a:lnTo>
                    <a:pt x="672" y="195"/>
                  </a:lnTo>
                  <a:lnTo>
                    <a:pt x="682" y="202"/>
                  </a:lnTo>
                  <a:lnTo>
                    <a:pt x="693" y="208"/>
                  </a:lnTo>
                  <a:lnTo>
                    <a:pt x="693" y="218"/>
                  </a:lnTo>
                  <a:lnTo>
                    <a:pt x="693" y="228"/>
                  </a:lnTo>
                  <a:lnTo>
                    <a:pt x="705" y="229"/>
                  </a:lnTo>
                  <a:lnTo>
                    <a:pt x="715" y="230"/>
                  </a:lnTo>
                  <a:lnTo>
                    <a:pt x="715" y="253"/>
                  </a:lnTo>
                  <a:lnTo>
                    <a:pt x="713" y="274"/>
                  </a:lnTo>
                  <a:lnTo>
                    <a:pt x="710" y="293"/>
                  </a:lnTo>
                  <a:lnTo>
                    <a:pt x="706" y="313"/>
                  </a:lnTo>
                  <a:lnTo>
                    <a:pt x="701" y="332"/>
                  </a:lnTo>
                  <a:lnTo>
                    <a:pt x="694" y="351"/>
                  </a:lnTo>
                  <a:lnTo>
                    <a:pt x="687" y="371"/>
                  </a:lnTo>
                  <a:lnTo>
                    <a:pt x="680" y="392"/>
                  </a:lnTo>
                  <a:lnTo>
                    <a:pt x="693" y="391"/>
                  </a:lnTo>
                  <a:lnTo>
                    <a:pt x="707" y="389"/>
                  </a:lnTo>
                  <a:lnTo>
                    <a:pt x="721" y="388"/>
                  </a:lnTo>
                  <a:lnTo>
                    <a:pt x="736" y="387"/>
                  </a:lnTo>
                  <a:lnTo>
                    <a:pt x="743" y="402"/>
                  </a:lnTo>
                  <a:lnTo>
                    <a:pt x="747" y="413"/>
                  </a:lnTo>
                  <a:lnTo>
                    <a:pt x="752" y="421"/>
                  </a:lnTo>
                  <a:lnTo>
                    <a:pt x="761" y="431"/>
                  </a:lnTo>
                  <a:lnTo>
                    <a:pt x="771" y="431"/>
                  </a:lnTo>
                  <a:lnTo>
                    <a:pt x="783" y="431"/>
                  </a:lnTo>
                  <a:lnTo>
                    <a:pt x="793" y="431"/>
                  </a:lnTo>
                  <a:lnTo>
                    <a:pt x="803" y="431"/>
                  </a:lnTo>
                  <a:lnTo>
                    <a:pt x="807" y="435"/>
                  </a:lnTo>
                  <a:lnTo>
                    <a:pt x="811" y="438"/>
                  </a:lnTo>
                  <a:lnTo>
                    <a:pt x="812" y="444"/>
                  </a:lnTo>
                  <a:lnTo>
                    <a:pt x="814" y="452"/>
                  </a:lnTo>
                  <a:lnTo>
                    <a:pt x="826" y="452"/>
                  </a:lnTo>
                  <a:lnTo>
                    <a:pt x="839" y="453"/>
                  </a:lnTo>
                  <a:lnTo>
                    <a:pt x="851" y="453"/>
                  </a:lnTo>
                  <a:lnTo>
                    <a:pt x="864" y="454"/>
                  </a:lnTo>
                  <a:lnTo>
                    <a:pt x="875" y="460"/>
                  </a:lnTo>
                  <a:lnTo>
                    <a:pt x="885" y="464"/>
                  </a:lnTo>
                  <a:lnTo>
                    <a:pt x="894" y="468"/>
                  </a:lnTo>
                  <a:lnTo>
                    <a:pt x="906" y="470"/>
                  </a:lnTo>
                  <a:lnTo>
                    <a:pt x="927" y="474"/>
                  </a:lnTo>
                  <a:lnTo>
                    <a:pt x="947" y="477"/>
                  </a:lnTo>
                  <a:lnTo>
                    <a:pt x="946" y="487"/>
                  </a:lnTo>
                  <a:lnTo>
                    <a:pt x="945" y="496"/>
                  </a:lnTo>
                  <a:lnTo>
                    <a:pt x="946" y="503"/>
                  </a:lnTo>
                  <a:lnTo>
                    <a:pt x="947" y="509"/>
                  </a:lnTo>
                  <a:lnTo>
                    <a:pt x="949" y="515"/>
                  </a:lnTo>
                  <a:lnTo>
                    <a:pt x="954" y="520"/>
                  </a:lnTo>
                  <a:lnTo>
                    <a:pt x="959" y="528"/>
                  </a:lnTo>
                  <a:lnTo>
                    <a:pt x="966" y="535"/>
                  </a:lnTo>
                  <a:lnTo>
                    <a:pt x="965" y="543"/>
                  </a:lnTo>
                  <a:lnTo>
                    <a:pt x="964" y="552"/>
                  </a:lnTo>
                  <a:lnTo>
                    <a:pt x="964" y="560"/>
                  </a:lnTo>
                  <a:lnTo>
                    <a:pt x="963" y="569"/>
                  </a:lnTo>
                  <a:lnTo>
                    <a:pt x="985" y="582"/>
                  </a:lnTo>
                  <a:lnTo>
                    <a:pt x="1006" y="592"/>
                  </a:lnTo>
                  <a:lnTo>
                    <a:pt x="1017" y="596"/>
                  </a:lnTo>
                  <a:lnTo>
                    <a:pt x="1028" y="600"/>
                  </a:lnTo>
                  <a:lnTo>
                    <a:pt x="1040" y="604"/>
                  </a:lnTo>
                  <a:lnTo>
                    <a:pt x="1052" y="608"/>
                  </a:lnTo>
                  <a:lnTo>
                    <a:pt x="1054" y="592"/>
                  </a:lnTo>
                  <a:lnTo>
                    <a:pt x="1057" y="580"/>
                  </a:lnTo>
                  <a:lnTo>
                    <a:pt x="1060" y="568"/>
                  </a:lnTo>
                  <a:lnTo>
                    <a:pt x="1065" y="559"/>
                  </a:lnTo>
                  <a:lnTo>
                    <a:pt x="1068" y="555"/>
                  </a:lnTo>
                  <a:lnTo>
                    <a:pt x="1071" y="550"/>
                  </a:lnTo>
                  <a:lnTo>
                    <a:pt x="1075" y="547"/>
                  </a:lnTo>
                  <a:lnTo>
                    <a:pt x="1079" y="544"/>
                  </a:lnTo>
                  <a:lnTo>
                    <a:pt x="1089" y="538"/>
                  </a:lnTo>
                  <a:lnTo>
                    <a:pt x="1102" y="533"/>
                  </a:lnTo>
                  <a:lnTo>
                    <a:pt x="1106" y="527"/>
                  </a:lnTo>
                  <a:lnTo>
                    <a:pt x="1110" y="520"/>
                  </a:lnTo>
                  <a:lnTo>
                    <a:pt x="1114" y="515"/>
                  </a:lnTo>
                  <a:lnTo>
                    <a:pt x="1121" y="511"/>
                  </a:lnTo>
                  <a:lnTo>
                    <a:pt x="1127" y="508"/>
                  </a:lnTo>
                  <a:lnTo>
                    <a:pt x="1134" y="505"/>
                  </a:lnTo>
                  <a:lnTo>
                    <a:pt x="1142" y="503"/>
                  </a:lnTo>
                  <a:lnTo>
                    <a:pt x="1150" y="502"/>
                  </a:lnTo>
                  <a:lnTo>
                    <a:pt x="1166" y="500"/>
                  </a:lnTo>
                  <a:lnTo>
                    <a:pt x="1184" y="499"/>
                  </a:lnTo>
                  <a:lnTo>
                    <a:pt x="1199" y="499"/>
                  </a:lnTo>
                  <a:lnTo>
                    <a:pt x="1215" y="499"/>
                  </a:lnTo>
                  <a:lnTo>
                    <a:pt x="1253" y="517"/>
                  </a:lnTo>
                  <a:lnTo>
                    <a:pt x="1276" y="528"/>
                  </a:lnTo>
                  <a:lnTo>
                    <a:pt x="1292" y="534"/>
                  </a:lnTo>
                  <a:lnTo>
                    <a:pt x="1309" y="540"/>
                  </a:lnTo>
                  <a:lnTo>
                    <a:pt x="1313" y="549"/>
                  </a:lnTo>
                  <a:lnTo>
                    <a:pt x="1319" y="559"/>
                  </a:lnTo>
                  <a:lnTo>
                    <a:pt x="1328" y="572"/>
                  </a:lnTo>
                  <a:lnTo>
                    <a:pt x="1348" y="595"/>
                  </a:lnTo>
                  <a:lnTo>
                    <a:pt x="1374" y="594"/>
                  </a:lnTo>
                  <a:lnTo>
                    <a:pt x="1401" y="594"/>
                  </a:lnTo>
                  <a:lnTo>
                    <a:pt x="1427" y="594"/>
                  </a:lnTo>
                  <a:lnTo>
                    <a:pt x="1454" y="594"/>
                  </a:lnTo>
                  <a:lnTo>
                    <a:pt x="1474" y="599"/>
                  </a:lnTo>
                  <a:lnTo>
                    <a:pt x="1493" y="603"/>
                  </a:lnTo>
                  <a:lnTo>
                    <a:pt x="1511" y="605"/>
                  </a:lnTo>
                  <a:lnTo>
                    <a:pt x="1531" y="608"/>
                  </a:lnTo>
                  <a:lnTo>
                    <a:pt x="1550" y="610"/>
                  </a:lnTo>
                  <a:lnTo>
                    <a:pt x="1569" y="613"/>
                  </a:lnTo>
                  <a:lnTo>
                    <a:pt x="1587" y="617"/>
                  </a:lnTo>
                  <a:lnTo>
                    <a:pt x="1605" y="623"/>
                  </a:lnTo>
                  <a:lnTo>
                    <a:pt x="1602" y="633"/>
                  </a:lnTo>
                  <a:lnTo>
                    <a:pt x="1600" y="644"/>
                  </a:lnTo>
                  <a:lnTo>
                    <a:pt x="1607" y="650"/>
                  </a:lnTo>
                  <a:lnTo>
                    <a:pt x="1616" y="657"/>
                  </a:lnTo>
                  <a:lnTo>
                    <a:pt x="1608" y="669"/>
                  </a:lnTo>
                  <a:lnTo>
                    <a:pt x="1601" y="684"/>
                  </a:lnTo>
                  <a:lnTo>
                    <a:pt x="1606" y="689"/>
                  </a:lnTo>
                  <a:lnTo>
                    <a:pt x="1613" y="693"/>
                  </a:lnTo>
                  <a:lnTo>
                    <a:pt x="1620" y="695"/>
                  </a:lnTo>
                  <a:lnTo>
                    <a:pt x="1629" y="696"/>
                  </a:lnTo>
                  <a:lnTo>
                    <a:pt x="1645" y="697"/>
                  </a:lnTo>
                  <a:lnTo>
                    <a:pt x="1662" y="697"/>
                  </a:lnTo>
                  <a:lnTo>
                    <a:pt x="1662" y="700"/>
                  </a:lnTo>
                  <a:lnTo>
                    <a:pt x="1663" y="704"/>
                  </a:lnTo>
                  <a:lnTo>
                    <a:pt x="1657" y="709"/>
                  </a:lnTo>
                  <a:lnTo>
                    <a:pt x="1655" y="714"/>
                  </a:lnTo>
                  <a:lnTo>
                    <a:pt x="1654" y="719"/>
                  </a:lnTo>
                  <a:lnTo>
                    <a:pt x="1651" y="727"/>
                  </a:lnTo>
                  <a:lnTo>
                    <a:pt x="1642" y="727"/>
                  </a:lnTo>
                  <a:lnTo>
                    <a:pt x="1632" y="728"/>
                  </a:lnTo>
                  <a:lnTo>
                    <a:pt x="1622" y="728"/>
                  </a:lnTo>
                  <a:lnTo>
                    <a:pt x="1613" y="729"/>
                  </a:lnTo>
                  <a:lnTo>
                    <a:pt x="1610" y="738"/>
                  </a:lnTo>
                  <a:lnTo>
                    <a:pt x="1607" y="750"/>
                  </a:lnTo>
                  <a:lnTo>
                    <a:pt x="1604" y="762"/>
                  </a:lnTo>
                  <a:lnTo>
                    <a:pt x="1602" y="776"/>
                  </a:lnTo>
                  <a:lnTo>
                    <a:pt x="1600" y="797"/>
                  </a:lnTo>
                  <a:lnTo>
                    <a:pt x="1598" y="807"/>
                  </a:lnTo>
                  <a:lnTo>
                    <a:pt x="1594" y="796"/>
                  </a:lnTo>
                  <a:lnTo>
                    <a:pt x="1592" y="788"/>
                  </a:lnTo>
                  <a:lnTo>
                    <a:pt x="1585" y="788"/>
                  </a:lnTo>
                  <a:lnTo>
                    <a:pt x="1579" y="789"/>
                  </a:lnTo>
                  <a:lnTo>
                    <a:pt x="1574" y="790"/>
                  </a:lnTo>
                  <a:lnTo>
                    <a:pt x="1570" y="792"/>
                  </a:lnTo>
                  <a:lnTo>
                    <a:pt x="1566" y="794"/>
                  </a:lnTo>
                  <a:lnTo>
                    <a:pt x="1563" y="796"/>
                  </a:lnTo>
                  <a:lnTo>
                    <a:pt x="1561" y="799"/>
                  </a:lnTo>
                  <a:lnTo>
                    <a:pt x="1559" y="804"/>
                  </a:lnTo>
                  <a:lnTo>
                    <a:pt x="1556" y="812"/>
                  </a:lnTo>
                  <a:lnTo>
                    <a:pt x="1555" y="821"/>
                  </a:lnTo>
                  <a:lnTo>
                    <a:pt x="1555" y="832"/>
                  </a:lnTo>
                  <a:lnTo>
                    <a:pt x="1554" y="843"/>
                  </a:lnTo>
                  <a:lnTo>
                    <a:pt x="1529" y="850"/>
                  </a:lnTo>
                  <a:lnTo>
                    <a:pt x="1508" y="856"/>
                  </a:lnTo>
                  <a:lnTo>
                    <a:pt x="1503" y="860"/>
                  </a:lnTo>
                  <a:lnTo>
                    <a:pt x="1499" y="862"/>
                  </a:lnTo>
                  <a:lnTo>
                    <a:pt x="1495" y="865"/>
                  </a:lnTo>
                  <a:lnTo>
                    <a:pt x="1492" y="869"/>
                  </a:lnTo>
                  <a:lnTo>
                    <a:pt x="1489" y="873"/>
                  </a:lnTo>
                  <a:lnTo>
                    <a:pt x="1486" y="878"/>
                  </a:lnTo>
                  <a:lnTo>
                    <a:pt x="1483" y="883"/>
                  </a:lnTo>
                  <a:lnTo>
                    <a:pt x="1482" y="891"/>
                  </a:lnTo>
                  <a:lnTo>
                    <a:pt x="1488" y="891"/>
                  </a:lnTo>
                  <a:lnTo>
                    <a:pt x="1494" y="891"/>
                  </a:lnTo>
                  <a:lnTo>
                    <a:pt x="1488" y="899"/>
                  </a:lnTo>
                  <a:lnTo>
                    <a:pt x="1479" y="906"/>
                  </a:lnTo>
                  <a:lnTo>
                    <a:pt x="1471" y="914"/>
                  </a:lnTo>
                  <a:lnTo>
                    <a:pt x="1462" y="921"/>
                  </a:lnTo>
                  <a:lnTo>
                    <a:pt x="1442" y="933"/>
                  </a:lnTo>
                  <a:lnTo>
                    <a:pt x="1422" y="943"/>
                  </a:lnTo>
                  <a:lnTo>
                    <a:pt x="1417" y="955"/>
                  </a:lnTo>
                  <a:lnTo>
                    <a:pt x="1412" y="965"/>
                  </a:lnTo>
                  <a:lnTo>
                    <a:pt x="1407" y="974"/>
                  </a:lnTo>
                  <a:lnTo>
                    <a:pt x="1401" y="981"/>
                  </a:lnTo>
                  <a:lnTo>
                    <a:pt x="1394" y="987"/>
                  </a:lnTo>
                  <a:lnTo>
                    <a:pt x="1386" y="993"/>
                  </a:lnTo>
                  <a:lnTo>
                    <a:pt x="1377" y="1001"/>
                  </a:lnTo>
                  <a:lnTo>
                    <a:pt x="1366" y="1009"/>
                  </a:lnTo>
                  <a:lnTo>
                    <a:pt x="1366" y="1017"/>
                  </a:lnTo>
                  <a:lnTo>
                    <a:pt x="1367" y="1027"/>
                  </a:lnTo>
                  <a:lnTo>
                    <a:pt x="1375" y="1031"/>
                  </a:lnTo>
                  <a:lnTo>
                    <a:pt x="1383" y="1035"/>
                  </a:lnTo>
                  <a:lnTo>
                    <a:pt x="1385" y="1041"/>
                  </a:lnTo>
                  <a:lnTo>
                    <a:pt x="1387" y="1047"/>
                  </a:lnTo>
                  <a:lnTo>
                    <a:pt x="1390" y="1051"/>
                  </a:lnTo>
                  <a:lnTo>
                    <a:pt x="1393" y="1056"/>
                  </a:lnTo>
                  <a:lnTo>
                    <a:pt x="1402" y="1062"/>
                  </a:lnTo>
                  <a:lnTo>
                    <a:pt x="1411" y="1066"/>
                  </a:lnTo>
                  <a:lnTo>
                    <a:pt x="1420" y="1071"/>
                  </a:lnTo>
                  <a:lnTo>
                    <a:pt x="1430" y="1077"/>
                  </a:lnTo>
                  <a:lnTo>
                    <a:pt x="1434" y="1081"/>
                  </a:lnTo>
                  <a:lnTo>
                    <a:pt x="1438" y="1086"/>
                  </a:lnTo>
                  <a:lnTo>
                    <a:pt x="1441" y="1091"/>
                  </a:lnTo>
                  <a:lnTo>
                    <a:pt x="1444" y="1097"/>
                  </a:lnTo>
                  <a:lnTo>
                    <a:pt x="1449" y="1097"/>
                  </a:lnTo>
                  <a:lnTo>
                    <a:pt x="1455" y="1098"/>
                  </a:lnTo>
                  <a:lnTo>
                    <a:pt x="1459" y="1113"/>
                  </a:lnTo>
                  <a:lnTo>
                    <a:pt x="1463" y="1126"/>
                  </a:lnTo>
                  <a:lnTo>
                    <a:pt x="1469" y="1140"/>
                  </a:lnTo>
                  <a:lnTo>
                    <a:pt x="1476" y="1153"/>
                  </a:lnTo>
                  <a:lnTo>
                    <a:pt x="1485" y="1165"/>
                  </a:lnTo>
                  <a:lnTo>
                    <a:pt x="1493" y="1176"/>
                  </a:lnTo>
                  <a:lnTo>
                    <a:pt x="1503" y="1186"/>
                  </a:lnTo>
                  <a:lnTo>
                    <a:pt x="1515" y="1195"/>
                  </a:lnTo>
                  <a:lnTo>
                    <a:pt x="1510" y="1207"/>
                  </a:lnTo>
                  <a:lnTo>
                    <a:pt x="1507" y="1217"/>
                  </a:lnTo>
                  <a:lnTo>
                    <a:pt x="1502" y="1228"/>
                  </a:lnTo>
                  <a:lnTo>
                    <a:pt x="1495" y="1238"/>
                  </a:lnTo>
                  <a:lnTo>
                    <a:pt x="1502" y="1248"/>
                  </a:lnTo>
                  <a:lnTo>
                    <a:pt x="1506" y="1254"/>
                  </a:lnTo>
                  <a:lnTo>
                    <a:pt x="1509" y="1262"/>
                  </a:lnTo>
                  <a:lnTo>
                    <a:pt x="1513" y="1273"/>
                  </a:lnTo>
                  <a:lnTo>
                    <a:pt x="1530" y="1292"/>
                  </a:lnTo>
                  <a:lnTo>
                    <a:pt x="1547" y="1311"/>
                  </a:lnTo>
                  <a:lnTo>
                    <a:pt x="1560" y="1328"/>
                  </a:lnTo>
                  <a:lnTo>
                    <a:pt x="1573" y="1347"/>
                  </a:lnTo>
                  <a:lnTo>
                    <a:pt x="1578" y="1356"/>
                  </a:lnTo>
                  <a:lnTo>
                    <a:pt x="1583" y="1366"/>
                  </a:lnTo>
                  <a:lnTo>
                    <a:pt x="1588" y="1376"/>
                  </a:lnTo>
                  <a:lnTo>
                    <a:pt x="1591" y="1387"/>
                  </a:lnTo>
                  <a:lnTo>
                    <a:pt x="1595" y="1397"/>
                  </a:lnTo>
                  <a:lnTo>
                    <a:pt x="1599" y="1409"/>
                  </a:lnTo>
                  <a:lnTo>
                    <a:pt x="1602" y="1421"/>
                  </a:lnTo>
                  <a:lnTo>
                    <a:pt x="1604" y="1434"/>
                  </a:lnTo>
                  <a:lnTo>
                    <a:pt x="1609" y="1439"/>
                  </a:lnTo>
                  <a:lnTo>
                    <a:pt x="1615" y="1445"/>
                  </a:lnTo>
                  <a:lnTo>
                    <a:pt x="1601" y="1456"/>
                  </a:lnTo>
                  <a:lnTo>
                    <a:pt x="1587" y="1468"/>
                  </a:lnTo>
                  <a:lnTo>
                    <a:pt x="1587" y="1478"/>
                  </a:lnTo>
                  <a:lnTo>
                    <a:pt x="1587" y="1487"/>
                  </a:lnTo>
                  <a:lnTo>
                    <a:pt x="1587" y="1496"/>
                  </a:lnTo>
                  <a:lnTo>
                    <a:pt x="1587" y="1506"/>
                  </a:lnTo>
                  <a:lnTo>
                    <a:pt x="1596" y="1513"/>
                  </a:lnTo>
                  <a:lnTo>
                    <a:pt x="1607" y="1520"/>
                  </a:lnTo>
                  <a:lnTo>
                    <a:pt x="1607" y="1528"/>
                  </a:lnTo>
                  <a:lnTo>
                    <a:pt x="1607" y="1536"/>
                  </a:lnTo>
                  <a:lnTo>
                    <a:pt x="1607" y="1544"/>
                  </a:lnTo>
                  <a:lnTo>
                    <a:pt x="1608" y="1552"/>
                  </a:lnTo>
                  <a:lnTo>
                    <a:pt x="1602" y="1559"/>
                  </a:lnTo>
                  <a:lnTo>
                    <a:pt x="1596" y="1564"/>
                  </a:lnTo>
                  <a:lnTo>
                    <a:pt x="1593" y="1570"/>
                  </a:lnTo>
                  <a:lnTo>
                    <a:pt x="1589" y="1575"/>
                  </a:lnTo>
                  <a:lnTo>
                    <a:pt x="1584" y="1588"/>
                  </a:lnTo>
                  <a:lnTo>
                    <a:pt x="1578" y="1602"/>
                  </a:lnTo>
                  <a:lnTo>
                    <a:pt x="1607" y="1601"/>
                  </a:lnTo>
                  <a:lnTo>
                    <a:pt x="1635" y="1601"/>
                  </a:lnTo>
                  <a:lnTo>
                    <a:pt x="1648" y="1601"/>
                  </a:lnTo>
                  <a:lnTo>
                    <a:pt x="1662" y="1602"/>
                  </a:lnTo>
                  <a:lnTo>
                    <a:pt x="1676" y="1605"/>
                  </a:lnTo>
                  <a:lnTo>
                    <a:pt x="1691" y="1608"/>
                  </a:lnTo>
                  <a:lnTo>
                    <a:pt x="1691" y="1611"/>
                  </a:lnTo>
                  <a:lnTo>
                    <a:pt x="1691" y="1613"/>
                  </a:lnTo>
                  <a:lnTo>
                    <a:pt x="1701" y="1613"/>
                  </a:lnTo>
                  <a:lnTo>
                    <a:pt x="1711" y="1613"/>
                  </a:lnTo>
                  <a:lnTo>
                    <a:pt x="1721" y="1613"/>
                  </a:lnTo>
                  <a:lnTo>
                    <a:pt x="1730" y="1613"/>
                  </a:lnTo>
                  <a:lnTo>
                    <a:pt x="1730" y="1635"/>
                  </a:lnTo>
                  <a:lnTo>
                    <a:pt x="1730" y="1658"/>
                  </a:lnTo>
                  <a:lnTo>
                    <a:pt x="1730" y="1681"/>
                  </a:lnTo>
                  <a:lnTo>
                    <a:pt x="1730" y="1704"/>
                  </a:lnTo>
                  <a:lnTo>
                    <a:pt x="1728" y="1708"/>
                  </a:lnTo>
                  <a:lnTo>
                    <a:pt x="1726" y="1712"/>
                  </a:lnTo>
                  <a:lnTo>
                    <a:pt x="1764" y="1715"/>
                  </a:lnTo>
                  <a:lnTo>
                    <a:pt x="1787" y="1717"/>
                  </a:lnTo>
                  <a:lnTo>
                    <a:pt x="1801" y="1721"/>
                  </a:lnTo>
                  <a:lnTo>
                    <a:pt x="1814" y="1725"/>
                  </a:lnTo>
                  <a:lnTo>
                    <a:pt x="1814" y="1736"/>
                  </a:lnTo>
                  <a:lnTo>
                    <a:pt x="1814" y="1747"/>
                  </a:lnTo>
                  <a:lnTo>
                    <a:pt x="1814" y="1760"/>
                  </a:lnTo>
                  <a:lnTo>
                    <a:pt x="1814" y="1772"/>
                  </a:lnTo>
                  <a:lnTo>
                    <a:pt x="1810" y="1772"/>
                  </a:lnTo>
                  <a:lnTo>
                    <a:pt x="1807" y="1772"/>
                  </a:lnTo>
                  <a:lnTo>
                    <a:pt x="1807" y="1799"/>
                  </a:lnTo>
                  <a:lnTo>
                    <a:pt x="1807" y="1827"/>
                  </a:lnTo>
                  <a:lnTo>
                    <a:pt x="1807" y="1855"/>
                  </a:lnTo>
                  <a:lnTo>
                    <a:pt x="1807" y="1883"/>
                  </a:lnTo>
                  <a:lnTo>
                    <a:pt x="1802" y="1892"/>
                  </a:lnTo>
                  <a:lnTo>
                    <a:pt x="1798" y="1900"/>
                  </a:lnTo>
                  <a:lnTo>
                    <a:pt x="1795" y="1907"/>
                  </a:lnTo>
                  <a:lnTo>
                    <a:pt x="1792" y="1916"/>
                  </a:lnTo>
                  <a:lnTo>
                    <a:pt x="1789" y="1932"/>
                  </a:lnTo>
                  <a:lnTo>
                    <a:pt x="1786" y="1951"/>
                  </a:lnTo>
                  <a:lnTo>
                    <a:pt x="1783" y="1977"/>
                  </a:lnTo>
                  <a:lnTo>
                    <a:pt x="1780" y="2004"/>
                  </a:lnTo>
                  <a:lnTo>
                    <a:pt x="1778" y="2030"/>
                  </a:lnTo>
                  <a:lnTo>
                    <a:pt x="1775" y="2056"/>
                  </a:lnTo>
                  <a:lnTo>
                    <a:pt x="1773" y="2062"/>
                  </a:lnTo>
                  <a:lnTo>
                    <a:pt x="1771" y="2068"/>
                  </a:lnTo>
                  <a:lnTo>
                    <a:pt x="1741" y="2065"/>
                  </a:lnTo>
                  <a:lnTo>
                    <a:pt x="1718" y="2062"/>
                  </a:lnTo>
                  <a:lnTo>
                    <a:pt x="1698" y="2059"/>
                  </a:lnTo>
                  <a:lnTo>
                    <a:pt x="1683" y="2058"/>
                  </a:lnTo>
                  <a:lnTo>
                    <a:pt x="1667" y="2056"/>
                  </a:lnTo>
                  <a:lnTo>
                    <a:pt x="1650" y="2055"/>
                  </a:lnTo>
                  <a:lnTo>
                    <a:pt x="1630" y="2053"/>
                  </a:lnTo>
                  <a:lnTo>
                    <a:pt x="1605" y="2051"/>
                  </a:lnTo>
                  <a:lnTo>
                    <a:pt x="1600" y="2061"/>
                  </a:lnTo>
                  <a:lnTo>
                    <a:pt x="1594" y="2070"/>
                  </a:lnTo>
                  <a:lnTo>
                    <a:pt x="1589" y="2080"/>
                  </a:lnTo>
                  <a:lnTo>
                    <a:pt x="1584" y="2090"/>
                  </a:lnTo>
                  <a:lnTo>
                    <a:pt x="1574" y="2089"/>
                  </a:lnTo>
                  <a:lnTo>
                    <a:pt x="1564" y="2087"/>
                  </a:lnTo>
                  <a:lnTo>
                    <a:pt x="1555" y="2086"/>
                  </a:lnTo>
                  <a:lnTo>
                    <a:pt x="1546" y="2085"/>
                  </a:lnTo>
                  <a:lnTo>
                    <a:pt x="1545" y="2081"/>
                  </a:lnTo>
                  <a:lnTo>
                    <a:pt x="1543" y="2077"/>
                  </a:lnTo>
                  <a:lnTo>
                    <a:pt x="1539" y="2074"/>
                  </a:lnTo>
                  <a:lnTo>
                    <a:pt x="1536" y="2071"/>
                  </a:lnTo>
                  <a:lnTo>
                    <a:pt x="1529" y="2067"/>
                  </a:lnTo>
                  <a:lnTo>
                    <a:pt x="1520" y="2063"/>
                  </a:lnTo>
                  <a:lnTo>
                    <a:pt x="1510" y="2060"/>
                  </a:lnTo>
                  <a:lnTo>
                    <a:pt x="1501" y="2058"/>
                  </a:lnTo>
                  <a:lnTo>
                    <a:pt x="1492" y="2056"/>
                  </a:lnTo>
                  <a:lnTo>
                    <a:pt x="1483" y="2056"/>
                  </a:lnTo>
                  <a:lnTo>
                    <a:pt x="1481" y="2068"/>
                  </a:lnTo>
                  <a:lnTo>
                    <a:pt x="1477" y="2078"/>
                  </a:lnTo>
                  <a:lnTo>
                    <a:pt x="1472" y="2088"/>
                  </a:lnTo>
                  <a:lnTo>
                    <a:pt x="1464" y="2098"/>
                  </a:lnTo>
                  <a:lnTo>
                    <a:pt x="1455" y="2097"/>
                  </a:lnTo>
                  <a:lnTo>
                    <a:pt x="1447" y="2094"/>
                  </a:lnTo>
                  <a:lnTo>
                    <a:pt x="1440" y="2090"/>
                  </a:lnTo>
                  <a:lnTo>
                    <a:pt x="1433" y="2084"/>
                  </a:lnTo>
                  <a:lnTo>
                    <a:pt x="1426" y="2077"/>
                  </a:lnTo>
                  <a:lnTo>
                    <a:pt x="1421" y="2070"/>
                  </a:lnTo>
                  <a:lnTo>
                    <a:pt x="1417" y="2063"/>
                  </a:lnTo>
                  <a:lnTo>
                    <a:pt x="1413" y="2056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>
                <a:solidFill>
                  <a:schemeClr val="tx1"/>
                </a:solidFill>
              </a:endParaRPr>
            </a:p>
          </p:txBody>
        </p:sp>
        <p:sp>
          <p:nvSpPr>
            <p:cNvPr id="303" name="Freeform 270">
              <a:extLst>
                <a:ext uri="{FF2B5EF4-FFF2-40B4-BE49-F238E27FC236}">
                  <a16:creationId xmlns:a16="http://schemas.microsoft.com/office/drawing/2014/main" id="{CA9F0208-7930-46DD-B58D-1EBA3DE54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5353" y="4331244"/>
              <a:ext cx="776264" cy="622802"/>
            </a:xfrm>
            <a:custGeom>
              <a:avLst/>
              <a:gdLst>
                <a:gd name="T0" fmla="*/ 2147483646 w 1912"/>
                <a:gd name="T1" fmla="*/ 2147483646 h 1529"/>
                <a:gd name="T2" fmla="*/ 2147483646 w 1912"/>
                <a:gd name="T3" fmla="*/ 2147483646 h 1529"/>
                <a:gd name="T4" fmla="*/ 2147483646 w 1912"/>
                <a:gd name="T5" fmla="*/ 2147483646 h 1529"/>
                <a:gd name="T6" fmla="*/ 2147483646 w 1912"/>
                <a:gd name="T7" fmla="*/ 2147483646 h 1529"/>
                <a:gd name="T8" fmla="*/ 2147483646 w 1912"/>
                <a:gd name="T9" fmla="*/ 2147483646 h 1529"/>
                <a:gd name="T10" fmla="*/ 2147483646 w 1912"/>
                <a:gd name="T11" fmla="*/ 2147483646 h 1529"/>
                <a:gd name="T12" fmla="*/ 2147483646 w 1912"/>
                <a:gd name="T13" fmla="*/ 2147483646 h 1529"/>
                <a:gd name="T14" fmla="*/ 2147483646 w 1912"/>
                <a:gd name="T15" fmla="*/ 2147483646 h 1529"/>
                <a:gd name="T16" fmla="*/ 2147483646 w 1912"/>
                <a:gd name="T17" fmla="*/ 2147483646 h 1529"/>
                <a:gd name="T18" fmla="*/ 2147483646 w 1912"/>
                <a:gd name="T19" fmla="*/ 2147483646 h 1529"/>
                <a:gd name="T20" fmla="*/ 2147483646 w 1912"/>
                <a:gd name="T21" fmla="*/ 2147483646 h 1529"/>
                <a:gd name="T22" fmla="*/ 2147483646 w 1912"/>
                <a:gd name="T23" fmla="*/ 2147483646 h 1529"/>
                <a:gd name="T24" fmla="*/ 2147483646 w 1912"/>
                <a:gd name="T25" fmla="*/ 2147483646 h 1529"/>
                <a:gd name="T26" fmla="*/ 2147483646 w 1912"/>
                <a:gd name="T27" fmla="*/ 2147483646 h 1529"/>
                <a:gd name="T28" fmla="*/ 2147483646 w 1912"/>
                <a:gd name="T29" fmla="*/ 2147483646 h 1529"/>
                <a:gd name="T30" fmla="*/ 2147483646 w 1912"/>
                <a:gd name="T31" fmla="*/ 2147483646 h 1529"/>
                <a:gd name="T32" fmla="*/ 2147483646 w 1912"/>
                <a:gd name="T33" fmla="*/ 2147483646 h 1529"/>
                <a:gd name="T34" fmla="*/ 2147483646 w 1912"/>
                <a:gd name="T35" fmla="*/ 2147483646 h 1529"/>
                <a:gd name="T36" fmla="*/ 2147483646 w 1912"/>
                <a:gd name="T37" fmla="*/ 2147483646 h 1529"/>
                <a:gd name="T38" fmla="*/ 2147483646 w 1912"/>
                <a:gd name="T39" fmla="*/ 2147483646 h 1529"/>
                <a:gd name="T40" fmla="*/ 2147483646 w 1912"/>
                <a:gd name="T41" fmla="*/ 2147483646 h 1529"/>
                <a:gd name="T42" fmla="*/ 2147483646 w 1912"/>
                <a:gd name="T43" fmla="*/ 2147483646 h 1529"/>
                <a:gd name="T44" fmla="*/ 2147483646 w 1912"/>
                <a:gd name="T45" fmla="*/ 2147483646 h 1529"/>
                <a:gd name="T46" fmla="*/ 2147483646 w 1912"/>
                <a:gd name="T47" fmla="*/ 2147483646 h 1529"/>
                <a:gd name="T48" fmla="*/ 2147483646 w 1912"/>
                <a:gd name="T49" fmla="*/ 2147483646 h 1529"/>
                <a:gd name="T50" fmla="*/ 2147483646 w 1912"/>
                <a:gd name="T51" fmla="*/ 2147483646 h 1529"/>
                <a:gd name="T52" fmla="*/ 2147483646 w 1912"/>
                <a:gd name="T53" fmla="*/ 2147483646 h 1529"/>
                <a:gd name="T54" fmla="*/ 2147483646 w 1912"/>
                <a:gd name="T55" fmla="*/ 2147483646 h 1529"/>
                <a:gd name="T56" fmla="*/ 2147483646 w 1912"/>
                <a:gd name="T57" fmla="*/ 2147483646 h 1529"/>
                <a:gd name="T58" fmla="*/ 2147483646 w 1912"/>
                <a:gd name="T59" fmla="*/ 2147483646 h 1529"/>
                <a:gd name="T60" fmla="*/ 2147483646 w 1912"/>
                <a:gd name="T61" fmla="*/ 2147483646 h 1529"/>
                <a:gd name="T62" fmla="*/ 2147483646 w 1912"/>
                <a:gd name="T63" fmla="*/ 2147483646 h 1529"/>
                <a:gd name="T64" fmla="*/ 2147483646 w 1912"/>
                <a:gd name="T65" fmla="*/ 2147483646 h 1529"/>
                <a:gd name="T66" fmla="*/ 2147483646 w 1912"/>
                <a:gd name="T67" fmla="*/ 2147483646 h 1529"/>
                <a:gd name="T68" fmla="*/ 2147483646 w 1912"/>
                <a:gd name="T69" fmla="*/ 2147483646 h 1529"/>
                <a:gd name="T70" fmla="*/ 2147483646 w 1912"/>
                <a:gd name="T71" fmla="*/ 2147483646 h 1529"/>
                <a:gd name="T72" fmla="*/ 2147483646 w 1912"/>
                <a:gd name="T73" fmla="*/ 2147483646 h 1529"/>
                <a:gd name="T74" fmla="*/ 2147483646 w 1912"/>
                <a:gd name="T75" fmla="*/ 2147483646 h 1529"/>
                <a:gd name="T76" fmla="*/ 2147483646 w 1912"/>
                <a:gd name="T77" fmla="*/ 2147483646 h 1529"/>
                <a:gd name="T78" fmla="*/ 2147483646 w 1912"/>
                <a:gd name="T79" fmla="*/ 2147483646 h 1529"/>
                <a:gd name="T80" fmla="*/ 2147483646 w 1912"/>
                <a:gd name="T81" fmla="*/ 2147483646 h 1529"/>
                <a:gd name="T82" fmla="*/ 2147483646 w 1912"/>
                <a:gd name="T83" fmla="*/ 2147483646 h 1529"/>
                <a:gd name="T84" fmla="*/ 2147483646 w 1912"/>
                <a:gd name="T85" fmla="*/ 2147483646 h 1529"/>
                <a:gd name="T86" fmla="*/ 2147483646 w 1912"/>
                <a:gd name="T87" fmla="*/ 2147483646 h 1529"/>
                <a:gd name="T88" fmla="*/ 2147483646 w 1912"/>
                <a:gd name="T89" fmla="*/ 2147483646 h 1529"/>
                <a:gd name="T90" fmla="*/ 2147483646 w 1912"/>
                <a:gd name="T91" fmla="*/ 2147483646 h 1529"/>
                <a:gd name="T92" fmla="*/ 2147483646 w 1912"/>
                <a:gd name="T93" fmla="*/ 2147483646 h 1529"/>
                <a:gd name="T94" fmla="*/ 2147483646 w 1912"/>
                <a:gd name="T95" fmla="*/ 2147483646 h 1529"/>
                <a:gd name="T96" fmla="*/ 2147483646 w 1912"/>
                <a:gd name="T97" fmla="*/ 2147483646 h 1529"/>
                <a:gd name="T98" fmla="*/ 2147483646 w 1912"/>
                <a:gd name="T99" fmla="*/ 2147483646 h 1529"/>
                <a:gd name="T100" fmla="*/ 2147483646 w 1912"/>
                <a:gd name="T101" fmla="*/ 2147483646 h 1529"/>
                <a:gd name="T102" fmla="*/ 2147483646 w 1912"/>
                <a:gd name="T103" fmla="*/ 2147483646 h 1529"/>
                <a:gd name="T104" fmla="*/ 2147483646 w 1912"/>
                <a:gd name="T105" fmla="*/ 2147483646 h 1529"/>
                <a:gd name="T106" fmla="*/ 2147483646 w 1912"/>
                <a:gd name="T107" fmla="*/ 2147483646 h 1529"/>
                <a:gd name="T108" fmla="*/ 2147483646 w 1912"/>
                <a:gd name="T109" fmla="*/ 2147483646 h 1529"/>
                <a:gd name="T110" fmla="*/ 2147483646 w 1912"/>
                <a:gd name="T111" fmla="*/ 2147483646 h 1529"/>
                <a:gd name="T112" fmla="*/ 2147483646 w 1912"/>
                <a:gd name="T113" fmla="*/ 2147483646 h 1529"/>
                <a:gd name="T114" fmla="*/ 2147483646 w 1912"/>
                <a:gd name="T115" fmla="*/ 2147483646 h 1529"/>
                <a:gd name="T116" fmla="*/ 2147483646 w 1912"/>
                <a:gd name="T117" fmla="*/ 2147483646 h 1529"/>
                <a:gd name="T118" fmla="*/ 2147483646 w 1912"/>
                <a:gd name="T119" fmla="*/ 2147483646 h 152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12"/>
                <a:gd name="T181" fmla="*/ 0 h 1529"/>
                <a:gd name="T182" fmla="*/ 1912 w 1912"/>
                <a:gd name="T183" fmla="*/ 1529 h 152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12" h="1529">
                  <a:moveTo>
                    <a:pt x="325" y="1453"/>
                  </a:moveTo>
                  <a:lnTo>
                    <a:pt x="340" y="1456"/>
                  </a:lnTo>
                  <a:lnTo>
                    <a:pt x="352" y="1460"/>
                  </a:lnTo>
                  <a:lnTo>
                    <a:pt x="365" y="1464"/>
                  </a:lnTo>
                  <a:lnTo>
                    <a:pt x="377" y="1468"/>
                  </a:lnTo>
                  <a:lnTo>
                    <a:pt x="390" y="1472"/>
                  </a:lnTo>
                  <a:lnTo>
                    <a:pt x="403" y="1476"/>
                  </a:lnTo>
                  <a:lnTo>
                    <a:pt x="416" y="1479"/>
                  </a:lnTo>
                  <a:lnTo>
                    <a:pt x="431" y="1480"/>
                  </a:lnTo>
                  <a:lnTo>
                    <a:pt x="434" y="1473"/>
                  </a:lnTo>
                  <a:lnTo>
                    <a:pt x="437" y="1467"/>
                  </a:lnTo>
                  <a:lnTo>
                    <a:pt x="443" y="1467"/>
                  </a:lnTo>
                  <a:lnTo>
                    <a:pt x="449" y="1465"/>
                  </a:lnTo>
                  <a:lnTo>
                    <a:pt x="453" y="1463"/>
                  </a:lnTo>
                  <a:lnTo>
                    <a:pt x="457" y="1460"/>
                  </a:lnTo>
                  <a:lnTo>
                    <a:pt x="463" y="1451"/>
                  </a:lnTo>
                  <a:lnTo>
                    <a:pt x="470" y="1442"/>
                  </a:lnTo>
                  <a:lnTo>
                    <a:pt x="483" y="1439"/>
                  </a:lnTo>
                  <a:lnTo>
                    <a:pt x="496" y="1435"/>
                  </a:lnTo>
                  <a:lnTo>
                    <a:pt x="509" y="1432"/>
                  </a:lnTo>
                  <a:lnTo>
                    <a:pt x="522" y="1430"/>
                  </a:lnTo>
                  <a:lnTo>
                    <a:pt x="525" y="1421"/>
                  </a:lnTo>
                  <a:lnTo>
                    <a:pt x="527" y="1414"/>
                  </a:lnTo>
                  <a:lnTo>
                    <a:pt x="530" y="1406"/>
                  </a:lnTo>
                  <a:lnTo>
                    <a:pt x="533" y="1393"/>
                  </a:lnTo>
                  <a:lnTo>
                    <a:pt x="541" y="1391"/>
                  </a:lnTo>
                  <a:lnTo>
                    <a:pt x="550" y="1390"/>
                  </a:lnTo>
                  <a:lnTo>
                    <a:pt x="558" y="1389"/>
                  </a:lnTo>
                  <a:lnTo>
                    <a:pt x="568" y="1388"/>
                  </a:lnTo>
                  <a:lnTo>
                    <a:pt x="569" y="1380"/>
                  </a:lnTo>
                  <a:lnTo>
                    <a:pt x="570" y="1373"/>
                  </a:lnTo>
                  <a:lnTo>
                    <a:pt x="578" y="1373"/>
                  </a:lnTo>
                  <a:lnTo>
                    <a:pt x="586" y="1371"/>
                  </a:lnTo>
                  <a:lnTo>
                    <a:pt x="595" y="1370"/>
                  </a:lnTo>
                  <a:lnTo>
                    <a:pt x="602" y="1369"/>
                  </a:lnTo>
                  <a:lnTo>
                    <a:pt x="602" y="1338"/>
                  </a:lnTo>
                  <a:lnTo>
                    <a:pt x="602" y="1307"/>
                  </a:lnTo>
                  <a:lnTo>
                    <a:pt x="602" y="1276"/>
                  </a:lnTo>
                  <a:lnTo>
                    <a:pt x="602" y="1245"/>
                  </a:lnTo>
                  <a:lnTo>
                    <a:pt x="589" y="1246"/>
                  </a:lnTo>
                  <a:lnTo>
                    <a:pt x="574" y="1248"/>
                  </a:lnTo>
                  <a:lnTo>
                    <a:pt x="560" y="1250"/>
                  </a:lnTo>
                  <a:lnTo>
                    <a:pt x="545" y="1254"/>
                  </a:lnTo>
                  <a:lnTo>
                    <a:pt x="530" y="1257"/>
                  </a:lnTo>
                  <a:lnTo>
                    <a:pt x="516" y="1261"/>
                  </a:lnTo>
                  <a:lnTo>
                    <a:pt x="501" y="1264"/>
                  </a:lnTo>
                  <a:lnTo>
                    <a:pt x="487" y="1266"/>
                  </a:lnTo>
                  <a:lnTo>
                    <a:pt x="483" y="1241"/>
                  </a:lnTo>
                  <a:lnTo>
                    <a:pt x="478" y="1216"/>
                  </a:lnTo>
                  <a:lnTo>
                    <a:pt x="473" y="1203"/>
                  </a:lnTo>
                  <a:lnTo>
                    <a:pt x="468" y="1191"/>
                  </a:lnTo>
                  <a:lnTo>
                    <a:pt x="463" y="1181"/>
                  </a:lnTo>
                  <a:lnTo>
                    <a:pt x="457" y="1171"/>
                  </a:lnTo>
                  <a:lnTo>
                    <a:pt x="442" y="1171"/>
                  </a:lnTo>
                  <a:lnTo>
                    <a:pt x="428" y="1172"/>
                  </a:lnTo>
                  <a:lnTo>
                    <a:pt x="412" y="1194"/>
                  </a:lnTo>
                  <a:lnTo>
                    <a:pt x="396" y="1215"/>
                  </a:lnTo>
                  <a:lnTo>
                    <a:pt x="380" y="1237"/>
                  </a:lnTo>
                  <a:lnTo>
                    <a:pt x="364" y="1258"/>
                  </a:lnTo>
                  <a:lnTo>
                    <a:pt x="358" y="1251"/>
                  </a:lnTo>
                  <a:lnTo>
                    <a:pt x="353" y="1243"/>
                  </a:lnTo>
                  <a:lnTo>
                    <a:pt x="348" y="1230"/>
                  </a:lnTo>
                  <a:lnTo>
                    <a:pt x="340" y="1208"/>
                  </a:lnTo>
                  <a:lnTo>
                    <a:pt x="329" y="1205"/>
                  </a:lnTo>
                  <a:lnTo>
                    <a:pt x="318" y="1202"/>
                  </a:lnTo>
                  <a:lnTo>
                    <a:pt x="322" y="1200"/>
                  </a:lnTo>
                  <a:lnTo>
                    <a:pt x="328" y="1198"/>
                  </a:lnTo>
                  <a:lnTo>
                    <a:pt x="329" y="1184"/>
                  </a:lnTo>
                  <a:lnTo>
                    <a:pt x="331" y="1170"/>
                  </a:lnTo>
                  <a:lnTo>
                    <a:pt x="336" y="1170"/>
                  </a:lnTo>
                  <a:lnTo>
                    <a:pt x="340" y="1170"/>
                  </a:lnTo>
                  <a:lnTo>
                    <a:pt x="339" y="1142"/>
                  </a:lnTo>
                  <a:lnTo>
                    <a:pt x="338" y="1114"/>
                  </a:lnTo>
                  <a:lnTo>
                    <a:pt x="338" y="1101"/>
                  </a:lnTo>
                  <a:lnTo>
                    <a:pt x="338" y="1086"/>
                  </a:lnTo>
                  <a:lnTo>
                    <a:pt x="339" y="1073"/>
                  </a:lnTo>
                  <a:lnTo>
                    <a:pt x="340" y="1058"/>
                  </a:lnTo>
                  <a:lnTo>
                    <a:pt x="344" y="1054"/>
                  </a:lnTo>
                  <a:lnTo>
                    <a:pt x="347" y="1050"/>
                  </a:lnTo>
                  <a:lnTo>
                    <a:pt x="349" y="1046"/>
                  </a:lnTo>
                  <a:lnTo>
                    <a:pt x="351" y="1042"/>
                  </a:lnTo>
                  <a:lnTo>
                    <a:pt x="353" y="1032"/>
                  </a:lnTo>
                  <a:lnTo>
                    <a:pt x="354" y="1024"/>
                  </a:lnTo>
                  <a:lnTo>
                    <a:pt x="352" y="1015"/>
                  </a:lnTo>
                  <a:lnTo>
                    <a:pt x="350" y="1005"/>
                  </a:lnTo>
                  <a:lnTo>
                    <a:pt x="346" y="996"/>
                  </a:lnTo>
                  <a:lnTo>
                    <a:pt x="341" y="987"/>
                  </a:lnTo>
                  <a:lnTo>
                    <a:pt x="314" y="950"/>
                  </a:lnTo>
                  <a:lnTo>
                    <a:pt x="291" y="918"/>
                  </a:lnTo>
                  <a:lnTo>
                    <a:pt x="291" y="896"/>
                  </a:lnTo>
                  <a:lnTo>
                    <a:pt x="290" y="878"/>
                  </a:lnTo>
                  <a:lnTo>
                    <a:pt x="288" y="869"/>
                  </a:lnTo>
                  <a:lnTo>
                    <a:pt x="284" y="862"/>
                  </a:lnTo>
                  <a:lnTo>
                    <a:pt x="281" y="859"/>
                  </a:lnTo>
                  <a:lnTo>
                    <a:pt x="276" y="855"/>
                  </a:lnTo>
                  <a:lnTo>
                    <a:pt x="272" y="853"/>
                  </a:lnTo>
                  <a:lnTo>
                    <a:pt x="267" y="850"/>
                  </a:lnTo>
                  <a:lnTo>
                    <a:pt x="262" y="839"/>
                  </a:lnTo>
                  <a:lnTo>
                    <a:pt x="256" y="830"/>
                  </a:lnTo>
                  <a:lnTo>
                    <a:pt x="249" y="829"/>
                  </a:lnTo>
                  <a:lnTo>
                    <a:pt x="244" y="828"/>
                  </a:lnTo>
                  <a:lnTo>
                    <a:pt x="241" y="821"/>
                  </a:lnTo>
                  <a:lnTo>
                    <a:pt x="239" y="814"/>
                  </a:lnTo>
                  <a:lnTo>
                    <a:pt x="229" y="816"/>
                  </a:lnTo>
                  <a:lnTo>
                    <a:pt x="218" y="816"/>
                  </a:lnTo>
                  <a:lnTo>
                    <a:pt x="208" y="818"/>
                  </a:lnTo>
                  <a:lnTo>
                    <a:pt x="199" y="820"/>
                  </a:lnTo>
                  <a:lnTo>
                    <a:pt x="190" y="822"/>
                  </a:lnTo>
                  <a:lnTo>
                    <a:pt x="182" y="825"/>
                  </a:lnTo>
                  <a:lnTo>
                    <a:pt x="174" y="828"/>
                  </a:lnTo>
                  <a:lnTo>
                    <a:pt x="167" y="832"/>
                  </a:lnTo>
                  <a:lnTo>
                    <a:pt x="160" y="837"/>
                  </a:lnTo>
                  <a:lnTo>
                    <a:pt x="154" y="844"/>
                  </a:lnTo>
                  <a:lnTo>
                    <a:pt x="149" y="850"/>
                  </a:lnTo>
                  <a:lnTo>
                    <a:pt x="144" y="856"/>
                  </a:lnTo>
                  <a:lnTo>
                    <a:pt x="139" y="864"/>
                  </a:lnTo>
                  <a:lnTo>
                    <a:pt x="134" y="873"/>
                  </a:lnTo>
                  <a:lnTo>
                    <a:pt x="131" y="882"/>
                  </a:lnTo>
                  <a:lnTo>
                    <a:pt x="128" y="891"/>
                  </a:lnTo>
                  <a:lnTo>
                    <a:pt x="118" y="891"/>
                  </a:lnTo>
                  <a:lnTo>
                    <a:pt x="107" y="891"/>
                  </a:lnTo>
                  <a:lnTo>
                    <a:pt x="98" y="892"/>
                  </a:lnTo>
                  <a:lnTo>
                    <a:pt x="88" y="892"/>
                  </a:lnTo>
                  <a:lnTo>
                    <a:pt x="80" y="877"/>
                  </a:lnTo>
                  <a:lnTo>
                    <a:pt x="74" y="864"/>
                  </a:lnTo>
                  <a:lnTo>
                    <a:pt x="72" y="858"/>
                  </a:lnTo>
                  <a:lnTo>
                    <a:pt x="69" y="852"/>
                  </a:lnTo>
                  <a:lnTo>
                    <a:pt x="68" y="845"/>
                  </a:lnTo>
                  <a:lnTo>
                    <a:pt x="66" y="836"/>
                  </a:lnTo>
                  <a:lnTo>
                    <a:pt x="73" y="835"/>
                  </a:lnTo>
                  <a:lnTo>
                    <a:pt x="80" y="835"/>
                  </a:lnTo>
                  <a:lnTo>
                    <a:pt x="77" y="829"/>
                  </a:lnTo>
                  <a:lnTo>
                    <a:pt x="74" y="824"/>
                  </a:lnTo>
                  <a:lnTo>
                    <a:pt x="70" y="819"/>
                  </a:lnTo>
                  <a:lnTo>
                    <a:pt x="65" y="814"/>
                  </a:lnTo>
                  <a:lnTo>
                    <a:pt x="53" y="806"/>
                  </a:lnTo>
                  <a:lnTo>
                    <a:pt x="41" y="800"/>
                  </a:lnTo>
                  <a:lnTo>
                    <a:pt x="29" y="795"/>
                  </a:lnTo>
                  <a:lnTo>
                    <a:pt x="16" y="788"/>
                  </a:lnTo>
                  <a:lnTo>
                    <a:pt x="11" y="784"/>
                  </a:lnTo>
                  <a:lnTo>
                    <a:pt x="7" y="780"/>
                  </a:lnTo>
                  <a:lnTo>
                    <a:pt x="3" y="776"/>
                  </a:lnTo>
                  <a:lnTo>
                    <a:pt x="0" y="771"/>
                  </a:lnTo>
                  <a:lnTo>
                    <a:pt x="13" y="757"/>
                  </a:lnTo>
                  <a:lnTo>
                    <a:pt x="28" y="743"/>
                  </a:lnTo>
                  <a:lnTo>
                    <a:pt x="35" y="736"/>
                  </a:lnTo>
                  <a:lnTo>
                    <a:pt x="41" y="728"/>
                  </a:lnTo>
                  <a:lnTo>
                    <a:pt x="47" y="720"/>
                  </a:lnTo>
                  <a:lnTo>
                    <a:pt x="51" y="711"/>
                  </a:lnTo>
                  <a:lnTo>
                    <a:pt x="67" y="707"/>
                  </a:lnTo>
                  <a:lnTo>
                    <a:pt x="83" y="702"/>
                  </a:lnTo>
                  <a:lnTo>
                    <a:pt x="98" y="698"/>
                  </a:lnTo>
                  <a:lnTo>
                    <a:pt x="114" y="694"/>
                  </a:lnTo>
                  <a:lnTo>
                    <a:pt x="113" y="682"/>
                  </a:lnTo>
                  <a:lnTo>
                    <a:pt x="111" y="669"/>
                  </a:lnTo>
                  <a:lnTo>
                    <a:pt x="109" y="657"/>
                  </a:lnTo>
                  <a:lnTo>
                    <a:pt x="108" y="644"/>
                  </a:lnTo>
                  <a:lnTo>
                    <a:pt x="117" y="641"/>
                  </a:lnTo>
                  <a:lnTo>
                    <a:pt x="125" y="636"/>
                  </a:lnTo>
                  <a:lnTo>
                    <a:pt x="132" y="630"/>
                  </a:lnTo>
                  <a:lnTo>
                    <a:pt x="140" y="624"/>
                  </a:lnTo>
                  <a:lnTo>
                    <a:pt x="147" y="617"/>
                  </a:lnTo>
                  <a:lnTo>
                    <a:pt x="154" y="612"/>
                  </a:lnTo>
                  <a:lnTo>
                    <a:pt x="158" y="609"/>
                  </a:lnTo>
                  <a:lnTo>
                    <a:pt x="162" y="607"/>
                  </a:lnTo>
                  <a:lnTo>
                    <a:pt x="168" y="606"/>
                  </a:lnTo>
                  <a:lnTo>
                    <a:pt x="173" y="605"/>
                  </a:lnTo>
                  <a:lnTo>
                    <a:pt x="172" y="594"/>
                  </a:lnTo>
                  <a:lnTo>
                    <a:pt x="171" y="583"/>
                  </a:lnTo>
                  <a:lnTo>
                    <a:pt x="171" y="573"/>
                  </a:lnTo>
                  <a:lnTo>
                    <a:pt x="170" y="561"/>
                  </a:lnTo>
                  <a:lnTo>
                    <a:pt x="188" y="554"/>
                  </a:lnTo>
                  <a:lnTo>
                    <a:pt x="204" y="546"/>
                  </a:lnTo>
                  <a:lnTo>
                    <a:pt x="210" y="541"/>
                  </a:lnTo>
                  <a:lnTo>
                    <a:pt x="216" y="535"/>
                  </a:lnTo>
                  <a:lnTo>
                    <a:pt x="221" y="528"/>
                  </a:lnTo>
                  <a:lnTo>
                    <a:pt x="227" y="520"/>
                  </a:lnTo>
                  <a:lnTo>
                    <a:pt x="240" y="513"/>
                  </a:lnTo>
                  <a:lnTo>
                    <a:pt x="251" y="505"/>
                  </a:lnTo>
                  <a:lnTo>
                    <a:pt x="255" y="502"/>
                  </a:lnTo>
                  <a:lnTo>
                    <a:pt x="258" y="499"/>
                  </a:lnTo>
                  <a:lnTo>
                    <a:pt x="260" y="496"/>
                  </a:lnTo>
                  <a:lnTo>
                    <a:pt x="261" y="492"/>
                  </a:lnTo>
                  <a:lnTo>
                    <a:pt x="263" y="484"/>
                  </a:lnTo>
                  <a:lnTo>
                    <a:pt x="263" y="473"/>
                  </a:lnTo>
                  <a:lnTo>
                    <a:pt x="262" y="460"/>
                  </a:lnTo>
                  <a:lnTo>
                    <a:pt x="261" y="443"/>
                  </a:lnTo>
                  <a:lnTo>
                    <a:pt x="273" y="434"/>
                  </a:lnTo>
                  <a:lnTo>
                    <a:pt x="286" y="424"/>
                  </a:lnTo>
                  <a:lnTo>
                    <a:pt x="300" y="422"/>
                  </a:lnTo>
                  <a:lnTo>
                    <a:pt x="314" y="419"/>
                  </a:lnTo>
                  <a:lnTo>
                    <a:pt x="324" y="416"/>
                  </a:lnTo>
                  <a:lnTo>
                    <a:pt x="335" y="413"/>
                  </a:lnTo>
                  <a:lnTo>
                    <a:pt x="343" y="409"/>
                  </a:lnTo>
                  <a:lnTo>
                    <a:pt x="350" y="404"/>
                  </a:lnTo>
                  <a:lnTo>
                    <a:pt x="356" y="399"/>
                  </a:lnTo>
                  <a:lnTo>
                    <a:pt x="361" y="392"/>
                  </a:lnTo>
                  <a:lnTo>
                    <a:pt x="367" y="385"/>
                  </a:lnTo>
                  <a:lnTo>
                    <a:pt x="371" y="378"/>
                  </a:lnTo>
                  <a:lnTo>
                    <a:pt x="374" y="368"/>
                  </a:lnTo>
                  <a:lnTo>
                    <a:pt x="378" y="359"/>
                  </a:lnTo>
                  <a:lnTo>
                    <a:pt x="384" y="336"/>
                  </a:lnTo>
                  <a:lnTo>
                    <a:pt x="392" y="309"/>
                  </a:lnTo>
                  <a:lnTo>
                    <a:pt x="404" y="305"/>
                  </a:lnTo>
                  <a:lnTo>
                    <a:pt x="416" y="299"/>
                  </a:lnTo>
                  <a:lnTo>
                    <a:pt x="428" y="292"/>
                  </a:lnTo>
                  <a:lnTo>
                    <a:pt x="438" y="282"/>
                  </a:lnTo>
                  <a:lnTo>
                    <a:pt x="448" y="273"/>
                  </a:lnTo>
                  <a:lnTo>
                    <a:pt x="456" y="262"/>
                  </a:lnTo>
                  <a:lnTo>
                    <a:pt x="459" y="255"/>
                  </a:lnTo>
                  <a:lnTo>
                    <a:pt x="462" y="249"/>
                  </a:lnTo>
                  <a:lnTo>
                    <a:pt x="464" y="242"/>
                  </a:lnTo>
                  <a:lnTo>
                    <a:pt x="465" y="236"/>
                  </a:lnTo>
                  <a:lnTo>
                    <a:pt x="480" y="232"/>
                  </a:lnTo>
                  <a:lnTo>
                    <a:pt x="492" y="226"/>
                  </a:lnTo>
                  <a:lnTo>
                    <a:pt x="497" y="223"/>
                  </a:lnTo>
                  <a:lnTo>
                    <a:pt x="501" y="221"/>
                  </a:lnTo>
                  <a:lnTo>
                    <a:pt x="506" y="217"/>
                  </a:lnTo>
                  <a:lnTo>
                    <a:pt x="509" y="214"/>
                  </a:lnTo>
                  <a:lnTo>
                    <a:pt x="515" y="206"/>
                  </a:lnTo>
                  <a:lnTo>
                    <a:pt x="519" y="195"/>
                  </a:lnTo>
                  <a:lnTo>
                    <a:pt x="522" y="184"/>
                  </a:lnTo>
                  <a:lnTo>
                    <a:pt x="525" y="169"/>
                  </a:lnTo>
                  <a:lnTo>
                    <a:pt x="528" y="165"/>
                  </a:lnTo>
                  <a:lnTo>
                    <a:pt x="532" y="159"/>
                  </a:lnTo>
                  <a:lnTo>
                    <a:pt x="534" y="153"/>
                  </a:lnTo>
                  <a:lnTo>
                    <a:pt x="536" y="145"/>
                  </a:lnTo>
                  <a:lnTo>
                    <a:pt x="539" y="131"/>
                  </a:lnTo>
                  <a:lnTo>
                    <a:pt x="542" y="117"/>
                  </a:lnTo>
                  <a:lnTo>
                    <a:pt x="551" y="115"/>
                  </a:lnTo>
                  <a:lnTo>
                    <a:pt x="562" y="114"/>
                  </a:lnTo>
                  <a:lnTo>
                    <a:pt x="572" y="113"/>
                  </a:lnTo>
                  <a:lnTo>
                    <a:pt x="582" y="112"/>
                  </a:lnTo>
                  <a:lnTo>
                    <a:pt x="584" y="101"/>
                  </a:lnTo>
                  <a:lnTo>
                    <a:pt x="588" y="90"/>
                  </a:lnTo>
                  <a:lnTo>
                    <a:pt x="592" y="80"/>
                  </a:lnTo>
                  <a:lnTo>
                    <a:pt x="597" y="71"/>
                  </a:lnTo>
                  <a:lnTo>
                    <a:pt x="602" y="60"/>
                  </a:lnTo>
                  <a:lnTo>
                    <a:pt x="607" y="50"/>
                  </a:lnTo>
                  <a:lnTo>
                    <a:pt x="611" y="39"/>
                  </a:lnTo>
                  <a:lnTo>
                    <a:pt x="614" y="26"/>
                  </a:lnTo>
                  <a:lnTo>
                    <a:pt x="618" y="26"/>
                  </a:lnTo>
                  <a:lnTo>
                    <a:pt x="622" y="26"/>
                  </a:lnTo>
                  <a:lnTo>
                    <a:pt x="624" y="18"/>
                  </a:lnTo>
                  <a:lnTo>
                    <a:pt x="626" y="13"/>
                  </a:lnTo>
                  <a:lnTo>
                    <a:pt x="630" y="8"/>
                  </a:lnTo>
                  <a:lnTo>
                    <a:pt x="637" y="0"/>
                  </a:lnTo>
                  <a:lnTo>
                    <a:pt x="658" y="1"/>
                  </a:lnTo>
                  <a:lnTo>
                    <a:pt x="679" y="3"/>
                  </a:lnTo>
                  <a:lnTo>
                    <a:pt x="698" y="5"/>
                  </a:lnTo>
                  <a:lnTo>
                    <a:pt x="718" y="10"/>
                  </a:lnTo>
                  <a:lnTo>
                    <a:pt x="738" y="13"/>
                  </a:lnTo>
                  <a:lnTo>
                    <a:pt x="758" y="16"/>
                  </a:lnTo>
                  <a:lnTo>
                    <a:pt x="778" y="19"/>
                  </a:lnTo>
                  <a:lnTo>
                    <a:pt x="798" y="22"/>
                  </a:lnTo>
                  <a:lnTo>
                    <a:pt x="806" y="34"/>
                  </a:lnTo>
                  <a:lnTo>
                    <a:pt x="814" y="48"/>
                  </a:lnTo>
                  <a:lnTo>
                    <a:pt x="818" y="53"/>
                  </a:lnTo>
                  <a:lnTo>
                    <a:pt x="822" y="58"/>
                  </a:lnTo>
                  <a:lnTo>
                    <a:pt x="828" y="64"/>
                  </a:lnTo>
                  <a:lnTo>
                    <a:pt x="834" y="67"/>
                  </a:lnTo>
                  <a:lnTo>
                    <a:pt x="835" y="73"/>
                  </a:lnTo>
                  <a:lnTo>
                    <a:pt x="836" y="79"/>
                  </a:lnTo>
                  <a:lnTo>
                    <a:pt x="848" y="77"/>
                  </a:lnTo>
                  <a:lnTo>
                    <a:pt x="858" y="76"/>
                  </a:lnTo>
                  <a:lnTo>
                    <a:pt x="870" y="74"/>
                  </a:lnTo>
                  <a:lnTo>
                    <a:pt x="881" y="73"/>
                  </a:lnTo>
                  <a:lnTo>
                    <a:pt x="881" y="82"/>
                  </a:lnTo>
                  <a:lnTo>
                    <a:pt x="882" y="93"/>
                  </a:lnTo>
                  <a:lnTo>
                    <a:pt x="899" y="103"/>
                  </a:lnTo>
                  <a:lnTo>
                    <a:pt x="915" y="113"/>
                  </a:lnTo>
                  <a:lnTo>
                    <a:pt x="932" y="125"/>
                  </a:lnTo>
                  <a:lnTo>
                    <a:pt x="948" y="136"/>
                  </a:lnTo>
                  <a:lnTo>
                    <a:pt x="960" y="133"/>
                  </a:lnTo>
                  <a:lnTo>
                    <a:pt x="970" y="130"/>
                  </a:lnTo>
                  <a:lnTo>
                    <a:pt x="979" y="126"/>
                  </a:lnTo>
                  <a:lnTo>
                    <a:pt x="988" y="121"/>
                  </a:lnTo>
                  <a:lnTo>
                    <a:pt x="994" y="114"/>
                  </a:lnTo>
                  <a:lnTo>
                    <a:pt x="1000" y="107"/>
                  </a:lnTo>
                  <a:lnTo>
                    <a:pt x="1005" y="98"/>
                  </a:lnTo>
                  <a:lnTo>
                    <a:pt x="1009" y="86"/>
                  </a:lnTo>
                  <a:lnTo>
                    <a:pt x="1020" y="88"/>
                  </a:lnTo>
                  <a:lnTo>
                    <a:pt x="1031" y="89"/>
                  </a:lnTo>
                  <a:lnTo>
                    <a:pt x="1042" y="90"/>
                  </a:lnTo>
                  <a:lnTo>
                    <a:pt x="1053" y="90"/>
                  </a:lnTo>
                  <a:lnTo>
                    <a:pt x="1075" y="87"/>
                  </a:lnTo>
                  <a:lnTo>
                    <a:pt x="1097" y="83"/>
                  </a:lnTo>
                  <a:lnTo>
                    <a:pt x="1118" y="78"/>
                  </a:lnTo>
                  <a:lnTo>
                    <a:pt x="1140" y="72"/>
                  </a:lnTo>
                  <a:lnTo>
                    <a:pt x="1162" y="68"/>
                  </a:lnTo>
                  <a:lnTo>
                    <a:pt x="1184" y="65"/>
                  </a:lnTo>
                  <a:lnTo>
                    <a:pt x="1186" y="56"/>
                  </a:lnTo>
                  <a:lnTo>
                    <a:pt x="1188" y="49"/>
                  </a:lnTo>
                  <a:lnTo>
                    <a:pt x="1198" y="53"/>
                  </a:lnTo>
                  <a:lnTo>
                    <a:pt x="1208" y="55"/>
                  </a:lnTo>
                  <a:lnTo>
                    <a:pt x="1211" y="55"/>
                  </a:lnTo>
                  <a:lnTo>
                    <a:pt x="1215" y="54"/>
                  </a:lnTo>
                  <a:lnTo>
                    <a:pt x="1218" y="53"/>
                  </a:lnTo>
                  <a:lnTo>
                    <a:pt x="1221" y="52"/>
                  </a:lnTo>
                  <a:lnTo>
                    <a:pt x="1232" y="43"/>
                  </a:lnTo>
                  <a:lnTo>
                    <a:pt x="1246" y="30"/>
                  </a:lnTo>
                  <a:lnTo>
                    <a:pt x="1260" y="30"/>
                  </a:lnTo>
                  <a:lnTo>
                    <a:pt x="1277" y="31"/>
                  </a:lnTo>
                  <a:lnTo>
                    <a:pt x="1294" y="34"/>
                  </a:lnTo>
                  <a:lnTo>
                    <a:pt x="1310" y="39"/>
                  </a:lnTo>
                  <a:lnTo>
                    <a:pt x="1319" y="42"/>
                  </a:lnTo>
                  <a:lnTo>
                    <a:pt x="1326" y="45"/>
                  </a:lnTo>
                  <a:lnTo>
                    <a:pt x="1333" y="49"/>
                  </a:lnTo>
                  <a:lnTo>
                    <a:pt x="1339" y="54"/>
                  </a:lnTo>
                  <a:lnTo>
                    <a:pt x="1344" y="59"/>
                  </a:lnTo>
                  <a:lnTo>
                    <a:pt x="1350" y="65"/>
                  </a:lnTo>
                  <a:lnTo>
                    <a:pt x="1353" y="72"/>
                  </a:lnTo>
                  <a:lnTo>
                    <a:pt x="1355" y="79"/>
                  </a:lnTo>
                  <a:lnTo>
                    <a:pt x="1359" y="79"/>
                  </a:lnTo>
                  <a:lnTo>
                    <a:pt x="1363" y="79"/>
                  </a:lnTo>
                  <a:lnTo>
                    <a:pt x="1364" y="86"/>
                  </a:lnTo>
                  <a:lnTo>
                    <a:pt x="1366" y="94"/>
                  </a:lnTo>
                  <a:lnTo>
                    <a:pt x="1372" y="97"/>
                  </a:lnTo>
                  <a:lnTo>
                    <a:pt x="1379" y="101"/>
                  </a:lnTo>
                  <a:lnTo>
                    <a:pt x="1383" y="106"/>
                  </a:lnTo>
                  <a:lnTo>
                    <a:pt x="1387" y="110"/>
                  </a:lnTo>
                  <a:lnTo>
                    <a:pt x="1394" y="122"/>
                  </a:lnTo>
                  <a:lnTo>
                    <a:pt x="1402" y="135"/>
                  </a:lnTo>
                  <a:lnTo>
                    <a:pt x="1425" y="134"/>
                  </a:lnTo>
                  <a:lnTo>
                    <a:pt x="1450" y="132"/>
                  </a:lnTo>
                  <a:lnTo>
                    <a:pt x="1474" y="131"/>
                  </a:lnTo>
                  <a:lnTo>
                    <a:pt x="1498" y="130"/>
                  </a:lnTo>
                  <a:lnTo>
                    <a:pt x="1497" y="121"/>
                  </a:lnTo>
                  <a:lnTo>
                    <a:pt x="1497" y="111"/>
                  </a:lnTo>
                  <a:lnTo>
                    <a:pt x="1511" y="109"/>
                  </a:lnTo>
                  <a:lnTo>
                    <a:pt x="1526" y="109"/>
                  </a:lnTo>
                  <a:lnTo>
                    <a:pt x="1526" y="97"/>
                  </a:lnTo>
                  <a:lnTo>
                    <a:pt x="1526" y="86"/>
                  </a:lnTo>
                  <a:lnTo>
                    <a:pt x="1529" y="86"/>
                  </a:lnTo>
                  <a:lnTo>
                    <a:pt x="1534" y="86"/>
                  </a:lnTo>
                  <a:lnTo>
                    <a:pt x="1535" y="77"/>
                  </a:lnTo>
                  <a:lnTo>
                    <a:pt x="1536" y="68"/>
                  </a:lnTo>
                  <a:lnTo>
                    <a:pt x="1537" y="58"/>
                  </a:lnTo>
                  <a:lnTo>
                    <a:pt x="1537" y="49"/>
                  </a:lnTo>
                  <a:lnTo>
                    <a:pt x="1541" y="50"/>
                  </a:lnTo>
                  <a:lnTo>
                    <a:pt x="1545" y="51"/>
                  </a:lnTo>
                  <a:lnTo>
                    <a:pt x="1548" y="54"/>
                  </a:lnTo>
                  <a:lnTo>
                    <a:pt x="1550" y="57"/>
                  </a:lnTo>
                  <a:lnTo>
                    <a:pt x="1554" y="66"/>
                  </a:lnTo>
                  <a:lnTo>
                    <a:pt x="1558" y="76"/>
                  </a:lnTo>
                  <a:lnTo>
                    <a:pt x="1562" y="98"/>
                  </a:lnTo>
                  <a:lnTo>
                    <a:pt x="1565" y="114"/>
                  </a:lnTo>
                  <a:lnTo>
                    <a:pt x="1595" y="113"/>
                  </a:lnTo>
                  <a:lnTo>
                    <a:pt x="1627" y="111"/>
                  </a:lnTo>
                  <a:lnTo>
                    <a:pt x="1658" y="110"/>
                  </a:lnTo>
                  <a:lnTo>
                    <a:pt x="1690" y="109"/>
                  </a:lnTo>
                  <a:lnTo>
                    <a:pt x="1690" y="115"/>
                  </a:lnTo>
                  <a:lnTo>
                    <a:pt x="1691" y="122"/>
                  </a:lnTo>
                  <a:lnTo>
                    <a:pt x="1693" y="123"/>
                  </a:lnTo>
                  <a:lnTo>
                    <a:pt x="1697" y="125"/>
                  </a:lnTo>
                  <a:lnTo>
                    <a:pt x="1697" y="132"/>
                  </a:lnTo>
                  <a:lnTo>
                    <a:pt x="1698" y="139"/>
                  </a:lnTo>
                  <a:lnTo>
                    <a:pt x="1716" y="140"/>
                  </a:lnTo>
                  <a:lnTo>
                    <a:pt x="1732" y="140"/>
                  </a:lnTo>
                  <a:lnTo>
                    <a:pt x="1741" y="140"/>
                  </a:lnTo>
                  <a:lnTo>
                    <a:pt x="1748" y="139"/>
                  </a:lnTo>
                  <a:lnTo>
                    <a:pt x="1756" y="136"/>
                  </a:lnTo>
                  <a:lnTo>
                    <a:pt x="1763" y="133"/>
                  </a:lnTo>
                  <a:lnTo>
                    <a:pt x="1767" y="137"/>
                  </a:lnTo>
                  <a:lnTo>
                    <a:pt x="1770" y="142"/>
                  </a:lnTo>
                  <a:lnTo>
                    <a:pt x="1771" y="151"/>
                  </a:lnTo>
                  <a:lnTo>
                    <a:pt x="1773" y="166"/>
                  </a:lnTo>
                  <a:lnTo>
                    <a:pt x="1782" y="169"/>
                  </a:lnTo>
                  <a:lnTo>
                    <a:pt x="1788" y="171"/>
                  </a:lnTo>
                  <a:lnTo>
                    <a:pt x="1798" y="173"/>
                  </a:lnTo>
                  <a:lnTo>
                    <a:pt x="1812" y="175"/>
                  </a:lnTo>
                  <a:lnTo>
                    <a:pt x="1814" y="167"/>
                  </a:lnTo>
                  <a:lnTo>
                    <a:pt x="1817" y="160"/>
                  </a:lnTo>
                  <a:lnTo>
                    <a:pt x="1829" y="162"/>
                  </a:lnTo>
                  <a:lnTo>
                    <a:pt x="1839" y="164"/>
                  </a:lnTo>
                  <a:lnTo>
                    <a:pt x="1847" y="166"/>
                  </a:lnTo>
                  <a:lnTo>
                    <a:pt x="1855" y="168"/>
                  </a:lnTo>
                  <a:lnTo>
                    <a:pt x="1861" y="171"/>
                  </a:lnTo>
                  <a:lnTo>
                    <a:pt x="1866" y="175"/>
                  </a:lnTo>
                  <a:lnTo>
                    <a:pt x="1869" y="178"/>
                  </a:lnTo>
                  <a:lnTo>
                    <a:pt x="1872" y="183"/>
                  </a:lnTo>
                  <a:lnTo>
                    <a:pt x="1875" y="187"/>
                  </a:lnTo>
                  <a:lnTo>
                    <a:pt x="1876" y="193"/>
                  </a:lnTo>
                  <a:lnTo>
                    <a:pt x="1877" y="199"/>
                  </a:lnTo>
                  <a:lnTo>
                    <a:pt x="1878" y="208"/>
                  </a:lnTo>
                  <a:lnTo>
                    <a:pt x="1880" y="225"/>
                  </a:lnTo>
                  <a:lnTo>
                    <a:pt x="1881" y="247"/>
                  </a:lnTo>
                  <a:lnTo>
                    <a:pt x="1874" y="248"/>
                  </a:lnTo>
                  <a:lnTo>
                    <a:pt x="1868" y="250"/>
                  </a:lnTo>
                  <a:lnTo>
                    <a:pt x="1871" y="263"/>
                  </a:lnTo>
                  <a:lnTo>
                    <a:pt x="1874" y="275"/>
                  </a:lnTo>
                  <a:lnTo>
                    <a:pt x="1878" y="288"/>
                  </a:lnTo>
                  <a:lnTo>
                    <a:pt x="1883" y="300"/>
                  </a:lnTo>
                  <a:lnTo>
                    <a:pt x="1887" y="312"/>
                  </a:lnTo>
                  <a:lnTo>
                    <a:pt x="1891" y="325"/>
                  </a:lnTo>
                  <a:lnTo>
                    <a:pt x="1894" y="337"/>
                  </a:lnTo>
                  <a:lnTo>
                    <a:pt x="1897" y="350"/>
                  </a:lnTo>
                  <a:lnTo>
                    <a:pt x="1904" y="360"/>
                  </a:lnTo>
                  <a:lnTo>
                    <a:pt x="1912" y="371"/>
                  </a:lnTo>
                  <a:lnTo>
                    <a:pt x="1900" y="378"/>
                  </a:lnTo>
                  <a:lnTo>
                    <a:pt x="1889" y="386"/>
                  </a:lnTo>
                  <a:lnTo>
                    <a:pt x="1877" y="393"/>
                  </a:lnTo>
                  <a:lnTo>
                    <a:pt x="1866" y="402"/>
                  </a:lnTo>
                  <a:lnTo>
                    <a:pt x="1864" y="413"/>
                  </a:lnTo>
                  <a:lnTo>
                    <a:pt x="1863" y="426"/>
                  </a:lnTo>
                  <a:lnTo>
                    <a:pt x="1861" y="437"/>
                  </a:lnTo>
                  <a:lnTo>
                    <a:pt x="1860" y="449"/>
                  </a:lnTo>
                  <a:lnTo>
                    <a:pt x="1846" y="442"/>
                  </a:lnTo>
                  <a:lnTo>
                    <a:pt x="1833" y="436"/>
                  </a:lnTo>
                  <a:lnTo>
                    <a:pt x="1816" y="450"/>
                  </a:lnTo>
                  <a:lnTo>
                    <a:pt x="1799" y="464"/>
                  </a:lnTo>
                  <a:lnTo>
                    <a:pt x="1781" y="477"/>
                  </a:lnTo>
                  <a:lnTo>
                    <a:pt x="1763" y="491"/>
                  </a:lnTo>
                  <a:lnTo>
                    <a:pt x="1764" y="497"/>
                  </a:lnTo>
                  <a:lnTo>
                    <a:pt x="1767" y="502"/>
                  </a:lnTo>
                  <a:lnTo>
                    <a:pt x="1771" y="507"/>
                  </a:lnTo>
                  <a:lnTo>
                    <a:pt x="1775" y="512"/>
                  </a:lnTo>
                  <a:lnTo>
                    <a:pt x="1784" y="520"/>
                  </a:lnTo>
                  <a:lnTo>
                    <a:pt x="1793" y="527"/>
                  </a:lnTo>
                  <a:lnTo>
                    <a:pt x="1786" y="532"/>
                  </a:lnTo>
                  <a:lnTo>
                    <a:pt x="1780" y="537"/>
                  </a:lnTo>
                  <a:lnTo>
                    <a:pt x="1777" y="541"/>
                  </a:lnTo>
                  <a:lnTo>
                    <a:pt x="1775" y="546"/>
                  </a:lnTo>
                  <a:lnTo>
                    <a:pt x="1774" y="550"/>
                  </a:lnTo>
                  <a:lnTo>
                    <a:pt x="1774" y="554"/>
                  </a:lnTo>
                  <a:lnTo>
                    <a:pt x="1775" y="559"/>
                  </a:lnTo>
                  <a:lnTo>
                    <a:pt x="1777" y="563"/>
                  </a:lnTo>
                  <a:lnTo>
                    <a:pt x="1782" y="573"/>
                  </a:lnTo>
                  <a:lnTo>
                    <a:pt x="1786" y="582"/>
                  </a:lnTo>
                  <a:lnTo>
                    <a:pt x="1788" y="588"/>
                  </a:lnTo>
                  <a:lnTo>
                    <a:pt x="1789" y="594"/>
                  </a:lnTo>
                  <a:lnTo>
                    <a:pt x="1789" y="600"/>
                  </a:lnTo>
                  <a:lnTo>
                    <a:pt x="1788" y="606"/>
                  </a:lnTo>
                  <a:lnTo>
                    <a:pt x="1782" y="613"/>
                  </a:lnTo>
                  <a:lnTo>
                    <a:pt x="1777" y="619"/>
                  </a:lnTo>
                  <a:lnTo>
                    <a:pt x="1774" y="628"/>
                  </a:lnTo>
                  <a:lnTo>
                    <a:pt x="1770" y="635"/>
                  </a:lnTo>
                  <a:lnTo>
                    <a:pt x="1768" y="643"/>
                  </a:lnTo>
                  <a:lnTo>
                    <a:pt x="1767" y="651"/>
                  </a:lnTo>
                  <a:lnTo>
                    <a:pt x="1765" y="659"/>
                  </a:lnTo>
                  <a:lnTo>
                    <a:pt x="1764" y="668"/>
                  </a:lnTo>
                  <a:lnTo>
                    <a:pt x="1765" y="702"/>
                  </a:lnTo>
                  <a:lnTo>
                    <a:pt x="1769" y="739"/>
                  </a:lnTo>
                  <a:lnTo>
                    <a:pt x="1761" y="746"/>
                  </a:lnTo>
                  <a:lnTo>
                    <a:pt x="1756" y="753"/>
                  </a:lnTo>
                  <a:lnTo>
                    <a:pt x="1752" y="762"/>
                  </a:lnTo>
                  <a:lnTo>
                    <a:pt x="1750" y="768"/>
                  </a:lnTo>
                  <a:lnTo>
                    <a:pt x="1749" y="775"/>
                  </a:lnTo>
                  <a:lnTo>
                    <a:pt x="1748" y="782"/>
                  </a:lnTo>
                  <a:lnTo>
                    <a:pt x="1748" y="790"/>
                  </a:lnTo>
                  <a:lnTo>
                    <a:pt x="1749" y="796"/>
                  </a:lnTo>
                  <a:lnTo>
                    <a:pt x="1750" y="809"/>
                  </a:lnTo>
                  <a:lnTo>
                    <a:pt x="1752" y="823"/>
                  </a:lnTo>
                  <a:lnTo>
                    <a:pt x="1752" y="829"/>
                  </a:lnTo>
                  <a:lnTo>
                    <a:pt x="1751" y="836"/>
                  </a:lnTo>
                  <a:lnTo>
                    <a:pt x="1750" y="843"/>
                  </a:lnTo>
                  <a:lnTo>
                    <a:pt x="1747" y="850"/>
                  </a:lnTo>
                  <a:lnTo>
                    <a:pt x="1734" y="856"/>
                  </a:lnTo>
                  <a:lnTo>
                    <a:pt x="1722" y="862"/>
                  </a:lnTo>
                  <a:lnTo>
                    <a:pt x="1711" y="869"/>
                  </a:lnTo>
                  <a:lnTo>
                    <a:pt x="1700" y="878"/>
                  </a:lnTo>
                  <a:lnTo>
                    <a:pt x="1680" y="894"/>
                  </a:lnTo>
                  <a:lnTo>
                    <a:pt x="1661" y="913"/>
                  </a:lnTo>
                  <a:lnTo>
                    <a:pt x="1661" y="924"/>
                  </a:lnTo>
                  <a:lnTo>
                    <a:pt x="1661" y="937"/>
                  </a:lnTo>
                  <a:lnTo>
                    <a:pt x="1661" y="948"/>
                  </a:lnTo>
                  <a:lnTo>
                    <a:pt x="1661" y="961"/>
                  </a:lnTo>
                  <a:lnTo>
                    <a:pt x="1674" y="962"/>
                  </a:lnTo>
                  <a:lnTo>
                    <a:pt x="1689" y="963"/>
                  </a:lnTo>
                  <a:lnTo>
                    <a:pt x="1702" y="964"/>
                  </a:lnTo>
                  <a:lnTo>
                    <a:pt x="1717" y="964"/>
                  </a:lnTo>
                  <a:lnTo>
                    <a:pt x="1714" y="978"/>
                  </a:lnTo>
                  <a:lnTo>
                    <a:pt x="1713" y="993"/>
                  </a:lnTo>
                  <a:lnTo>
                    <a:pt x="1685" y="993"/>
                  </a:lnTo>
                  <a:lnTo>
                    <a:pt x="1657" y="993"/>
                  </a:lnTo>
                  <a:lnTo>
                    <a:pt x="1630" y="994"/>
                  </a:lnTo>
                  <a:lnTo>
                    <a:pt x="1603" y="994"/>
                  </a:lnTo>
                  <a:lnTo>
                    <a:pt x="1602" y="1016"/>
                  </a:lnTo>
                  <a:lnTo>
                    <a:pt x="1599" y="1036"/>
                  </a:lnTo>
                  <a:lnTo>
                    <a:pt x="1594" y="1056"/>
                  </a:lnTo>
                  <a:lnTo>
                    <a:pt x="1589" y="1076"/>
                  </a:lnTo>
                  <a:lnTo>
                    <a:pt x="1585" y="1086"/>
                  </a:lnTo>
                  <a:lnTo>
                    <a:pt x="1581" y="1096"/>
                  </a:lnTo>
                  <a:lnTo>
                    <a:pt x="1577" y="1105"/>
                  </a:lnTo>
                  <a:lnTo>
                    <a:pt x="1572" y="1113"/>
                  </a:lnTo>
                  <a:lnTo>
                    <a:pt x="1566" y="1123"/>
                  </a:lnTo>
                  <a:lnTo>
                    <a:pt x="1560" y="1131"/>
                  </a:lnTo>
                  <a:lnTo>
                    <a:pt x="1553" y="1138"/>
                  </a:lnTo>
                  <a:lnTo>
                    <a:pt x="1546" y="1146"/>
                  </a:lnTo>
                  <a:lnTo>
                    <a:pt x="1539" y="1147"/>
                  </a:lnTo>
                  <a:lnTo>
                    <a:pt x="1532" y="1150"/>
                  </a:lnTo>
                  <a:lnTo>
                    <a:pt x="1527" y="1153"/>
                  </a:lnTo>
                  <a:lnTo>
                    <a:pt x="1523" y="1155"/>
                  </a:lnTo>
                  <a:lnTo>
                    <a:pt x="1519" y="1159"/>
                  </a:lnTo>
                  <a:lnTo>
                    <a:pt x="1515" y="1163"/>
                  </a:lnTo>
                  <a:lnTo>
                    <a:pt x="1512" y="1169"/>
                  </a:lnTo>
                  <a:lnTo>
                    <a:pt x="1510" y="1175"/>
                  </a:lnTo>
                  <a:lnTo>
                    <a:pt x="1501" y="1179"/>
                  </a:lnTo>
                  <a:lnTo>
                    <a:pt x="1492" y="1180"/>
                  </a:lnTo>
                  <a:lnTo>
                    <a:pt x="1484" y="1181"/>
                  </a:lnTo>
                  <a:lnTo>
                    <a:pt x="1477" y="1181"/>
                  </a:lnTo>
                  <a:lnTo>
                    <a:pt x="1470" y="1179"/>
                  </a:lnTo>
                  <a:lnTo>
                    <a:pt x="1464" y="1178"/>
                  </a:lnTo>
                  <a:lnTo>
                    <a:pt x="1459" y="1174"/>
                  </a:lnTo>
                  <a:lnTo>
                    <a:pt x="1452" y="1171"/>
                  </a:lnTo>
                  <a:lnTo>
                    <a:pt x="1442" y="1163"/>
                  </a:lnTo>
                  <a:lnTo>
                    <a:pt x="1433" y="1154"/>
                  </a:lnTo>
                  <a:lnTo>
                    <a:pt x="1422" y="1143"/>
                  </a:lnTo>
                  <a:lnTo>
                    <a:pt x="1411" y="1133"/>
                  </a:lnTo>
                  <a:lnTo>
                    <a:pt x="1398" y="1135"/>
                  </a:lnTo>
                  <a:lnTo>
                    <a:pt x="1387" y="1138"/>
                  </a:lnTo>
                  <a:lnTo>
                    <a:pt x="1378" y="1141"/>
                  </a:lnTo>
                  <a:lnTo>
                    <a:pt x="1369" y="1144"/>
                  </a:lnTo>
                  <a:lnTo>
                    <a:pt x="1363" y="1150"/>
                  </a:lnTo>
                  <a:lnTo>
                    <a:pt x="1358" y="1154"/>
                  </a:lnTo>
                  <a:lnTo>
                    <a:pt x="1354" y="1159"/>
                  </a:lnTo>
                  <a:lnTo>
                    <a:pt x="1351" y="1165"/>
                  </a:lnTo>
                  <a:lnTo>
                    <a:pt x="1349" y="1172"/>
                  </a:lnTo>
                  <a:lnTo>
                    <a:pt x="1347" y="1180"/>
                  </a:lnTo>
                  <a:lnTo>
                    <a:pt x="1344" y="1189"/>
                  </a:lnTo>
                  <a:lnTo>
                    <a:pt x="1343" y="1198"/>
                  </a:lnTo>
                  <a:lnTo>
                    <a:pt x="1339" y="1220"/>
                  </a:lnTo>
                  <a:lnTo>
                    <a:pt x="1335" y="1246"/>
                  </a:lnTo>
                  <a:lnTo>
                    <a:pt x="1331" y="1254"/>
                  </a:lnTo>
                  <a:lnTo>
                    <a:pt x="1329" y="1262"/>
                  </a:lnTo>
                  <a:lnTo>
                    <a:pt x="1328" y="1270"/>
                  </a:lnTo>
                  <a:lnTo>
                    <a:pt x="1327" y="1277"/>
                  </a:lnTo>
                  <a:lnTo>
                    <a:pt x="1326" y="1293"/>
                  </a:lnTo>
                  <a:lnTo>
                    <a:pt x="1325" y="1307"/>
                  </a:lnTo>
                  <a:lnTo>
                    <a:pt x="1325" y="1314"/>
                  </a:lnTo>
                  <a:lnTo>
                    <a:pt x="1324" y="1321"/>
                  </a:lnTo>
                  <a:lnTo>
                    <a:pt x="1322" y="1328"/>
                  </a:lnTo>
                  <a:lnTo>
                    <a:pt x="1320" y="1335"/>
                  </a:lnTo>
                  <a:lnTo>
                    <a:pt x="1316" y="1341"/>
                  </a:lnTo>
                  <a:lnTo>
                    <a:pt x="1312" y="1349"/>
                  </a:lnTo>
                  <a:lnTo>
                    <a:pt x="1306" y="1355"/>
                  </a:lnTo>
                  <a:lnTo>
                    <a:pt x="1299" y="1361"/>
                  </a:lnTo>
                  <a:lnTo>
                    <a:pt x="1276" y="1359"/>
                  </a:lnTo>
                  <a:lnTo>
                    <a:pt x="1257" y="1359"/>
                  </a:lnTo>
                  <a:lnTo>
                    <a:pt x="1248" y="1361"/>
                  </a:lnTo>
                  <a:lnTo>
                    <a:pt x="1240" y="1363"/>
                  </a:lnTo>
                  <a:lnTo>
                    <a:pt x="1229" y="1366"/>
                  </a:lnTo>
                  <a:lnTo>
                    <a:pt x="1219" y="1370"/>
                  </a:lnTo>
                  <a:lnTo>
                    <a:pt x="1217" y="1378"/>
                  </a:lnTo>
                  <a:lnTo>
                    <a:pt x="1215" y="1385"/>
                  </a:lnTo>
                  <a:lnTo>
                    <a:pt x="1203" y="1379"/>
                  </a:lnTo>
                  <a:lnTo>
                    <a:pt x="1190" y="1375"/>
                  </a:lnTo>
                  <a:lnTo>
                    <a:pt x="1176" y="1373"/>
                  </a:lnTo>
                  <a:lnTo>
                    <a:pt x="1162" y="1370"/>
                  </a:lnTo>
                  <a:lnTo>
                    <a:pt x="1133" y="1369"/>
                  </a:lnTo>
                  <a:lnTo>
                    <a:pt x="1107" y="1368"/>
                  </a:lnTo>
                  <a:lnTo>
                    <a:pt x="1084" y="1363"/>
                  </a:lnTo>
                  <a:lnTo>
                    <a:pt x="1062" y="1359"/>
                  </a:lnTo>
                  <a:lnTo>
                    <a:pt x="1041" y="1357"/>
                  </a:lnTo>
                  <a:lnTo>
                    <a:pt x="1018" y="1354"/>
                  </a:lnTo>
                  <a:lnTo>
                    <a:pt x="995" y="1353"/>
                  </a:lnTo>
                  <a:lnTo>
                    <a:pt x="973" y="1351"/>
                  </a:lnTo>
                  <a:lnTo>
                    <a:pt x="950" y="1350"/>
                  </a:lnTo>
                  <a:lnTo>
                    <a:pt x="928" y="1349"/>
                  </a:lnTo>
                  <a:lnTo>
                    <a:pt x="919" y="1355"/>
                  </a:lnTo>
                  <a:lnTo>
                    <a:pt x="909" y="1360"/>
                  </a:lnTo>
                  <a:lnTo>
                    <a:pt x="895" y="1365"/>
                  </a:lnTo>
                  <a:lnTo>
                    <a:pt x="880" y="1370"/>
                  </a:lnTo>
                  <a:lnTo>
                    <a:pt x="844" y="1379"/>
                  </a:lnTo>
                  <a:lnTo>
                    <a:pt x="804" y="1387"/>
                  </a:lnTo>
                  <a:lnTo>
                    <a:pt x="764" y="1393"/>
                  </a:lnTo>
                  <a:lnTo>
                    <a:pt x="727" y="1398"/>
                  </a:lnTo>
                  <a:lnTo>
                    <a:pt x="700" y="1403"/>
                  </a:lnTo>
                  <a:lnTo>
                    <a:pt x="681" y="1406"/>
                  </a:lnTo>
                  <a:lnTo>
                    <a:pt x="665" y="1393"/>
                  </a:lnTo>
                  <a:lnTo>
                    <a:pt x="653" y="1385"/>
                  </a:lnTo>
                  <a:lnTo>
                    <a:pt x="648" y="1383"/>
                  </a:lnTo>
                  <a:lnTo>
                    <a:pt x="644" y="1382"/>
                  </a:lnTo>
                  <a:lnTo>
                    <a:pt x="639" y="1382"/>
                  </a:lnTo>
                  <a:lnTo>
                    <a:pt x="635" y="1383"/>
                  </a:lnTo>
                  <a:lnTo>
                    <a:pt x="631" y="1385"/>
                  </a:lnTo>
                  <a:lnTo>
                    <a:pt x="627" y="1387"/>
                  </a:lnTo>
                  <a:lnTo>
                    <a:pt x="623" y="1391"/>
                  </a:lnTo>
                  <a:lnTo>
                    <a:pt x="619" y="1396"/>
                  </a:lnTo>
                  <a:lnTo>
                    <a:pt x="607" y="1409"/>
                  </a:lnTo>
                  <a:lnTo>
                    <a:pt x="592" y="1424"/>
                  </a:lnTo>
                  <a:lnTo>
                    <a:pt x="578" y="1429"/>
                  </a:lnTo>
                  <a:lnTo>
                    <a:pt x="565" y="1434"/>
                  </a:lnTo>
                  <a:lnTo>
                    <a:pt x="551" y="1439"/>
                  </a:lnTo>
                  <a:lnTo>
                    <a:pt x="538" y="1445"/>
                  </a:lnTo>
                  <a:lnTo>
                    <a:pt x="538" y="1465"/>
                  </a:lnTo>
                  <a:lnTo>
                    <a:pt x="538" y="1486"/>
                  </a:lnTo>
                  <a:lnTo>
                    <a:pt x="538" y="1506"/>
                  </a:lnTo>
                  <a:lnTo>
                    <a:pt x="538" y="1527"/>
                  </a:lnTo>
                  <a:lnTo>
                    <a:pt x="514" y="1527"/>
                  </a:lnTo>
                  <a:lnTo>
                    <a:pt x="479" y="1525"/>
                  </a:lnTo>
                  <a:lnTo>
                    <a:pt x="461" y="1523"/>
                  </a:lnTo>
                  <a:lnTo>
                    <a:pt x="445" y="1520"/>
                  </a:lnTo>
                  <a:lnTo>
                    <a:pt x="438" y="1519"/>
                  </a:lnTo>
                  <a:lnTo>
                    <a:pt x="433" y="1517"/>
                  </a:lnTo>
                  <a:lnTo>
                    <a:pt x="428" y="1514"/>
                  </a:lnTo>
                  <a:lnTo>
                    <a:pt x="425" y="1512"/>
                  </a:lnTo>
                  <a:lnTo>
                    <a:pt x="399" y="1522"/>
                  </a:lnTo>
                  <a:lnTo>
                    <a:pt x="381" y="1527"/>
                  </a:lnTo>
                  <a:lnTo>
                    <a:pt x="375" y="1529"/>
                  </a:lnTo>
                  <a:lnTo>
                    <a:pt x="370" y="1529"/>
                  </a:lnTo>
                  <a:lnTo>
                    <a:pt x="366" y="1527"/>
                  </a:lnTo>
                  <a:lnTo>
                    <a:pt x="362" y="1525"/>
                  </a:lnTo>
                  <a:lnTo>
                    <a:pt x="354" y="1505"/>
                  </a:lnTo>
                  <a:lnTo>
                    <a:pt x="341" y="1467"/>
                  </a:lnTo>
                  <a:lnTo>
                    <a:pt x="335" y="1465"/>
                  </a:lnTo>
                  <a:lnTo>
                    <a:pt x="331" y="1462"/>
                  </a:lnTo>
                  <a:lnTo>
                    <a:pt x="328" y="1459"/>
                  </a:lnTo>
                  <a:lnTo>
                    <a:pt x="325" y="145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04" name="Freeform 274">
              <a:extLst>
                <a:ext uri="{FF2B5EF4-FFF2-40B4-BE49-F238E27FC236}">
                  <a16:creationId xmlns:a16="http://schemas.microsoft.com/office/drawing/2014/main" id="{38680E37-9CE8-42BB-BAB2-D3E8B27692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6003" y="4273310"/>
              <a:ext cx="659093" cy="622802"/>
            </a:xfrm>
            <a:custGeom>
              <a:avLst/>
              <a:gdLst>
                <a:gd name="T0" fmla="*/ 2147483646 w 1621"/>
                <a:gd name="T1" fmla="*/ 2147483646 h 1519"/>
                <a:gd name="T2" fmla="*/ 2147483646 w 1621"/>
                <a:gd name="T3" fmla="*/ 2147483646 h 1519"/>
                <a:gd name="T4" fmla="*/ 2147483646 w 1621"/>
                <a:gd name="T5" fmla="*/ 2147483646 h 1519"/>
                <a:gd name="T6" fmla="*/ 2147483646 w 1621"/>
                <a:gd name="T7" fmla="*/ 2147483646 h 1519"/>
                <a:gd name="T8" fmla="*/ 2147483646 w 1621"/>
                <a:gd name="T9" fmla="*/ 2147483646 h 1519"/>
                <a:gd name="T10" fmla="*/ 2147483646 w 1621"/>
                <a:gd name="T11" fmla="*/ 2147483646 h 1519"/>
                <a:gd name="T12" fmla="*/ 2147483646 w 1621"/>
                <a:gd name="T13" fmla="*/ 2147483646 h 1519"/>
                <a:gd name="T14" fmla="*/ 2147483646 w 1621"/>
                <a:gd name="T15" fmla="*/ 2147483646 h 1519"/>
                <a:gd name="T16" fmla="*/ 2147483646 w 1621"/>
                <a:gd name="T17" fmla="*/ 2147483646 h 1519"/>
                <a:gd name="T18" fmla="*/ 2147483646 w 1621"/>
                <a:gd name="T19" fmla="*/ 2147483646 h 1519"/>
                <a:gd name="T20" fmla="*/ 2147483646 w 1621"/>
                <a:gd name="T21" fmla="*/ 2147483646 h 1519"/>
                <a:gd name="T22" fmla="*/ 2147483646 w 1621"/>
                <a:gd name="T23" fmla="*/ 2147483646 h 1519"/>
                <a:gd name="T24" fmla="*/ 2147483646 w 1621"/>
                <a:gd name="T25" fmla="*/ 2147483646 h 1519"/>
                <a:gd name="T26" fmla="*/ 2147483646 w 1621"/>
                <a:gd name="T27" fmla="*/ 2147483646 h 1519"/>
                <a:gd name="T28" fmla="*/ 2147483646 w 1621"/>
                <a:gd name="T29" fmla="*/ 2147483646 h 1519"/>
                <a:gd name="T30" fmla="*/ 2147483646 w 1621"/>
                <a:gd name="T31" fmla="*/ 2147483646 h 1519"/>
                <a:gd name="T32" fmla="*/ 2147483646 w 1621"/>
                <a:gd name="T33" fmla="*/ 2147483646 h 1519"/>
                <a:gd name="T34" fmla="*/ 2147483646 w 1621"/>
                <a:gd name="T35" fmla="*/ 2147483646 h 1519"/>
                <a:gd name="T36" fmla="*/ 2147483646 w 1621"/>
                <a:gd name="T37" fmla="*/ 2147483646 h 1519"/>
                <a:gd name="T38" fmla="*/ 2147483646 w 1621"/>
                <a:gd name="T39" fmla="*/ 2147483646 h 1519"/>
                <a:gd name="T40" fmla="*/ 2147483646 w 1621"/>
                <a:gd name="T41" fmla="*/ 2147483646 h 1519"/>
                <a:gd name="T42" fmla="*/ 2147483646 w 1621"/>
                <a:gd name="T43" fmla="*/ 2147483646 h 1519"/>
                <a:gd name="T44" fmla="*/ 2147483646 w 1621"/>
                <a:gd name="T45" fmla="*/ 2147483646 h 1519"/>
                <a:gd name="T46" fmla="*/ 2147483646 w 1621"/>
                <a:gd name="T47" fmla="*/ 2147483646 h 1519"/>
                <a:gd name="T48" fmla="*/ 2147483646 w 1621"/>
                <a:gd name="T49" fmla="*/ 2147483646 h 1519"/>
                <a:gd name="T50" fmla="*/ 2147483646 w 1621"/>
                <a:gd name="T51" fmla="*/ 2147483646 h 1519"/>
                <a:gd name="T52" fmla="*/ 2147483646 w 1621"/>
                <a:gd name="T53" fmla="*/ 2147483646 h 1519"/>
                <a:gd name="T54" fmla="*/ 2147483646 w 1621"/>
                <a:gd name="T55" fmla="*/ 2147483646 h 1519"/>
                <a:gd name="T56" fmla="*/ 2147483646 w 1621"/>
                <a:gd name="T57" fmla="*/ 2147483646 h 1519"/>
                <a:gd name="T58" fmla="*/ 2147483646 w 1621"/>
                <a:gd name="T59" fmla="*/ 2147483646 h 1519"/>
                <a:gd name="T60" fmla="*/ 2147483646 w 1621"/>
                <a:gd name="T61" fmla="*/ 2147483646 h 1519"/>
                <a:gd name="T62" fmla="*/ 2147483646 w 1621"/>
                <a:gd name="T63" fmla="*/ 2147483646 h 1519"/>
                <a:gd name="T64" fmla="*/ 2147483646 w 1621"/>
                <a:gd name="T65" fmla="*/ 2147483646 h 1519"/>
                <a:gd name="T66" fmla="*/ 2147483646 w 1621"/>
                <a:gd name="T67" fmla="*/ 2147483646 h 1519"/>
                <a:gd name="T68" fmla="*/ 2147483646 w 1621"/>
                <a:gd name="T69" fmla="*/ 2147483646 h 1519"/>
                <a:gd name="T70" fmla="*/ 2147483646 w 1621"/>
                <a:gd name="T71" fmla="*/ 2147483646 h 1519"/>
                <a:gd name="T72" fmla="*/ 2147483646 w 1621"/>
                <a:gd name="T73" fmla="*/ 2147483646 h 1519"/>
                <a:gd name="T74" fmla="*/ 2147483646 w 1621"/>
                <a:gd name="T75" fmla="*/ 2147483646 h 1519"/>
                <a:gd name="T76" fmla="*/ 2147483646 w 1621"/>
                <a:gd name="T77" fmla="*/ 2147483646 h 1519"/>
                <a:gd name="T78" fmla="*/ 2147483646 w 1621"/>
                <a:gd name="T79" fmla="*/ 2147483646 h 1519"/>
                <a:gd name="T80" fmla="*/ 2147483646 w 1621"/>
                <a:gd name="T81" fmla="*/ 2147483646 h 1519"/>
                <a:gd name="T82" fmla="*/ 2147483646 w 1621"/>
                <a:gd name="T83" fmla="*/ 2147483646 h 1519"/>
                <a:gd name="T84" fmla="*/ 2147483646 w 1621"/>
                <a:gd name="T85" fmla="*/ 2147483646 h 1519"/>
                <a:gd name="T86" fmla="*/ 2147483646 w 1621"/>
                <a:gd name="T87" fmla="*/ 2147483646 h 1519"/>
                <a:gd name="T88" fmla="*/ 2147483646 w 1621"/>
                <a:gd name="T89" fmla="*/ 2147483646 h 1519"/>
                <a:gd name="T90" fmla="*/ 2147483646 w 1621"/>
                <a:gd name="T91" fmla="*/ 2147483646 h 1519"/>
                <a:gd name="T92" fmla="*/ 2147483646 w 1621"/>
                <a:gd name="T93" fmla="*/ 2147483646 h 1519"/>
                <a:gd name="T94" fmla="*/ 2147483646 w 1621"/>
                <a:gd name="T95" fmla="*/ 2147483646 h 1519"/>
                <a:gd name="T96" fmla="*/ 2147483646 w 1621"/>
                <a:gd name="T97" fmla="*/ 2147483646 h 1519"/>
                <a:gd name="T98" fmla="*/ 2147483646 w 1621"/>
                <a:gd name="T99" fmla="*/ 2147483646 h 1519"/>
                <a:gd name="T100" fmla="*/ 2147483646 w 1621"/>
                <a:gd name="T101" fmla="*/ 2147483646 h 1519"/>
                <a:gd name="T102" fmla="*/ 2147483646 w 1621"/>
                <a:gd name="T103" fmla="*/ 2147483646 h 1519"/>
                <a:gd name="T104" fmla="*/ 2147483646 w 1621"/>
                <a:gd name="T105" fmla="*/ 2147483646 h 1519"/>
                <a:gd name="T106" fmla="*/ 2147483646 w 1621"/>
                <a:gd name="T107" fmla="*/ 2147483646 h 1519"/>
                <a:gd name="T108" fmla="*/ 2147483646 w 1621"/>
                <a:gd name="T109" fmla="*/ 2147483646 h 1519"/>
                <a:gd name="T110" fmla="*/ 2147483646 w 1621"/>
                <a:gd name="T111" fmla="*/ 2147483646 h 1519"/>
                <a:gd name="T112" fmla="*/ 2147483646 w 1621"/>
                <a:gd name="T113" fmla="*/ 2147483646 h 1519"/>
                <a:gd name="T114" fmla="*/ 2147483646 w 1621"/>
                <a:gd name="T115" fmla="*/ 2147483646 h 1519"/>
                <a:gd name="T116" fmla="*/ 2147483646 w 1621"/>
                <a:gd name="T117" fmla="*/ 2147483646 h 1519"/>
                <a:gd name="T118" fmla="*/ 2147483646 w 1621"/>
                <a:gd name="T119" fmla="*/ 2147483646 h 1519"/>
                <a:gd name="T120" fmla="*/ 2147483646 w 1621"/>
                <a:gd name="T121" fmla="*/ 2147483646 h 15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621"/>
                <a:gd name="T184" fmla="*/ 0 h 1519"/>
                <a:gd name="T185" fmla="*/ 1621 w 1621"/>
                <a:gd name="T186" fmla="*/ 1519 h 151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621" h="1519">
                  <a:moveTo>
                    <a:pt x="993" y="770"/>
                  </a:moveTo>
                  <a:lnTo>
                    <a:pt x="1006" y="771"/>
                  </a:lnTo>
                  <a:lnTo>
                    <a:pt x="1020" y="774"/>
                  </a:lnTo>
                  <a:lnTo>
                    <a:pt x="1023" y="776"/>
                  </a:lnTo>
                  <a:lnTo>
                    <a:pt x="1027" y="778"/>
                  </a:lnTo>
                  <a:lnTo>
                    <a:pt x="1032" y="780"/>
                  </a:lnTo>
                  <a:lnTo>
                    <a:pt x="1039" y="782"/>
                  </a:lnTo>
                  <a:lnTo>
                    <a:pt x="1056" y="785"/>
                  </a:lnTo>
                  <a:lnTo>
                    <a:pt x="1075" y="787"/>
                  </a:lnTo>
                  <a:lnTo>
                    <a:pt x="1111" y="790"/>
                  </a:lnTo>
                  <a:lnTo>
                    <a:pt x="1136" y="791"/>
                  </a:lnTo>
                  <a:lnTo>
                    <a:pt x="1138" y="797"/>
                  </a:lnTo>
                  <a:lnTo>
                    <a:pt x="1140" y="802"/>
                  </a:lnTo>
                  <a:lnTo>
                    <a:pt x="1135" y="802"/>
                  </a:lnTo>
                  <a:lnTo>
                    <a:pt x="1131" y="802"/>
                  </a:lnTo>
                  <a:lnTo>
                    <a:pt x="1130" y="815"/>
                  </a:lnTo>
                  <a:lnTo>
                    <a:pt x="1127" y="830"/>
                  </a:lnTo>
                  <a:lnTo>
                    <a:pt x="1127" y="837"/>
                  </a:lnTo>
                  <a:lnTo>
                    <a:pt x="1127" y="843"/>
                  </a:lnTo>
                  <a:lnTo>
                    <a:pt x="1128" y="851"/>
                  </a:lnTo>
                  <a:lnTo>
                    <a:pt x="1131" y="858"/>
                  </a:lnTo>
                  <a:lnTo>
                    <a:pt x="1135" y="858"/>
                  </a:lnTo>
                  <a:lnTo>
                    <a:pt x="1140" y="858"/>
                  </a:lnTo>
                  <a:lnTo>
                    <a:pt x="1140" y="865"/>
                  </a:lnTo>
                  <a:lnTo>
                    <a:pt x="1140" y="873"/>
                  </a:lnTo>
                  <a:lnTo>
                    <a:pt x="1147" y="875"/>
                  </a:lnTo>
                  <a:lnTo>
                    <a:pt x="1152" y="877"/>
                  </a:lnTo>
                  <a:lnTo>
                    <a:pt x="1158" y="882"/>
                  </a:lnTo>
                  <a:lnTo>
                    <a:pt x="1165" y="889"/>
                  </a:lnTo>
                  <a:lnTo>
                    <a:pt x="1174" y="890"/>
                  </a:lnTo>
                  <a:lnTo>
                    <a:pt x="1183" y="891"/>
                  </a:lnTo>
                  <a:lnTo>
                    <a:pt x="1193" y="892"/>
                  </a:lnTo>
                  <a:lnTo>
                    <a:pt x="1203" y="893"/>
                  </a:lnTo>
                  <a:lnTo>
                    <a:pt x="1203" y="887"/>
                  </a:lnTo>
                  <a:lnTo>
                    <a:pt x="1203" y="882"/>
                  </a:lnTo>
                  <a:lnTo>
                    <a:pt x="1206" y="882"/>
                  </a:lnTo>
                  <a:lnTo>
                    <a:pt x="1211" y="882"/>
                  </a:lnTo>
                  <a:lnTo>
                    <a:pt x="1211" y="872"/>
                  </a:lnTo>
                  <a:lnTo>
                    <a:pt x="1211" y="865"/>
                  </a:lnTo>
                  <a:lnTo>
                    <a:pt x="1225" y="862"/>
                  </a:lnTo>
                  <a:lnTo>
                    <a:pt x="1237" y="861"/>
                  </a:lnTo>
                  <a:lnTo>
                    <a:pt x="1257" y="860"/>
                  </a:lnTo>
                  <a:lnTo>
                    <a:pt x="1292" y="860"/>
                  </a:lnTo>
                  <a:lnTo>
                    <a:pt x="1308" y="855"/>
                  </a:lnTo>
                  <a:lnTo>
                    <a:pt x="1319" y="849"/>
                  </a:lnTo>
                  <a:lnTo>
                    <a:pt x="1329" y="844"/>
                  </a:lnTo>
                  <a:lnTo>
                    <a:pt x="1339" y="841"/>
                  </a:lnTo>
                  <a:lnTo>
                    <a:pt x="1339" y="834"/>
                  </a:lnTo>
                  <a:lnTo>
                    <a:pt x="1339" y="829"/>
                  </a:lnTo>
                  <a:lnTo>
                    <a:pt x="1348" y="833"/>
                  </a:lnTo>
                  <a:lnTo>
                    <a:pt x="1360" y="836"/>
                  </a:lnTo>
                  <a:lnTo>
                    <a:pt x="1364" y="845"/>
                  </a:lnTo>
                  <a:lnTo>
                    <a:pt x="1369" y="853"/>
                  </a:lnTo>
                  <a:lnTo>
                    <a:pt x="1375" y="857"/>
                  </a:lnTo>
                  <a:lnTo>
                    <a:pt x="1383" y="860"/>
                  </a:lnTo>
                  <a:lnTo>
                    <a:pt x="1390" y="861"/>
                  </a:lnTo>
                  <a:lnTo>
                    <a:pt x="1399" y="861"/>
                  </a:lnTo>
                  <a:lnTo>
                    <a:pt x="1408" y="861"/>
                  </a:lnTo>
                  <a:lnTo>
                    <a:pt x="1419" y="860"/>
                  </a:lnTo>
                  <a:lnTo>
                    <a:pt x="1421" y="870"/>
                  </a:lnTo>
                  <a:lnTo>
                    <a:pt x="1423" y="882"/>
                  </a:lnTo>
                  <a:lnTo>
                    <a:pt x="1444" y="886"/>
                  </a:lnTo>
                  <a:lnTo>
                    <a:pt x="1462" y="891"/>
                  </a:lnTo>
                  <a:lnTo>
                    <a:pt x="1481" y="896"/>
                  </a:lnTo>
                  <a:lnTo>
                    <a:pt x="1502" y="900"/>
                  </a:lnTo>
                  <a:lnTo>
                    <a:pt x="1502" y="904"/>
                  </a:lnTo>
                  <a:lnTo>
                    <a:pt x="1502" y="909"/>
                  </a:lnTo>
                  <a:lnTo>
                    <a:pt x="1527" y="912"/>
                  </a:lnTo>
                  <a:lnTo>
                    <a:pt x="1553" y="916"/>
                  </a:lnTo>
                  <a:lnTo>
                    <a:pt x="1577" y="919"/>
                  </a:lnTo>
                  <a:lnTo>
                    <a:pt x="1607" y="920"/>
                  </a:lnTo>
                  <a:lnTo>
                    <a:pt x="1614" y="930"/>
                  </a:lnTo>
                  <a:lnTo>
                    <a:pt x="1621" y="941"/>
                  </a:lnTo>
                  <a:lnTo>
                    <a:pt x="1615" y="942"/>
                  </a:lnTo>
                  <a:lnTo>
                    <a:pt x="1611" y="943"/>
                  </a:lnTo>
                  <a:lnTo>
                    <a:pt x="1605" y="945"/>
                  </a:lnTo>
                  <a:lnTo>
                    <a:pt x="1602" y="948"/>
                  </a:lnTo>
                  <a:lnTo>
                    <a:pt x="1599" y="951"/>
                  </a:lnTo>
                  <a:lnTo>
                    <a:pt x="1597" y="955"/>
                  </a:lnTo>
                  <a:lnTo>
                    <a:pt x="1595" y="959"/>
                  </a:lnTo>
                  <a:lnTo>
                    <a:pt x="1593" y="965"/>
                  </a:lnTo>
                  <a:lnTo>
                    <a:pt x="1591" y="975"/>
                  </a:lnTo>
                  <a:lnTo>
                    <a:pt x="1591" y="985"/>
                  </a:lnTo>
                  <a:lnTo>
                    <a:pt x="1592" y="996"/>
                  </a:lnTo>
                  <a:lnTo>
                    <a:pt x="1593" y="1004"/>
                  </a:lnTo>
                  <a:lnTo>
                    <a:pt x="1607" y="1004"/>
                  </a:lnTo>
                  <a:lnTo>
                    <a:pt x="1621" y="1004"/>
                  </a:lnTo>
                  <a:lnTo>
                    <a:pt x="1621" y="1010"/>
                  </a:lnTo>
                  <a:lnTo>
                    <a:pt x="1621" y="1016"/>
                  </a:lnTo>
                  <a:lnTo>
                    <a:pt x="1617" y="1016"/>
                  </a:lnTo>
                  <a:lnTo>
                    <a:pt x="1614" y="1016"/>
                  </a:lnTo>
                  <a:lnTo>
                    <a:pt x="1614" y="1021"/>
                  </a:lnTo>
                  <a:lnTo>
                    <a:pt x="1614" y="1025"/>
                  </a:lnTo>
                  <a:lnTo>
                    <a:pt x="1604" y="1025"/>
                  </a:lnTo>
                  <a:lnTo>
                    <a:pt x="1597" y="1025"/>
                  </a:lnTo>
                  <a:lnTo>
                    <a:pt x="1590" y="1035"/>
                  </a:lnTo>
                  <a:lnTo>
                    <a:pt x="1585" y="1043"/>
                  </a:lnTo>
                  <a:lnTo>
                    <a:pt x="1579" y="1043"/>
                  </a:lnTo>
                  <a:lnTo>
                    <a:pt x="1573" y="1043"/>
                  </a:lnTo>
                  <a:lnTo>
                    <a:pt x="1571" y="1039"/>
                  </a:lnTo>
                  <a:lnTo>
                    <a:pt x="1569" y="1035"/>
                  </a:lnTo>
                  <a:lnTo>
                    <a:pt x="1563" y="1036"/>
                  </a:lnTo>
                  <a:lnTo>
                    <a:pt x="1557" y="1036"/>
                  </a:lnTo>
                  <a:lnTo>
                    <a:pt x="1548" y="1039"/>
                  </a:lnTo>
                  <a:lnTo>
                    <a:pt x="1534" y="1043"/>
                  </a:lnTo>
                  <a:lnTo>
                    <a:pt x="1535" y="1058"/>
                  </a:lnTo>
                  <a:lnTo>
                    <a:pt x="1537" y="1074"/>
                  </a:lnTo>
                  <a:lnTo>
                    <a:pt x="1512" y="1091"/>
                  </a:lnTo>
                  <a:lnTo>
                    <a:pt x="1485" y="1109"/>
                  </a:lnTo>
                  <a:lnTo>
                    <a:pt x="1473" y="1119"/>
                  </a:lnTo>
                  <a:lnTo>
                    <a:pt x="1461" y="1130"/>
                  </a:lnTo>
                  <a:lnTo>
                    <a:pt x="1451" y="1140"/>
                  </a:lnTo>
                  <a:lnTo>
                    <a:pt x="1443" y="1152"/>
                  </a:lnTo>
                  <a:lnTo>
                    <a:pt x="1435" y="1154"/>
                  </a:lnTo>
                  <a:lnTo>
                    <a:pt x="1430" y="1158"/>
                  </a:lnTo>
                  <a:lnTo>
                    <a:pt x="1425" y="1161"/>
                  </a:lnTo>
                  <a:lnTo>
                    <a:pt x="1421" y="1165"/>
                  </a:lnTo>
                  <a:lnTo>
                    <a:pt x="1417" y="1168"/>
                  </a:lnTo>
                  <a:lnTo>
                    <a:pt x="1415" y="1173"/>
                  </a:lnTo>
                  <a:lnTo>
                    <a:pt x="1413" y="1178"/>
                  </a:lnTo>
                  <a:lnTo>
                    <a:pt x="1412" y="1183"/>
                  </a:lnTo>
                  <a:lnTo>
                    <a:pt x="1411" y="1195"/>
                  </a:lnTo>
                  <a:lnTo>
                    <a:pt x="1411" y="1206"/>
                  </a:lnTo>
                  <a:lnTo>
                    <a:pt x="1413" y="1219"/>
                  </a:lnTo>
                  <a:lnTo>
                    <a:pt x="1414" y="1231"/>
                  </a:lnTo>
                  <a:lnTo>
                    <a:pt x="1409" y="1231"/>
                  </a:lnTo>
                  <a:lnTo>
                    <a:pt x="1405" y="1231"/>
                  </a:lnTo>
                  <a:lnTo>
                    <a:pt x="1404" y="1247"/>
                  </a:lnTo>
                  <a:lnTo>
                    <a:pt x="1402" y="1262"/>
                  </a:lnTo>
                  <a:lnTo>
                    <a:pt x="1400" y="1279"/>
                  </a:lnTo>
                  <a:lnTo>
                    <a:pt x="1399" y="1294"/>
                  </a:lnTo>
                  <a:lnTo>
                    <a:pt x="1402" y="1294"/>
                  </a:lnTo>
                  <a:lnTo>
                    <a:pt x="1405" y="1294"/>
                  </a:lnTo>
                  <a:lnTo>
                    <a:pt x="1406" y="1310"/>
                  </a:lnTo>
                  <a:lnTo>
                    <a:pt x="1407" y="1326"/>
                  </a:lnTo>
                  <a:lnTo>
                    <a:pt x="1408" y="1341"/>
                  </a:lnTo>
                  <a:lnTo>
                    <a:pt x="1409" y="1357"/>
                  </a:lnTo>
                  <a:lnTo>
                    <a:pt x="1401" y="1367"/>
                  </a:lnTo>
                  <a:lnTo>
                    <a:pt x="1393" y="1376"/>
                  </a:lnTo>
                  <a:lnTo>
                    <a:pt x="1383" y="1385"/>
                  </a:lnTo>
                  <a:lnTo>
                    <a:pt x="1371" y="1392"/>
                  </a:lnTo>
                  <a:lnTo>
                    <a:pt x="1360" y="1397"/>
                  </a:lnTo>
                  <a:lnTo>
                    <a:pt x="1347" y="1401"/>
                  </a:lnTo>
                  <a:lnTo>
                    <a:pt x="1341" y="1402"/>
                  </a:lnTo>
                  <a:lnTo>
                    <a:pt x="1335" y="1403"/>
                  </a:lnTo>
                  <a:lnTo>
                    <a:pt x="1329" y="1403"/>
                  </a:lnTo>
                  <a:lnTo>
                    <a:pt x="1322" y="1402"/>
                  </a:lnTo>
                  <a:lnTo>
                    <a:pt x="1322" y="1394"/>
                  </a:lnTo>
                  <a:lnTo>
                    <a:pt x="1322" y="1387"/>
                  </a:lnTo>
                  <a:lnTo>
                    <a:pt x="1311" y="1384"/>
                  </a:lnTo>
                  <a:lnTo>
                    <a:pt x="1301" y="1382"/>
                  </a:lnTo>
                  <a:lnTo>
                    <a:pt x="1297" y="1388"/>
                  </a:lnTo>
                  <a:lnTo>
                    <a:pt x="1294" y="1395"/>
                  </a:lnTo>
                  <a:lnTo>
                    <a:pt x="1283" y="1396"/>
                  </a:lnTo>
                  <a:lnTo>
                    <a:pt x="1272" y="1397"/>
                  </a:lnTo>
                  <a:lnTo>
                    <a:pt x="1260" y="1398"/>
                  </a:lnTo>
                  <a:lnTo>
                    <a:pt x="1250" y="1399"/>
                  </a:lnTo>
                  <a:lnTo>
                    <a:pt x="1244" y="1391"/>
                  </a:lnTo>
                  <a:lnTo>
                    <a:pt x="1237" y="1385"/>
                  </a:lnTo>
                  <a:lnTo>
                    <a:pt x="1231" y="1380"/>
                  </a:lnTo>
                  <a:lnTo>
                    <a:pt x="1225" y="1375"/>
                  </a:lnTo>
                  <a:lnTo>
                    <a:pt x="1218" y="1373"/>
                  </a:lnTo>
                  <a:lnTo>
                    <a:pt x="1210" y="1371"/>
                  </a:lnTo>
                  <a:lnTo>
                    <a:pt x="1203" y="1370"/>
                  </a:lnTo>
                  <a:lnTo>
                    <a:pt x="1195" y="1369"/>
                  </a:lnTo>
                  <a:lnTo>
                    <a:pt x="1163" y="1371"/>
                  </a:lnTo>
                  <a:lnTo>
                    <a:pt x="1128" y="1373"/>
                  </a:lnTo>
                  <a:lnTo>
                    <a:pt x="1108" y="1367"/>
                  </a:lnTo>
                  <a:lnTo>
                    <a:pt x="1093" y="1363"/>
                  </a:lnTo>
                  <a:lnTo>
                    <a:pt x="1082" y="1361"/>
                  </a:lnTo>
                  <a:lnTo>
                    <a:pt x="1064" y="1360"/>
                  </a:lnTo>
                  <a:lnTo>
                    <a:pt x="1064" y="1355"/>
                  </a:lnTo>
                  <a:lnTo>
                    <a:pt x="1064" y="1350"/>
                  </a:lnTo>
                  <a:lnTo>
                    <a:pt x="1060" y="1350"/>
                  </a:lnTo>
                  <a:lnTo>
                    <a:pt x="1056" y="1350"/>
                  </a:lnTo>
                  <a:lnTo>
                    <a:pt x="1056" y="1355"/>
                  </a:lnTo>
                  <a:lnTo>
                    <a:pt x="1056" y="1360"/>
                  </a:lnTo>
                  <a:lnTo>
                    <a:pt x="1051" y="1360"/>
                  </a:lnTo>
                  <a:lnTo>
                    <a:pt x="1047" y="1362"/>
                  </a:lnTo>
                  <a:lnTo>
                    <a:pt x="1044" y="1366"/>
                  </a:lnTo>
                  <a:lnTo>
                    <a:pt x="1043" y="1371"/>
                  </a:lnTo>
                  <a:lnTo>
                    <a:pt x="1039" y="1371"/>
                  </a:lnTo>
                  <a:lnTo>
                    <a:pt x="1035" y="1371"/>
                  </a:lnTo>
                  <a:lnTo>
                    <a:pt x="1035" y="1375"/>
                  </a:lnTo>
                  <a:lnTo>
                    <a:pt x="1035" y="1378"/>
                  </a:lnTo>
                  <a:lnTo>
                    <a:pt x="1032" y="1378"/>
                  </a:lnTo>
                  <a:lnTo>
                    <a:pt x="1028" y="1378"/>
                  </a:lnTo>
                  <a:lnTo>
                    <a:pt x="1028" y="1383"/>
                  </a:lnTo>
                  <a:lnTo>
                    <a:pt x="1028" y="1387"/>
                  </a:lnTo>
                  <a:lnTo>
                    <a:pt x="1024" y="1387"/>
                  </a:lnTo>
                  <a:lnTo>
                    <a:pt x="1020" y="1387"/>
                  </a:lnTo>
                  <a:lnTo>
                    <a:pt x="1020" y="1394"/>
                  </a:lnTo>
                  <a:lnTo>
                    <a:pt x="1020" y="1402"/>
                  </a:lnTo>
                  <a:lnTo>
                    <a:pt x="1011" y="1401"/>
                  </a:lnTo>
                  <a:lnTo>
                    <a:pt x="1004" y="1400"/>
                  </a:lnTo>
                  <a:lnTo>
                    <a:pt x="998" y="1398"/>
                  </a:lnTo>
                  <a:lnTo>
                    <a:pt x="993" y="1396"/>
                  </a:lnTo>
                  <a:lnTo>
                    <a:pt x="982" y="1390"/>
                  </a:lnTo>
                  <a:lnTo>
                    <a:pt x="971" y="1380"/>
                  </a:lnTo>
                  <a:lnTo>
                    <a:pt x="970" y="1384"/>
                  </a:lnTo>
                  <a:lnTo>
                    <a:pt x="969" y="1387"/>
                  </a:lnTo>
                  <a:lnTo>
                    <a:pt x="941" y="1388"/>
                  </a:lnTo>
                  <a:lnTo>
                    <a:pt x="913" y="1388"/>
                  </a:lnTo>
                  <a:lnTo>
                    <a:pt x="885" y="1387"/>
                  </a:lnTo>
                  <a:lnTo>
                    <a:pt x="857" y="1386"/>
                  </a:lnTo>
                  <a:lnTo>
                    <a:pt x="828" y="1385"/>
                  </a:lnTo>
                  <a:lnTo>
                    <a:pt x="800" y="1384"/>
                  </a:lnTo>
                  <a:lnTo>
                    <a:pt x="771" y="1383"/>
                  </a:lnTo>
                  <a:lnTo>
                    <a:pt x="743" y="1382"/>
                  </a:lnTo>
                  <a:lnTo>
                    <a:pt x="737" y="1376"/>
                  </a:lnTo>
                  <a:lnTo>
                    <a:pt x="730" y="1372"/>
                  </a:lnTo>
                  <a:lnTo>
                    <a:pt x="723" y="1369"/>
                  </a:lnTo>
                  <a:lnTo>
                    <a:pt x="716" y="1367"/>
                  </a:lnTo>
                  <a:lnTo>
                    <a:pt x="700" y="1365"/>
                  </a:lnTo>
                  <a:lnTo>
                    <a:pt x="684" y="1362"/>
                  </a:lnTo>
                  <a:lnTo>
                    <a:pt x="677" y="1370"/>
                  </a:lnTo>
                  <a:lnTo>
                    <a:pt x="670" y="1382"/>
                  </a:lnTo>
                  <a:lnTo>
                    <a:pt x="660" y="1394"/>
                  </a:lnTo>
                  <a:lnTo>
                    <a:pt x="647" y="1406"/>
                  </a:lnTo>
                  <a:lnTo>
                    <a:pt x="641" y="1412"/>
                  </a:lnTo>
                  <a:lnTo>
                    <a:pt x="635" y="1417"/>
                  </a:lnTo>
                  <a:lnTo>
                    <a:pt x="629" y="1420"/>
                  </a:lnTo>
                  <a:lnTo>
                    <a:pt x="622" y="1423"/>
                  </a:lnTo>
                  <a:lnTo>
                    <a:pt x="616" y="1425"/>
                  </a:lnTo>
                  <a:lnTo>
                    <a:pt x="610" y="1425"/>
                  </a:lnTo>
                  <a:lnTo>
                    <a:pt x="605" y="1423"/>
                  </a:lnTo>
                  <a:lnTo>
                    <a:pt x="600" y="1420"/>
                  </a:lnTo>
                  <a:lnTo>
                    <a:pt x="586" y="1425"/>
                  </a:lnTo>
                  <a:lnTo>
                    <a:pt x="574" y="1431"/>
                  </a:lnTo>
                  <a:lnTo>
                    <a:pt x="574" y="1420"/>
                  </a:lnTo>
                  <a:lnTo>
                    <a:pt x="574" y="1411"/>
                  </a:lnTo>
                  <a:lnTo>
                    <a:pt x="553" y="1413"/>
                  </a:lnTo>
                  <a:lnTo>
                    <a:pt x="538" y="1416"/>
                  </a:lnTo>
                  <a:lnTo>
                    <a:pt x="532" y="1418"/>
                  </a:lnTo>
                  <a:lnTo>
                    <a:pt x="528" y="1421"/>
                  </a:lnTo>
                  <a:lnTo>
                    <a:pt x="524" y="1424"/>
                  </a:lnTo>
                  <a:lnTo>
                    <a:pt x="521" y="1427"/>
                  </a:lnTo>
                  <a:lnTo>
                    <a:pt x="518" y="1431"/>
                  </a:lnTo>
                  <a:lnTo>
                    <a:pt x="516" y="1437"/>
                  </a:lnTo>
                  <a:lnTo>
                    <a:pt x="514" y="1443"/>
                  </a:lnTo>
                  <a:lnTo>
                    <a:pt x="513" y="1449"/>
                  </a:lnTo>
                  <a:lnTo>
                    <a:pt x="509" y="1466"/>
                  </a:lnTo>
                  <a:lnTo>
                    <a:pt x="506" y="1487"/>
                  </a:lnTo>
                  <a:lnTo>
                    <a:pt x="494" y="1489"/>
                  </a:lnTo>
                  <a:lnTo>
                    <a:pt x="482" y="1490"/>
                  </a:lnTo>
                  <a:lnTo>
                    <a:pt x="482" y="1475"/>
                  </a:lnTo>
                  <a:lnTo>
                    <a:pt x="480" y="1461"/>
                  </a:lnTo>
                  <a:lnTo>
                    <a:pt x="478" y="1456"/>
                  </a:lnTo>
                  <a:lnTo>
                    <a:pt x="475" y="1452"/>
                  </a:lnTo>
                  <a:lnTo>
                    <a:pt x="470" y="1449"/>
                  </a:lnTo>
                  <a:lnTo>
                    <a:pt x="462" y="1447"/>
                  </a:lnTo>
                  <a:lnTo>
                    <a:pt x="462" y="1450"/>
                  </a:lnTo>
                  <a:lnTo>
                    <a:pt x="462" y="1455"/>
                  </a:lnTo>
                  <a:lnTo>
                    <a:pt x="458" y="1455"/>
                  </a:lnTo>
                  <a:lnTo>
                    <a:pt x="453" y="1457"/>
                  </a:lnTo>
                  <a:lnTo>
                    <a:pt x="449" y="1460"/>
                  </a:lnTo>
                  <a:lnTo>
                    <a:pt x="445" y="1464"/>
                  </a:lnTo>
                  <a:lnTo>
                    <a:pt x="437" y="1471"/>
                  </a:lnTo>
                  <a:lnTo>
                    <a:pt x="429" y="1478"/>
                  </a:lnTo>
                  <a:lnTo>
                    <a:pt x="431" y="1489"/>
                  </a:lnTo>
                  <a:lnTo>
                    <a:pt x="435" y="1506"/>
                  </a:lnTo>
                  <a:lnTo>
                    <a:pt x="421" y="1506"/>
                  </a:lnTo>
                  <a:lnTo>
                    <a:pt x="409" y="1507"/>
                  </a:lnTo>
                  <a:lnTo>
                    <a:pt x="404" y="1508"/>
                  </a:lnTo>
                  <a:lnTo>
                    <a:pt x="398" y="1510"/>
                  </a:lnTo>
                  <a:lnTo>
                    <a:pt x="393" y="1513"/>
                  </a:lnTo>
                  <a:lnTo>
                    <a:pt x="388" y="1517"/>
                  </a:lnTo>
                  <a:lnTo>
                    <a:pt x="369" y="1517"/>
                  </a:lnTo>
                  <a:lnTo>
                    <a:pt x="351" y="1517"/>
                  </a:lnTo>
                  <a:lnTo>
                    <a:pt x="332" y="1517"/>
                  </a:lnTo>
                  <a:lnTo>
                    <a:pt x="314" y="1519"/>
                  </a:lnTo>
                  <a:lnTo>
                    <a:pt x="311" y="1500"/>
                  </a:lnTo>
                  <a:lnTo>
                    <a:pt x="307" y="1486"/>
                  </a:lnTo>
                  <a:lnTo>
                    <a:pt x="305" y="1480"/>
                  </a:lnTo>
                  <a:lnTo>
                    <a:pt x="303" y="1475"/>
                  </a:lnTo>
                  <a:lnTo>
                    <a:pt x="300" y="1471"/>
                  </a:lnTo>
                  <a:lnTo>
                    <a:pt x="297" y="1468"/>
                  </a:lnTo>
                  <a:lnTo>
                    <a:pt x="294" y="1465"/>
                  </a:lnTo>
                  <a:lnTo>
                    <a:pt x="290" y="1462"/>
                  </a:lnTo>
                  <a:lnTo>
                    <a:pt x="284" y="1460"/>
                  </a:lnTo>
                  <a:lnTo>
                    <a:pt x="278" y="1459"/>
                  </a:lnTo>
                  <a:lnTo>
                    <a:pt x="265" y="1456"/>
                  </a:lnTo>
                  <a:lnTo>
                    <a:pt x="247" y="1455"/>
                  </a:lnTo>
                  <a:lnTo>
                    <a:pt x="241" y="1440"/>
                  </a:lnTo>
                  <a:lnTo>
                    <a:pt x="236" y="1425"/>
                  </a:lnTo>
                  <a:lnTo>
                    <a:pt x="217" y="1424"/>
                  </a:lnTo>
                  <a:lnTo>
                    <a:pt x="199" y="1423"/>
                  </a:lnTo>
                  <a:lnTo>
                    <a:pt x="182" y="1423"/>
                  </a:lnTo>
                  <a:lnTo>
                    <a:pt x="163" y="1423"/>
                  </a:lnTo>
                  <a:lnTo>
                    <a:pt x="163" y="1409"/>
                  </a:lnTo>
                  <a:lnTo>
                    <a:pt x="163" y="1395"/>
                  </a:lnTo>
                  <a:lnTo>
                    <a:pt x="155" y="1391"/>
                  </a:lnTo>
                  <a:lnTo>
                    <a:pt x="147" y="1387"/>
                  </a:lnTo>
                  <a:lnTo>
                    <a:pt x="145" y="1391"/>
                  </a:lnTo>
                  <a:lnTo>
                    <a:pt x="143" y="1395"/>
                  </a:lnTo>
                  <a:lnTo>
                    <a:pt x="139" y="1395"/>
                  </a:lnTo>
                  <a:lnTo>
                    <a:pt x="136" y="1395"/>
                  </a:lnTo>
                  <a:lnTo>
                    <a:pt x="136" y="1399"/>
                  </a:lnTo>
                  <a:lnTo>
                    <a:pt x="136" y="1402"/>
                  </a:lnTo>
                  <a:lnTo>
                    <a:pt x="132" y="1402"/>
                  </a:lnTo>
                  <a:lnTo>
                    <a:pt x="128" y="1402"/>
                  </a:lnTo>
                  <a:lnTo>
                    <a:pt x="128" y="1410"/>
                  </a:lnTo>
                  <a:lnTo>
                    <a:pt x="127" y="1417"/>
                  </a:lnTo>
                  <a:lnTo>
                    <a:pt x="126" y="1423"/>
                  </a:lnTo>
                  <a:lnTo>
                    <a:pt x="124" y="1428"/>
                  </a:lnTo>
                  <a:lnTo>
                    <a:pt x="119" y="1439"/>
                  </a:lnTo>
                  <a:lnTo>
                    <a:pt x="112" y="1451"/>
                  </a:lnTo>
                  <a:lnTo>
                    <a:pt x="98" y="1453"/>
                  </a:lnTo>
                  <a:lnTo>
                    <a:pt x="83" y="1455"/>
                  </a:lnTo>
                  <a:lnTo>
                    <a:pt x="83" y="1458"/>
                  </a:lnTo>
                  <a:lnTo>
                    <a:pt x="83" y="1462"/>
                  </a:lnTo>
                  <a:lnTo>
                    <a:pt x="72" y="1461"/>
                  </a:lnTo>
                  <a:lnTo>
                    <a:pt x="61" y="1460"/>
                  </a:lnTo>
                  <a:lnTo>
                    <a:pt x="50" y="1459"/>
                  </a:lnTo>
                  <a:lnTo>
                    <a:pt x="40" y="1458"/>
                  </a:lnTo>
                  <a:lnTo>
                    <a:pt x="39" y="1447"/>
                  </a:lnTo>
                  <a:lnTo>
                    <a:pt x="38" y="1433"/>
                  </a:lnTo>
                  <a:lnTo>
                    <a:pt x="36" y="1419"/>
                  </a:lnTo>
                  <a:lnTo>
                    <a:pt x="32" y="1404"/>
                  </a:lnTo>
                  <a:lnTo>
                    <a:pt x="29" y="1390"/>
                  </a:lnTo>
                  <a:lnTo>
                    <a:pt x="25" y="1375"/>
                  </a:lnTo>
                  <a:lnTo>
                    <a:pt x="21" y="1364"/>
                  </a:lnTo>
                  <a:lnTo>
                    <a:pt x="17" y="1354"/>
                  </a:lnTo>
                  <a:lnTo>
                    <a:pt x="8" y="1352"/>
                  </a:lnTo>
                  <a:lnTo>
                    <a:pt x="0" y="1350"/>
                  </a:lnTo>
                  <a:lnTo>
                    <a:pt x="0" y="1344"/>
                  </a:lnTo>
                  <a:lnTo>
                    <a:pt x="0" y="1339"/>
                  </a:lnTo>
                  <a:lnTo>
                    <a:pt x="21" y="1333"/>
                  </a:lnTo>
                  <a:lnTo>
                    <a:pt x="41" y="1327"/>
                  </a:lnTo>
                  <a:lnTo>
                    <a:pt x="60" y="1318"/>
                  </a:lnTo>
                  <a:lnTo>
                    <a:pt x="80" y="1308"/>
                  </a:lnTo>
                  <a:lnTo>
                    <a:pt x="80" y="1300"/>
                  </a:lnTo>
                  <a:lnTo>
                    <a:pt x="79" y="1292"/>
                  </a:lnTo>
                  <a:lnTo>
                    <a:pt x="78" y="1285"/>
                  </a:lnTo>
                  <a:lnTo>
                    <a:pt x="76" y="1279"/>
                  </a:lnTo>
                  <a:lnTo>
                    <a:pt x="72" y="1266"/>
                  </a:lnTo>
                  <a:lnTo>
                    <a:pt x="66" y="1255"/>
                  </a:lnTo>
                  <a:lnTo>
                    <a:pt x="52" y="1234"/>
                  </a:lnTo>
                  <a:lnTo>
                    <a:pt x="37" y="1210"/>
                  </a:lnTo>
                  <a:lnTo>
                    <a:pt x="23" y="1208"/>
                  </a:lnTo>
                  <a:lnTo>
                    <a:pt x="9" y="1207"/>
                  </a:lnTo>
                  <a:lnTo>
                    <a:pt x="9" y="1196"/>
                  </a:lnTo>
                  <a:lnTo>
                    <a:pt x="9" y="1185"/>
                  </a:lnTo>
                  <a:lnTo>
                    <a:pt x="10" y="1173"/>
                  </a:lnTo>
                  <a:lnTo>
                    <a:pt x="11" y="1162"/>
                  </a:lnTo>
                  <a:lnTo>
                    <a:pt x="43" y="1163"/>
                  </a:lnTo>
                  <a:lnTo>
                    <a:pt x="61" y="1164"/>
                  </a:lnTo>
                  <a:lnTo>
                    <a:pt x="72" y="1166"/>
                  </a:lnTo>
                  <a:lnTo>
                    <a:pt x="83" y="1168"/>
                  </a:lnTo>
                  <a:lnTo>
                    <a:pt x="85" y="1147"/>
                  </a:lnTo>
                  <a:lnTo>
                    <a:pt x="86" y="1126"/>
                  </a:lnTo>
                  <a:lnTo>
                    <a:pt x="87" y="1105"/>
                  </a:lnTo>
                  <a:lnTo>
                    <a:pt x="89" y="1084"/>
                  </a:lnTo>
                  <a:lnTo>
                    <a:pt x="91" y="1063"/>
                  </a:lnTo>
                  <a:lnTo>
                    <a:pt x="93" y="1042"/>
                  </a:lnTo>
                  <a:lnTo>
                    <a:pt x="94" y="1022"/>
                  </a:lnTo>
                  <a:lnTo>
                    <a:pt x="96" y="1001"/>
                  </a:lnTo>
                  <a:lnTo>
                    <a:pt x="99" y="1001"/>
                  </a:lnTo>
                  <a:lnTo>
                    <a:pt x="104" y="1001"/>
                  </a:lnTo>
                  <a:lnTo>
                    <a:pt x="105" y="993"/>
                  </a:lnTo>
                  <a:lnTo>
                    <a:pt x="106" y="985"/>
                  </a:lnTo>
                  <a:lnTo>
                    <a:pt x="106" y="977"/>
                  </a:lnTo>
                  <a:lnTo>
                    <a:pt x="107" y="970"/>
                  </a:lnTo>
                  <a:lnTo>
                    <a:pt x="114" y="967"/>
                  </a:lnTo>
                  <a:lnTo>
                    <a:pt x="122" y="965"/>
                  </a:lnTo>
                  <a:lnTo>
                    <a:pt x="130" y="964"/>
                  </a:lnTo>
                  <a:lnTo>
                    <a:pt x="138" y="963"/>
                  </a:lnTo>
                  <a:lnTo>
                    <a:pt x="155" y="962"/>
                  </a:lnTo>
                  <a:lnTo>
                    <a:pt x="172" y="960"/>
                  </a:lnTo>
                  <a:lnTo>
                    <a:pt x="172" y="942"/>
                  </a:lnTo>
                  <a:lnTo>
                    <a:pt x="172" y="923"/>
                  </a:lnTo>
                  <a:lnTo>
                    <a:pt x="173" y="904"/>
                  </a:lnTo>
                  <a:lnTo>
                    <a:pt x="174" y="886"/>
                  </a:lnTo>
                  <a:lnTo>
                    <a:pt x="178" y="883"/>
                  </a:lnTo>
                  <a:lnTo>
                    <a:pt x="183" y="879"/>
                  </a:lnTo>
                  <a:lnTo>
                    <a:pt x="183" y="872"/>
                  </a:lnTo>
                  <a:lnTo>
                    <a:pt x="182" y="866"/>
                  </a:lnTo>
                  <a:lnTo>
                    <a:pt x="179" y="859"/>
                  </a:lnTo>
                  <a:lnTo>
                    <a:pt x="172" y="848"/>
                  </a:lnTo>
                  <a:lnTo>
                    <a:pt x="167" y="847"/>
                  </a:lnTo>
                  <a:lnTo>
                    <a:pt x="164" y="844"/>
                  </a:lnTo>
                  <a:lnTo>
                    <a:pt x="161" y="840"/>
                  </a:lnTo>
                  <a:lnTo>
                    <a:pt x="159" y="836"/>
                  </a:lnTo>
                  <a:lnTo>
                    <a:pt x="155" y="826"/>
                  </a:lnTo>
                  <a:lnTo>
                    <a:pt x="150" y="817"/>
                  </a:lnTo>
                  <a:lnTo>
                    <a:pt x="155" y="805"/>
                  </a:lnTo>
                  <a:lnTo>
                    <a:pt x="160" y="795"/>
                  </a:lnTo>
                  <a:lnTo>
                    <a:pt x="164" y="789"/>
                  </a:lnTo>
                  <a:lnTo>
                    <a:pt x="168" y="786"/>
                  </a:lnTo>
                  <a:lnTo>
                    <a:pt x="173" y="783"/>
                  </a:lnTo>
                  <a:lnTo>
                    <a:pt x="179" y="781"/>
                  </a:lnTo>
                  <a:lnTo>
                    <a:pt x="182" y="773"/>
                  </a:lnTo>
                  <a:lnTo>
                    <a:pt x="187" y="764"/>
                  </a:lnTo>
                  <a:lnTo>
                    <a:pt x="193" y="754"/>
                  </a:lnTo>
                  <a:lnTo>
                    <a:pt x="200" y="745"/>
                  </a:lnTo>
                  <a:lnTo>
                    <a:pt x="209" y="735"/>
                  </a:lnTo>
                  <a:lnTo>
                    <a:pt x="217" y="727"/>
                  </a:lnTo>
                  <a:lnTo>
                    <a:pt x="224" y="722"/>
                  </a:lnTo>
                  <a:lnTo>
                    <a:pt x="232" y="718"/>
                  </a:lnTo>
                  <a:lnTo>
                    <a:pt x="232" y="703"/>
                  </a:lnTo>
                  <a:lnTo>
                    <a:pt x="232" y="689"/>
                  </a:lnTo>
                  <a:lnTo>
                    <a:pt x="227" y="689"/>
                  </a:lnTo>
                  <a:lnTo>
                    <a:pt x="223" y="689"/>
                  </a:lnTo>
                  <a:lnTo>
                    <a:pt x="223" y="680"/>
                  </a:lnTo>
                  <a:lnTo>
                    <a:pt x="223" y="673"/>
                  </a:lnTo>
                  <a:lnTo>
                    <a:pt x="219" y="673"/>
                  </a:lnTo>
                  <a:lnTo>
                    <a:pt x="215" y="673"/>
                  </a:lnTo>
                  <a:lnTo>
                    <a:pt x="211" y="653"/>
                  </a:lnTo>
                  <a:lnTo>
                    <a:pt x="206" y="633"/>
                  </a:lnTo>
                  <a:lnTo>
                    <a:pt x="204" y="622"/>
                  </a:lnTo>
                  <a:lnTo>
                    <a:pt x="201" y="612"/>
                  </a:lnTo>
                  <a:lnTo>
                    <a:pt x="201" y="603"/>
                  </a:lnTo>
                  <a:lnTo>
                    <a:pt x="201" y="592"/>
                  </a:lnTo>
                  <a:lnTo>
                    <a:pt x="208" y="590"/>
                  </a:lnTo>
                  <a:lnTo>
                    <a:pt x="215" y="590"/>
                  </a:lnTo>
                  <a:lnTo>
                    <a:pt x="227" y="561"/>
                  </a:lnTo>
                  <a:lnTo>
                    <a:pt x="237" y="543"/>
                  </a:lnTo>
                  <a:lnTo>
                    <a:pt x="243" y="532"/>
                  </a:lnTo>
                  <a:lnTo>
                    <a:pt x="247" y="522"/>
                  </a:lnTo>
                  <a:lnTo>
                    <a:pt x="251" y="522"/>
                  </a:lnTo>
                  <a:lnTo>
                    <a:pt x="255" y="522"/>
                  </a:lnTo>
                  <a:lnTo>
                    <a:pt x="256" y="514"/>
                  </a:lnTo>
                  <a:lnTo>
                    <a:pt x="257" y="508"/>
                  </a:lnTo>
                  <a:lnTo>
                    <a:pt x="266" y="505"/>
                  </a:lnTo>
                  <a:lnTo>
                    <a:pt x="275" y="503"/>
                  </a:lnTo>
                  <a:lnTo>
                    <a:pt x="275" y="498"/>
                  </a:lnTo>
                  <a:lnTo>
                    <a:pt x="275" y="495"/>
                  </a:lnTo>
                  <a:lnTo>
                    <a:pt x="278" y="495"/>
                  </a:lnTo>
                  <a:lnTo>
                    <a:pt x="283" y="495"/>
                  </a:lnTo>
                  <a:lnTo>
                    <a:pt x="283" y="490"/>
                  </a:lnTo>
                  <a:lnTo>
                    <a:pt x="283" y="486"/>
                  </a:lnTo>
                  <a:lnTo>
                    <a:pt x="286" y="486"/>
                  </a:lnTo>
                  <a:lnTo>
                    <a:pt x="292" y="486"/>
                  </a:lnTo>
                  <a:lnTo>
                    <a:pt x="292" y="482"/>
                  </a:lnTo>
                  <a:lnTo>
                    <a:pt x="292" y="479"/>
                  </a:lnTo>
                  <a:lnTo>
                    <a:pt x="295" y="479"/>
                  </a:lnTo>
                  <a:lnTo>
                    <a:pt x="299" y="479"/>
                  </a:lnTo>
                  <a:lnTo>
                    <a:pt x="299" y="470"/>
                  </a:lnTo>
                  <a:lnTo>
                    <a:pt x="299" y="462"/>
                  </a:lnTo>
                  <a:lnTo>
                    <a:pt x="308" y="454"/>
                  </a:lnTo>
                  <a:lnTo>
                    <a:pt x="316" y="447"/>
                  </a:lnTo>
                  <a:lnTo>
                    <a:pt x="321" y="440"/>
                  </a:lnTo>
                  <a:lnTo>
                    <a:pt x="324" y="433"/>
                  </a:lnTo>
                  <a:lnTo>
                    <a:pt x="326" y="414"/>
                  </a:lnTo>
                  <a:lnTo>
                    <a:pt x="327" y="390"/>
                  </a:lnTo>
                  <a:lnTo>
                    <a:pt x="323" y="390"/>
                  </a:lnTo>
                  <a:lnTo>
                    <a:pt x="319" y="390"/>
                  </a:lnTo>
                  <a:lnTo>
                    <a:pt x="317" y="378"/>
                  </a:lnTo>
                  <a:lnTo>
                    <a:pt x="314" y="368"/>
                  </a:lnTo>
                  <a:lnTo>
                    <a:pt x="314" y="359"/>
                  </a:lnTo>
                  <a:lnTo>
                    <a:pt x="314" y="345"/>
                  </a:lnTo>
                  <a:lnTo>
                    <a:pt x="320" y="341"/>
                  </a:lnTo>
                  <a:lnTo>
                    <a:pt x="327" y="339"/>
                  </a:lnTo>
                  <a:lnTo>
                    <a:pt x="327" y="334"/>
                  </a:lnTo>
                  <a:lnTo>
                    <a:pt x="327" y="331"/>
                  </a:lnTo>
                  <a:lnTo>
                    <a:pt x="331" y="331"/>
                  </a:lnTo>
                  <a:lnTo>
                    <a:pt x="334" y="331"/>
                  </a:lnTo>
                  <a:lnTo>
                    <a:pt x="334" y="316"/>
                  </a:lnTo>
                  <a:lnTo>
                    <a:pt x="334" y="303"/>
                  </a:lnTo>
                  <a:lnTo>
                    <a:pt x="331" y="303"/>
                  </a:lnTo>
                  <a:lnTo>
                    <a:pt x="327" y="303"/>
                  </a:lnTo>
                  <a:lnTo>
                    <a:pt x="327" y="295"/>
                  </a:lnTo>
                  <a:lnTo>
                    <a:pt x="327" y="287"/>
                  </a:lnTo>
                  <a:lnTo>
                    <a:pt x="325" y="281"/>
                  </a:lnTo>
                  <a:lnTo>
                    <a:pt x="323" y="276"/>
                  </a:lnTo>
                  <a:lnTo>
                    <a:pt x="320" y="273"/>
                  </a:lnTo>
                  <a:lnTo>
                    <a:pt x="314" y="271"/>
                  </a:lnTo>
                  <a:lnTo>
                    <a:pt x="307" y="269"/>
                  </a:lnTo>
                  <a:lnTo>
                    <a:pt x="299" y="268"/>
                  </a:lnTo>
                  <a:lnTo>
                    <a:pt x="299" y="262"/>
                  </a:lnTo>
                  <a:lnTo>
                    <a:pt x="299" y="259"/>
                  </a:lnTo>
                  <a:lnTo>
                    <a:pt x="283" y="256"/>
                  </a:lnTo>
                  <a:lnTo>
                    <a:pt x="269" y="254"/>
                  </a:lnTo>
                  <a:lnTo>
                    <a:pt x="280" y="236"/>
                  </a:lnTo>
                  <a:lnTo>
                    <a:pt x="286" y="225"/>
                  </a:lnTo>
                  <a:lnTo>
                    <a:pt x="290" y="219"/>
                  </a:lnTo>
                  <a:lnTo>
                    <a:pt x="292" y="212"/>
                  </a:lnTo>
                  <a:lnTo>
                    <a:pt x="304" y="207"/>
                  </a:lnTo>
                  <a:lnTo>
                    <a:pt x="314" y="203"/>
                  </a:lnTo>
                  <a:lnTo>
                    <a:pt x="323" y="198"/>
                  </a:lnTo>
                  <a:lnTo>
                    <a:pt x="329" y="193"/>
                  </a:lnTo>
                  <a:lnTo>
                    <a:pt x="334" y="186"/>
                  </a:lnTo>
                  <a:lnTo>
                    <a:pt x="337" y="176"/>
                  </a:lnTo>
                  <a:lnTo>
                    <a:pt x="340" y="165"/>
                  </a:lnTo>
                  <a:lnTo>
                    <a:pt x="342" y="151"/>
                  </a:lnTo>
                  <a:lnTo>
                    <a:pt x="347" y="151"/>
                  </a:lnTo>
                  <a:lnTo>
                    <a:pt x="351" y="151"/>
                  </a:lnTo>
                  <a:lnTo>
                    <a:pt x="351" y="148"/>
                  </a:lnTo>
                  <a:lnTo>
                    <a:pt x="351" y="144"/>
                  </a:lnTo>
                  <a:lnTo>
                    <a:pt x="355" y="144"/>
                  </a:lnTo>
                  <a:lnTo>
                    <a:pt x="358" y="144"/>
                  </a:lnTo>
                  <a:lnTo>
                    <a:pt x="357" y="137"/>
                  </a:lnTo>
                  <a:lnTo>
                    <a:pt x="356" y="130"/>
                  </a:lnTo>
                  <a:lnTo>
                    <a:pt x="366" y="115"/>
                  </a:lnTo>
                  <a:lnTo>
                    <a:pt x="375" y="105"/>
                  </a:lnTo>
                  <a:lnTo>
                    <a:pt x="380" y="101"/>
                  </a:lnTo>
                  <a:lnTo>
                    <a:pt x="385" y="96"/>
                  </a:lnTo>
                  <a:lnTo>
                    <a:pt x="393" y="93"/>
                  </a:lnTo>
                  <a:lnTo>
                    <a:pt x="403" y="91"/>
                  </a:lnTo>
                  <a:lnTo>
                    <a:pt x="403" y="88"/>
                  </a:lnTo>
                  <a:lnTo>
                    <a:pt x="403" y="84"/>
                  </a:lnTo>
                  <a:lnTo>
                    <a:pt x="406" y="84"/>
                  </a:lnTo>
                  <a:lnTo>
                    <a:pt x="411" y="84"/>
                  </a:lnTo>
                  <a:lnTo>
                    <a:pt x="413" y="76"/>
                  </a:lnTo>
                  <a:lnTo>
                    <a:pt x="417" y="66"/>
                  </a:lnTo>
                  <a:lnTo>
                    <a:pt x="426" y="65"/>
                  </a:lnTo>
                  <a:lnTo>
                    <a:pt x="435" y="63"/>
                  </a:lnTo>
                  <a:lnTo>
                    <a:pt x="443" y="61"/>
                  </a:lnTo>
                  <a:lnTo>
                    <a:pt x="450" y="58"/>
                  </a:lnTo>
                  <a:lnTo>
                    <a:pt x="458" y="54"/>
                  </a:lnTo>
                  <a:lnTo>
                    <a:pt x="463" y="49"/>
                  </a:lnTo>
                  <a:lnTo>
                    <a:pt x="466" y="45"/>
                  </a:lnTo>
                  <a:lnTo>
                    <a:pt x="468" y="41"/>
                  </a:lnTo>
                  <a:lnTo>
                    <a:pt x="469" y="37"/>
                  </a:lnTo>
                  <a:lnTo>
                    <a:pt x="470" y="32"/>
                  </a:lnTo>
                  <a:lnTo>
                    <a:pt x="480" y="31"/>
                  </a:lnTo>
                  <a:lnTo>
                    <a:pt x="489" y="29"/>
                  </a:lnTo>
                  <a:lnTo>
                    <a:pt x="497" y="26"/>
                  </a:lnTo>
                  <a:lnTo>
                    <a:pt x="504" y="23"/>
                  </a:lnTo>
                  <a:lnTo>
                    <a:pt x="518" y="18"/>
                  </a:lnTo>
                  <a:lnTo>
                    <a:pt x="534" y="12"/>
                  </a:lnTo>
                  <a:lnTo>
                    <a:pt x="534" y="6"/>
                  </a:lnTo>
                  <a:lnTo>
                    <a:pt x="536" y="0"/>
                  </a:lnTo>
                  <a:lnTo>
                    <a:pt x="544" y="0"/>
                  </a:lnTo>
                  <a:lnTo>
                    <a:pt x="552" y="0"/>
                  </a:lnTo>
                  <a:lnTo>
                    <a:pt x="555" y="3"/>
                  </a:lnTo>
                  <a:lnTo>
                    <a:pt x="559" y="8"/>
                  </a:lnTo>
                  <a:lnTo>
                    <a:pt x="569" y="8"/>
                  </a:lnTo>
                  <a:lnTo>
                    <a:pt x="579" y="8"/>
                  </a:lnTo>
                  <a:lnTo>
                    <a:pt x="583" y="5"/>
                  </a:lnTo>
                  <a:lnTo>
                    <a:pt x="586" y="3"/>
                  </a:lnTo>
                  <a:lnTo>
                    <a:pt x="589" y="1"/>
                  </a:lnTo>
                  <a:lnTo>
                    <a:pt x="593" y="0"/>
                  </a:lnTo>
                  <a:lnTo>
                    <a:pt x="602" y="0"/>
                  </a:lnTo>
                  <a:lnTo>
                    <a:pt x="611" y="0"/>
                  </a:lnTo>
                  <a:lnTo>
                    <a:pt x="617" y="11"/>
                  </a:lnTo>
                  <a:lnTo>
                    <a:pt x="621" y="19"/>
                  </a:lnTo>
                  <a:lnTo>
                    <a:pt x="623" y="28"/>
                  </a:lnTo>
                  <a:lnTo>
                    <a:pt x="626" y="40"/>
                  </a:lnTo>
                  <a:lnTo>
                    <a:pt x="630" y="40"/>
                  </a:lnTo>
                  <a:lnTo>
                    <a:pt x="633" y="40"/>
                  </a:lnTo>
                  <a:lnTo>
                    <a:pt x="633" y="48"/>
                  </a:lnTo>
                  <a:lnTo>
                    <a:pt x="633" y="56"/>
                  </a:lnTo>
                  <a:lnTo>
                    <a:pt x="644" y="56"/>
                  </a:lnTo>
                  <a:lnTo>
                    <a:pt x="657" y="56"/>
                  </a:lnTo>
                  <a:lnTo>
                    <a:pt x="665" y="71"/>
                  </a:lnTo>
                  <a:lnTo>
                    <a:pt x="673" y="84"/>
                  </a:lnTo>
                  <a:lnTo>
                    <a:pt x="683" y="84"/>
                  </a:lnTo>
                  <a:lnTo>
                    <a:pt x="693" y="84"/>
                  </a:lnTo>
                  <a:lnTo>
                    <a:pt x="693" y="88"/>
                  </a:lnTo>
                  <a:lnTo>
                    <a:pt x="693" y="91"/>
                  </a:lnTo>
                  <a:lnTo>
                    <a:pt x="699" y="93"/>
                  </a:lnTo>
                  <a:lnTo>
                    <a:pt x="705" y="95"/>
                  </a:lnTo>
                  <a:lnTo>
                    <a:pt x="707" y="102"/>
                  </a:lnTo>
                  <a:lnTo>
                    <a:pt x="710" y="109"/>
                  </a:lnTo>
                  <a:lnTo>
                    <a:pt x="715" y="109"/>
                  </a:lnTo>
                  <a:lnTo>
                    <a:pt x="721" y="111"/>
                  </a:lnTo>
                  <a:lnTo>
                    <a:pt x="723" y="117"/>
                  </a:lnTo>
                  <a:lnTo>
                    <a:pt x="725" y="124"/>
                  </a:lnTo>
                  <a:lnTo>
                    <a:pt x="734" y="124"/>
                  </a:lnTo>
                  <a:lnTo>
                    <a:pt x="744" y="127"/>
                  </a:lnTo>
                  <a:lnTo>
                    <a:pt x="752" y="130"/>
                  </a:lnTo>
                  <a:lnTo>
                    <a:pt x="760" y="134"/>
                  </a:lnTo>
                  <a:lnTo>
                    <a:pt x="768" y="140"/>
                  </a:lnTo>
                  <a:lnTo>
                    <a:pt x="774" y="146"/>
                  </a:lnTo>
                  <a:lnTo>
                    <a:pt x="778" y="155"/>
                  </a:lnTo>
                  <a:lnTo>
                    <a:pt x="781" y="164"/>
                  </a:lnTo>
                  <a:lnTo>
                    <a:pt x="776" y="165"/>
                  </a:lnTo>
                  <a:lnTo>
                    <a:pt x="772" y="167"/>
                  </a:lnTo>
                  <a:lnTo>
                    <a:pt x="770" y="175"/>
                  </a:lnTo>
                  <a:lnTo>
                    <a:pt x="769" y="184"/>
                  </a:lnTo>
                  <a:lnTo>
                    <a:pt x="766" y="186"/>
                  </a:lnTo>
                  <a:lnTo>
                    <a:pt x="762" y="188"/>
                  </a:lnTo>
                  <a:lnTo>
                    <a:pt x="768" y="193"/>
                  </a:lnTo>
                  <a:lnTo>
                    <a:pt x="773" y="198"/>
                  </a:lnTo>
                  <a:lnTo>
                    <a:pt x="772" y="207"/>
                  </a:lnTo>
                  <a:lnTo>
                    <a:pt x="771" y="216"/>
                  </a:lnTo>
                  <a:lnTo>
                    <a:pt x="770" y="225"/>
                  </a:lnTo>
                  <a:lnTo>
                    <a:pt x="769" y="235"/>
                  </a:lnTo>
                  <a:lnTo>
                    <a:pt x="765" y="235"/>
                  </a:lnTo>
                  <a:lnTo>
                    <a:pt x="760" y="235"/>
                  </a:lnTo>
                  <a:lnTo>
                    <a:pt x="760" y="239"/>
                  </a:lnTo>
                  <a:lnTo>
                    <a:pt x="760" y="244"/>
                  </a:lnTo>
                  <a:lnTo>
                    <a:pt x="756" y="244"/>
                  </a:lnTo>
                  <a:lnTo>
                    <a:pt x="752" y="244"/>
                  </a:lnTo>
                  <a:lnTo>
                    <a:pt x="745" y="267"/>
                  </a:lnTo>
                  <a:lnTo>
                    <a:pt x="739" y="287"/>
                  </a:lnTo>
                  <a:lnTo>
                    <a:pt x="735" y="299"/>
                  </a:lnTo>
                  <a:lnTo>
                    <a:pt x="733" y="309"/>
                  </a:lnTo>
                  <a:lnTo>
                    <a:pt x="732" y="320"/>
                  </a:lnTo>
                  <a:lnTo>
                    <a:pt x="731" y="333"/>
                  </a:lnTo>
                  <a:lnTo>
                    <a:pt x="725" y="339"/>
                  </a:lnTo>
                  <a:lnTo>
                    <a:pt x="722" y="345"/>
                  </a:lnTo>
                  <a:lnTo>
                    <a:pt x="721" y="352"/>
                  </a:lnTo>
                  <a:lnTo>
                    <a:pt x="720" y="361"/>
                  </a:lnTo>
                  <a:lnTo>
                    <a:pt x="728" y="362"/>
                  </a:lnTo>
                  <a:lnTo>
                    <a:pt x="737" y="363"/>
                  </a:lnTo>
                  <a:lnTo>
                    <a:pt x="745" y="365"/>
                  </a:lnTo>
                  <a:lnTo>
                    <a:pt x="752" y="366"/>
                  </a:lnTo>
                  <a:lnTo>
                    <a:pt x="752" y="370"/>
                  </a:lnTo>
                  <a:lnTo>
                    <a:pt x="752" y="374"/>
                  </a:lnTo>
                  <a:lnTo>
                    <a:pt x="762" y="375"/>
                  </a:lnTo>
                  <a:lnTo>
                    <a:pt x="773" y="378"/>
                  </a:lnTo>
                  <a:lnTo>
                    <a:pt x="776" y="389"/>
                  </a:lnTo>
                  <a:lnTo>
                    <a:pt x="780" y="401"/>
                  </a:lnTo>
                  <a:lnTo>
                    <a:pt x="784" y="414"/>
                  </a:lnTo>
                  <a:lnTo>
                    <a:pt x="788" y="426"/>
                  </a:lnTo>
                  <a:lnTo>
                    <a:pt x="791" y="426"/>
                  </a:lnTo>
                  <a:lnTo>
                    <a:pt x="797" y="426"/>
                  </a:lnTo>
                  <a:lnTo>
                    <a:pt x="797" y="430"/>
                  </a:lnTo>
                  <a:lnTo>
                    <a:pt x="797" y="435"/>
                  </a:lnTo>
                  <a:lnTo>
                    <a:pt x="801" y="435"/>
                  </a:lnTo>
                  <a:lnTo>
                    <a:pt x="805" y="435"/>
                  </a:lnTo>
                  <a:lnTo>
                    <a:pt x="805" y="439"/>
                  </a:lnTo>
                  <a:lnTo>
                    <a:pt x="805" y="443"/>
                  </a:lnTo>
                  <a:lnTo>
                    <a:pt x="812" y="443"/>
                  </a:lnTo>
                  <a:lnTo>
                    <a:pt x="821" y="443"/>
                  </a:lnTo>
                  <a:lnTo>
                    <a:pt x="821" y="447"/>
                  </a:lnTo>
                  <a:lnTo>
                    <a:pt x="821" y="450"/>
                  </a:lnTo>
                  <a:lnTo>
                    <a:pt x="825" y="450"/>
                  </a:lnTo>
                  <a:lnTo>
                    <a:pt x="829" y="450"/>
                  </a:lnTo>
                  <a:lnTo>
                    <a:pt x="826" y="463"/>
                  </a:lnTo>
                  <a:lnTo>
                    <a:pt x="824" y="470"/>
                  </a:lnTo>
                  <a:lnTo>
                    <a:pt x="821" y="475"/>
                  </a:lnTo>
                  <a:lnTo>
                    <a:pt x="815" y="480"/>
                  </a:lnTo>
                  <a:lnTo>
                    <a:pt x="813" y="503"/>
                  </a:lnTo>
                  <a:lnTo>
                    <a:pt x="811" y="527"/>
                  </a:lnTo>
                  <a:lnTo>
                    <a:pt x="809" y="552"/>
                  </a:lnTo>
                  <a:lnTo>
                    <a:pt x="807" y="576"/>
                  </a:lnTo>
                  <a:lnTo>
                    <a:pt x="812" y="581"/>
                  </a:lnTo>
                  <a:lnTo>
                    <a:pt x="815" y="586"/>
                  </a:lnTo>
                  <a:lnTo>
                    <a:pt x="817" y="593"/>
                  </a:lnTo>
                  <a:lnTo>
                    <a:pt x="821" y="606"/>
                  </a:lnTo>
                  <a:lnTo>
                    <a:pt x="825" y="606"/>
                  </a:lnTo>
                  <a:lnTo>
                    <a:pt x="829" y="606"/>
                  </a:lnTo>
                  <a:lnTo>
                    <a:pt x="829" y="611"/>
                  </a:lnTo>
                  <a:lnTo>
                    <a:pt x="829" y="617"/>
                  </a:lnTo>
                  <a:lnTo>
                    <a:pt x="833" y="619"/>
                  </a:lnTo>
                  <a:lnTo>
                    <a:pt x="837" y="621"/>
                  </a:lnTo>
                  <a:lnTo>
                    <a:pt x="839" y="628"/>
                  </a:lnTo>
                  <a:lnTo>
                    <a:pt x="841" y="634"/>
                  </a:lnTo>
                  <a:lnTo>
                    <a:pt x="849" y="634"/>
                  </a:lnTo>
                  <a:lnTo>
                    <a:pt x="857" y="634"/>
                  </a:lnTo>
                  <a:lnTo>
                    <a:pt x="857" y="643"/>
                  </a:lnTo>
                  <a:lnTo>
                    <a:pt x="857" y="652"/>
                  </a:lnTo>
                  <a:lnTo>
                    <a:pt x="857" y="661"/>
                  </a:lnTo>
                  <a:lnTo>
                    <a:pt x="857" y="670"/>
                  </a:lnTo>
                  <a:lnTo>
                    <a:pt x="862" y="671"/>
                  </a:lnTo>
                  <a:lnTo>
                    <a:pt x="868" y="672"/>
                  </a:lnTo>
                  <a:lnTo>
                    <a:pt x="870" y="678"/>
                  </a:lnTo>
                  <a:lnTo>
                    <a:pt x="872" y="686"/>
                  </a:lnTo>
                  <a:lnTo>
                    <a:pt x="881" y="688"/>
                  </a:lnTo>
                  <a:lnTo>
                    <a:pt x="890" y="689"/>
                  </a:lnTo>
                  <a:lnTo>
                    <a:pt x="898" y="692"/>
                  </a:lnTo>
                  <a:lnTo>
                    <a:pt x="908" y="694"/>
                  </a:lnTo>
                  <a:lnTo>
                    <a:pt x="908" y="697"/>
                  </a:lnTo>
                  <a:lnTo>
                    <a:pt x="908" y="701"/>
                  </a:lnTo>
                  <a:lnTo>
                    <a:pt x="916" y="701"/>
                  </a:lnTo>
                  <a:lnTo>
                    <a:pt x="924" y="701"/>
                  </a:lnTo>
                  <a:lnTo>
                    <a:pt x="924" y="704"/>
                  </a:lnTo>
                  <a:lnTo>
                    <a:pt x="924" y="709"/>
                  </a:lnTo>
                  <a:lnTo>
                    <a:pt x="930" y="710"/>
                  </a:lnTo>
                  <a:lnTo>
                    <a:pt x="937" y="712"/>
                  </a:lnTo>
                  <a:lnTo>
                    <a:pt x="939" y="718"/>
                  </a:lnTo>
                  <a:lnTo>
                    <a:pt x="945" y="725"/>
                  </a:lnTo>
                  <a:lnTo>
                    <a:pt x="953" y="734"/>
                  </a:lnTo>
                  <a:lnTo>
                    <a:pt x="963" y="744"/>
                  </a:lnTo>
                  <a:lnTo>
                    <a:pt x="972" y="753"/>
                  </a:lnTo>
                  <a:lnTo>
                    <a:pt x="980" y="760"/>
                  </a:lnTo>
                  <a:lnTo>
                    <a:pt x="987" y="766"/>
                  </a:lnTo>
                  <a:lnTo>
                    <a:pt x="993" y="770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05" name="Freeform 286">
              <a:extLst>
                <a:ext uri="{FF2B5EF4-FFF2-40B4-BE49-F238E27FC236}">
                  <a16:creationId xmlns:a16="http://schemas.microsoft.com/office/drawing/2014/main" id="{75D06492-F4A0-4710-975F-391EA84E3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8757" y="4058224"/>
              <a:ext cx="599286" cy="665045"/>
            </a:xfrm>
            <a:custGeom>
              <a:avLst/>
              <a:gdLst>
                <a:gd name="T0" fmla="*/ 2147483646 w 1453"/>
                <a:gd name="T1" fmla="*/ 2147483646 h 1635"/>
                <a:gd name="T2" fmla="*/ 2147483646 w 1453"/>
                <a:gd name="T3" fmla="*/ 2147483646 h 1635"/>
                <a:gd name="T4" fmla="*/ 2147483646 w 1453"/>
                <a:gd name="T5" fmla="*/ 2147483646 h 1635"/>
                <a:gd name="T6" fmla="*/ 2147483646 w 1453"/>
                <a:gd name="T7" fmla="*/ 2147483646 h 1635"/>
                <a:gd name="T8" fmla="*/ 2147483646 w 1453"/>
                <a:gd name="T9" fmla="*/ 2147483646 h 1635"/>
                <a:gd name="T10" fmla="*/ 2147483646 w 1453"/>
                <a:gd name="T11" fmla="*/ 2147483646 h 1635"/>
                <a:gd name="T12" fmla="*/ 2147483646 w 1453"/>
                <a:gd name="T13" fmla="*/ 2147483646 h 1635"/>
                <a:gd name="T14" fmla="*/ 2147483646 w 1453"/>
                <a:gd name="T15" fmla="*/ 2147483646 h 1635"/>
                <a:gd name="T16" fmla="*/ 2147483646 w 1453"/>
                <a:gd name="T17" fmla="*/ 2147483646 h 1635"/>
                <a:gd name="T18" fmla="*/ 2147483646 w 1453"/>
                <a:gd name="T19" fmla="*/ 2147483646 h 1635"/>
                <a:gd name="T20" fmla="*/ 2147483646 w 1453"/>
                <a:gd name="T21" fmla="*/ 2147483646 h 1635"/>
                <a:gd name="T22" fmla="*/ 2147483646 w 1453"/>
                <a:gd name="T23" fmla="*/ 2147483646 h 1635"/>
                <a:gd name="T24" fmla="*/ 2147483646 w 1453"/>
                <a:gd name="T25" fmla="*/ 2147483646 h 1635"/>
                <a:gd name="T26" fmla="*/ 2147483646 w 1453"/>
                <a:gd name="T27" fmla="*/ 2147483646 h 1635"/>
                <a:gd name="T28" fmla="*/ 2147483646 w 1453"/>
                <a:gd name="T29" fmla="*/ 2147483646 h 1635"/>
                <a:gd name="T30" fmla="*/ 2147483646 w 1453"/>
                <a:gd name="T31" fmla="*/ 2147483646 h 1635"/>
                <a:gd name="T32" fmla="*/ 2147483646 w 1453"/>
                <a:gd name="T33" fmla="*/ 2147483646 h 1635"/>
                <a:gd name="T34" fmla="*/ 2147483646 w 1453"/>
                <a:gd name="T35" fmla="*/ 2147483646 h 1635"/>
                <a:gd name="T36" fmla="*/ 2147483646 w 1453"/>
                <a:gd name="T37" fmla="*/ 2147483646 h 1635"/>
                <a:gd name="T38" fmla="*/ 2147483646 w 1453"/>
                <a:gd name="T39" fmla="*/ 2147483646 h 1635"/>
                <a:gd name="T40" fmla="*/ 2147483646 w 1453"/>
                <a:gd name="T41" fmla="*/ 2147483646 h 1635"/>
                <a:gd name="T42" fmla="*/ 2147483646 w 1453"/>
                <a:gd name="T43" fmla="*/ 2147483646 h 1635"/>
                <a:gd name="T44" fmla="*/ 2147483646 w 1453"/>
                <a:gd name="T45" fmla="*/ 2147483646 h 1635"/>
                <a:gd name="T46" fmla="*/ 2147483646 w 1453"/>
                <a:gd name="T47" fmla="*/ 2147483646 h 1635"/>
                <a:gd name="T48" fmla="*/ 2147483646 w 1453"/>
                <a:gd name="T49" fmla="*/ 2147483646 h 1635"/>
                <a:gd name="T50" fmla="*/ 2147483646 w 1453"/>
                <a:gd name="T51" fmla="*/ 2147483646 h 1635"/>
                <a:gd name="T52" fmla="*/ 2147483646 w 1453"/>
                <a:gd name="T53" fmla="*/ 2147483646 h 1635"/>
                <a:gd name="T54" fmla="*/ 2147483646 w 1453"/>
                <a:gd name="T55" fmla="*/ 2147483646 h 1635"/>
                <a:gd name="T56" fmla="*/ 2147483646 w 1453"/>
                <a:gd name="T57" fmla="*/ 2147483646 h 1635"/>
                <a:gd name="T58" fmla="*/ 2147483646 w 1453"/>
                <a:gd name="T59" fmla="*/ 2147483646 h 1635"/>
                <a:gd name="T60" fmla="*/ 2147483646 w 1453"/>
                <a:gd name="T61" fmla="*/ 2147483646 h 1635"/>
                <a:gd name="T62" fmla="*/ 2147483646 w 1453"/>
                <a:gd name="T63" fmla="*/ 2147483646 h 1635"/>
                <a:gd name="T64" fmla="*/ 2147483646 w 1453"/>
                <a:gd name="T65" fmla="*/ 2147483646 h 1635"/>
                <a:gd name="T66" fmla="*/ 2147483646 w 1453"/>
                <a:gd name="T67" fmla="*/ 2147483646 h 1635"/>
                <a:gd name="T68" fmla="*/ 2147483646 w 1453"/>
                <a:gd name="T69" fmla="*/ 2147483646 h 1635"/>
                <a:gd name="T70" fmla="*/ 2147483646 w 1453"/>
                <a:gd name="T71" fmla="*/ 2147483646 h 1635"/>
                <a:gd name="T72" fmla="*/ 2147483646 w 1453"/>
                <a:gd name="T73" fmla="*/ 2147483646 h 1635"/>
                <a:gd name="T74" fmla="*/ 2147483646 w 1453"/>
                <a:gd name="T75" fmla="*/ 2147483646 h 1635"/>
                <a:gd name="T76" fmla="*/ 2147483646 w 1453"/>
                <a:gd name="T77" fmla="*/ 2147483646 h 1635"/>
                <a:gd name="T78" fmla="*/ 2147483646 w 1453"/>
                <a:gd name="T79" fmla="*/ 2147483646 h 1635"/>
                <a:gd name="T80" fmla="*/ 2147483646 w 1453"/>
                <a:gd name="T81" fmla="*/ 2147483646 h 1635"/>
                <a:gd name="T82" fmla="*/ 2147483646 w 1453"/>
                <a:gd name="T83" fmla="*/ 2147483646 h 1635"/>
                <a:gd name="T84" fmla="*/ 2147483646 w 1453"/>
                <a:gd name="T85" fmla="*/ 2147483646 h 1635"/>
                <a:gd name="T86" fmla="*/ 2147483646 w 1453"/>
                <a:gd name="T87" fmla="*/ 2147483646 h 1635"/>
                <a:gd name="T88" fmla="*/ 2147483646 w 1453"/>
                <a:gd name="T89" fmla="*/ 2147483646 h 1635"/>
                <a:gd name="T90" fmla="*/ 2147483646 w 1453"/>
                <a:gd name="T91" fmla="*/ 2147483646 h 1635"/>
                <a:gd name="T92" fmla="*/ 2147483646 w 1453"/>
                <a:gd name="T93" fmla="*/ 2147483646 h 1635"/>
                <a:gd name="T94" fmla="*/ 2147483646 w 1453"/>
                <a:gd name="T95" fmla="*/ 2147483646 h 1635"/>
                <a:gd name="T96" fmla="*/ 2147483646 w 1453"/>
                <a:gd name="T97" fmla="*/ 2147483646 h 1635"/>
                <a:gd name="T98" fmla="*/ 2147483646 w 1453"/>
                <a:gd name="T99" fmla="*/ 2147483646 h 1635"/>
                <a:gd name="T100" fmla="*/ 2147483646 w 1453"/>
                <a:gd name="T101" fmla="*/ 2147483646 h 1635"/>
                <a:gd name="T102" fmla="*/ 2147483646 w 1453"/>
                <a:gd name="T103" fmla="*/ 2147483646 h 1635"/>
                <a:gd name="T104" fmla="*/ 2147483646 w 1453"/>
                <a:gd name="T105" fmla="*/ 2147483646 h 1635"/>
                <a:gd name="T106" fmla="*/ 2147483646 w 1453"/>
                <a:gd name="T107" fmla="*/ 2147483646 h 1635"/>
                <a:gd name="T108" fmla="*/ 2147483646 w 1453"/>
                <a:gd name="T109" fmla="*/ 2147483646 h 1635"/>
                <a:gd name="T110" fmla="*/ 2147483646 w 1453"/>
                <a:gd name="T111" fmla="*/ 2147483646 h 1635"/>
                <a:gd name="T112" fmla="*/ 2147483646 w 1453"/>
                <a:gd name="T113" fmla="*/ 2147483646 h 1635"/>
                <a:gd name="T114" fmla="*/ 2147483646 w 1453"/>
                <a:gd name="T115" fmla="*/ 2147483646 h 1635"/>
                <a:gd name="T116" fmla="*/ 2147483646 w 1453"/>
                <a:gd name="T117" fmla="*/ 2147483646 h 1635"/>
                <a:gd name="T118" fmla="*/ 2147483646 w 1453"/>
                <a:gd name="T119" fmla="*/ 2147483646 h 1635"/>
                <a:gd name="T120" fmla="*/ 2147483646 w 1453"/>
                <a:gd name="T121" fmla="*/ 2147483646 h 1635"/>
                <a:gd name="T122" fmla="*/ 2147483646 w 1453"/>
                <a:gd name="T123" fmla="*/ 2147483646 h 163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453"/>
                <a:gd name="T187" fmla="*/ 0 h 1635"/>
                <a:gd name="T188" fmla="*/ 1453 w 1453"/>
                <a:gd name="T189" fmla="*/ 1635 h 163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453" h="1635">
                  <a:moveTo>
                    <a:pt x="566" y="1635"/>
                  </a:moveTo>
                  <a:lnTo>
                    <a:pt x="559" y="1629"/>
                  </a:lnTo>
                  <a:lnTo>
                    <a:pt x="556" y="1625"/>
                  </a:lnTo>
                  <a:lnTo>
                    <a:pt x="555" y="1620"/>
                  </a:lnTo>
                  <a:lnTo>
                    <a:pt x="553" y="1611"/>
                  </a:lnTo>
                  <a:lnTo>
                    <a:pt x="549" y="1611"/>
                  </a:lnTo>
                  <a:lnTo>
                    <a:pt x="545" y="1611"/>
                  </a:lnTo>
                  <a:lnTo>
                    <a:pt x="538" y="1587"/>
                  </a:lnTo>
                  <a:lnTo>
                    <a:pt x="530" y="1564"/>
                  </a:lnTo>
                  <a:lnTo>
                    <a:pt x="524" y="1540"/>
                  </a:lnTo>
                  <a:lnTo>
                    <a:pt x="518" y="1516"/>
                  </a:lnTo>
                  <a:lnTo>
                    <a:pt x="506" y="1517"/>
                  </a:lnTo>
                  <a:lnTo>
                    <a:pt x="495" y="1518"/>
                  </a:lnTo>
                  <a:lnTo>
                    <a:pt x="486" y="1509"/>
                  </a:lnTo>
                  <a:lnTo>
                    <a:pt x="480" y="1501"/>
                  </a:lnTo>
                  <a:lnTo>
                    <a:pt x="478" y="1497"/>
                  </a:lnTo>
                  <a:lnTo>
                    <a:pt x="477" y="1493"/>
                  </a:lnTo>
                  <a:lnTo>
                    <a:pt x="474" y="1487"/>
                  </a:lnTo>
                  <a:lnTo>
                    <a:pt x="473" y="1480"/>
                  </a:lnTo>
                  <a:lnTo>
                    <a:pt x="459" y="1482"/>
                  </a:lnTo>
                  <a:lnTo>
                    <a:pt x="444" y="1484"/>
                  </a:lnTo>
                  <a:lnTo>
                    <a:pt x="443" y="1473"/>
                  </a:lnTo>
                  <a:lnTo>
                    <a:pt x="441" y="1463"/>
                  </a:lnTo>
                  <a:lnTo>
                    <a:pt x="447" y="1462"/>
                  </a:lnTo>
                  <a:lnTo>
                    <a:pt x="455" y="1460"/>
                  </a:lnTo>
                  <a:lnTo>
                    <a:pt x="456" y="1445"/>
                  </a:lnTo>
                  <a:lnTo>
                    <a:pt x="458" y="1432"/>
                  </a:lnTo>
                  <a:lnTo>
                    <a:pt x="469" y="1432"/>
                  </a:lnTo>
                  <a:lnTo>
                    <a:pt x="482" y="1432"/>
                  </a:lnTo>
                  <a:lnTo>
                    <a:pt x="479" y="1418"/>
                  </a:lnTo>
                  <a:lnTo>
                    <a:pt x="474" y="1405"/>
                  </a:lnTo>
                  <a:lnTo>
                    <a:pt x="469" y="1392"/>
                  </a:lnTo>
                  <a:lnTo>
                    <a:pt x="464" y="1379"/>
                  </a:lnTo>
                  <a:lnTo>
                    <a:pt x="459" y="1367"/>
                  </a:lnTo>
                  <a:lnTo>
                    <a:pt x="455" y="1354"/>
                  </a:lnTo>
                  <a:lnTo>
                    <a:pt x="452" y="1342"/>
                  </a:lnTo>
                  <a:lnTo>
                    <a:pt x="450" y="1328"/>
                  </a:lnTo>
                  <a:lnTo>
                    <a:pt x="441" y="1328"/>
                  </a:lnTo>
                  <a:lnTo>
                    <a:pt x="434" y="1328"/>
                  </a:lnTo>
                  <a:lnTo>
                    <a:pt x="434" y="1322"/>
                  </a:lnTo>
                  <a:lnTo>
                    <a:pt x="434" y="1317"/>
                  </a:lnTo>
                  <a:lnTo>
                    <a:pt x="428" y="1317"/>
                  </a:lnTo>
                  <a:lnTo>
                    <a:pt x="422" y="1317"/>
                  </a:lnTo>
                  <a:lnTo>
                    <a:pt x="422" y="1312"/>
                  </a:lnTo>
                  <a:lnTo>
                    <a:pt x="422" y="1308"/>
                  </a:lnTo>
                  <a:lnTo>
                    <a:pt x="411" y="1306"/>
                  </a:lnTo>
                  <a:lnTo>
                    <a:pt x="401" y="1304"/>
                  </a:lnTo>
                  <a:lnTo>
                    <a:pt x="399" y="1290"/>
                  </a:lnTo>
                  <a:lnTo>
                    <a:pt x="397" y="1275"/>
                  </a:lnTo>
                  <a:lnTo>
                    <a:pt x="394" y="1275"/>
                  </a:lnTo>
                  <a:lnTo>
                    <a:pt x="389" y="1275"/>
                  </a:lnTo>
                  <a:lnTo>
                    <a:pt x="386" y="1252"/>
                  </a:lnTo>
                  <a:lnTo>
                    <a:pt x="382" y="1232"/>
                  </a:lnTo>
                  <a:lnTo>
                    <a:pt x="381" y="1222"/>
                  </a:lnTo>
                  <a:lnTo>
                    <a:pt x="380" y="1212"/>
                  </a:lnTo>
                  <a:lnTo>
                    <a:pt x="380" y="1201"/>
                  </a:lnTo>
                  <a:lnTo>
                    <a:pt x="381" y="1188"/>
                  </a:lnTo>
                  <a:lnTo>
                    <a:pt x="375" y="1188"/>
                  </a:lnTo>
                  <a:lnTo>
                    <a:pt x="370" y="1188"/>
                  </a:lnTo>
                  <a:lnTo>
                    <a:pt x="368" y="1182"/>
                  </a:lnTo>
                  <a:lnTo>
                    <a:pt x="366" y="1176"/>
                  </a:lnTo>
                  <a:lnTo>
                    <a:pt x="350" y="1176"/>
                  </a:lnTo>
                  <a:lnTo>
                    <a:pt x="341" y="1176"/>
                  </a:lnTo>
                  <a:lnTo>
                    <a:pt x="331" y="1178"/>
                  </a:lnTo>
                  <a:lnTo>
                    <a:pt x="318" y="1180"/>
                  </a:lnTo>
                  <a:lnTo>
                    <a:pt x="318" y="1184"/>
                  </a:lnTo>
                  <a:lnTo>
                    <a:pt x="318" y="1188"/>
                  </a:lnTo>
                  <a:lnTo>
                    <a:pt x="305" y="1188"/>
                  </a:lnTo>
                  <a:lnTo>
                    <a:pt x="294" y="1188"/>
                  </a:lnTo>
                  <a:lnTo>
                    <a:pt x="294" y="1184"/>
                  </a:lnTo>
                  <a:lnTo>
                    <a:pt x="294" y="1180"/>
                  </a:lnTo>
                  <a:lnTo>
                    <a:pt x="286" y="1179"/>
                  </a:lnTo>
                  <a:lnTo>
                    <a:pt x="276" y="1177"/>
                  </a:lnTo>
                  <a:lnTo>
                    <a:pt x="267" y="1175"/>
                  </a:lnTo>
                  <a:lnTo>
                    <a:pt x="259" y="1173"/>
                  </a:lnTo>
                  <a:lnTo>
                    <a:pt x="259" y="1162"/>
                  </a:lnTo>
                  <a:lnTo>
                    <a:pt x="259" y="1153"/>
                  </a:lnTo>
                  <a:lnTo>
                    <a:pt x="254" y="1153"/>
                  </a:lnTo>
                  <a:lnTo>
                    <a:pt x="250" y="1153"/>
                  </a:lnTo>
                  <a:lnTo>
                    <a:pt x="250" y="1140"/>
                  </a:lnTo>
                  <a:lnTo>
                    <a:pt x="250" y="1129"/>
                  </a:lnTo>
                  <a:lnTo>
                    <a:pt x="245" y="1129"/>
                  </a:lnTo>
                  <a:lnTo>
                    <a:pt x="241" y="1129"/>
                  </a:lnTo>
                  <a:lnTo>
                    <a:pt x="241" y="1117"/>
                  </a:lnTo>
                  <a:lnTo>
                    <a:pt x="241" y="1105"/>
                  </a:lnTo>
                  <a:lnTo>
                    <a:pt x="255" y="1101"/>
                  </a:lnTo>
                  <a:lnTo>
                    <a:pt x="267" y="1098"/>
                  </a:lnTo>
                  <a:lnTo>
                    <a:pt x="267" y="1088"/>
                  </a:lnTo>
                  <a:lnTo>
                    <a:pt x="268" y="1077"/>
                  </a:lnTo>
                  <a:lnTo>
                    <a:pt x="250" y="1060"/>
                  </a:lnTo>
                  <a:lnTo>
                    <a:pt x="236" y="1041"/>
                  </a:lnTo>
                  <a:lnTo>
                    <a:pt x="230" y="1032"/>
                  </a:lnTo>
                  <a:lnTo>
                    <a:pt x="224" y="1021"/>
                  </a:lnTo>
                  <a:lnTo>
                    <a:pt x="217" y="1011"/>
                  </a:lnTo>
                  <a:lnTo>
                    <a:pt x="212" y="998"/>
                  </a:lnTo>
                  <a:lnTo>
                    <a:pt x="214" y="990"/>
                  </a:lnTo>
                  <a:lnTo>
                    <a:pt x="217" y="982"/>
                  </a:lnTo>
                  <a:lnTo>
                    <a:pt x="222" y="971"/>
                  </a:lnTo>
                  <a:lnTo>
                    <a:pt x="227" y="958"/>
                  </a:lnTo>
                  <a:lnTo>
                    <a:pt x="243" y="956"/>
                  </a:lnTo>
                  <a:lnTo>
                    <a:pt x="254" y="954"/>
                  </a:lnTo>
                  <a:lnTo>
                    <a:pt x="262" y="951"/>
                  </a:lnTo>
                  <a:lnTo>
                    <a:pt x="270" y="950"/>
                  </a:lnTo>
                  <a:lnTo>
                    <a:pt x="269" y="932"/>
                  </a:lnTo>
                  <a:lnTo>
                    <a:pt x="267" y="913"/>
                  </a:lnTo>
                  <a:lnTo>
                    <a:pt x="266" y="896"/>
                  </a:lnTo>
                  <a:lnTo>
                    <a:pt x="266" y="878"/>
                  </a:lnTo>
                  <a:lnTo>
                    <a:pt x="262" y="878"/>
                  </a:lnTo>
                  <a:lnTo>
                    <a:pt x="259" y="878"/>
                  </a:lnTo>
                  <a:lnTo>
                    <a:pt x="259" y="867"/>
                  </a:lnTo>
                  <a:lnTo>
                    <a:pt x="259" y="855"/>
                  </a:lnTo>
                  <a:lnTo>
                    <a:pt x="259" y="845"/>
                  </a:lnTo>
                  <a:lnTo>
                    <a:pt x="259" y="833"/>
                  </a:lnTo>
                  <a:lnTo>
                    <a:pt x="248" y="830"/>
                  </a:lnTo>
                  <a:lnTo>
                    <a:pt x="240" y="827"/>
                  </a:lnTo>
                  <a:lnTo>
                    <a:pt x="234" y="824"/>
                  </a:lnTo>
                  <a:lnTo>
                    <a:pt x="229" y="820"/>
                  </a:lnTo>
                  <a:lnTo>
                    <a:pt x="225" y="816"/>
                  </a:lnTo>
                  <a:lnTo>
                    <a:pt x="221" y="811"/>
                  </a:lnTo>
                  <a:lnTo>
                    <a:pt x="219" y="803"/>
                  </a:lnTo>
                  <a:lnTo>
                    <a:pt x="217" y="794"/>
                  </a:lnTo>
                  <a:lnTo>
                    <a:pt x="210" y="791"/>
                  </a:lnTo>
                  <a:lnTo>
                    <a:pt x="203" y="788"/>
                  </a:lnTo>
                  <a:lnTo>
                    <a:pt x="199" y="784"/>
                  </a:lnTo>
                  <a:lnTo>
                    <a:pt x="194" y="778"/>
                  </a:lnTo>
                  <a:lnTo>
                    <a:pt x="187" y="766"/>
                  </a:lnTo>
                  <a:lnTo>
                    <a:pt x="182" y="750"/>
                  </a:lnTo>
                  <a:lnTo>
                    <a:pt x="169" y="750"/>
                  </a:lnTo>
                  <a:lnTo>
                    <a:pt x="156" y="750"/>
                  </a:lnTo>
                  <a:lnTo>
                    <a:pt x="143" y="750"/>
                  </a:lnTo>
                  <a:lnTo>
                    <a:pt x="130" y="750"/>
                  </a:lnTo>
                  <a:lnTo>
                    <a:pt x="130" y="746"/>
                  </a:lnTo>
                  <a:lnTo>
                    <a:pt x="130" y="743"/>
                  </a:lnTo>
                  <a:lnTo>
                    <a:pt x="113" y="735"/>
                  </a:lnTo>
                  <a:lnTo>
                    <a:pt x="97" y="730"/>
                  </a:lnTo>
                  <a:lnTo>
                    <a:pt x="77" y="723"/>
                  </a:lnTo>
                  <a:lnTo>
                    <a:pt x="43" y="714"/>
                  </a:lnTo>
                  <a:lnTo>
                    <a:pt x="43" y="711"/>
                  </a:lnTo>
                  <a:lnTo>
                    <a:pt x="43" y="707"/>
                  </a:lnTo>
                  <a:lnTo>
                    <a:pt x="35" y="707"/>
                  </a:lnTo>
                  <a:lnTo>
                    <a:pt x="27" y="707"/>
                  </a:lnTo>
                  <a:lnTo>
                    <a:pt x="27" y="703"/>
                  </a:lnTo>
                  <a:lnTo>
                    <a:pt x="27" y="699"/>
                  </a:lnTo>
                  <a:lnTo>
                    <a:pt x="23" y="699"/>
                  </a:lnTo>
                  <a:lnTo>
                    <a:pt x="19" y="699"/>
                  </a:lnTo>
                  <a:lnTo>
                    <a:pt x="19" y="694"/>
                  </a:lnTo>
                  <a:lnTo>
                    <a:pt x="19" y="690"/>
                  </a:lnTo>
                  <a:lnTo>
                    <a:pt x="11" y="687"/>
                  </a:lnTo>
                  <a:lnTo>
                    <a:pt x="2" y="683"/>
                  </a:lnTo>
                  <a:lnTo>
                    <a:pt x="0" y="679"/>
                  </a:lnTo>
                  <a:lnTo>
                    <a:pt x="0" y="675"/>
                  </a:lnTo>
                  <a:lnTo>
                    <a:pt x="6" y="671"/>
                  </a:lnTo>
                  <a:lnTo>
                    <a:pt x="12" y="666"/>
                  </a:lnTo>
                  <a:lnTo>
                    <a:pt x="17" y="662"/>
                  </a:lnTo>
                  <a:lnTo>
                    <a:pt x="22" y="658"/>
                  </a:lnTo>
                  <a:lnTo>
                    <a:pt x="28" y="654"/>
                  </a:lnTo>
                  <a:lnTo>
                    <a:pt x="34" y="650"/>
                  </a:lnTo>
                  <a:lnTo>
                    <a:pt x="40" y="646"/>
                  </a:lnTo>
                  <a:lnTo>
                    <a:pt x="48" y="643"/>
                  </a:lnTo>
                  <a:lnTo>
                    <a:pt x="48" y="638"/>
                  </a:lnTo>
                  <a:lnTo>
                    <a:pt x="48" y="634"/>
                  </a:lnTo>
                  <a:lnTo>
                    <a:pt x="58" y="629"/>
                  </a:lnTo>
                  <a:lnTo>
                    <a:pt x="65" y="627"/>
                  </a:lnTo>
                  <a:lnTo>
                    <a:pt x="71" y="625"/>
                  </a:lnTo>
                  <a:lnTo>
                    <a:pt x="79" y="624"/>
                  </a:lnTo>
                  <a:lnTo>
                    <a:pt x="80" y="609"/>
                  </a:lnTo>
                  <a:lnTo>
                    <a:pt x="82" y="600"/>
                  </a:lnTo>
                  <a:lnTo>
                    <a:pt x="87" y="589"/>
                  </a:lnTo>
                  <a:lnTo>
                    <a:pt x="95" y="571"/>
                  </a:lnTo>
                  <a:lnTo>
                    <a:pt x="104" y="571"/>
                  </a:lnTo>
                  <a:lnTo>
                    <a:pt x="115" y="571"/>
                  </a:lnTo>
                  <a:lnTo>
                    <a:pt x="114" y="554"/>
                  </a:lnTo>
                  <a:lnTo>
                    <a:pt x="113" y="543"/>
                  </a:lnTo>
                  <a:lnTo>
                    <a:pt x="113" y="538"/>
                  </a:lnTo>
                  <a:lnTo>
                    <a:pt x="114" y="532"/>
                  </a:lnTo>
                  <a:lnTo>
                    <a:pt x="115" y="524"/>
                  </a:lnTo>
                  <a:lnTo>
                    <a:pt x="118" y="515"/>
                  </a:lnTo>
                  <a:lnTo>
                    <a:pt x="128" y="513"/>
                  </a:lnTo>
                  <a:lnTo>
                    <a:pt x="138" y="511"/>
                  </a:lnTo>
                  <a:lnTo>
                    <a:pt x="138" y="508"/>
                  </a:lnTo>
                  <a:lnTo>
                    <a:pt x="138" y="504"/>
                  </a:lnTo>
                  <a:lnTo>
                    <a:pt x="143" y="504"/>
                  </a:lnTo>
                  <a:lnTo>
                    <a:pt x="146" y="504"/>
                  </a:lnTo>
                  <a:lnTo>
                    <a:pt x="147" y="493"/>
                  </a:lnTo>
                  <a:lnTo>
                    <a:pt x="148" y="483"/>
                  </a:lnTo>
                  <a:lnTo>
                    <a:pt x="149" y="472"/>
                  </a:lnTo>
                  <a:lnTo>
                    <a:pt x="151" y="462"/>
                  </a:lnTo>
                  <a:lnTo>
                    <a:pt x="141" y="458"/>
                  </a:lnTo>
                  <a:lnTo>
                    <a:pt x="131" y="453"/>
                  </a:lnTo>
                  <a:lnTo>
                    <a:pt x="123" y="449"/>
                  </a:lnTo>
                  <a:lnTo>
                    <a:pt x="116" y="443"/>
                  </a:lnTo>
                  <a:lnTo>
                    <a:pt x="109" y="438"/>
                  </a:lnTo>
                  <a:lnTo>
                    <a:pt x="104" y="432"/>
                  </a:lnTo>
                  <a:lnTo>
                    <a:pt x="100" y="426"/>
                  </a:lnTo>
                  <a:lnTo>
                    <a:pt x="97" y="420"/>
                  </a:lnTo>
                  <a:lnTo>
                    <a:pt x="94" y="413"/>
                  </a:lnTo>
                  <a:lnTo>
                    <a:pt x="92" y="405"/>
                  </a:lnTo>
                  <a:lnTo>
                    <a:pt x="91" y="398"/>
                  </a:lnTo>
                  <a:lnTo>
                    <a:pt x="90" y="389"/>
                  </a:lnTo>
                  <a:lnTo>
                    <a:pt x="88" y="371"/>
                  </a:lnTo>
                  <a:lnTo>
                    <a:pt x="87" y="349"/>
                  </a:lnTo>
                  <a:lnTo>
                    <a:pt x="90" y="349"/>
                  </a:lnTo>
                  <a:lnTo>
                    <a:pt x="95" y="349"/>
                  </a:lnTo>
                  <a:lnTo>
                    <a:pt x="92" y="328"/>
                  </a:lnTo>
                  <a:lnTo>
                    <a:pt x="90" y="317"/>
                  </a:lnTo>
                  <a:lnTo>
                    <a:pt x="87" y="309"/>
                  </a:lnTo>
                  <a:lnTo>
                    <a:pt x="82" y="299"/>
                  </a:lnTo>
                  <a:lnTo>
                    <a:pt x="69" y="298"/>
                  </a:lnTo>
                  <a:lnTo>
                    <a:pt x="56" y="296"/>
                  </a:lnTo>
                  <a:lnTo>
                    <a:pt x="56" y="289"/>
                  </a:lnTo>
                  <a:lnTo>
                    <a:pt x="58" y="283"/>
                  </a:lnTo>
                  <a:lnTo>
                    <a:pt x="71" y="278"/>
                  </a:lnTo>
                  <a:lnTo>
                    <a:pt x="82" y="274"/>
                  </a:lnTo>
                  <a:lnTo>
                    <a:pt x="94" y="271"/>
                  </a:lnTo>
                  <a:lnTo>
                    <a:pt x="106" y="268"/>
                  </a:lnTo>
                  <a:lnTo>
                    <a:pt x="106" y="258"/>
                  </a:lnTo>
                  <a:lnTo>
                    <a:pt x="105" y="247"/>
                  </a:lnTo>
                  <a:lnTo>
                    <a:pt x="105" y="237"/>
                  </a:lnTo>
                  <a:lnTo>
                    <a:pt x="105" y="227"/>
                  </a:lnTo>
                  <a:lnTo>
                    <a:pt x="110" y="226"/>
                  </a:lnTo>
                  <a:lnTo>
                    <a:pt x="117" y="225"/>
                  </a:lnTo>
                  <a:lnTo>
                    <a:pt x="124" y="225"/>
                  </a:lnTo>
                  <a:lnTo>
                    <a:pt x="131" y="226"/>
                  </a:lnTo>
                  <a:lnTo>
                    <a:pt x="147" y="229"/>
                  </a:lnTo>
                  <a:lnTo>
                    <a:pt x="159" y="232"/>
                  </a:lnTo>
                  <a:lnTo>
                    <a:pt x="161" y="242"/>
                  </a:lnTo>
                  <a:lnTo>
                    <a:pt x="165" y="255"/>
                  </a:lnTo>
                  <a:lnTo>
                    <a:pt x="172" y="254"/>
                  </a:lnTo>
                  <a:lnTo>
                    <a:pt x="179" y="253"/>
                  </a:lnTo>
                  <a:lnTo>
                    <a:pt x="185" y="250"/>
                  </a:lnTo>
                  <a:lnTo>
                    <a:pt x="190" y="248"/>
                  </a:lnTo>
                  <a:lnTo>
                    <a:pt x="202" y="242"/>
                  </a:lnTo>
                  <a:lnTo>
                    <a:pt x="212" y="235"/>
                  </a:lnTo>
                  <a:lnTo>
                    <a:pt x="222" y="227"/>
                  </a:lnTo>
                  <a:lnTo>
                    <a:pt x="233" y="218"/>
                  </a:lnTo>
                  <a:lnTo>
                    <a:pt x="244" y="210"/>
                  </a:lnTo>
                  <a:lnTo>
                    <a:pt x="256" y="204"/>
                  </a:lnTo>
                  <a:lnTo>
                    <a:pt x="266" y="193"/>
                  </a:lnTo>
                  <a:lnTo>
                    <a:pt x="274" y="181"/>
                  </a:lnTo>
                  <a:lnTo>
                    <a:pt x="282" y="169"/>
                  </a:lnTo>
                  <a:lnTo>
                    <a:pt x="290" y="155"/>
                  </a:lnTo>
                  <a:lnTo>
                    <a:pt x="297" y="144"/>
                  </a:lnTo>
                  <a:lnTo>
                    <a:pt x="306" y="132"/>
                  </a:lnTo>
                  <a:lnTo>
                    <a:pt x="312" y="128"/>
                  </a:lnTo>
                  <a:lnTo>
                    <a:pt x="317" y="124"/>
                  </a:lnTo>
                  <a:lnTo>
                    <a:pt x="323" y="120"/>
                  </a:lnTo>
                  <a:lnTo>
                    <a:pt x="330" y="117"/>
                  </a:lnTo>
                  <a:lnTo>
                    <a:pt x="330" y="110"/>
                  </a:lnTo>
                  <a:lnTo>
                    <a:pt x="330" y="105"/>
                  </a:lnTo>
                  <a:lnTo>
                    <a:pt x="344" y="101"/>
                  </a:lnTo>
                  <a:lnTo>
                    <a:pt x="355" y="97"/>
                  </a:lnTo>
                  <a:lnTo>
                    <a:pt x="366" y="93"/>
                  </a:lnTo>
                  <a:lnTo>
                    <a:pt x="378" y="90"/>
                  </a:lnTo>
                  <a:lnTo>
                    <a:pt x="378" y="97"/>
                  </a:lnTo>
                  <a:lnTo>
                    <a:pt x="379" y="103"/>
                  </a:lnTo>
                  <a:lnTo>
                    <a:pt x="381" y="108"/>
                  </a:lnTo>
                  <a:lnTo>
                    <a:pt x="384" y="114"/>
                  </a:lnTo>
                  <a:lnTo>
                    <a:pt x="387" y="118"/>
                  </a:lnTo>
                  <a:lnTo>
                    <a:pt x="393" y="121"/>
                  </a:lnTo>
                  <a:lnTo>
                    <a:pt x="399" y="123"/>
                  </a:lnTo>
                  <a:lnTo>
                    <a:pt x="405" y="125"/>
                  </a:lnTo>
                  <a:lnTo>
                    <a:pt x="408" y="133"/>
                  </a:lnTo>
                  <a:lnTo>
                    <a:pt x="412" y="139"/>
                  </a:lnTo>
                  <a:lnTo>
                    <a:pt x="416" y="144"/>
                  </a:lnTo>
                  <a:lnTo>
                    <a:pt x="423" y="147"/>
                  </a:lnTo>
                  <a:lnTo>
                    <a:pt x="429" y="149"/>
                  </a:lnTo>
                  <a:lnTo>
                    <a:pt x="436" y="150"/>
                  </a:lnTo>
                  <a:lnTo>
                    <a:pt x="443" y="150"/>
                  </a:lnTo>
                  <a:lnTo>
                    <a:pt x="452" y="150"/>
                  </a:lnTo>
                  <a:lnTo>
                    <a:pt x="468" y="148"/>
                  </a:lnTo>
                  <a:lnTo>
                    <a:pt x="485" y="147"/>
                  </a:lnTo>
                  <a:lnTo>
                    <a:pt x="493" y="146"/>
                  </a:lnTo>
                  <a:lnTo>
                    <a:pt x="501" y="146"/>
                  </a:lnTo>
                  <a:lnTo>
                    <a:pt x="510" y="147"/>
                  </a:lnTo>
                  <a:lnTo>
                    <a:pt x="518" y="149"/>
                  </a:lnTo>
                  <a:lnTo>
                    <a:pt x="518" y="162"/>
                  </a:lnTo>
                  <a:lnTo>
                    <a:pt x="518" y="177"/>
                  </a:lnTo>
                  <a:lnTo>
                    <a:pt x="521" y="177"/>
                  </a:lnTo>
                  <a:lnTo>
                    <a:pt x="524" y="177"/>
                  </a:lnTo>
                  <a:lnTo>
                    <a:pt x="524" y="185"/>
                  </a:lnTo>
                  <a:lnTo>
                    <a:pt x="524" y="192"/>
                  </a:lnTo>
                  <a:lnTo>
                    <a:pt x="524" y="201"/>
                  </a:lnTo>
                  <a:lnTo>
                    <a:pt x="524" y="209"/>
                  </a:lnTo>
                  <a:lnTo>
                    <a:pt x="521" y="209"/>
                  </a:lnTo>
                  <a:lnTo>
                    <a:pt x="518" y="209"/>
                  </a:lnTo>
                  <a:lnTo>
                    <a:pt x="518" y="218"/>
                  </a:lnTo>
                  <a:lnTo>
                    <a:pt x="518" y="229"/>
                  </a:lnTo>
                  <a:lnTo>
                    <a:pt x="534" y="230"/>
                  </a:lnTo>
                  <a:lnTo>
                    <a:pt x="548" y="230"/>
                  </a:lnTo>
                  <a:lnTo>
                    <a:pt x="562" y="232"/>
                  </a:lnTo>
                  <a:lnTo>
                    <a:pt x="575" y="233"/>
                  </a:lnTo>
                  <a:lnTo>
                    <a:pt x="589" y="236"/>
                  </a:lnTo>
                  <a:lnTo>
                    <a:pt x="602" y="239"/>
                  </a:lnTo>
                  <a:lnTo>
                    <a:pt x="615" y="243"/>
                  </a:lnTo>
                  <a:lnTo>
                    <a:pt x="630" y="248"/>
                  </a:lnTo>
                  <a:lnTo>
                    <a:pt x="639" y="247"/>
                  </a:lnTo>
                  <a:lnTo>
                    <a:pt x="648" y="245"/>
                  </a:lnTo>
                  <a:lnTo>
                    <a:pt x="655" y="243"/>
                  </a:lnTo>
                  <a:lnTo>
                    <a:pt x="663" y="240"/>
                  </a:lnTo>
                  <a:lnTo>
                    <a:pt x="670" y="237"/>
                  </a:lnTo>
                  <a:lnTo>
                    <a:pt x="678" y="234"/>
                  </a:lnTo>
                  <a:lnTo>
                    <a:pt x="686" y="232"/>
                  </a:lnTo>
                  <a:lnTo>
                    <a:pt x="694" y="232"/>
                  </a:lnTo>
                  <a:lnTo>
                    <a:pt x="697" y="237"/>
                  </a:lnTo>
                  <a:lnTo>
                    <a:pt x="701" y="243"/>
                  </a:lnTo>
                  <a:lnTo>
                    <a:pt x="702" y="254"/>
                  </a:lnTo>
                  <a:lnTo>
                    <a:pt x="704" y="272"/>
                  </a:lnTo>
                  <a:lnTo>
                    <a:pt x="723" y="271"/>
                  </a:lnTo>
                  <a:lnTo>
                    <a:pt x="743" y="270"/>
                  </a:lnTo>
                  <a:lnTo>
                    <a:pt x="764" y="269"/>
                  </a:lnTo>
                  <a:lnTo>
                    <a:pt x="783" y="268"/>
                  </a:lnTo>
                  <a:lnTo>
                    <a:pt x="780" y="283"/>
                  </a:lnTo>
                  <a:lnTo>
                    <a:pt x="778" y="298"/>
                  </a:lnTo>
                  <a:lnTo>
                    <a:pt x="769" y="302"/>
                  </a:lnTo>
                  <a:lnTo>
                    <a:pt x="762" y="308"/>
                  </a:lnTo>
                  <a:lnTo>
                    <a:pt x="760" y="324"/>
                  </a:lnTo>
                  <a:lnTo>
                    <a:pt x="760" y="336"/>
                  </a:lnTo>
                  <a:lnTo>
                    <a:pt x="761" y="350"/>
                  </a:lnTo>
                  <a:lnTo>
                    <a:pt x="764" y="373"/>
                  </a:lnTo>
                  <a:lnTo>
                    <a:pt x="779" y="375"/>
                  </a:lnTo>
                  <a:lnTo>
                    <a:pt x="794" y="377"/>
                  </a:lnTo>
                  <a:lnTo>
                    <a:pt x="807" y="379"/>
                  </a:lnTo>
                  <a:lnTo>
                    <a:pt x="820" y="378"/>
                  </a:lnTo>
                  <a:lnTo>
                    <a:pt x="826" y="377"/>
                  </a:lnTo>
                  <a:lnTo>
                    <a:pt x="831" y="376"/>
                  </a:lnTo>
                  <a:lnTo>
                    <a:pt x="837" y="374"/>
                  </a:lnTo>
                  <a:lnTo>
                    <a:pt x="843" y="371"/>
                  </a:lnTo>
                  <a:lnTo>
                    <a:pt x="849" y="368"/>
                  </a:lnTo>
                  <a:lnTo>
                    <a:pt x="854" y="362"/>
                  </a:lnTo>
                  <a:lnTo>
                    <a:pt x="859" y="357"/>
                  </a:lnTo>
                  <a:lnTo>
                    <a:pt x="865" y="351"/>
                  </a:lnTo>
                  <a:lnTo>
                    <a:pt x="900" y="351"/>
                  </a:lnTo>
                  <a:lnTo>
                    <a:pt x="933" y="350"/>
                  </a:lnTo>
                  <a:lnTo>
                    <a:pt x="949" y="349"/>
                  </a:lnTo>
                  <a:lnTo>
                    <a:pt x="966" y="347"/>
                  </a:lnTo>
                  <a:lnTo>
                    <a:pt x="983" y="344"/>
                  </a:lnTo>
                  <a:lnTo>
                    <a:pt x="999" y="341"/>
                  </a:lnTo>
                  <a:lnTo>
                    <a:pt x="1001" y="326"/>
                  </a:lnTo>
                  <a:lnTo>
                    <a:pt x="1004" y="312"/>
                  </a:lnTo>
                  <a:lnTo>
                    <a:pt x="1007" y="297"/>
                  </a:lnTo>
                  <a:lnTo>
                    <a:pt x="1010" y="283"/>
                  </a:lnTo>
                  <a:lnTo>
                    <a:pt x="1021" y="282"/>
                  </a:lnTo>
                  <a:lnTo>
                    <a:pt x="1031" y="281"/>
                  </a:lnTo>
                  <a:lnTo>
                    <a:pt x="1028" y="265"/>
                  </a:lnTo>
                  <a:lnTo>
                    <a:pt x="1026" y="250"/>
                  </a:lnTo>
                  <a:lnTo>
                    <a:pt x="1025" y="235"/>
                  </a:lnTo>
                  <a:lnTo>
                    <a:pt x="1023" y="220"/>
                  </a:lnTo>
                  <a:lnTo>
                    <a:pt x="1026" y="220"/>
                  </a:lnTo>
                  <a:lnTo>
                    <a:pt x="1031" y="220"/>
                  </a:lnTo>
                  <a:lnTo>
                    <a:pt x="1029" y="211"/>
                  </a:lnTo>
                  <a:lnTo>
                    <a:pt x="1026" y="201"/>
                  </a:lnTo>
                  <a:lnTo>
                    <a:pt x="1024" y="188"/>
                  </a:lnTo>
                  <a:lnTo>
                    <a:pt x="1023" y="170"/>
                  </a:lnTo>
                  <a:lnTo>
                    <a:pt x="1026" y="170"/>
                  </a:lnTo>
                  <a:lnTo>
                    <a:pt x="1031" y="170"/>
                  </a:lnTo>
                  <a:lnTo>
                    <a:pt x="1030" y="146"/>
                  </a:lnTo>
                  <a:lnTo>
                    <a:pt x="1030" y="123"/>
                  </a:lnTo>
                  <a:lnTo>
                    <a:pt x="1030" y="99"/>
                  </a:lnTo>
                  <a:lnTo>
                    <a:pt x="1030" y="76"/>
                  </a:lnTo>
                  <a:lnTo>
                    <a:pt x="1039" y="75"/>
                  </a:lnTo>
                  <a:lnTo>
                    <a:pt x="1048" y="74"/>
                  </a:lnTo>
                  <a:lnTo>
                    <a:pt x="1057" y="74"/>
                  </a:lnTo>
                  <a:lnTo>
                    <a:pt x="1067" y="74"/>
                  </a:lnTo>
                  <a:lnTo>
                    <a:pt x="1067" y="69"/>
                  </a:lnTo>
                  <a:lnTo>
                    <a:pt x="1067" y="66"/>
                  </a:lnTo>
                  <a:lnTo>
                    <a:pt x="1081" y="67"/>
                  </a:lnTo>
                  <a:lnTo>
                    <a:pt x="1097" y="69"/>
                  </a:lnTo>
                  <a:lnTo>
                    <a:pt x="1111" y="71"/>
                  </a:lnTo>
                  <a:lnTo>
                    <a:pt x="1127" y="74"/>
                  </a:lnTo>
                  <a:lnTo>
                    <a:pt x="1127" y="69"/>
                  </a:lnTo>
                  <a:lnTo>
                    <a:pt x="1127" y="66"/>
                  </a:lnTo>
                  <a:lnTo>
                    <a:pt x="1130" y="66"/>
                  </a:lnTo>
                  <a:lnTo>
                    <a:pt x="1134" y="66"/>
                  </a:lnTo>
                  <a:lnTo>
                    <a:pt x="1134" y="57"/>
                  </a:lnTo>
                  <a:lnTo>
                    <a:pt x="1134" y="47"/>
                  </a:lnTo>
                  <a:lnTo>
                    <a:pt x="1134" y="39"/>
                  </a:lnTo>
                  <a:lnTo>
                    <a:pt x="1134" y="30"/>
                  </a:lnTo>
                  <a:lnTo>
                    <a:pt x="1139" y="30"/>
                  </a:lnTo>
                  <a:lnTo>
                    <a:pt x="1145" y="30"/>
                  </a:lnTo>
                  <a:lnTo>
                    <a:pt x="1152" y="15"/>
                  </a:lnTo>
                  <a:lnTo>
                    <a:pt x="1157" y="0"/>
                  </a:lnTo>
                  <a:lnTo>
                    <a:pt x="1170" y="0"/>
                  </a:lnTo>
                  <a:lnTo>
                    <a:pt x="1184" y="0"/>
                  </a:lnTo>
                  <a:lnTo>
                    <a:pt x="1181" y="6"/>
                  </a:lnTo>
                  <a:lnTo>
                    <a:pt x="1177" y="11"/>
                  </a:lnTo>
                  <a:lnTo>
                    <a:pt x="1175" y="15"/>
                  </a:lnTo>
                  <a:lnTo>
                    <a:pt x="1174" y="20"/>
                  </a:lnTo>
                  <a:lnTo>
                    <a:pt x="1173" y="30"/>
                  </a:lnTo>
                  <a:lnTo>
                    <a:pt x="1173" y="42"/>
                  </a:lnTo>
                  <a:lnTo>
                    <a:pt x="1186" y="47"/>
                  </a:lnTo>
                  <a:lnTo>
                    <a:pt x="1198" y="52"/>
                  </a:lnTo>
                  <a:lnTo>
                    <a:pt x="1200" y="63"/>
                  </a:lnTo>
                  <a:lnTo>
                    <a:pt x="1202" y="74"/>
                  </a:lnTo>
                  <a:lnTo>
                    <a:pt x="1193" y="73"/>
                  </a:lnTo>
                  <a:lnTo>
                    <a:pt x="1184" y="73"/>
                  </a:lnTo>
                  <a:lnTo>
                    <a:pt x="1177" y="79"/>
                  </a:lnTo>
                  <a:lnTo>
                    <a:pt x="1174" y="86"/>
                  </a:lnTo>
                  <a:lnTo>
                    <a:pt x="1173" y="93"/>
                  </a:lnTo>
                  <a:lnTo>
                    <a:pt x="1173" y="102"/>
                  </a:lnTo>
                  <a:lnTo>
                    <a:pt x="1181" y="109"/>
                  </a:lnTo>
                  <a:lnTo>
                    <a:pt x="1189" y="115"/>
                  </a:lnTo>
                  <a:lnTo>
                    <a:pt x="1203" y="122"/>
                  </a:lnTo>
                  <a:lnTo>
                    <a:pt x="1229" y="133"/>
                  </a:lnTo>
                  <a:lnTo>
                    <a:pt x="1229" y="137"/>
                  </a:lnTo>
                  <a:lnTo>
                    <a:pt x="1229" y="141"/>
                  </a:lnTo>
                  <a:lnTo>
                    <a:pt x="1238" y="141"/>
                  </a:lnTo>
                  <a:lnTo>
                    <a:pt x="1246" y="141"/>
                  </a:lnTo>
                  <a:lnTo>
                    <a:pt x="1246" y="145"/>
                  </a:lnTo>
                  <a:lnTo>
                    <a:pt x="1246" y="149"/>
                  </a:lnTo>
                  <a:lnTo>
                    <a:pt x="1260" y="153"/>
                  </a:lnTo>
                  <a:lnTo>
                    <a:pt x="1274" y="155"/>
                  </a:lnTo>
                  <a:lnTo>
                    <a:pt x="1287" y="157"/>
                  </a:lnTo>
                  <a:lnTo>
                    <a:pt x="1302" y="158"/>
                  </a:lnTo>
                  <a:lnTo>
                    <a:pt x="1330" y="159"/>
                  </a:lnTo>
                  <a:lnTo>
                    <a:pt x="1359" y="160"/>
                  </a:lnTo>
                  <a:lnTo>
                    <a:pt x="1363" y="164"/>
                  </a:lnTo>
                  <a:lnTo>
                    <a:pt x="1366" y="166"/>
                  </a:lnTo>
                  <a:lnTo>
                    <a:pt x="1370" y="167"/>
                  </a:lnTo>
                  <a:lnTo>
                    <a:pt x="1378" y="170"/>
                  </a:lnTo>
                  <a:lnTo>
                    <a:pt x="1378" y="173"/>
                  </a:lnTo>
                  <a:lnTo>
                    <a:pt x="1378" y="177"/>
                  </a:lnTo>
                  <a:lnTo>
                    <a:pt x="1385" y="177"/>
                  </a:lnTo>
                  <a:lnTo>
                    <a:pt x="1393" y="177"/>
                  </a:lnTo>
                  <a:lnTo>
                    <a:pt x="1393" y="180"/>
                  </a:lnTo>
                  <a:lnTo>
                    <a:pt x="1393" y="185"/>
                  </a:lnTo>
                  <a:lnTo>
                    <a:pt x="1404" y="188"/>
                  </a:lnTo>
                  <a:lnTo>
                    <a:pt x="1412" y="192"/>
                  </a:lnTo>
                  <a:lnTo>
                    <a:pt x="1418" y="195"/>
                  </a:lnTo>
                  <a:lnTo>
                    <a:pt x="1423" y="200"/>
                  </a:lnTo>
                  <a:lnTo>
                    <a:pt x="1427" y="205"/>
                  </a:lnTo>
                  <a:lnTo>
                    <a:pt x="1432" y="211"/>
                  </a:lnTo>
                  <a:lnTo>
                    <a:pt x="1435" y="218"/>
                  </a:lnTo>
                  <a:lnTo>
                    <a:pt x="1438" y="229"/>
                  </a:lnTo>
                  <a:lnTo>
                    <a:pt x="1441" y="229"/>
                  </a:lnTo>
                  <a:lnTo>
                    <a:pt x="1444" y="229"/>
                  </a:lnTo>
                  <a:lnTo>
                    <a:pt x="1446" y="237"/>
                  </a:lnTo>
                  <a:lnTo>
                    <a:pt x="1448" y="244"/>
                  </a:lnTo>
                  <a:lnTo>
                    <a:pt x="1450" y="253"/>
                  </a:lnTo>
                  <a:lnTo>
                    <a:pt x="1453" y="260"/>
                  </a:lnTo>
                  <a:lnTo>
                    <a:pt x="1448" y="260"/>
                  </a:lnTo>
                  <a:lnTo>
                    <a:pt x="1444" y="260"/>
                  </a:lnTo>
                  <a:lnTo>
                    <a:pt x="1444" y="264"/>
                  </a:lnTo>
                  <a:lnTo>
                    <a:pt x="1444" y="268"/>
                  </a:lnTo>
                  <a:lnTo>
                    <a:pt x="1441" y="268"/>
                  </a:lnTo>
                  <a:lnTo>
                    <a:pt x="1438" y="268"/>
                  </a:lnTo>
                  <a:lnTo>
                    <a:pt x="1438" y="272"/>
                  </a:lnTo>
                  <a:lnTo>
                    <a:pt x="1438" y="276"/>
                  </a:lnTo>
                  <a:lnTo>
                    <a:pt x="1431" y="276"/>
                  </a:lnTo>
                  <a:lnTo>
                    <a:pt x="1425" y="276"/>
                  </a:lnTo>
                  <a:lnTo>
                    <a:pt x="1428" y="290"/>
                  </a:lnTo>
                  <a:lnTo>
                    <a:pt x="1431" y="304"/>
                  </a:lnTo>
                  <a:lnTo>
                    <a:pt x="1434" y="318"/>
                  </a:lnTo>
                  <a:lnTo>
                    <a:pt x="1438" y="331"/>
                  </a:lnTo>
                  <a:lnTo>
                    <a:pt x="1441" y="331"/>
                  </a:lnTo>
                  <a:lnTo>
                    <a:pt x="1444" y="331"/>
                  </a:lnTo>
                  <a:lnTo>
                    <a:pt x="1444" y="340"/>
                  </a:lnTo>
                  <a:lnTo>
                    <a:pt x="1444" y="349"/>
                  </a:lnTo>
                  <a:lnTo>
                    <a:pt x="1405" y="347"/>
                  </a:lnTo>
                  <a:lnTo>
                    <a:pt x="1381" y="344"/>
                  </a:lnTo>
                  <a:lnTo>
                    <a:pt x="1366" y="342"/>
                  </a:lnTo>
                  <a:lnTo>
                    <a:pt x="1354" y="342"/>
                  </a:lnTo>
                  <a:lnTo>
                    <a:pt x="1344" y="351"/>
                  </a:lnTo>
                  <a:lnTo>
                    <a:pt x="1338" y="358"/>
                  </a:lnTo>
                  <a:lnTo>
                    <a:pt x="1337" y="362"/>
                  </a:lnTo>
                  <a:lnTo>
                    <a:pt x="1335" y="368"/>
                  </a:lnTo>
                  <a:lnTo>
                    <a:pt x="1334" y="373"/>
                  </a:lnTo>
                  <a:lnTo>
                    <a:pt x="1333" y="380"/>
                  </a:lnTo>
                  <a:lnTo>
                    <a:pt x="1329" y="380"/>
                  </a:lnTo>
                  <a:lnTo>
                    <a:pt x="1325" y="380"/>
                  </a:lnTo>
                  <a:lnTo>
                    <a:pt x="1323" y="392"/>
                  </a:lnTo>
                  <a:lnTo>
                    <a:pt x="1319" y="403"/>
                  </a:lnTo>
                  <a:lnTo>
                    <a:pt x="1314" y="414"/>
                  </a:lnTo>
                  <a:lnTo>
                    <a:pt x="1308" y="425"/>
                  </a:lnTo>
                  <a:lnTo>
                    <a:pt x="1303" y="435"/>
                  </a:lnTo>
                  <a:lnTo>
                    <a:pt x="1298" y="445"/>
                  </a:lnTo>
                  <a:lnTo>
                    <a:pt x="1293" y="457"/>
                  </a:lnTo>
                  <a:lnTo>
                    <a:pt x="1289" y="468"/>
                  </a:lnTo>
                  <a:lnTo>
                    <a:pt x="1297" y="468"/>
                  </a:lnTo>
                  <a:lnTo>
                    <a:pt x="1306" y="468"/>
                  </a:lnTo>
                  <a:lnTo>
                    <a:pt x="1306" y="471"/>
                  </a:lnTo>
                  <a:lnTo>
                    <a:pt x="1306" y="476"/>
                  </a:lnTo>
                  <a:lnTo>
                    <a:pt x="1301" y="476"/>
                  </a:lnTo>
                  <a:lnTo>
                    <a:pt x="1298" y="476"/>
                  </a:lnTo>
                  <a:lnTo>
                    <a:pt x="1299" y="484"/>
                  </a:lnTo>
                  <a:lnTo>
                    <a:pt x="1301" y="491"/>
                  </a:lnTo>
                  <a:lnTo>
                    <a:pt x="1304" y="503"/>
                  </a:lnTo>
                  <a:lnTo>
                    <a:pt x="1306" y="519"/>
                  </a:lnTo>
                  <a:lnTo>
                    <a:pt x="1301" y="519"/>
                  </a:lnTo>
                  <a:lnTo>
                    <a:pt x="1298" y="519"/>
                  </a:lnTo>
                  <a:lnTo>
                    <a:pt x="1298" y="531"/>
                  </a:lnTo>
                  <a:lnTo>
                    <a:pt x="1298" y="543"/>
                  </a:lnTo>
                  <a:lnTo>
                    <a:pt x="1282" y="549"/>
                  </a:lnTo>
                  <a:lnTo>
                    <a:pt x="1270" y="556"/>
                  </a:lnTo>
                  <a:lnTo>
                    <a:pt x="1265" y="560"/>
                  </a:lnTo>
                  <a:lnTo>
                    <a:pt x="1260" y="564"/>
                  </a:lnTo>
                  <a:lnTo>
                    <a:pt x="1257" y="567"/>
                  </a:lnTo>
                  <a:lnTo>
                    <a:pt x="1255" y="571"/>
                  </a:lnTo>
                  <a:lnTo>
                    <a:pt x="1253" y="575"/>
                  </a:lnTo>
                  <a:lnTo>
                    <a:pt x="1251" y="579"/>
                  </a:lnTo>
                  <a:lnTo>
                    <a:pt x="1250" y="583"/>
                  </a:lnTo>
                  <a:lnTo>
                    <a:pt x="1250" y="588"/>
                  </a:lnTo>
                  <a:lnTo>
                    <a:pt x="1251" y="597"/>
                  </a:lnTo>
                  <a:lnTo>
                    <a:pt x="1253" y="606"/>
                  </a:lnTo>
                  <a:lnTo>
                    <a:pt x="1257" y="616"/>
                  </a:lnTo>
                  <a:lnTo>
                    <a:pt x="1263" y="625"/>
                  </a:lnTo>
                  <a:lnTo>
                    <a:pt x="1269" y="634"/>
                  </a:lnTo>
                  <a:lnTo>
                    <a:pt x="1275" y="645"/>
                  </a:lnTo>
                  <a:lnTo>
                    <a:pt x="1288" y="664"/>
                  </a:lnTo>
                  <a:lnTo>
                    <a:pt x="1301" y="684"/>
                  </a:lnTo>
                  <a:lnTo>
                    <a:pt x="1307" y="687"/>
                  </a:lnTo>
                  <a:lnTo>
                    <a:pt x="1313" y="690"/>
                  </a:lnTo>
                  <a:lnTo>
                    <a:pt x="1313" y="699"/>
                  </a:lnTo>
                  <a:lnTo>
                    <a:pt x="1313" y="707"/>
                  </a:lnTo>
                  <a:lnTo>
                    <a:pt x="1320" y="705"/>
                  </a:lnTo>
                  <a:lnTo>
                    <a:pt x="1326" y="703"/>
                  </a:lnTo>
                  <a:lnTo>
                    <a:pt x="1331" y="700"/>
                  </a:lnTo>
                  <a:lnTo>
                    <a:pt x="1336" y="695"/>
                  </a:lnTo>
                  <a:lnTo>
                    <a:pt x="1341" y="692"/>
                  </a:lnTo>
                  <a:lnTo>
                    <a:pt x="1345" y="688"/>
                  </a:lnTo>
                  <a:lnTo>
                    <a:pt x="1352" y="685"/>
                  </a:lnTo>
                  <a:lnTo>
                    <a:pt x="1357" y="683"/>
                  </a:lnTo>
                  <a:lnTo>
                    <a:pt x="1357" y="695"/>
                  </a:lnTo>
                  <a:lnTo>
                    <a:pt x="1357" y="708"/>
                  </a:lnTo>
                  <a:lnTo>
                    <a:pt x="1357" y="721"/>
                  </a:lnTo>
                  <a:lnTo>
                    <a:pt x="1357" y="735"/>
                  </a:lnTo>
                  <a:lnTo>
                    <a:pt x="1345" y="736"/>
                  </a:lnTo>
                  <a:lnTo>
                    <a:pt x="1334" y="736"/>
                  </a:lnTo>
                  <a:lnTo>
                    <a:pt x="1323" y="737"/>
                  </a:lnTo>
                  <a:lnTo>
                    <a:pt x="1310" y="738"/>
                  </a:lnTo>
                  <a:lnTo>
                    <a:pt x="1308" y="747"/>
                  </a:lnTo>
                  <a:lnTo>
                    <a:pt x="1306" y="759"/>
                  </a:lnTo>
                  <a:lnTo>
                    <a:pt x="1309" y="759"/>
                  </a:lnTo>
                  <a:lnTo>
                    <a:pt x="1313" y="759"/>
                  </a:lnTo>
                  <a:lnTo>
                    <a:pt x="1311" y="769"/>
                  </a:lnTo>
                  <a:lnTo>
                    <a:pt x="1309" y="781"/>
                  </a:lnTo>
                  <a:lnTo>
                    <a:pt x="1308" y="791"/>
                  </a:lnTo>
                  <a:lnTo>
                    <a:pt x="1306" y="802"/>
                  </a:lnTo>
                  <a:lnTo>
                    <a:pt x="1301" y="802"/>
                  </a:lnTo>
                  <a:lnTo>
                    <a:pt x="1298" y="802"/>
                  </a:lnTo>
                  <a:lnTo>
                    <a:pt x="1295" y="812"/>
                  </a:lnTo>
                  <a:lnTo>
                    <a:pt x="1293" y="821"/>
                  </a:lnTo>
                  <a:lnTo>
                    <a:pt x="1291" y="829"/>
                  </a:lnTo>
                  <a:lnTo>
                    <a:pt x="1289" y="839"/>
                  </a:lnTo>
                  <a:lnTo>
                    <a:pt x="1278" y="841"/>
                  </a:lnTo>
                  <a:lnTo>
                    <a:pt x="1269" y="845"/>
                  </a:lnTo>
                  <a:lnTo>
                    <a:pt x="1261" y="849"/>
                  </a:lnTo>
                  <a:lnTo>
                    <a:pt x="1254" y="854"/>
                  </a:lnTo>
                  <a:lnTo>
                    <a:pt x="1247" y="860"/>
                  </a:lnTo>
                  <a:lnTo>
                    <a:pt x="1242" y="867"/>
                  </a:lnTo>
                  <a:lnTo>
                    <a:pt x="1237" y="874"/>
                  </a:lnTo>
                  <a:lnTo>
                    <a:pt x="1231" y="881"/>
                  </a:lnTo>
                  <a:lnTo>
                    <a:pt x="1221" y="895"/>
                  </a:lnTo>
                  <a:lnTo>
                    <a:pt x="1210" y="907"/>
                  </a:lnTo>
                  <a:lnTo>
                    <a:pt x="1203" y="912"/>
                  </a:lnTo>
                  <a:lnTo>
                    <a:pt x="1196" y="916"/>
                  </a:lnTo>
                  <a:lnTo>
                    <a:pt x="1188" y="919"/>
                  </a:lnTo>
                  <a:lnTo>
                    <a:pt x="1179" y="923"/>
                  </a:lnTo>
                  <a:lnTo>
                    <a:pt x="1179" y="926"/>
                  </a:lnTo>
                  <a:lnTo>
                    <a:pt x="1179" y="929"/>
                  </a:lnTo>
                  <a:lnTo>
                    <a:pt x="1173" y="933"/>
                  </a:lnTo>
                  <a:lnTo>
                    <a:pt x="1169" y="937"/>
                  </a:lnTo>
                  <a:lnTo>
                    <a:pt x="1165" y="941"/>
                  </a:lnTo>
                  <a:lnTo>
                    <a:pt x="1162" y="945"/>
                  </a:lnTo>
                  <a:lnTo>
                    <a:pt x="1158" y="955"/>
                  </a:lnTo>
                  <a:lnTo>
                    <a:pt x="1156" y="964"/>
                  </a:lnTo>
                  <a:lnTo>
                    <a:pt x="1153" y="986"/>
                  </a:lnTo>
                  <a:lnTo>
                    <a:pt x="1151" y="1010"/>
                  </a:lnTo>
                  <a:lnTo>
                    <a:pt x="1143" y="1013"/>
                  </a:lnTo>
                  <a:lnTo>
                    <a:pt x="1137" y="1017"/>
                  </a:lnTo>
                  <a:lnTo>
                    <a:pt x="1136" y="1024"/>
                  </a:lnTo>
                  <a:lnTo>
                    <a:pt x="1134" y="1034"/>
                  </a:lnTo>
                  <a:lnTo>
                    <a:pt x="1126" y="1034"/>
                  </a:lnTo>
                  <a:lnTo>
                    <a:pt x="1118" y="1034"/>
                  </a:lnTo>
                  <a:lnTo>
                    <a:pt x="1118" y="1037"/>
                  </a:lnTo>
                  <a:lnTo>
                    <a:pt x="1118" y="1042"/>
                  </a:lnTo>
                  <a:lnTo>
                    <a:pt x="1103" y="1041"/>
                  </a:lnTo>
                  <a:lnTo>
                    <a:pt x="1091" y="1040"/>
                  </a:lnTo>
                  <a:lnTo>
                    <a:pt x="1082" y="1040"/>
                  </a:lnTo>
                  <a:lnTo>
                    <a:pt x="1074" y="1042"/>
                  </a:lnTo>
                  <a:lnTo>
                    <a:pt x="1067" y="1045"/>
                  </a:lnTo>
                  <a:lnTo>
                    <a:pt x="1057" y="1050"/>
                  </a:lnTo>
                  <a:lnTo>
                    <a:pt x="1047" y="1057"/>
                  </a:lnTo>
                  <a:lnTo>
                    <a:pt x="1033" y="1068"/>
                  </a:lnTo>
                  <a:lnTo>
                    <a:pt x="1033" y="1082"/>
                  </a:lnTo>
                  <a:lnTo>
                    <a:pt x="1033" y="1097"/>
                  </a:lnTo>
                  <a:lnTo>
                    <a:pt x="1034" y="1111"/>
                  </a:lnTo>
                  <a:lnTo>
                    <a:pt x="1034" y="1125"/>
                  </a:lnTo>
                  <a:lnTo>
                    <a:pt x="1028" y="1127"/>
                  </a:lnTo>
                  <a:lnTo>
                    <a:pt x="1023" y="1129"/>
                  </a:lnTo>
                  <a:lnTo>
                    <a:pt x="1023" y="1132"/>
                  </a:lnTo>
                  <a:lnTo>
                    <a:pt x="1023" y="1137"/>
                  </a:lnTo>
                  <a:lnTo>
                    <a:pt x="1015" y="1137"/>
                  </a:lnTo>
                  <a:lnTo>
                    <a:pt x="1007" y="1137"/>
                  </a:lnTo>
                  <a:lnTo>
                    <a:pt x="1007" y="1140"/>
                  </a:lnTo>
                  <a:lnTo>
                    <a:pt x="1007" y="1145"/>
                  </a:lnTo>
                  <a:lnTo>
                    <a:pt x="1002" y="1145"/>
                  </a:lnTo>
                  <a:lnTo>
                    <a:pt x="999" y="1145"/>
                  </a:lnTo>
                  <a:lnTo>
                    <a:pt x="999" y="1148"/>
                  </a:lnTo>
                  <a:lnTo>
                    <a:pt x="999" y="1153"/>
                  </a:lnTo>
                  <a:lnTo>
                    <a:pt x="994" y="1153"/>
                  </a:lnTo>
                  <a:lnTo>
                    <a:pt x="991" y="1153"/>
                  </a:lnTo>
                  <a:lnTo>
                    <a:pt x="991" y="1158"/>
                  </a:lnTo>
                  <a:lnTo>
                    <a:pt x="991" y="1164"/>
                  </a:lnTo>
                  <a:lnTo>
                    <a:pt x="985" y="1164"/>
                  </a:lnTo>
                  <a:lnTo>
                    <a:pt x="978" y="1164"/>
                  </a:lnTo>
                  <a:lnTo>
                    <a:pt x="978" y="1168"/>
                  </a:lnTo>
                  <a:lnTo>
                    <a:pt x="978" y="1173"/>
                  </a:lnTo>
                  <a:lnTo>
                    <a:pt x="970" y="1173"/>
                  </a:lnTo>
                  <a:lnTo>
                    <a:pt x="963" y="1173"/>
                  </a:lnTo>
                  <a:lnTo>
                    <a:pt x="963" y="1177"/>
                  </a:lnTo>
                  <a:lnTo>
                    <a:pt x="963" y="1180"/>
                  </a:lnTo>
                  <a:lnTo>
                    <a:pt x="955" y="1183"/>
                  </a:lnTo>
                  <a:lnTo>
                    <a:pt x="948" y="1186"/>
                  </a:lnTo>
                  <a:lnTo>
                    <a:pt x="944" y="1190"/>
                  </a:lnTo>
                  <a:lnTo>
                    <a:pt x="941" y="1195"/>
                  </a:lnTo>
                  <a:lnTo>
                    <a:pt x="941" y="1202"/>
                  </a:lnTo>
                  <a:lnTo>
                    <a:pt x="942" y="1208"/>
                  </a:lnTo>
                  <a:lnTo>
                    <a:pt x="944" y="1216"/>
                  </a:lnTo>
                  <a:lnTo>
                    <a:pt x="947" y="1224"/>
                  </a:lnTo>
                  <a:lnTo>
                    <a:pt x="943" y="1224"/>
                  </a:lnTo>
                  <a:lnTo>
                    <a:pt x="938" y="1225"/>
                  </a:lnTo>
                  <a:lnTo>
                    <a:pt x="934" y="1228"/>
                  </a:lnTo>
                  <a:lnTo>
                    <a:pt x="929" y="1231"/>
                  </a:lnTo>
                  <a:lnTo>
                    <a:pt x="919" y="1237"/>
                  </a:lnTo>
                  <a:lnTo>
                    <a:pt x="910" y="1244"/>
                  </a:lnTo>
                  <a:lnTo>
                    <a:pt x="892" y="1261"/>
                  </a:lnTo>
                  <a:lnTo>
                    <a:pt x="878" y="1274"/>
                  </a:lnTo>
                  <a:lnTo>
                    <a:pt x="880" y="1287"/>
                  </a:lnTo>
                  <a:lnTo>
                    <a:pt x="883" y="1297"/>
                  </a:lnTo>
                  <a:lnTo>
                    <a:pt x="884" y="1308"/>
                  </a:lnTo>
                  <a:lnTo>
                    <a:pt x="884" y="1321"/>
                  </a:lnTo>
                  <a:lnTo>
                    <a:pt x="871" y="1324"/>
                  </a:lnTo>
                  <a:lnTo>
                    <a:pt x="856" y="1326"/>
                  </a:lnTo>
                  <a:lnTo>
                    <a:pt x="843" y="1329"/>
                  </a:lnTo>
                  <a:lnTo>
                    <a:pt x="829" y="1332"/>
                  </a:lnTo>
                  <a:lnTo>
                    <a:pt x="805" y="1356"/>
                  </a:lnTo>
                  <a:lnTo>
                    <a:pt x="780" y="1385"/>
                  </a:lnTo>
                  <a:lnTo>
                    <a:pt x="769" y="1401"/>
                  </a:lnTo>
                  <a:lnTo>
                    <a:pt x="759" y="1416"/>
                  </a:lnTo>
                  <a:lnTo>
                    <a:pt x="755" y="1425"/>
                  </a:lnTo>
                  <a:lnTo>
                    <a:pt x="751" y="1432"/>
                  </a:lnTo>
                  <a:lnTo>
                    <a:pt x="749" y="1440"/>
                  </a:lnTo>
                  <a:lnTo>
                    <a:pt x="748" y="1447"/>
                  </a:lnTo>
                  <a:lnTo>
                    <a:pt x="743" y="1447"/>
                  </a:lnTo>
                  <a:lnTo>
                    <a:pt x="740" y="1447"/>
                  </a:lnTo>
                  <a:lnTo>
                    <a:pt x="740" y="1455"/>
                  </a:lnTo>
                  <a:lnTo>
                    <a:pt x="740" y="1463"/>
                  </a:lnTo>
                  <a:lnTo>
                    <a:pt x="736" y="1463"/>
                  </a:lnTo>
                  <a:lnTo>
                    <a:pt x="733" y="1463"/>
                  </a:lnTo>
                  <a:lnTo>
                    <a:pt x="733" y="1467"/>
                  </a:lnTo>
                  <a:lnTo>
                    <a:pt x="733" y="1471"/>
                  </a:lnTo>
                  <a:lnTo>
                    <a:pt x="727" y="1472"/>
                  </a:lnTo>
                  <a:lnTo>
                    <a:pt x="723" y="1473"/>
                  </a:lnTo>
                  <a:lnTo>
                    <a:pt x="719" y="1474"/>
                  </a:lnTo>
                  <a:lnTo>
                    <a:pt x="716" y="1478"/>
                  </a:lnTo>
                  <a:lnTo>
                    <a:pt x="710" y="1483"/>
                  </a:lnTo>
                  <a:lnTo>
                    <a:pt x="704" y="1490"/>
                  </a:lnTo>
                  <a:lnTo>
                    <a:pt x="691" y="1495"/>
                  </a:lnTo>
                  <a:lnTo>
                    <a:pt x="678" y="1502"/>
                  </a:lnTo>
                  <a:lnTo>
                    <a:pt x="666" y="1512"/>
                  </a:lnTo>
                  <a:lnTo>
                    <a:pt x="655" y="1523"/>
                  </a:lnTo>
                  <a:lnTo>
                    <a:pt x="650" y="1528"/>
                  </a:lnTo>
                  <a:lnTo>
                    <a:pt x="645" y="1535"/>
                  </a:lnTo>
                  <a:lnTo>
                    <a:pt x="640" y="1541"/>
                  </a:lnTo>
                  <a:lnTo>
                    <a:pt x="637" y="1548"/>
                  </a:lnTo>
                  <a:lnTo>
                    <a:pt x="634" y="1554"/>
                  </a:lnTo>
                  <a:lnTo>
                    <a:pt x="631" y="1562"/>
                  </a:lnTo>
                  <a:lnTo>
                    <a:pt x="630" y="1569"/>
                  </a:lnTo>
                  <a:lnTo>
                    <a:pt x="629" y="1576"/>
                  </a:lnTo>
                  <a:lnTo>
                    <a:pt x="624" y="1576"/>
                  </a:lnTo>
                  <a:lnTo>
                    <a:pt x="621" y="1576"/>
                  </a:lnTo>
                  <a:lnTo>
                    <a:pt x="621" y="1583"/>
                  </a:lnTo>
                  <a:lnTo>
                    <a:pt x="621" y="1592"/>
                  </a:lnTo>
                  <a:lnTo>
                    <a:pt x="617" y="1592"/>
                  </a:lnTo>
                  <a:lnTo>
                    <a:pt x="613" y="1592"/>
                  </a:lnTo>
                  <a:lnTo>
                    <a:pt x="613" y="1601"/>
                  </a:lnTo>
                  <a:lnTo>
                    <a:pt x="613" y="1611"/>
                  </a:lnTo>
                  <a:lnTo>
                    <a:pt x="613" y="1622"/>
                  </a:lnTo>
                  <a:lnTo>
                    <a:pt x="613" y="1632"/>
                  </a:lnTo>
                  <a:lnTo>
                    <a:pt x="601" y="1633"/>
                  </a:lnTo>
                  <a:lnTo>
                    <a:pt x="589" y="1633"/>
                  </a:lnTo>
                  <a:lnTo>
                    <a:pt x="577" y="1634"/>
                  </a:lnTo>
                  <a:lnTo>
                    <a:pt x="566" y="1635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06" name="Freeform 288">
              <a:extLst>
                <a:ext uri="{FF2B5EF4-FFF2-40B4-BE49-F238E27FC236}">
                  <a16:creationId xmlns:a16="http://schemas.microsoft.com/office/drawing/2014/main" id="{C3DB6BCC-42E6-4E14-B84D-E5D3DCB23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3814" y="4181579"/>
              <a:ext cx="639564" cy="496069"/>
            </a:xfrm>
            <a:custGeom>
              <a:avLst/>
              <a:gdLst>
                <a:gd name="T0" fmla="*/ 2147483646 w 1560"/>
                <a:gd name="T1" fmla="*/ 2147483646 h 1213"/>
                <a:gd name="T2" fmla="*/ 2147483646 w 1560"/>
                <a:gd name="T3" fmla="*/ 2147483646 h 1213"/>
                <a:gd name="T4" fmla="*/ 2147483646 w 1560"/>
                <a:gd name="T5" fmla="*/ 2147483646 h 1213"/>
                <a:gd name="T6" fmla="*/ 2147483646 w 1560"/>
                <a:gd name="T7" fmla="*/ 2147483646 h 1213"/>
                <a:gd name="T8" fmla="*/ 2147483646 w 1560"/>
                <a:gd name="T9" fmla="*/ 2147483646 h 1213"/>
                <a:gd name="T10" fmla="*/ 2147483646 w 1560"/>
                <a:gd name="T11" fmla="*/ 2147483646 h 1213"/>
                <a:gd name="T12" fmla="*/ 2147483646 w 1560"/>
                <a:gd name="T13" fmla="*/ 2147483646 h 1213"/>
                <a:gd name="T14" fmla="*/ 2147483646 w 1560"/>
                <a:gd name="T15" fmla="*/ 2147483646 h 1213"/>
                <a:gd name="T16" fmla="*/ 2147483646 w 1560"/>
                <a:gd name="T17" fmla="*/ 2147483646 h 1213"/>
                <a:gd name="T18" fmla="*/ 2147483646 w 1560"/>
                <a:gd name="T19" fmla="*/ 2147483646 h 1213"/>
                <a:gd name="T20" fmla="*/ 2147483646 w 1560"/>
                <a:gd name="T21" fmla="*/ 2147483646 h 1213"/>
                <a:gd name="T22" fmla="*/ 2147483646 w 1560"/>
                <a:gd name="T23" fmla="*/ 2147483646 h 1213"/>
                <a:gd name="T24" fmla="*/ 2147483646 w 1560"/>
                <a:gd name="T25" fmla="*/ 2147483646 h 1213"/>
                <a:gd name="T26" fmla="*/ 2147483646 w 1560"/>
                <a:gd name="T27" fmla="*/ 2147483646 h 1213"/>
                <a:gd name="T28" fmla="*/ 2147483646 w 1560"/>
                <a:gd name="T29" fmla="*/ 2147483646 h 1213"/>
                <a:gd name="T30" fmla="*/ 2147483646 w 1560"/>
                <a:gd name="T31" fmla="*/ 2147483646 h 1213"/>
                <a:gd name="T32" fmla="*/ 2147483646 w 1560"/>
                <a:gd name="T33" fmla="*/ 2147483646 h 1213"/>
                <a:gd name="T34" fmla="*/ 2147483646 w 1560"/>
                <a:gd name="T35" fmla="*/ 2147483646 h 1213"/>
                <a:gd name="T36" fmla="*/ 2147483646 w 1560"/>
                <a:gd name="T37" fmla="*/ 2147483646 h 1213"/>
                <a:gd name="T38" fmla="*/ 2147483646 w 1560"/>
                <a:gd name="T39" fmla="*/ 2147483646 h 1213"/>
                <a:gd name="T40" fmla="*/ 2147483646 w 1560"/>
                <a:gd name="T41" fmla="*/ 2147483646 h 1213"/>
                <a:gd name="T42" fmla="*/ 2147483646 w 1560"/>
                <a:gd name="T43" fmla="*/ 2147483646 h 1213"/>
                <a:gd name="T44" fmla="*/ 2147483646 w 1560"/>
                <a:gd name="T45" fmla="*/ 2147483646 h 1213"/>
                <a:gd name="T46" fmla="*/ 2147483646 w 1560"/>
                <a:gd name="T47" fmla="*/ 2147483646 h 1213"/>
                <a:gd name="T48" fmla="*/ 2147483646 w 1560"/>
                <a:gd name="T49" fmla="*/ 2147483646 h 1213"/>
                <a:gd name="T50" fmla="*/ 2147483646 w 1560"/>
                <a:gd name="T51" fmla="*/ 2147483646 h 1213"/>
                <a:gd name="T52" fmla="*/ 2147483646 w 1560"/>
                <a:gd name="T53" fmla="*/ 2147483646 h 1213"/>
                <a:gd name="T54" fmla="*/ 2147483646 w 1560"/>
                <a:gd name="T55" fmla="*/ 2147483646 h 1213"/>
                <a:gd name="T56" fmla="*/ 2147483646 w 1560"/>
                <a:gd name="T57" fmla="*/ 2147483646 h 1213"/>
                <a:gd name="T58" fmla="*/ 2147483646 w 1560"/>
                <a:gd name="T59" fmla="*/ 2147483646 h 1213"/>
                <a:gd name="T60" fmla="*/ 2147483646 w 1560"/>
                <a:gd name="T61" fmla="*/ 2147483646 h 1213"/>
                <a:gd name="T62" fmla="*/ 2147483646 w 1560"/>
                <a:gd name="T63" fmla="*/ 2147483646 h 1213"/>
                <a:gd name="T64" fmla="*/ 2147483646 w 1560"/>
                <a:gd name="T65" fmla="*/ 2147483646 h 1213"/>
                <a:gd name="T66" fmla="*/ 2147483646 w 1560"/>
                <a:gd name="T67" fmla="*/ 2147483646 h 1213"/>
                <a:gd name="T68" fmla="*/ 2147483646 w 1560"/>
                <a:gd name="T69" fmla="*/ 2147483646 h 1213"/>
                <a:gd name="T70" fmla="*/ 2147483646 w 1560"/>
                <a:gd name="T71" fmla="*/ 2147483646 h 1213"/>
                <a:gd name="T72" fmla="*/ 2147483646 w 1560"/>
                <a:gd name="T73" fmla="*/ 2147483646 h 1213"/>
                <a:gd name="T74" fmla="*/ 2147483646 w 1560"/>
                <a:gd name="T75" fmla="*/ 2147483646 h 1213"/>
                <a:gd name="T76" fmla="*/ 2147483646 w 1560"/>
                <a:gd name="T77" fmla="*/ 2147483646 h 1213"/>
                <a:gd name="T78" fmla="*/ 2147483646 w 1560"/>
                <a:gd name="T79" fmla="*/ 2147483646 h 1213"/>
                <a:gd name="T80" fmla="*/ 2147483646 w 1560"/>
                <a:gd name="T81" fmla="*/ 2147483646 h 1213"/>
                <a:gd name="T82" fmla="*/ 2147483646 w 1560"/>
                <a:gd name="T83" fmla="*/ 2147483646 h 1213"/>
                <a:gd name="T84" fmla="*/ 2147483646 w 1560"/>
                <a:gd name="T85" fmla="*/ 2147483646 h 1213"/>
                <a:gd name="T86" fmla="*/ 2147483646 w 1560"/>
                <a:gd name="T87" fmla="*/ 2147483646 h 1213"/>
                <a:gd name="T88" fmla="*/ 2147483646 w 1560"/>
                <a:gd name="T89" fmla="*/ 2147483646 h 1213"/>
                <a:gd name="T90" fmla="*/ 2147483646 w 1560"/>
                <a:gd name="T91" fmla="*/ 2147483646 h 1213"/>
                <a:gd name="T92" fmla="*/ 2147483646 w 1560"/>
                <a:gd name="T93" fmla="*/ 2147483646 h 1213"/>
                <a:gd name="T94" fmla="*/ 2147483646 w 1560"/>
                <a:gd name="T95" fmla="*/ 2147483646 h 1213"/>
                <a:gd name="T96" fmla="*/ 2147483646 w 1560"/>
                <a:gd name="T97" fmla="*/ 2147483646 h 1213"/>
                <a:gd name="T98" fmla="*/ 2147483646 w 1560"/>
                <a:gd name="T99" fmla="*/ 2147483646 h 1213"/>
                <a:gd name="T100" fmla="*/ 2147483646 w 1560"/>
                <a:gd name="T101" fmla="*/ 2147483646 h 1213"/>
                <a:gd name="T102" fmla="*/ 2147483646 w 1560"/>
                <a:gd name="T103" fmla="*/ 2147483646 h 1213"/>
                <a:gd name="T104" fmla="*/ 2147483646 w 1560"/>
                <a:gd name="T105" fmla="*/ 2147483646 h 1213"/>
                <a:gd name="T106" fmla="*/ 2147483646 w 1560"/>
                <a:gd name="T107" fmla="*/ 2147483646 h 1213"/>
                <a:gd name="T108" fmla="*/ 2147483646 w 1560"/>
                <a:gd name="T109" fmla="*/ 2147483646 h 1213"/>
                <a:gd name="T110" fmla="*/ 2147483646 w 1560"/>
                <a:gd name="T111" fmla="*/ 2147483646 h 1213"/>
                <a:gd name="T112" fmla="*/ 2147483646 w 1560"/>
                <a:gd name="T113" fmla="*/ 2147483646 h 1213"/>
                <a:gd name="T114" fmla="*/ 2147483646 w 1560"/>
                <a:gd name="T115" fmla="*/ 2147483646 h 1213"/>
                <a:gd name="T116" fmla="*/ 2147483646 w 1560"/>
                <a:gd name="T117" fmla="*/ 2147483646 h 1213"/>
                <a:gd name="T118" fmla="*/ 2147483646 w 1560"/>
                <a:gd name="T119" fmla="*/ 2147483646 h 12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60"/>
                <a:gd name="T181" fmla="*/ 0 h 1213"/>
                <a:gd name="T182" fmla="*/ 1560 w 1560"/>
                <a:gd name="T183" fmla="*/ 1213 h 121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60" h="1213">
                  <a:moveTo>
                    <a:pt x="272" y="972"/>
                  </a:moveTo>
                  <a:lnTo>
                    <a:pt x="264" y="968"/>
                  </a:lnTo>
                  <a:lnTo>
                    <a:pt x="257" y="964"/>
                  </a:lnTo>
                  <a:lnTo>
                    <a:pt x="244" y="952"/>
                  </a:lnTo>
                  <a:lnTo>
                    <a:pt x="231" y="942"/>
                  </a:lnTo>
                  <a:lnTo>
                    <a:pt x="225" y="937"/>
                  </a:lnTo>
                  <a:lnTo>
                    <a:pt x="219" y="930"/>
                  </a:lnTo>
                  <a:lnTo>
                    <a:pt x="215" y="923"/>
                  </a:lnTo>
                  <a:lnTo>
                    <a:pt x="213" y="916"/>
                  </a:lnTo>
                  <a:lnTo>
                    <a:pt x="197" y="910"/>
                  </a:lnTo>
                  <a:lnTo>
                    <a:pt x="181" y="903"/>
                  </a:lnTo>
                  <a:lnTo>
                    <a:pt x="164" y="897"/>
                  </a:lnTo>
                  <a:lnTo>
                    <a:pt x="149" y="892"/>
                  </a:lnTo>
                  <a:lnTo>
                    <a:pt x="147" y="885"/>
                  </a:lnTo>
                  <a:lnTo>
                    <a:pt x="145" y="879"/>
                  </a:lnTo>
                  <a:lnTo>
                    <a:pt x="139" y="878"/>
                  </a:lnTo>
                  <a:lnTo>
                    <a:pt x="133" y="877"/>
                  </a:lnTo>
                  <a:lnTo>
                    <a:pt x="127" y="854"/>
                  </a:lnTo>
                  <a:lnTo>
                    <a:pt x="123" y="840"/>
                  </a:lnTo>
                  <a:lnTo>
                    <a:pt x="120" y="830"/>
                  </a:lnTo>
                  <a:lnTo>
                    <a:pt x="114" y="819"/>
                  </a:lnTo>
                  <a:lnTo>
                    <a:pt x="105" y="818"/>
                  </a:lnTo>
                  <a:lnTo>
                    <a:pt x="98" y="818"/>
                  </a:lnTo>
                  <a:lnTo>
                    <a:pt x="93" y="810"/>
                  </a:lnTo>
                  <a:lnTo>
                    <a:pt x="88" y="799"/>
                  </a:lnTo>
                  <a:lnTo>
                    <a:pt x="83" y="786"/>
                  </a:lnTo>
                  <a:lnTo>
                    <a:pt x="80" y="777"/>
                  </a:lnTo>
                  <a:lnTo>
                    <a:pt x="85" y="772"/>
                  </a:lnTo>
                  <a:lnTo>
                    <a:pt x="87" y="764"/>
                  </a:lnTo>
                  <a:lnTo>
                    <a:pt x="89" y="755"/>
                  </a:lnTo>
                  <a:lnTo>
                    <a:pt x="90" y="745"/>
                  </a:lnTo>
                  <a:lnTo>
                    <a:pt x="90" y="725"/>
                  </a:lnTo>
                  <a:lnTo>
                    <a:pt x="90" y="708"/>
                  </a:lnTo>
                  <a:lnTo>
                    <a:pt x="95" y="702"/>
                  </a:lnTo>
                  <a:lnTo>
                    <a:pt x="100" y="696"/>
                  </a:lnTo>
                  <a:lnTo>
                    <a:pt x="103" y="691"/>
                  </a:lnTo>
                  <a:lnTo>
                    <a:pt x="104" y="686"/>
                  </a:lnTo>
                  <a:lnTo>
                    <a:pt x="105" y="682"/>
                  </a:lnTo>
                  <a:lnTo>
                    <a:pt x="105" y="677"/>
                  </a:lnTo>
                  <a:lnTo>
                    <a:pt x="104" y="673"/>
                  </a:lnTo>
                  <a:lnTo>
                    <a:pt x="103" y="669"/>
                  </a:lnTo>
                  <a:lnTo>
                    <a:pt x="97" y="662"/>
                  </a:lnTo>
                  <a:lnTo>
                    <a:pt x="89" y="655"/>
                  </a:lnTo>
                  <a:lnTo>
                    <a:pt x="79" y="648"/>
                  </a:lnTo>
                  <a:lnTo>
                    <a:pt x="68" y="642"/>
                  </a:lnTo>
                  <a:lnTo>
                    <a:pt x="64" y="623"/>
                  </a:lnTo>
                  <a:lnTo>
                    <a:pt x="59" y="609"/>
                  </a:lnTo>
                  <a:lnTo>
                    <a:pt x="57" y="603"/>
                  </a:lnTo>
                  <a:lnTo>
                    <a:pt x="54" y="597"/>
                  </a:lnTo>
                  <a:lnTo>
                    <a:pt x="50" y="593"/>
                  </a:lnTo>
                  <a:lnTo>
                    <a:pt x="47" y="590"/>
                  </a:lnTo>
                  <a:lnTo>
                    <a:pt x="39" y="584"/>
                  </a:lnTo>
                  <a:lnTo>
                    <a:pt x="29" y="579"/>
                  </a:lnTo>
                  <a:lnTo>
                    <a:pt x="15" y="574"/>
                  </a:lnTo>
                  <a:lnTo>
                    <a:pt x="0" y="568"/>
                  </a:lnTo>
                  <a:lnTo>
                    <a:pt x="5" y="557"/>
                  </a:lnTo>
                  <a:lnTo>
                    <a:pt x="10" y="546"/>
                  </a:lnTo>
                  <a:lnTo>
                    <a:pt x="14" y="533"/>
                  </a:lnTo>
                  <a:lnTo>
                    <a:pt x="17" y="522"/>
                  </a:lnTo>
                  <a:lnTo>
                    <a:pt x="23" y="497"/>
                  </a:lnTo>
                  <a:lnTo>
                    <a:pt x="29" y="472"/>
                  </a:lnTo>
                  <a:lnTo>
                    <a:pt x="42" y="472"/>
                  </a:lnTo>
                  <a:lnTo>
                    <a:pt x="57" y="472"/>
                  </a:lnTo>
                  <a:lnTo>
                    <a:pt x="71" y="472"/>
                  </a:lnTo>
                  <a:lnTo>
                    <a:pt x="85" y="472"/>
                  </a:lnTo>
                  <a:lnTo>
                    <a:pt x="89" y="475"/>
                  </a:lnTo>
                  <a:lnTo>
                    <a:pt x="94" y="477"/>
                  </a:lnTo>
                  <a:lnTo>
                    <a:pt x="99" y="478"/>
                  </a:lnTo>
                  <a:lnTo>
                    <a:pt x="104" y="479"/>
                  </a:lnTo>
                  <a:lnTo>
                    <a:pt x="117" y="479"/>
                  </a:lnTo>
                  <a:lnTo>
                    <a:pt x="129" y="476"/>
                  </a:lnTo>
                  <a:lnTo>
                    <a:pt x="153" y="469"/>
                  </a:lnTo>
                  <a:lnTo>
                    <a:pt x="174" y="462"/>
                  </a:lnTo>
                  <a:lnTo>
                    <a:pt x="175" y="453"/>
                  </a:lnTo>
                  <a:lnTo>
                    <a:pt x="175" y="444"/>
                  </a:lnTo>
                  <a:lnTo>
                    <a:pt x="176" y="435"/>
                  </a:lnTo>
                  <a:lnTo>
                    <a:pt x="177" y="426"/>
                  </a:lnTo>
                  <a:lnTo>
                    <a:pt x="190" y="423"/>
                  </a:lnTo>
                  <a:lnTo>
                    <a:pt x="202" y="421"/>
                  </a:lnTo>
                  <a:lnTo>
                    <a:pt x="212" y="418"/>
                  </a:lnTo>
                  <a:lnTo>
                    <a:pt x="221" y="414"/>
                  </a:lnTo>
                  <a:lnTo>
                    <a:pt x="231" y="410"/>
                  </a:lnTo>
                  <a:lnTo>
                    <a:pt x="240" y="405"/>
                  </a:lnTo>
                  <a:lnTo>
                    <a:pt x="249" y="398"/>
                  </a:lnTo>
                  <a:lnTo>
                    <a:pt x="260" y="390"/>
                  </a:lnTo>
                  <a:lnTo>
                    <a:pt x="270" y="389"/>
                  </a:lnTo>
                  <a:lnTo>
                    <a:pt x="279" y="388"/>
                  </a:lnTo>
                  <a:lnTo>
                    <a:pt x="286" y="387"/>
                  </a:lnTo>
                  <a:lnTo>
                    <a:pt x="292" y="385"/>
                  </a:lnTo>
                  <a:lnTo>
                    <a:pt x="296" y="382"/>
                  </a:lnTo>
                  <a:lnTo>
                    <a:pt x="300" y="377"/>
                  </a:lnTo>
                  <a:lnTo>
                    <a:pt x="302" y="370"/>
                  </a:lnTo>
                  <a:lnTo>
                    <a:pt x="304" y="360"/>
                  </a:lnTo>
                  <a:lnTo>
                    <a:pt x="318" y="353"/>
                  </a:lnTo>
                  <a:lnTo>
                    <a:pt x="332" y="345"/>
                  </a:lnTo>
                  <a:lnTo>
                    <a:pt x="336" y="346"/>
                  </a:lnTo>
                  <a:lnTo>
                    <a:pt x="338" y="349"/>
                  </a:lnTo>
                  <a:lnTo>
                    <a:pt x="340" y="353"/>
                  </a:lnTo>
                  <a:lnTo>
                    <a:pt x="341" y="359"/>
                  </a:lnTo>
                  <a:lnTo>
                    <a:pt x="351" y="357"/>
                  </a:lnTo>
                  <a:lnTo>
                    <a:pt x="363" y="355"/>
                  </a:lnTo>
                  <a:lnTo>
                    <a:pt x="364" y="343"/>
                  </a:lnTo>
                  <a:lnTo>
                    <a:pt x="366" y="331"/>
                  </a:lnTo>
                  <a:lnTo>
                    <a:pt x="368" y="320"/>
                  </a:lnTo>
                  <a:lnTo>
                    <a:pt x="371" y="308"/>
                  </a:lnTo>
                  <a:lnTo>
                    <a:pt x="381" y="307"/>
                  </a:lnTo>
                  <a:lnTo>
                    <a:pt x="392" y="307"/>
                  </a:lnTo>
                  <a:lnTo>
                    <a:pt x="392" y="296"/>
                  </a:lnTo>
                  <a:lnTo>
                    <a:pt x="392" y="285"/>
                  </a:lnTo>
                  <a:lnTo>
                    <a:pt x="400" y="283"/>
                  </a:lnTo>
                  <a:lnTo>
                    <a:pt x="408" y="280"/>
                  </a:lnTo>
                  <a:lnTo>
                    <a:pt x="416" y="279"/>
                  </a:lnTo>
                  <a:lnTo>
                    <a:pt x="426" y="277"/>
                  </a:lnTo>
                  <a:lnTo>
                    <a:pt x="428" y="266"/>
                  </a:lnTo>
                  <a:lnTo>
                    <a:pt x="431" y="255"/>
                  </a:lnTo>
                  <a:lnTo>
                    <a:pt x="434" y="245"/>
                  </a:lnTo>
                  <a:lnTo>
                    <a:pt x="436" y="233"/>
                  </a:lnTo>
                  <a:lnTo>
                    <a:pt x="447" y="231"/>
                  </a:lnTo>
                  <a:lnTo>
                    <a:pt x="457" y="229"/>
                  </a:lnTo>
                  <a:lnTo>
                    <a:pt x="467" y="227"/>
                  </a:lnTo>
                  <a:lnTo>
                    <a:pt x="478" y="225"/>
                  </a:lnTo>
                  <a:lnTo>
                    <a:pt x="480" y="206"/>
                  </a:lnTo>
                  <a:lnTo>
                    <a:pt x="483" y="188"/>
                  </a:lnTo>
                  <a:lnTo>
                    <a:pt x="485" y="169"/>
                  </a:lnTo>
                  <a:lnTo>
                    <a:pt x="488" y="151"/>
                  </a:lnTo>
                  <a:lnTo>
                    <a:pt x="491" y="151"/>
                  </a:lnTo>
                  <a:lnTo>
                    <a:pt x="496" y="151"/>
                  </a:lnTo>
                  <a:lnTo>
                    <a:pt x="496" y="142"/>
                  </a:lnTo>
                  <a:lnTo>
                    <a:pt x="496" y="133"/>
                  </a:lnTo>
                  <a:lnTo>
                    <a:pt x="497" y="123"/>
                  </a:lnTo>
                  <a:lnTo>
                    <a:pt x="498" y="114"/>
                  </a:lnTo>
                  <a:lnTo>
                    <a:pt x="514" y="116"/>
                  </a:lnTo>
                  <a:lnTo>
                    <a:pt x="528" y="118"/>
                  </a:lnTo>
                  <a:lnTo>
                    <a:pt x="544" y="120"/>
                  </a:lnTo>
                  <a:lnTo>
                    <a:pt x="560" y="122"/>
                  </a:lnTo>
                  <a:lnTo>
                    <a:pt x="557" y="137"/>
                  </a:lnTo>
                  <a:lnTo>
                    <a:pt x="556" y="151"/>
                  </a:lnTo>
                  <a:lnTo>
                    <a:pt x="563" y="156"/>
                  </a:lnTo>
                  <a:lnTo>
                    <a:pt x="572" y="160"/>
                  </a:lnTo>
                  <a:lnTo>
                    <a:pt x="583" y="164"/>
                  </a:lnTo>
                  <a:lnTo>
                    <a:pt x="597" y="168"/>
                  </a:lnTo>
                  <a:lnTo>
                    <a:pt x="630" y="175"/>
                  </a:lnTo>
                  <a:lnTo>
                    <a:pt x="667" y="182"/>
                  </a:lnTo>
                  <a:lnTo>
                    <a:pt x="706" y="188"/>
                  </a:lnTo>
                  <a:lnTo>
                    <a:pt x="741" y="193"/>
                  </a:lnTo>
                  <a:lnTo>
                    <a:pt x="771" y="197"/>
                  </a:lnTo>
                  <a:lnTo>
                    <a:pt x="792" y="199"/>
                  </a:lnTo>
                  <a:lnTo>
                    <a:pt x="805" y="197"/>
                  </a:lnTo>
                  <a:lnTo>
                    <a:pt x="819" y="196"/>
                  </a:lnTo>
                  <a:lnTo>
                    <a:pt x="820" y="184"/>
                  </a:lnTo>
                  <a:lnTo>
                    <a:pt x="820" y="173"/>
                  </a:lnTo>
                  <a:lnTo>
                    <a:pt x="821" y="162"/>
                  </a:lnTo>
                  <a:lnTo>
                    <a:pt x="822" y="151"/>
                  </a:lnTo>
                  <a:lnTo>
                    <a:pt x="828" y="153"/>
                  </a:lnTo>
                  <a:lnTo>
                    <a:pt x="834" y="154"/>
                  </a:lnTo>
                  <a:lnTo>
                    <a:pt x="835" y="158"/>
                  </a:lnTo>
                  <a:lnTo>
                    <a:pt x="837" y="163"/>
                  </a:lnTo>
                  <a:lnTo>
                    <a:pt x="848" y="163"/>
                  </a:lnTo>
                  <a:lnTo>
                    <a:pt x="857" y="163"/>
                  </a:lnTo>
                  <a:lnTo>
                    <a:pt x="868" y="163"/>
                  </a:lnTo>
                  <a:lnTo>
                    <a:pt x="878" y="163"/>
                  </a:lnTo>
                  <a:lnTo>
                    <a:pt x="880" y="157"/>
                  </a:lnTo>
                  <a:lnTo>
                    <a:pt x="882" y="151"/>
                  </a:lnTo>
                  <a:lnTo>
                    <a:pt x="891" y="155"/>
                  </a:lnTo>
                  <a:lnTo>
                    <a:pt x="902" y="159"/>
                  </a:lnTo>
                  <a:lnTo>
                    <a:pt x="913" y="162"/>
                  </a:lnTo>
                  <a:lnTo>
                    <a:pt x="929" y="165"/>
                  </a:lnTo>
                  <a:lnTo>
                    <a:pt x="934" y="159"/>
                  </a:lnTo>
                  <a:lnTo>
                    <a:pt x="938" y="154"/>
                  </a:lnTo>
                  <a:lnTo>
                    <a:pt x="941" y="147"/>
                  </a:lnTo>
                  <a:lnTo>
                    <a:pt x="943" y="141"/>
                  </a:lnTo>
                  <a:lnTo>
                    <a:pt x="945" y="128"/>
                  </a:lnTo>
                  <a:lnTo>
                    <a:pt x="945" y="113"/>
                  </a:lnTo>
                  <a:lnTo>
                    <a:pt x="949" y="112"/>
                  </a:lnTo>
                  <a:lnTo>
                    <a:pt x="954" y="111"/>
                  </a:lnTo>
                  <a:lnTo>
                    <a:pt x="958" y="111"/>
                  </a:lnTo>
                  <a:lnTo>
                    <a:pt x="963" y="111"/>
                  </a:lnTo>
                  <a:lnTo>
                    <a:pt x="972" y="113"/>
                  </a:lnTo>
                  <a:lnTo>
                    <a:pt x="983" y="116"/>
                  </a:lnTo>
                  <a:lnTo>
                    <a:pt x="1002" y="122"/>
                  </a:lnTo>
                  <a:lnTo>
                    <a:pt x="1022" y="127"/>
                  </a:lnTo>
                  <a:lnTo>
                    <a:pt x="1024" y="114"/>
                  </a:lnTo>
                  <a:lnTo>
                    <a:pt x="1027" y="104"/>
                  </a:lnTo>
                  <a:lnTo>
                    <a:pt x="1031" y="93"/>
                  </a:lnTo>
                  <a:lnTo>
                    <a:pt x="1035" y="82"/>
                  </a:lnTo>
                  <a:lnTo>
                    <a:pt x="1050" y="87"/>
                  </a:lnTo>
                  <a:lnTo>
                    <a:pt x="1066" y="94"/>
                  </a:lnTo>
                  <a:lnTo>
                    <a:pt x="1067" y="100"/>
                  </a:lnTo>
                  <a:lnTo>
                    <a:pt x="1068" y="106"/>
                  </a:lnTo>
                  <a:lnTo>
                    <a:pt x="1074" y="106"/>
                  </a:lnTo>
                  <a:lnTo>
                    <a:pt x="1079" y="106"/>
                  </a:lnTo>
                  <a:lnTo>
                    <a:pt x="1078" y="94"/>
                  </a:lnTo>
                  <a:lnTo>
                    <a:pt x="1078" y="83"/>
                  </a:lnTo>
                  <a:lnTo>
                    <a:pt x="1078" y="72"/>
                  </a:lnTo>
                  <a:lnTo>
                    <a:pt x="1078" y="60"/>
                  </a:lnTo>
                  <a:lnTo>
                    <a:pt x="1070" y="45"/>
                  </a:lnTo>
                  <a:lnTo>
                    <a:pt x="1067" y="35"/>
                  </a:lnTo>
                  <a:lnTo>
                    <a:pt x="1065" y="29"/>
                  </a:lnTo>
                  <a:lnTo>
                    <a:pt x="1065" y="23"/>
                  </a:lnTo>
                  <a:lnTo>
                    <a:pt x="1073" y="16"/>
                  </a:lnTo>
                  <a:lnTo>
                    <a:pt x="1084" y="9"/>
                  </a:lnTo>
                  <a:lnTo>
                    <a:pt x="1096" y="4"/>
                  </a:lnTo>
                  <a:lnTo>
                    <a:pt x="1108" y="1"/>
                  </a:lnTo>
                  <a:lnTo>
                    <a:pt x="1114" y="0"/>
                  </a:lnTo>
                  <a:lnTo>
                    <a:pt x="1121" y="0"/>
                  </a:lnTo>
                  <a:lnTo>
                    <a:pt x="1127" y="0"/>
                  </a:lnTo>
                  <a:lnTo>
                    <a:pt x="1133" y="1"/>
                  </a:lnTo>
                  <a:lnTo>
                    <a:pt x="1139" y="3"/>
                  </a:lnTo>
                  <a:lnTo>
                    <a:pt x="1144" y="5"/>
                  </a:lnTo>
                  <a:lnTo>
                    <a:pt x="1150" y="8"/>
                  </a:lnTo>
                  <a:lnTo>
                    <a:pt x="1154" y="12"/>
                  </a:lnTo>
                  <a:lnTo>
                    <a:pt x="1168" y="12"/>
                  </a:lnTo>
                  <a:lnTo>
                    <a:pt x="1183" y="11"/>
                  </a:lnTo>
                  <a:lnTo>
                    <a:pt x="1197" y="11"/>
                  </a:lnTo>
                  <a:lnTo>
                    <a:pt x="1213" y="11"/>
                  </a:lnTo>
                  <a:lnTo>
                    <a:pt x="1214" y="21"/>
                  </a:lnTo>
                  <a:lnTo>
                    <a:pt x="1215" y="29"/>
                  </a:lnTo>
                  <a:lnTo>
                    <a:pt x="1226" y="32"/>
                  </a:lnTo>
                  <a:lnTo>
                    <a:pt x="1237" y="35"/>
                  </a:lnTo>
                  <a:lnTo>
                    <a:pt x="1247" y="38"/>
                  </a:lnTo>
                  <a:lnTo>
                    <a:pt x="1258" y="42"/>
                  </a:lnTo>
                  <a:lnTo>
                    <a:pt x="1258" y="52"/>
                  </a:lnTo>
                  <a:lnTo>
                    <a:pt x="1258" y="63"/>
                  </a:lnTo>
                  <a:lnTo>
                    <a:pt x="1259" y="74"/>
                  </a:lnTo>
                  <a:lnTo>
                    <a:pt x="1260" y="84"/>
                  </a:lnTo>
                  <a:lnTo>
                    <a:pt x="1247" y="85"/>
                  </a:lnTo>
                  <a:lnTo>
                    <a:pt x="1236" y="85"/>
                  </a:lnTo>
                  <a:lnTo>
                    <a:pt x="1226" y="87"/>
                  </a:lnTo>
                  <a:lnTo>
                    <a:pt x="1220" y="90"/>
                  </a:lnTo>
                  <a:lnTo>
                    <a:pt x="1218" y="92"/>
                  </a:lnTo>
                  <a:lnTo>
                    <a:pt x="1217" y="95"/>
                  </a:lnTo>
                  <a:lnTo>
                    <a:pt x="1217" y="99"/>
                  </a:lnTo>
                  <a:lnTo>
                    <a:pt x="1217" y="102"/>
                  </a:lnTo>
                  <a:lnTo>
                    <a:pt x="1219" y="106"/>
                  </a:lnTo>
                  <a:lnTo>
                    <a:pt x="1221" y="110"/>
                  </a:lnTo>
                  <a:lnTo>
                    <a:pt x="1225" y="115"/>
                  </a:lnTo>
                  <a:lnTo>
                    <a:pt x="1229" y="121"/>
                  </a:lnTo>
                  <a:lnTo>
                    <a:pt x="1227" y="126"/>
                  </a:lnTo>
                  <a:lnTo>
                    <a:pt x="1226" y="130"/>
                  </a:lnTo>
                  <a:lnTo>
                    <a:pt x="1226" y="134"/>
                  </a:lnTo>
                  <a:lnTo>
                    <a:pt x="1227" y="138"/>
                  </a:lnTo>
                  <a:lnTo>
                    <a:pt x="1233" y="146"/>
                  </a:lnTo>
                  <a:lnTo>
                    <a:pt x="1239" y="155"/>
                  </a:lnTo>
                  <a:lnTo>
                    <a:pt x="1254" y="170"/>
                  </a:lnTo>
                  <a:lnTo>
                    <a:pt x="1268" y="185"/>
                  </a:lnTo>
                  <a:lnTo>
                    <a:pt x="1280" y="187"/>
                  </a:lnTo>
                  <a:lnTo>
                    <a:pt x="1293" y="189"/>
                  </a:lnTo>
                  <a:lnTo>
                    <a:pt x="1305" y="190"/>
                  </a:lnTo>
                  <a:lnTo>
                    <a:pt x="1318" y="192"/>
                  </a:lnTo>
                  <a:lnTo>
                    <a:pt x="1318" y="202"/>
                  </a:lnTo>
                  <a:lnTo>
                    <a:pt x="1318" y="213"/>
                  </a:lnTo>
                  <a:lnTo>
                    <a:pt x="1319" y="223"/>
                  </a:lnTo>
                  <a:lnTo>
                    <a:pt x="1319" y="233"/>
                  </a:lnTo>
                  <a:lnTo>
                    <a:pt x="1315" y="237"/>
                  </a:lnTo>
                  <a:lnTo>
                    <a:pt x="1311" y="240"/>
                  </a:lnTo>
                  <a:lnTo>
                    <a:pt x="1313" y="245"/>
                  </a:lnTo>
                  <a:lnTo>
                    <a:pt x="1315" y="251"/>
                  </a:lnTo>
                  <a:lnTo>
                    <a:pt x="1336" y="253"/>
                  </a:lnTo>
                  <a:lnTo>
                    <a:pt x="1357" y="256"/>
                  </a:lnTo>
                  <a:lnTo>
                    <a:pt x="1379" y="260"/>
                  </a:lnTo>
                  <a:lnTo>
                    <a:pt x="1400" y="263"/>
                  </a:lnTo>
                  <a:lnTo>
                    <a:pt x="1400" y="281"/>
                  </a:lnTo>
                  <a:lnTo>
                    <a:pt x="1400" y="300"/>
                  </a:lnTo>
                  <a:lnTo>
                    <a:pt x="1402" y="317"/>
                  </a:lnTo>
                  <a:lnTo>
                    <a:pt x="1403" y="335"/>
                  </a:lnTo>
                  <a:lnTo>
                    <a:pt x="1436" y="331"/>
                  </a:lnTo>
                  <a:lnTo>
                    <a:pt x="1453" y="328"/>
                  </a:lnTo>
                  <a:lnTo>
                    <a:pt x="1456" y="329"/>
                  </a:lnTo>
                  <a:lnTo>
                    <a:pt x="1460" y="330"/>
                  </a:lnTo>
                  <a:lnTo>
                    <a:pt x="1463" y="333"/>
                  </a:lnTo>
                  <a:lnTo>
                    <a:pt x="1467" y="337"/>
                  </a:lnTo>
                  <a:lnTo>
                    <a:pt x="1476" y="351"/>
                  </a:lnTo>
                  <a:lnTo>
                    <a:pt x="1490" y="371"/>
                  </a:lnTo>
                  <a:lnTo>
                    <a:pt x="1500" y="376"/>
                  </a:lnTo>
                  <a:lnTo>
                    <a:pt x="1509" y="381"/>
                  </a:lnTo>
                  <a:lnTo>
                    <a:pt x="1517" y="385"/>
                  </a:lnTo>
                  <a:lnTo>
                    <a:pt x="1524" y="391"/>
                  </a:lnTo>
                  <a:lnTo>
                    <a:pt x="1530" y="396"/>
                  </a:lnTo>
                  <a:lnTo>
                    <a:pt x="1535" y="402"/>
                  </a:lnTo>
                  <a:lnTo>
                    <a:pt x="1539" y="409"/>
                  </a:lnTo>
                  <a:lnTo>
                    <a:pt x="1544" y="416"/>
                  </a:lnTo>
                  <a:lnTo>
                    <a:pt x="1547" y="423"/>
                  </a:lnTo>
                  <a:lnTo>
                    <a:pt x="1549" y="432"/>
                  </a:lnTo>
                  <a:lnTo>
                    <a:pt x="1551" y="440"/>
                  </a:lnTo>
                  <a:lnTo>
                    <a:pt x="1553" y="449"/>
                  </a:lnTo>
                  <a:lnTo>
                    <a:pt x="1555" y="469"/>
                  </a:lnTo>
                  <a:lnTo>
                    <a:pt x="1555" y="491"/>
                  </a:lnTo>
                  <a:lnTo>
                    <a:pt x="1549" y="498"/>
                  </a:lnTo>
                  <a:lnTo>
                    <a:pt x="1544" y="507"/>
                  </a:lnTo>
                  <a:lnTo>
                    <a:pt x="1539" y="517"/>
                  </a:lnTo>
                  <a:lnTo>
                    <a:pt x="1536" y="527"/>
                  </a:lnTo>
                  <a:lnTo>
                    <a:pt x="1534" y="538"/>
                  </a:lnTo>
                  <a:lnTo>
                    <a:pt x="1532" y="551"/>
                  </a:lnTo>
                  <a:lnTo>
                    <a:pt x="1531" y="562"/>
                  </a:lnTo>
                  <a:lnTo>
                    <a:pt x="1530" y="575"/>
                  </a:lnTo>
                  <a:lnTo>
                    <a:pt x="1530" y="601"/>
                  </a:lnTo>
                  <a:lnTo>
                    <a:pt x="1531" y="624"/>
                  </a:lnTo>
                  <a:lnTo>
                    <a:pt x="1533" y="647"/>
                  </a:lnTo>
                  <a:lnTo>
                    <a:pt x="1534" y="668"/>
                  </a:lnTo>
                  <a:lnTo>
                    <a:pt x="1545" y="671"/>
                  </a:lnTo>
                  <a:lnTo>
                    <a:pt x="1557" y="674"/>
                  </a:lnTo>
                  <a:lnTo>
                    <a:pt x="1558" y="679"/>
                  </a:lnTo>
                  <a:lnTo>
                    <a:pt x="1560" y="685"/>
                  </a:lnTo>
                  <a:lnTo>
                    <a:pt x="1546" y="699"/>
                  </a:lnTo>
                  <a:lnTo>
                    <a:pt x="1535" y="711"/>
                  </a:lnTo>
                  <a:lnTo>
                    <a:pt x="1531" y="716"/>
                  </a:lnTo>
                  <a:lnTo>
                    <a:pt x="1528" y="719"/>
                  </a:lnTo>
                  <a:lnTo>
                    <a:pt x="1525" y="721"/>
                  </a:lnTo>
                  <a:lnTo>
                    <a:pt x="1522" y="722"/>
                  </a:lnTo>
                  <a:lnTo>
                    <a:pt x="1519" y="722"/>
                  </a:lnTo>
                  <a:lnTo>
                    <a:pt x="1515" y="720"/>
                  </a:lnTo>
                  <a:lnTo>
                    <a:pt x="1511" y="718"/>
                  </a:lnTo>
                  <a:lnTo>
                    <a:pt x="1506" y="714"/>
                  </a:lnTo>
                  <a:lnTo>
                    <a:pt x="1495" y="702"/>
                  </a:lnTo>
                  <a:lnTo>
                    <a:pt x="1478" y="686"/>
                  </a:lnTo>
                  <a:lnTo>
                    <a:pt x="1474" y="676"/>
                  </a:lnTo>
                  <a:lnTo>
                    <a:pt x="1472" y="667"/>
                  </a:lnTo>
                  <a:lnTo>
                    <a:pt x="1470" y="655"/>
                  </a:lnTo>
                  <a:lnTo>
                    <a:pt x="1467" y="634"/>
                  </a:lnTo>
                  <a:lnTo>
                    <a:pt x="1458" y="635"/>
                  </a:lnTo>
                  <a:lnTo>
                    <a:pt x="1450" y="636"/>
                  </a:lnTo>
                  <a:lnTo>
                    <a:pt x="1443" y="640"/>
                  </a:lnTo>
                  <a:lnTo>
                    <a:pt x="1437" y="645"/>
                  </a:lnTo>
                  <a:lnTo>
                    <a:pt x="1416" y="645"/>
                  </a:lnTo>
                  <a:lnTo>
                    <a:pt x="1397" y="645"/>
                  </a:lnTo>
                  <a:lnTo>
                    <a:pt x="1388" y="645"/>
                  </a:lnTo>
                  <a:lnTo>
                    <a:pt x="1380" y="646"/>
                  </a:lnTo>
                  <a:lnTo>
                    <a:pt x="1372" y="648"/>
                  </a:lnTo>
                  <a:lnTo>
                    <a:pt x="1365" y="650"/>
                  </a:lnTo>
                  <a:lnTo>
                    <a:pt x="1359" y="654"/>
                  </a:lnTo>
                  <a:lnTo>
                    <a:pt x="1353" y="658"/>
                  </a:lnTo>
                  <a:lnTo>
                    <a:pt x="1348" y="663"/>
                  </a:lnTo>
                  <a:lnTo>
                    <a:pt x="1343" y="668"/>
                  </a:lnTo>
                  <a:lnTo>
                    <a:pt x="1340" y="676"/>
                  </a:lnTo>
                  <a:lnTo>
                    <a:pt x="1337" y="685"/>
                  </a:lnTo>
                  <a:lnTo>
                    <a:pt x="1335" y="695"/>
                  </a:lnTo>
                  <a:lnTo>
                    <a:pt x="1334" y="707"/>
                  </a:lnTo>
                  <a:lnTo>
                    <a:pt x="1350" y="712"/>
                  </a:lnTo>
                  <a:lnTo>
                    <a:pt x="1362" y="717"/>
                  </a:lnTo>
                  <a:lnTo>
                    <a:pt x="1374" y="722"/>
                  </a:lnTo>
                  <a:lnTo>
                    <a:pt x="1384" y="727"/>
                  </a:lnTo>
                  <a:lnTo>
                    <a:pt x="1392" y="734"/>
                  </a:lnTo>
                  <a:lnTo>
                    <a:pt x="1399" y="743"/>
                  </a:lnTo>
                  <a:lnTo>
                    <a:pt x="1406" y="754"/>
                  </a:lnTo>
                  <a:lnTo>
                    <a:pt x="1412" y="768"/>
                  </a:lnTo>
                  <a:lnTo>
                    <a:pt x="1400" y="776"/>
                  </a:lnTo>
                  <a:lnTo>
                    <a:pt x="1389" y="785"/>
                  </a:lnTo>
                  <a:lnTo>
                    <a:pt x="1378" y="794"/>
                  </a:lnTo>
                  <a:lnTo>
                    <a:pt x="1366" y="803"/>
                  </a:lnTo>
                  <a:lnTo>
                    <a:pt x="1369" y="815"/>
                  </a:lnTo>
                  <a:lnTo>
                    <a:pt x="1372" y="828"/>
                  </a:lnTo>
                  <a:lnTo>
                    <a:pt x="1376" y="840"/>
                  </a:lnTo>
                  <a:lnTo>
                    <a:pt x="1379" y="854"/>
                  </a:lnTo>
                  <a:lnTo>
                    <a:pt x="1387" y="856"/>
                  </a:lnTo>
                  <a:lnTo>
                    <a:pt x="1395" y="858"/>
                  </a:lnTo>
                  <a:lnTo>
                    <a:pt x="1404" y="861"/>
                  </a:lnTo>
                  <a:lnTo>
                    <a:pt x="1412" y="863"/>
                  </a:lnTo>
                  <a:lnTo>
                    <a:pt x="1419" y="878"/>
                  </a:lnTo>
                  <a:lnTo>
                    <a:pt x="1426" y="892"/>
                  </a:lnTo>
                  <a:lnTo>
                    <a:pt x="1439" y="893"/>
                  </a:lnTo>
                  <a:lnTo>
                    <a:pt x="1451" y="894"/>
                  </a:lnTo>
                  <a:lnTo>
                    <a:pt x="1451" y="901"/>
                  </a:lnTo>
                  <a:lnTo>
                    <a:pt x="1451" y="909"/>
                  </a:lnTo>
                  <a:lnTo>
                    <a:pt x="1458" y="911"/>
                  </a:lnTo>
                  <a:lnTo>
                    <a:pt x="1461" y="913"/>
                  </a:lnTo>
                  <a:lnTo>
                    <a:pt x="1463" y="916"/>
                  </a:lnTo>
                  <a:lnTo>
                    <a:pt x="1466" y="921"/>
                  </a:lnTo>
                  <a:lnTo>
                    <a:pt x="1462" y="925"/>
                  </a:lnTo>
                  <a:lnTo>
                    <a:pt x="1459" y="930"/>
                  </a:lnTo>
                  <a:lnTo>
                    <a:pt x="1455" y="936"/>
                  </a:lnTo>
                  <a:lnTo>
                    <a:pt x="1453" y="942"/>
                  </a:lnTo>
                  <a:lnTo>
                    <a:pt x="1450" y="952"/>
                  </a:lnTo>
                  <a:lnTo>
                    <a:pt x="1447" y="962"/>
                  </a:lnTo>
                  <a:lnTo>
                    <a:pt x="1446" y="966"/>
                  </a:lnTo>
                  <a:lnTo>
                    <a:pt x="1444" y="970"/>
                  </a:lnTo>
                  <a:lnTo>
                    <a:pt x="1441" y="973"/>
                  </a:lnTo>
                  <a:lnTo>
                    <a:pt x="1438" y="976"/>
                  </a:lnTo>
                  <a:lnTo>
                    <a:pt x="1434" y="978"/>
                  </a:lnTo>
                  <a:lnTo>
                    <a:pt x="1427" y="979"/>
                  </a:lnTo>
                  <a:lnTo>
                    <a:pt x="1421" y="980"/>
                  </a:lnTo>
                  <a:lnTo>
                    <a:pt x="1413" y="979"/>
                  </a:lnTo>
                  <a:lnTo>
                    <a:pt x="1397" y="995"/>
                  </a:lnTo>
                  <a:lnTo>
                    <a:pt x="1382" y="1011"/>
                  </a:lnTo>
                  <a:lnTo>
                    <a:pt x="1375" y="1020"/>
                  </a:lnTo>
                  <a:lnTo>
                    <a:pt x="1368" y="1029"/>
                  </a:lnTo>
                  <a:lnTo>
                    <a:pt x="1363" y="1038"/>
                  </a:lnTo>
                  <a:lnTo>
                    <a:pt x="1360" y="1050"/>
                  </a:lnTo>
                  <a:lnTo>
                    <a:pt x="1354" y="1057"/>
                  </a:lnTo>
                  <a:lnTo>
                    <a:pt x="1350" y="1063"/>
                  </a:lnTo>
                  <a:lnTo>
                    <a:pt x="1347" y="1070"/>
                  </a:lnTo>
                  <a:lnTo>
                    <a:pt x="1343" y="1078"/>
                  </a:lnTo>
                  <a:lnTo>
                    <a:pt x="1341" y="1093"/>
                  </a:lnTo>
                  <a:lnTo>
                    <a:pt x="1341" y="1110"/>
                  </a:lnTo>
                  <a:lnTo>
                    <a:pt x="1341" y="1126"/>
                  </a:lnTo>
                  <a:lnTo>
                    <a:pt x="1340" y="1142"/>
                  </a:lnTo>
                  <a:lnTo>
                    <a:pt x="1339" y="1150"/>
                  </a:lnTo>
                  <a:lnTo>
                    <a:pt x="1337" y="1159"/>
                  </a:lnTo>
                  <a:lnTo>
                    <a:pt x="1335" y="1166"/>
                  </a:lnTo>
                  <a:lnTo>
                    <a:pt x="1331" y="1174"/>
                  </a:lnTo>
                  <a:lnTo>
                    <a:pt x="1331" y="1184"/>
                  </a:lnTo>
                  <a:lnTo>
                    <a:pt x="1331" y="1193"/>
                  </a:lnTo>
                  <a:lnTo>
                    <a:pt x="1331" y="1202"/>
                  </a:lnTo>
                  <a:lnTo>
                    <a:pt x="1331" y="1213"/>
                  </a:lnTo>
                  <a:lnTo>
                    <a:pt x="1325" y="1208"/>
                  </a:lnTo>
                  <a:lnTo>
                    <a:pt x="1322" y="1204"/>
                  </a:lnTo>
                  <a:lnTo>
                    <a:pt x="1318" y="1198"/>
                  </a:lnTo>
                  <a:lnTo>
                    <a:pt x="1311" y="1188"/>
                  </a:lnTo>
                  <a:lnTo>
                    <a:pt x="1306" y="1188"/>
                  </a:lnTo>
                  <a:lnTo>
                    <a:pt x="1302" y="1190"/>
                  </a:lnTo>
                  <a:lnTo>
                    <a:pt x="1296" y="1195"/>
                  </a:lnTo>
                  <a:lnTo>
                    <a:pt x="1286" y="1203"/>
                  </a:lnTo>
                  <a:lnTo>
                    <a:pt x="1276" y="1195"/>
                  </a:lnTo>
                  <a:lnTo>
                    <a:pt x="1267" y="1191"/>
                  </a:lnTo>
                  <a:lnTo>
                    <a:pt x="1258" y="1189"/>
                  </a:lnTo>
                  <a:lnTo>
                    <a:pt x="1250" y="1189"/>
                  </a:lnTo>
                  <a:lnTo>
                    <a:pt x="1242" y="1190"/>
                  </a:lnTo>
                  <a:lnTo>
                    <a:pt x="1233" y="1193"/>
                  </a:lnTo>
                  <a:lnTo>
                    <a:pt x="1222" y="1198"/>
                  </a:lnTo>
                  <a:lnTo>
                    <a:pt x="1211" y="1203"/>
                  </a:lnTo>
                  <a:lnTo>
                    <a:pt x="1203" y="1197"/>
                  </a:lnTo>
                  <a:lnTo>
                    <a:pt x="1198" y="1190"/>
                  </a:lnTo>
                  <a:lnTo>
                    <a:pt x="1193" y="1183"/>
                  </a:lnTo>
                  <a:lnTo>
                    <a:pt x="1190" y="1175"/>
                  </a:lnTo>
                  <a:lnTo>
                    <a:pt x="1182" y="1159"/>
                  </a:lnTo>
                  <a:lnTo>
                    <a:pt x="1173" y="1143"/>
                  </a:lnTo>
                  <a:lnTo>
                    <a:pt x="1161" y="1142"/>
                  </a:lnTo>
                  <a:lnTo>
                    <a:pt x="1149" y="1142"/>
                  </a:lnTo>
                  <a:lnTo>
                    <a:pt x="1137" y="1142"/>
                  </a:lnTo>
                  <a:lnTo>
                    <a:pt x="1126" y="1142"/>
                  </a:lnTo>
                  <a:lnTo>
                    <a:pt x="1122" y="1145"/>
                  </a:lnTo>
                  <a:lnTo>
                    <a:pt x="1116" y="1147"/>
                  </a:lnTo>
                  <a:lnTo>
                    <a:pt x="1111" y="1149"/>
                  </a:lnTo>
                  <a:lnTo>
                    <a:pt x="1106" y="1150"/>
                  </a:lnTo>
                  <a:lnTo>
                    <a:pt x="1095" y="1151"/>
                  </a:lnTo>
                  <a:lnTo>
                    <a:pt x="1083" y="1151"/>
                  </a:lnTo>
                  <a:lnTo>
                    <a:pt x="1078" y="1143"/>
                  </a:lnTo>
                  <a:lnTo>
                    <a:pt x="1074" y="1135"/>
                  </a:lnTo>
                  <a:lnTo>
                    <a:pt x="1066" y="1135"/>
                  </a:lnTo>
                  <a:lnTo>
                    <a:pt x="1058" y="1135"/>
                  </a:lnTo>
                  <a:lnTo>
                    <a:pt x="1050" y="1135"/>
                  </a:lnTo>
                  <a:lnTo>
                    <a:pt x="1043" y="1135"/>
                  </a:lnTo>
                  <a:lnTo>
                    <a:pt x="1038" y="1143"/>
                  </a:lnTo>
                  <a:lnTo>
                    <a:pt x="1033" y="1151"/>
                  </a:lnTo>
                  <a:lnTo>
                    <a:pt x="1023" y="1151"/>
                  </a:lnTo>
                  <a:lnTo>
                    <a:pt x="1014" y="1150"/>
                  </a:lnTo>
                  <a:lnTo>
                    <a:pt x="1003" y="1147"/>
                  </a:lnTo>
                  <a:lnTo>
                    <a:pt x="994" y="1144"/>
                  </a:lnTo>
                  <a:lnTo>
                    <a:pt x="985" y="1141"/>
                  </a:lnTo>
                  <a:lnTo>
                    <a:pt x="975" y="1136"/>
                  </a:lnTo>
                  <a:lnTo>
                    <a:pt x="967" y="1131"/>
                  </a:lnTo>
                  <a:lnTo>
                    <a:pt x="960" y="1125"/>
                  </a:lnTo>
                  <a:lnTo>
                    <a:pt x="956" y="1128"/>
                  </a:lnTo>
                  <a:lnTo>
                    <a:pt x="948" y="1130"/>
                  </a:lnTo>
                  <a:lnTo>
                    <a:pt x="935" y="1132"/>
                  </a:lnTo>
                  <a:lnTo>
                    <a:pt x="910" y="1135"/>
                  </a:lnTo>
                  <a:lnTo>
                    <a:pt x="905" y="1144"/>
                  </a:lnTo>
                  <a:lnTo>
                    <a:pt x="902" y="1149"/>
                  </a:lnTo>
                  <a:lnTo>
                    <a:pt x="900" y="1151"/>
                  </a:lnTo>
                  <a:lnTo>
                    <a:pt x="898" y="1151"/>
                  </a:lnTo>
                  <a:lnTo>
                    <a:pt x="895" y="1145"/>
                  </a:lnTo>
                  <a:lnTo>
                    <a:pt x="892" y="1140"/>
                  </a:lnTo>
                  <a:lnTo>
                    <a:pt x="888" y="1134"/>
                  </a:lnTo>
                  <a:lnTo>
                    <a:pt x="879" y="1125"/>
                  </a:lnTo>
                  <a:lnTo>
                    <a:pt x="857" y="1122"/>
                  </a:lnTo>
                  <a:lnTo>
                    <a:pt x="834" y="1119"/>
                  </a:lnTo>
                  <a:lnTo>
                    <a:pt x="813" y="1117"/>
                  </a:lnTo>
                  <a:lnTo>
                    <a:pt x="791" y="1114"/>
                  </a:lnTo>
                  <a:lnTo>
                    <a:pt x="769" y="1110"/>
                  </a:lnTo>
                  <a:lnTo>
                    <a:pt x="747" y="1105"/>
                  </a:lnTo>
                  <a:lnTo>
                    <a:pt x="737" y="1101"/>
                  </a:lnTo>
                  <a:lnTo>
                    <a:pt x="726" y="1096"/>
                  </a:lnTo>
                  <a:lnTo>
                    <a:pt x="715" y="1091"/>
                  </a:lnTo>
                  <a:lnTo>
                    <a:pt x="705" y="1086"/>
                  </a:lnTo>
                  <a:lnTo>
                    <a:pt x="704" y="1077"/>
                  </a:lnTo>
                  <a:lnTo>
                    <a:pt x="704" y="1067"/>
                  </a:lnTo>
                  <a:lnTo>
                    <a:pt x="703" y="1059"/>
                  </a:lnTo>
                  <a:lnTo>
                    <a:pt x="703" y="1050"/>
                  </a:lnTo>
                  <a:lnTo>
                    <a:pt x="690" y="1053"/>
                  </a:lnTo>
                  <a:lnTo>
                    <a:pt x="681" y="1056"/>
                  </a:lnTo>
                  <a:lnTo>
                    <a:pt x="677" y="1057"/>
                  </a:lnTo>
                  <a:lnTo>
                    <a:pt x="672" y="1056"/>
                  </a:lnTo>
                  <a:lnTo>
                    <a:pt x="666" y="1055"/>
                  </a:lnTo>
                  <a:lnTo>
                    <a:pt x="661" y="1051"/>
                  </a:lnTo>
                  <a:lnTo>
                    <a:pt x="657" y="1053"/>
                  </a:lnTo>
                  <a:lnTo>
                    <a:pt x="655" y="1055"/>
                  </a:lnTo>
                  <a:lnTo>
                    <a:pt x="653" y="1057"/>
                  </a:lnTo>
                  <a:lnTo>
                    <a:pt x="653" y="1059"/>
                  </a:lnTo>
                  <a:lnTo>
                    <a:pt x="652" y="1065"/>
                  </a:lnTo>
                  <a:lnTo>
                    <a:pt x="651" y="1073"/>
                  </a:lnTo>
                  <a:lnTo>
                    <a:pt x="647" y="1073"/>
                  </a:lnTo>
                  <a:lnTo>
                    <a:pt x="642" y="1073"/>
                  </a:lnTo>
                  <a:lnTo>
                    <a:pt x="642" y="1068"/>
                  </a:lnTo>
                  <a:lnTo>
                    <a:pt x="642" y="1064"/>
                  </a:lnTo>
                  <a:lnTo>
                    <a:pt x="639" y="1064"/>
                  </a:lnTo>
                  <a:lnTo>
                    <a:pt x="635" y="1064"/>
                  </a:lnTo>
                  <a:lnTo>
                    <a:pt x="631" y="1055"/>
                  </a:lnTo>
                  <a:lnTo>
                    <a:pt x="627" y="1049"/>
                  </a:lnTo>
                  <a:lnTo>
                    <a:pt x="622" y="1044"/>
                  </a:lnTo>
                  <a:lnTo>
                    <a:pt x="617" y="1040"/>
                  </a:lnTo>
                  <a:lnTo>
                    <a:pt x="611" y="1038"/>
                  </a:lnTo>
                  <a:lnTo>
                    <a:pt x="606" y="1038"/>
                  </a:lnTo>
                  <a:lnTo>
                    <a:pt x="600" y="1038"/>
                  </a:lnTo>
                  <a:lnTo>
                    <a:pt x="595" y="1040"/>
                  </a:lnTo>
                  <a:lnTo>
                    <a:pt x="570" y="1054"/>
                  </a:lnTo>
                  <a:lnTo>
                    <a:pt x="546" y="1069"/>
                  </a:lnTo>
                  <a:lnTo>
                    <a:pt x="521" y="1065"/>
                  </a:lnTo>
                  <a:lnTo>
                    <a:pt x="503" y="1064"/>
                  </a:lnTo>
                  <a:lnTo>
                    <a:pt x="493" y="1065"/>
                  </a:lnTo>
                  <a:lnTo>
                    <a:pt x="483" y="1067"/>
                  </a:lnTo>
                  <a:lnTo>
                    <a:pt x="471" y="1069"/>
                  </a:lnTo>
                  <a:lnTo>
                    <a:pt x="459" y="1074"/>
                  </a:lnTo>
                  <a:lnTo>
                    <a:pt x="454" y="1086"/>
                  </a:lnTo>
                  <a:lnTo>
                    <a:pt x="450" y="1100"/>
                  </a:lnTo>
                  <a:lnTo>
                    <a:pt x="443" y="1100"/>
                  </a:lnTo>
                  <a:lnTo>
                    <a:pt x="437" y="1100"/>
                  </a:lnTo>
                  <a:lnTo>
                    <a:pt x="434" y="1093"/>
                  </a:lnTo>
                  <a:lnTo>
                    <a:pt x="430" y="1087"/>
                  </a:lnTo>
                  <a:lnTo>
                    <a:pt x="425" y="1082"/>
                  </a:lnTo>
                  <a:lnTo>
                    <a:pt x="419" y="1077"/>
                  </a:lnTo>
                  <a:lnTo>
                    <a:pt x="413" y="1072"/>
                  </a:lnTo>
                  <a:lnTo>
                    <a:pt x="408" y="1065"/>
                  </a:lnTo>
                  <a:lnTo>
                    <a:pt x="406" y="1062"/>
                  </a:lnTo>
                  <a:lnTo>
                    <a:pt x="405" y="1058"/>
                  </a:lnTo>
                  <a:lnTo>
                    <a:pt x="404" y="1054"/>
                  </a:lnTo>
                  <a:lnTo>
                    <a:pt x="403" y="1049"/>
                  </a:lnTo>
                  <a:lnTo>
                    <a:pt x="408" y="1035"/>
                  </a:lnTo>
                  <a:lnTo>
                    <a:pt x="410" y="1026"/>
                  </a:lnTo>
                  <a:lnTo>
                    <a:pt x="411" y="1018"/>
                  </a:lnTo>
                  <a:lnTo>
                    <a:pt x="411" y="1005"/>
                  </a:lnTo>
                  <a:lnTo>
                    <a:pt x="403" y="1001"/>
                  </a:lnTo>
                  <a:lnTo>
                    <a:pt x="397" y="997"/>
                  </a:lnTo>
                  <a:lnTo>
                    <a:pt x="393" y="991"/>
                  </a:lnTo>
                  <a:lnTo>
                    <a:pt x="388" y="983"/>
                  </a:lnTo>
                  <a:lnTo>
                    <a:pt x="373" y="983"/>
                  </a:lnTo>
                  <a:lnTo>
                    <a:pt x="359" y="985"/>
                  </a:lnTo>
                  <a:lnTo>
                    <a:pt x="352" y="987"/>
                  </a:lnTo>
                  <a:lnTo>
                    <a:pt x="346" y="990"/>
                  </a:lnTo>
                  <a:lnTo>
                    <a:pt x="339" y="994"/>
                  </a:lnTo>
                  <a:lnTo>
                    <a:pt x="332" y="997"/>
                  </a:lnTo>
                  <a:lnTo>
                    <a:pt x="317" y="987"/>
                  </a:lnTo>
                  <a:lnTo>
                    <a:pt x="303" y="980"/>
                  </a:lnTo>
                  <a:lnTo>
                    <a:pt x="289" y="976"/>
                  </a:lnTo>
                  <a:lnTo>
                    <a:pt x="272" y="972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07" name="Freeform 291">
              <a:extLst>
                <a:ext uri="{FF2B5EF4-FFF2-40B4-BE49-F238E27FC236}">
                  <a16:creationId xmlns:a16="http://schemas.microsoft.com/office/drawing/2014/main" id="{44551D6D-C321-43BC-AB4B-B287D841F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9789" y="3566563"/>
              <a:ext cx="651770" cy="412787"/>
            </a:xfrm>
            <a:custGeom>
              <a:avLst/>
              <a:gdLst>
                <a:gd name="T0" fmla="*/ 2147483646 w 1597"/>
                <a:gd name="T1" fmla="*/ 2147483646 h 1027"/>
                <a:gd name="T2" fmla="*/ 2147483646 w 1597"/>
                <a:gd name="T3" fmla="*/ 2147483646 h 1027"/>
                <a:gd name="T4" fmla="*/ 2147483646 w 1597"/>
                <a:gd name="T5" fmla="*/ 2147483646 h 1027"/>
                <a:gd name="T6" fmla="*/ 2147483646 w 1597"/>
                <a:gd name="T7" fmla="*/ 2147483646 h 1027"/>
                <a:gd name="T8" fmla="*/ 2147483646 w 1597"/>
                <a:gd name="T9" fmla="*/ 2147483646 h 1027"/>
                <a:gd name="T10" fmla="*/ 2147483646 w 1597"/>
                <a:gd name="T11" fmla="*/ 2147483646 h 1027"/>
                <a:gd name="T12" fmla="*/ 2147483646 w 1597"/>
                <a:gd name="T13" fmla="*/ 2147483646 h 1027"/>
                <a:gd name="T14" fmla="*/ 2147483646 w 1597"/>
                <a:gd name="T15" fmla="*/ 2147483646 h 1027"/>
                <a:gd name="T16" fmla="*/ 2147483646 w 1597"/>
                <a:gd name="T17" fmla="*/ 2147483646 h 1027"/>
                <a:gd name="T18" fmla="*/ 2147483646 w 1597"/>
                <a:gd name="T19" fmla="*/ 2147483646 h 1027"/>
                <a:gd name="T20" fmla="*/ 2147483646 w 1597"/>
                <a:gd name="T21" fmla="*/ 2147483646 h 1027"/>
                <a:gd name="T22" fmla="*/ 2147483646 w 1597"/>
                <a:gd name="T23" fmla="*/ 2147483646 h 1027"/>
                <a:gd name="T24" fmla="*/ 2147483646 w 1597"/>
                <a:gd name="T25" fmla="*/ 2147483646 h 1027"/>
                <a:gd name="T26" fmla="*/ 2147483646 w 1597"/>
                <a:gd name="T27" fmla="*/ 2147483646 h 1027"/>
                <a:gd name="T28" fmla="*/ 2147483646 w 1597"/>
                <a:gd name="T29" fmla="*/ 2147483646 h 1027"/>
                <a:gd name="T30" fmla="*/ 2147483646 w 1597"/>
                <a:gd name="T31" fmla="*/ 2147483646 h 1027"/>
                <a:gd name="T32" fmla="*/ 2147483646 w 1597"/>
                <a:gd name="T33" fmla="*/ 2147483646 h 1027"/>
                <a:gd name="T34" fmla="*/ 2147483646 w 1597"/>
                <a:gd name="T35" fmla="*/ 2147483646 h 1027"/>
                <a:gd name="T36" fmla="*/ 2147483646 w 1597"/>
                <a:gd name="T37" fmla="*/ 2147483646 h 1027"/>
                <a:gd name="T38" fmla="*/ 2147483646 w 1597"/>
                <a:gd name="T39" fmla="*/ 2147483646 h 1027"/>
                <a:gd name="T40" fmla="*/ 2147483646 w 1597"/>
                <a:gd name="T41" fmla="*/ 2147483646 h 1027"/>
                <a:gd name="T42" fmla="*/ 2147483646 w 1597"/>
                <a:gd name="T43" fmla="*/ 2147483646 h 1027"/>
                <a:gd name="T44" fmla="*/ 2147483646 w 1597"/>
                <a:gd name="T45" fmla="*/ 2147483646 h 1027"/>
                <a:gd name="T46" fmla="*/ 2147483646 w 1597"/>
                <a:gd name="T47" fmla="*/ 2147483646 h 1027"/>
                <a:gd name="T48" fmla="*/ 2147483646 w 1597"/>
                <a:gd name="T49" fmla="*/ 2147483646 h 1027"/>
                <a:gd name="T50" fmla="*/ 2147483646 w 1597"/>
                <a:gd name="T51" fmla="*/ 2147483646 h 1027"/>
                <a:gd name="T52" fmla="*/ 2147483646 w 1597"/>
                <a:gd name="T53" fmla="*/ 2147483646 h 1027"/>
                <a:gd name="T54" fmla="*/ 2147483646 w 1597"/>
                <a:gd name="T55" fmla="*/ 2147483646 h 1027"/>
                <a:gd name="T56" fmla="*/ 2147483646 w 1597"/>
                <a:gd name="T57" fmla="*/ 2147483646 h 1027"/>
                <a:gd name="T58" fmla="*/ 2147483646 w 1597"/>
                <a:gd name="T59" fmla="*/ 2147483646 h 1027"/>
                <a:gd name="T60" fmla="*/ 2147483646 w 1597"/>
                <a:gd name="T61" fmla="*/ 2147483646 h 1027"/>
                <a:gd name="T62" fmla="*/ 2147483646 w 1597"/>
                <a:gd name="T63" fmla="*/ 2147483646 h 1027"/>
                <a:gd name="T64" fmla="*/ 2147483646 w 1597"/>
                <a:gd name="T65" fmla="*/ 2147483646 h 1027"/>
                <a:gd name="T66" fmla="*/ 2147483646 w 1597"/>
                <a:gd name="T67" fmla="*/ 2147483646 h 1027"/>
                <a:gd name="T68" fmla="*/ 2147483646 w 1597"/>
                <a:gd name="T69" fmla="*/ 2147483646 h 1027"/>
                <a:gd name="T70" fmla="*/ 2147483646 w 1597"/>
                <a:gd name="T71" fmla="*/ 2147483646 h 1027"/>
                <a:gd name="T72" fmla="*/ 2147483646 w 1597"/>
                <a:gd name="T73" fmla="*/ 2147483646 h 1027"/>
                <a:gd name="T74" fmla="*/ 2147483646 w 1597"/>
                <a:gd name="T75" fmla="*/ 2147483646 h 1027"/>
                <a:gd name="T76" fmla="*/ 2147483646 w 1597"/>
                <a:gd name="T77" fmla="*/ 2147483646 h 1027"/>
                <a:gd name="T78" fmla="*/ 2147483646 w 1597"/>
                <a:gd name="T79" fmla="*/ 2147483646 h 1027"/>
                <a:gd name="T80" fmla="*/ 2147483646 w 1597"/>
                <a:gd name="T81" fmla="*/ 2147483646 h 1027"/>
                <a:gd name="T82" fmla="*/ 2147483646 w 1597"/>
                <a:gd name="T83" fmla="*/ 2147483646 h 1027"/>
                <a:gd name="T84" fmla="*/ 2147483646 w 1597"/>
                <a:gd name="T85" fmla="*/ 2147483646 h 1027"/>
                <a:gd name="T86" fmla="*/ 2147483646 w 1597"/>
                <a:gd name="T87" fmla="*/ 2147483646 h 1027"/>
                <a:gd name="T88" fmla="*/ 2147483646 w 1597"/>
                <a:gd name="T89" fmla="*/ 2147483646 h 1027"/>
                <a:gd name="T90" fmla="*/ 2147483646 w 1597"/>
                <a:gd name="T91" fmla="*/ 2147483646 h 1027"/>
                <a:gd name="T92" fmla="*/ 2147483646 w 1597"/>
                <a:gd name="T93" fmla="*/ 2147483646 h 1027"/>
                <a:gd name="T94" fmla="*/ 2147483646 w 1597"/>
                <a:gd name="T95" fmla="*/ 2147483646 h 1027"/>
                <a:gd name="T96" fmla="*/ 2147483646 w 1597"/>
                <a:gd name="T97" fmla="*/ 2147483646 h 1027"/>
                <a:gd name="T98" fmla="*/ 2147483646 w 1597"/>
                <a:gd name="T99" fmla="*/ 2147483646 h 1027"/>
                <a:gd name="T100" fmla="*/ 2147483646 w 1597"/>
                <a:gd name="T101" fmla="*/ 2147483646 h 1027"/>
                <a:gd name="T102" fmla="*/ 2147483646 w 1597"/>
                <a:gd name="T103" fmla="*/ 2147483646 h 1027"/>
                <a:gd name="T104" fmla="*/ 2147483646 w 1597"/>
                <a:gd name="T105" fmla="*/ 2147483646 h 1027"/>
                <a:gd name="T106" fmla="*/ 2147483646 w 1597"/>
                <a:gd name="T107" fmla="*/ 2147483646 h 1027"/>
                <a:gd name="T108" fmla="*/ 2147483646 w 1597"/>
                <a:gd name="T109" fmla="*/ 2147483646 h 1027"/>
                <a:gd name="T110" fmla="*/ 2147483646 w 1597"/>
                <a:gd name="T111" fmla="*/ 2147483646 h 1027"/>
                <a:gd name="T112" fmla="*/ 2147483646 w 1597"/>
                <a:gd name="T113" fmla="*/ 2147483646 h 1027"/>
                <a:gd name="T114" fmla="*/ 2147483646 w 1597"/>
                <a:gd name="T115" fmla="*/ 2147483646 h 1027"/>
                <a:gd name="T116" fmla="*/ 2147483646 w 1597"/>
                <a:gd name="T117" fmla="*/ 2147483646 h 1027"/>
                <a:gd name="T118" fmla="*/ 2147483646 w 1597"/>
                <a:gd name="T119" fmla="*/ 2147483646 h 102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97"/>
                <a:gd name="T181" fmla="*/ 0 h 1027"/>
                <a:gd name="T182" fmla="*/ 1597 w 1597"/>
                <a:gd name="T183" fmla="*/ 1027 h 102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97" h="1027">
                  <a:moveTo>
                    <a:pt x="1189" y="1027"/>
                  </a:moveTo>
                  <a:lnTo>
                    <a:pt x="1177" y="1020"/>
                  </a:lnTo>
                  <a:lnTo>
                    <a:pt x="1165" y="1014"/>
                  </a:lnTo>
                  <a:lnTo>
                    <a:pt x="1152" y="1010"/>
                  </a:lnTo>
                  <a:lnTo>
                    <a:pt x="1139" y="1007"/>
                  </a:lnTo>
                  <a:lnTo>
                    <a:pt x="1112" y="1003"/>
                  </a:lnTo>
                  <a:lnTo>
                    <a:pt x="1085" y="1000"/>
                  </a:lnTo>
                  <a:lnTo>
                    <a:pt x="1080" y="1005"/>
                  </a:lnTo>
                  <a:lnTo>
                    <a:pt x="1075" y="1010"/>
                  </a:lnTo>
                  <a:lnTo>
                    <a:pt x="1054" y="1002"/>
                  </a:lnTo>
                  <a:lnTo>
                    <a:pt x="1034" y="996"/>
                  </a:lnTo>
                  <a:lnTo>
                    <a:pt x="1015" y="992"/>
                  </a:lnTo>
                  <a:lnTo>
                    <a:pt x="997" y="990"/>
                  </a:lnTo>
                  <a:lnTo>
                    <a:pt x="978" y="990"/>
                  </a:lnTo>
                  <a:lnTo>
                    <a:pt x="959" y="991"/>
                  </a:lnTo>
                  <a:lnTo>
                    <a:pt x="939" y="992"/>
                  </a:lnTo>
                  <a:lnTo>
                    <a:pt x="917" y="994"/>
                  </a:lnTo>
                  <a:lnTo>
                    <a:pt x="906" y="979"/>
                  </a:lnTo>
                  <a:lnTo>
                    <a:pt x="894" y="965"/>
                  </a:lnTo>
                  <a:lnTo>
                    <a:pt x="888" y="957"/>
                  </a:lnTo>
                  <a:lnTo>
                    <a:pt x="884" y="950"/>
                  </a:lnTo>
                  <a:lnTo>
                    <a:pt x="880" y="944"/>
                  </a:lnTo>
                  <a:lnTo>
                    <a:pt x="878" y="937"/>
                  </a:lnTo>
                  <a:lnTo>
                    <a:pt x="851" y="925"/>
                  </a:lnTo>
                  <a:lnTo>
                    <a:pt x="834" y="919"/>
                  </a:lnTo>
                  <a:lnTo>
                    <a:pt x="825" y="916"/>
                  </a:lnTo>
                  <a:lnTo>
                    <a:pt x="814" y="915"/>
                  </a:lnTo>
                  <a:lnTo>
                    <a:pt x="804" y="909"/>
                  </a:lnTo>
                  <a:lnTo>
                    <a:pt x="794" y="904"/>
                  </a:lnTo>
                  <a:lnTo>
                    <a:pt x="782" y="900"/>
                  </a:lnTo>
                  <a:lnTo>
                    <a:pt x="771" y="897"/>
                  </a:lnTo>
                  <a:lnTo>
                    <a:pt x="759" y="894"/>
                  </a:lnTo>
                  <a:lnTo>
                    <a:pt x="748" y="893"/>
                  </a:lnTo>
                  <a:lnTo>
                    <a:pt x="737" y="892"/>
                  </a:lnTo>
                  <a:lnTo>
                    <a:pt x="725" y="893"/>
                  </a:lnTo>
                  <a:lnTo>
                    <a:pt x="714" y="894"/>
                  </a:lnTo>
                  <a:lnTo>
                    <a:pt x="703" y="896"/>
                  </a:lnTo>
                  <a:lnTo>
                    <a:pt x="692" y="899"/>
                  </a:lnTo>
                  <a:lnTo>
                    <a:pt x="683" y="904"/>
                  </a:lnTo>
                  <a:lnTo>
                    <a:pt x="672" y="910"/>
                  </a:lnTo>
                  <a:lnTo>
                    <a:pt x="664" y="916"/>
                  </a:lnTo>
                  <a:lnTo>
                    <a:pt x="656" y="924"/>
                  </a:lnTo>
                  <a:lnTo>
                    <a:pt x="648" y="934"/>
                  </a:lnTo>
                  <a:lnTo>
                    <a:pt x="640" y="937"/>
                  </a:lnTo>
                  <a:lnTo>
                    <a:pt x="634" y="939"/>
                  </a:lnTo>
                  <a:lnTo>
                    <a:pt x="630" y="942"/>
                  </a:lnTo>
                  <a:lnTo>
                    <a:pt x="626" y="945"/>
                  </a:lnTo>
                  <a:lnTo>
                    <a:pt x="621" y="948"/>
                  </a:lnTo>
                  <a:lnTo>
                    <a:pt x="619" y="951"/>
                  </a:lnTo>
                  <a:lnTo>
                    <a:pt x="617" y="954"/>
                  </a:lnTo>
                  <a:lnTo>
                    <a:pt x="615" y="958"/>
                  </a:lnTo>
                  <a:lnTo>
                    <a:pt x="611" y="976"/>
                  </a:lnTo>
                  <a:lnTo>
                    <a:pt x="603" y="1000"/>
                  </a:lnTo>
                  <a:lnTo>
                    <a:pt x="596" y="1000"/>
                  </a:lnTo>
                  <a:lnTo>
                    <a:pt x="588" y="997"/>
                  </a:lnTo>
                  <a:lnTo>
                    <a:pt x="580" y="994"/>
                  </a:lnTo>
                  <a:lnTo>
                    <a:pt x="572" y="989"/>
                  </a:lnTo>
                  <a:lnTo>
                    <a:pt x="554" y="980"/>
                  </a:lnTo>
                  <a:lnTo>
                    <a:pt x="538" y="973"/>
                  </a:lnTo>
                  <a:lnTo>
                    <a:pt x="540" y="963"/>
                  </a:lnTo>
                  <a:lnTo>
                    <a:pt x="543" y="951"/>
                  </a:lnTo>
                  <a:lnTo>
                    <a:pt x="550" y="950"/>
                  </a:lnTo>
                  <a:lnTo>
                    <a:pt x="558" y="949"/>
                  </a:lnTo>
                  <a:lnTo>
                    <a:pt x="558" y="943"/>
                  </a:lnTo>
                  <a:lnTo>
                    <a:pt x="558" y="937"/>
                  </a:lnTo>
                  <a:lnTo>
                    <a:pt x="549" y="932"/>
                  </a:lnTo>
                  <a:lnTo>
                    <a:pt x="540" y="928"/>
                  </a:lnTo>
                  <a:lnTo>
                    <a:pt x="530" y="923"/>
                  </a:lnTo>
                  <a:lnTo>
                    <a:pt x="521" y="919"/>
                  </a:lnTo>
                  <a:lnTo>
                    <a:pt x="521" y="909"/>
                  </a:lnTo>
                  <a:lnTo>
                    <a:pt x="520" y="898"/>
                  </a:lnTo>
                  <a:lnTo>
                    <a:pt x="519" y="889"/>
                  </a:lnTo>
                  <a:lnTo>
                    <a:pt x="518" y="879"/>
                  </a:lnTo>
                  <a:lnTo>
                    <a:pt x="502" y="868"/>
                  </a:lnTo>
                  <a:lnTo>
                    <a:pt x="488" y="858"/>
                  </a:lnTo>
                  <a:lnTo>
                    <a:pt x="478" y="862"/>
                  </a:lnTo>
                  <a:lnTo>
                    <a:pt x="469" y="864"/>
                  </a:lnTo>
                  <a:lnTo>
                    <a:pt x="461" y="863"/>
                  </a:lnTo>
                  <a:lnTo>
                    <a:pt x="453" y="861"/>
                  </a:lnTo>
                  <a:lnTo>
                    <a:pt x="445" y="858"/>
                  </a:lnTo>
                  <a:lnTo>
                    <a:pt x="438" y="854"/>
                  </a:lnTo>
                  <a:lnTo>
                    <a:pt x="430" y="848"/>
                  </a:lnTo>
                  <a:lnTo>
                    <a:pt x="421" y="842"/>
                  </a:lnTo>
                  <a:lnTo>
                    <a:pt x="411" y="843"/>
                  </a:lnTo>
                  <a:lnTo>
                    <a:pt x="402" y="843"/>
                  </a:lnTo>
                  <a:lnTo>
                    <a:pt x="391" y="844"/>
                  </a:lnTo>
                  <a:lnTo>
                    <a:pt x="382" y="845"/>
                  </a:lnTo>
                  <a:lnTo>
                    <a:pt x="376" y="832"/>
                  </a:lnTo>
                  <a:lnTo>
                    <a:pt x="369" y="818"/>
                  </a:lnTo>
                  <a:lnTo>
                    <a:pt x="368" y="823"/>
                  </a:lnTo>
                  <a:lnTo>
                    <a:pt x="367" y="826"/>
                  </a:lnTo>
                  <a:lnTo>
                    <a:pt x="351" y="826"/>
                  </a:lnTo>
                  <a:lnTo>
                    <a:pt x="338" y="826"/>
                  </a:lnTo>
                  <a:lnTo>
                    <a:pt x="334" y="825"/>
                  </a:lnTo>
                  <a:lnTo>
                    <a:pt x="330" y="825"/>
                  </a:lnTo>
                  <a:lnTo>
                    <a:pt x="327" y="823"/>
                  </a:lnTo>
                  <a:lnTo>
                    <a:pt x="324" y="822"/>
                  </a:lnTo>
                  <a:lnTo>
                    <a:pt x="319" y="816"/>
                  </a:lnTo>
                  <a:lnTo>
                    <a:pt x="313" y="808"/>
                  </a:lnTo>
                  <a:lnTo>
                    <a:pt x="307" y="797"/>
                  </a:lnTo>
                  <a:lnTo>
                    <a:pt x="299" y="781"/>
                  </a:lnTo>
                  <a:lnTo>
                    <a:pt x="284" y="779"/>
                  </a:lnTo>
                  <a:lnTo>
                    <a:pt x="271" y="778"/>
                  </a:lnTo>
                  <a:lnTo>
                    <a:pt x="271" y="767"/>
                  </a:lnTo>
                  <a:lnTo>
                    <a:pt x="272" y="755"/>
                  </a:lnTo>
                  <a:lnTo>
                    <a:pt x="274" y="745"/>
                  </a:lnTo>
                  <a:lnTo>
                    <a:pt x="275" y="734"/>
                  </a:lnTo>
                  <a:lnTo>
                    <a:pt x="279" y="734"/>
                  </a:lnTo>
                  <a:lnTo>
                    <a:pt x="283" y="734"/>
                  </a:lnTo>
                  <a:lnTo>
                    <a:pt x="285" y="707"/>
                  </a:lnTo>
                  <a:lnTo>
                    <a:pt x="289" y="673"/>
                  </a:lnTo>
                  <a:lnTo>
                    <a:pt x="289" y="664"/>
                  </a:lnTo>
                  <a:lnTo>
                    <a:pt x="289" y="656"/>
                  </a:lnTo>
                  <a:lnTo>
                    <a:pt x="288" y="648"/>
                  </a:lnTo>
                  <a:lnTo>
                    <a:pt x="285" y="641"/>
                  </a:lnTo>
                  <a:lnTo>
                    <a:pt x="283" y="635"/>
                  </a:lnTo>
                  <a:lnTo>
                    <a:pt x="280" y="630"/>
                  </a:lnTo>
                  <a:lnTo>
                    <a:pt x="276" y="625"/>
                  </a:lnTo>
                  <a:lnTo>
                    <a:pt x="272" y="622"/>
                  </a:lnTo>
                  <a:lnTo>
                    <a:pt x="269" y="612"/>
                  </a:lnTo>
                  <a:lnTo>
                    <a:pt x="267" y="603"/>
                  </a:lnTo>
                  <a:lnTo>
                    <a:pt x="259" y="601"/>
                  </a:lnTo>
                  <a:lnTo>
                    <a:pt x="251" y="598"/>
                  </a:lnTo>
                  <a:lnTo>
                    <a:pt x="244" y="595"/>
                  </a:lnTo>
                  <a:lnTo>
                    <a:pt x="239" y="591"/>
                  </a:lnTo>
                  <a:lnTo>
                    <a:pt x="234" y="586"/>
                  </a:lnTo>
                  <a:lnTo>
                    <a:pt x="228" y="580"/>
                  </a:lnTo>
                  <a:lnTo>
                    <a:pt x="223" y="574"/>
                  </a:lnTo>
                  <a:lnTo>
                    <a:pt x="219" y="565"/>
                  </a:lnTo>
                  <a:lnTo>
                    <a:pt x="205" y="565"/>
                  </a:lnTo>
                  <a:lnTo>
                    <a:pt x="190" y="563"/>
                  </a:lnTo>
                  <a:lnTo>
                    <a:pt x="184" y="562"/>
                  </a:lnTo>
                  <a:lnTo>
                    <a:pt x="177" y="561"/>
                  </a:lnTo>
                  <a:lnTo>
                    <a:pt x="170" y="558"/>
                  </a:lnTo>
                  <a:lnTo>
                    <a:pt x="164" y="555"/>
                  </a:lnTo>
                  <a:lnTo>
                    <a:pt x="165" y="542"/>
                  </a:lnTo>
                  <a:lnTo>
                    <a:pt x="166" y="530"/>
                  </a:lnTo>
                  <a:lnTo>
                    <a:pt x="167" y="518"/>
                  </a:lnTo>
                  <a:lnTo>
                    <a:pt x="168" y="506"/>
                  </a:lnTo>
                  <a:lnTo>
                    <a:pt x="154" y="504"/>
                  </a:lnTo>
                  <a:lnTo>
                    <a:pt x="139" y="502"/>
                  </a:lnTo>
                  <a:lnTo>
                    <a:pt x="126" y="500"/>
                  </a:lnTo>
                  <a:lnTo>
                    <a:pt x="111" y="499"/>
                  </a:lnTo>
                  <a:lnTo>
                    <a:pt x="111" y="495"/>
                  </a:lnTo>
                  <a:lnTo>
                    <a:pt x="111" y="492"/>
                  </a:lnTo>
                  <a:lnTo>
                    <a:pt x="108" y="492"/>
                  </a:lnTo>
                  <a:lnTo>
                    <a:pt x="104" y="492"/>
                  </a:lnTo>
                  <a:lnTo>
                    <a:pt x="104" y="484"/>
                  </a:lnTo>
                  <a:lnTo>
                    <a:pt x="104" y="477"/>
                  </a:lnTo>
                  <a:lnTo>
                    <a:pt x="79" y="479"/>
                  </a:lnTo>
                  <a:lnTo>
                    <a:pt x="64" y="481"/>
                  </a:lnTo>
                  <a:lnTo>
                    <a:pt x="52" y="483"/>
                  </a:lnTo>
                  <a:lnTo>
                    <a:pt x="43" y="483"/>
                  </a:lnTo>
                  <a:lnTo>
                    <a:pt x="40" y="476"/>
                  </a:lnTo>
                  <a:lnTo>
                    <a:pt x="37" y="471"/>
                  </a:lnTo>
                  <a:lnTo>
                    <a:pt x="31" y="467"/>
                  </a:lnTo>
                  <a:lnTo>
                    <a:pt x="23" y="460"/>
                  </a:lnTo>
                  <a:lnTo>
                    <a:pt x="21" y="418"/>
                  </a:lnTo>
                  <a:lnTo>
                    <a:pt x="21" y="391"/>
                  </a:lnTo>
                  <a:lnTo>
                    <a:pt x="22" y="367"/>
                  </a:lnTo>
                  <a:lnTo>
                    <a:pt x="24" y="336"/>
                  </a:lnTo>
                  <a:lnTo>
                    <a:pt x="12" y="336"/>
                  </a:lnTo>
                  <a:lnTo>
                    <a:pt x="0" y="336"/>
                  </a:lnTo>
                  <a:lnTo>
                    <a:pt x="1" y="322"/>
                  </a:lnTo>
                  <a:lnTo>
                    <a:pt x="2" y="308"/>
                  </a:lnTo>
                  <a:lnTo>
                    <a:pt x="3" y="295"/>
                  </a:lnTo>
                  <a:lnTo>
                    <a:pt x="4" y="281"/>
                  </a:lnTo>
                  <a:lnTo>
                    <a:pt x="19" y="271"/>
                  </a:lnTo>
                  <a:lnTo>
                    <a:pt x="27" y="266"/>
                  </a:lnTo>
                  <a:lnTo>
                    <a:pt x="34" y="262"/>
                  </a:lnTo>
                  <a:lnTo>
                    <a:pt x="40" y="259"/>
                  </a:lnTo>
                  <a:lnTo>
                    <a:pt x="43" y="269"/>
                  </a:lnTo>
                  <a:lnTo>
                    <a:pt x="47" y="276"/>
                  </a:lnTo>
                  <a:lnTo>
                    <a:pt x="52" y="283"/>
                  </a:lnTo>
                  <a:lnTo>
                    <a:pt x="59" y="289"/>
                  </a:lnTo>
                  <a:lnTo>
                    <a:pt x="60" y="298"/>
                  </a:lnTo>
                  <a:lnTo>
                    <a:pt x="61" y="306"/>
                  </a:lnTo>
                  <a:lnTo>
                    <a:pt x="63" y="315"/>
                  </a:lnTo>
                  <a:lnTo>
                    <a:pt x="64" y="325"/>
                  </a:lnTo>
                  <a:lnTo>
                    <a:pt x="71" y="324"/>
                  </a:lnTo>
                  <a:lnTo>
                    <a:pt x="79" y="322"/>
                  </a:lnTo>
                  <a:lnTo>
                    <a:pt x="87" y="318"/>
                  </a:lnTo>
                  <a:lnTo>
                    <a:pt x="97" y="314"/>
                  </a:lnTo>
                  <a:lnTo>
                    <a:pt x="115" y="305"/>
                  </a:lnTo>
                  <a:lnTo>
                    <a:pt x="135" y="293"/>
                  </a:lnTo>
                  <a:lnTo>
                    <a:pt x="154" y="278"/>
                  </a:lnTo>
                  <a:lnTo>
                    <a:pt x="170" y="265"/>
                  </a:lnTo>
                  <a:lnTo>
                    <a:pt x="184" y="251"/>
                  </a:lnTo>
                  <a:lnTo>
                    <a:pt x="194" y="240"/>
                  </a:lnTo>
                  <a:lnTo>
                    <a:pt x="213" y="239"/>
                  </a:lnTo>
                  <a:lnTo>
                    <a:pt x="233" y="238"/>
                  </a:lnTo>
                  <a:lnTo>
                    <a:pt x="252" y="236"/>
                  </a:lnTo>
                  <a:lnTo>
                    <a:pt x="272" y="235"/>
                  </a:lnTo>
                  <a:lnTo>
                    <a:pt x="274" y="232"/>
                  </a:lnTo>
                  <a:lnTo>
                    <a:pt x="276" y="229"/>
                  </a:lnTo>
                  <a:lnTo>
                    <a:pt x="279" y="226"/>
                  </a:lnTo>
                  <a:lnTo>
                    <a:pt x="283" y="223"/>
                  </a:lnTo>
                  <a:lnTo>
                    <a:pt x="292" y="219"/>
                  </a:lnTo>
                  <a:lnTo>
                    <a:pt x="301" y="215"/>
                  </a:lnTo>
                  <a:lnTo>
                    <a:pt x="311" y="213"/>
                  </a:lnTo>
                  <a:lnTo>
                    <a:pt x="323" y="212"/>
                  </a:lnTo>
                  <a:lnTo>
                    <a:pt x="335" y="211"/>
                  </a:lnTo>
                  <a:lnTo>
                    <a:pt x="348" y="211"/>
                  </a:lnTo>
                  <a:lnTo>
                    <a:pt x="375" y="212"/>
                  </a:lnTo>
                  <a:lnTo>
                    <a:pt x="400" y="215"/>
                  </a:lnTo>
                  <a:lnTo>
                    <a:pt x="422" y="218"/>
                  </a:lnTo>
                  <a:lnTo>
                    <a:pt x="441" y="221"/>
                  </a:lnTo>
                  <a:lnTo>
                    <a:pt x="465" y="210"/>
                  </a:lnTo>
                  <a:lnTo>
                    <a:pt x="488" y="196"/>
                  </a:lnTo>
                  <a:lnTo>
                    <a:pt x="499" y="190"/>
                  </a:lnTo>
                  <a:lnTo>
                    <a:pt x="512" y="184"/>
                  </a:lnTo>
                  <a:lnTo>
                    <a:pt x="523" y="178"/>
                  </a:lnTo>
                  <a:lnTo>
                    <a:pt x="534" y="173"/>
                  </a:lnTo>
                  <a:lnTo>
                    <a:pt x="534" y="164"/>
                  </a:lnTo>
                  <a:lnTo>
                    <a:pt x="535" y="155"/>
                  </a:lnTo>
                  <a:lnTo>
                    <a:pt x="536" y="144"/>
                  </a:lnTo>
                  <a:lnTo>
                    <a:pt x="536" y="136"/>
                  </a:lnTo>
                  <a:lnTo>
                    <a:pt x="546" y="131"/>
                  </a:lnTo>
                  <a:lnTo>
                    <a:pt x="553" y="128"/>
                  </a:lnTo>
                  <a:lnTo>
                    <a:pt x="560" y="124"/>
                  </a:lnTo>
                  <a:lnTo>
                    <a:pt x="565" y="123"/>
                  </a:lnTo>
                  <a:lnTo>
                    <a:pt x="572" y="123"/>
                  </a:lnTo>
                  <a:lnTo>
                    <a:pt x="576" y="123"/>
                  </a:lnTo>
                  <a:lnTo>
                    <a:pt x="581" y="124"/>
                  </a:lnTo>
                  <a:lnTo>
                    <a:pt x="585" y="127"/>
                  </a:lnTo>
                  <a:lnTo>
                    <a:pt x="594" y="131"/>
                  </a:lnTo>
                  <a:lnTo>
                    <a:pt x="604" y="136"/>
                  </a:lnTo>
                  <a:lnTo>
                    <a:pt x="615" y="141"/>
                  </a:lnTo>
                  <a:lnTo>
                    <a:pt x="630" y="145"/>
                  </a:lnTo>
                  <a:lnTo>
                    <a:pt x="636" y="132"/>
                  </a:lnTo>
                  <a:lnTo>
                    <a:pt x="641" y="117"/>
                  </a:lnTo>
                  <a:lnTo>
                    <a:pt x="646" y="103"/>
                  </a:lnTo>
                  <a:lnTo>
                    <a:pt x="650" y="87"/>
                  </a:lnTo>
                  <a:lnTo>
                    <a:pt x="659" y="56"/>
                  </a:lnTo>
                  <a:lnTo>
                    <a:pt x="665" y="27"/>
                  </a:lnTo>
                  <a:lnTo>
                    <a:pt x="681" y="27"/>
                  </a:lnTo>
                  <a:lnTo>
                    <a:pt x="696" y="27"/>
                  </a:lnTo>
                  <a:lnTo>
                    <a:pt x="713" y="29"/>
                  </a:lnTo>
                  <a:lnTo>
                    <a:pt x="729" y="32"/>
                  </a:lnTo>
                  <a:lnTo>
                    <a:pt x="737" y="34"/>
                  </a:lnTo>
                  <a:lnTo>
                    <a:pt x="744" y="37"/>
                  </a:lnTo>
                  <a:lnTo>
                    <a:pt x="750" y="41"/>
                  </a:lnTo>
                  <a:lnTo>
                    <a:pt x="756" y="46"/>
                  </a:lnTo>
                  <a:lnTo>
                    <a:pt x="761" y="51"/>
                  </a:lnTo>
                  <a:lnTo>
                    <a:pt x="767" y="57"/>
                  </a:lnTo>
                  <a:lnTo>
                    <a:pt x="770" y="65"/>
                  </a:lnTo>
                  <a:lnTo>
                    <a:pt x="772" y="74"/>
                  </a:lnTo>
                  <a:lnTo>
                    <a:pt x="779" y="73"/>
                  </a:lnTo>
                  <a:lnTo>
                    <a:pt x="786" y="72"/>
                  </a:lnTo>
                  <a:lnTo>
                    <a:pt x="793" y="69"/>
                  </a:lnTo>
                  <a:lnTo>
                    <a:pt x="799" y="67"/>
                  </a:lnTo>
                  <a:lnTo>
                    <a:pt x="811" y="61"/>
                  </a:lnTo>
                  <a:lnTo>
                    <a:pt x="823" y="53"/>
                  </a:lnTo>
                  <a:lnTo>
                    <a:pt x="835" y="46"/>
                  </a:lnTo>
                  <a:lnTo>
                    <a:pt x="847" y="38"/>
                  </a:lnTo>
                  <a:lnTo>
                    <a:pt x="855" y="35"/>
                  </a:lnTo>
                  <a:lnTo>
                    <a:pt x="862" y="32"/>
                  </a:lnTo>
                  <a:lnTo>
                    <a:pt x="869" y="30"/>
                  </a:lnTo>
                  <a:lnTo>
                    <a:pt x="878" y="29"/>
                  </a:lnTo>
                  <a:lnTo>
                    <a:pt x="878" y="22"/>
                  </a:lnTo>
                  <a:lnTo>
                    <a:pt x="880" y="16"/>
                  </a:lnTo>
                  <a:lnTo>
                    <a:pt x="900" y="15"/>
                  </a:lnTo>
                  <a:lnTo>
                    <a:pt x="921" y="13"/>
                  </a:lnTo>
                  <a:lnTo>
                    <a:pt x="931" y="11"/>
                  </a:lnTo>
                  <a:lnTo>
                    <a:pt x="941" y="8"/>
                  </a:lnTo>
                  <a:lnTo>
                    <a:pt x="950" y="5"/>
                  </a:lnTo>
                  <a:lnTo>
                    <a:pt x="959" y="0"/>
                  </a:lnTo>
                  <a:lnTo>
                    <a:pt x="959" y="10"/>
                  </a:lnTo>
                  <a:lnTo>
                    <a:pt x="961" y="21"/>
                  </a:lnTo>
                  <a:lnTo>
                    <a:pt x="970" y="23"/>
                  </a:lnTo>
                  <a:lnTo>
                    <a:pt x="980" y="24"/>
                  </a:lnTo>
                  <a:lnTo>
                    <a:pt x="983" y="33"/>
                  </a:lnTo>
                  <a:lnTo>
                    <a:pt x="987" y="41"/>
                  </a:lnTo>
                  <a:lnTo>
                    <a:pt x="994" y="52"/>
                  </a:lnTo>
                  <a:lnTo>
                    <a:pt x="1000" y="65"/>
                  </a:lnTo>
                  <a:lnTo>
                    <a:pt x="1006" y="65"/>
                  </a:lnTo>
                  <a:lnTo>
                    <a:pt x="1012" y="67"/>
                  </a:lnTo>
                  <a:lnTo>
                    <a:pt x="1012" y="73"/>
                  </a:lnTo>
                  <a:lnTo>
                    <a:pt x="1012" y="79"/>
                  </a:lnTo>
                  <a:lnTo>
                    <a:pt x="999" y="88"/>
                  </a:lnTo>
                  <a:lnTo>
                    <a:pt x="989" y="96"/>
                  </a:lnTo>
                  <a:lnTo>
                    <a:pt x="984" y="102"/>
                  </a:lnTo>
                  <a:lnTo>
                    <a:pt x="981" y="107"/>
                  </a:lnTo>
                  <a:lnTo>
                    <a:pt x="978" y="113"/>
                  </a:lnTo>
                  <a:lnTo>
                    <a:pt x="976" y="121"/>
                  </a:lnTo>
                  <a:lnTo>
                    <a:pt x="972" y="121"/>
                  </a:lnTo>
                  <a:lnTo>
                    <a:pt x="968" y="121"/>
                  </a:lnTo>
                  <a:lnTo>
                    <a:pt x="968" y="127"/>
                  </a:lnTo>
                  <a:lnTo>
                    <a:pt x="968" y="133"/>
                  </a:lnTo>
                  <a:lnTo>
                    <a:pt x="975" y="135"/>
                  </a:lnTo>
                  <a:lnTo>
                    <a:pt x="980" y="137"/>
                  </a:lnTo>
                  <a:lnTo>
                    <a:pt x="986" y="140"/>
                  </a:lnTo>
                  <a:lnTo>
                    <a:pt x="992" y="143"/>
                  </a:lnTo>
                  <a:lnTo>
                    <a:pt x="1002" y="150"/>
                  </a:lnTo>
                  <a:lnTo>
                    <a:pt x="1012" y="158"/>
                  </a:lnTo>
                  <a:lnTo>
                    <a:pt x="1009" y="165"/>
                  </a:lnTo>
                  <a:lnTo>
                    <a:pt x="1007" y="173"/>
                  </a:lnTo>
                  <a:lnTo>
                    <a:pt x="1012" y="178"/>
                  </a:lnTo>
                  <a:lnTo>
                    <a:pt x="1017" y="182"/>
                  </a:lnTo>
                  <a:lnTo>
                    <a:pt x="1022" y="184"/>
                  </a:lnTo>
                  <a:lnTo>
                    <a:pt x="1026" y="186"/>
                  </a:lnTo>
                  <a:lnTo>
                    <a:pt x="1036" y="187"/>
                  </a:lnTo>
                  <a:lnTo>
                    <a:pt x="1050" y="188"/>
                  </a:lnTo>
                  <a:lnTo>
                    <a:pt x="1063" y="198"/>
                  </a:lnTo>
                  <a:lnTo>
                    <a:pt x="1077" y="207"/>
                  </a:lnTo>
                  <a:lnTo>
                    <a:pt x="1090" y="218"/>
                  </a:lnTo>
                  <a:lnTo>
                    <a:pt x="1103" y="228"/>
                  </a:lnTo>
                  <a:lnTo>
                    <a:pt x="1108" y="223"/>
                  </a:lnTo>
                  <a:lnTo>
                    <a:pt x="1111" y="218"/>
                  </a:lnTo>
                  <a:lnTo>
                    <a:pt x="1113" y="212"/>
                  </a:lnTo>
                  <a:lnTo>
                    <a:pt x="1115" y="205"/>
                  </a:lnTo>
                  <a:lnTo>
                    <a:pt x="1118" y="193"/>
                  </a:lnTo>
                  <a:lnTo>
                    <a:pt x="1123" y="179"/>
                  </a:lnTo>
                  <a:lnTo>
                    <a:pt x="1132" y="177"/>
                  </a:lnTo>
                  <a:lnTo>
                    <a:pt x="1140" y="175"/>
                  </a:lnTo>
                  <a:lnTo>
                    <a:pt x="1149" y="173"/>
                  </a:lnTo>
                  <a:lnTo>
                    <a:pt x="1158" y="171"/>
                  </a:lnTo>
                  <a:lnTo>
                    <a:pt x="1182" y="183"/>
                  </a:lnTo>
                  <a:lnTo>
                    <a:pt x="1197" y="189"/>
                  </a:lnTo>
                  <a:lnTo>
                    <a:pt x="1207" y="192"/>
                  </a:lnTo>
                  <a:lnTo>
                    <a:pt x="1219" y="194"/>
                  </a:lnTo>
                  <a:lnTo>
                    <a:pt x="1220" y="199"/>
                  </a:lnTo>
                  <a:lnTo>
                    <a:pt x="1221" y="204"/>
                  </a:lnTo>
                  <a:lnTo>
                    <a:pt x="1223" y="208"/>
                  </a:lnTo>
                  <a:lnTo>
                    <a:pt x="1225" y="213"/>
                  </a:lnTo>
                  <a:lnTo>
                    <a:pt x="1228" y="215"/>
                  </a:lnTo>
                  <a:lnTo>
                    <a:pt x="1232" y="218"/>
                  </a:lnTo>
                  <a:lnTo>
                    <a:pt x="1237" y="220"/>
                  </a:lnTo>
                  <a:lnTo>
                    <a:pt x="1242" y="221"/>
                  </a:lnTo>
                  <a:lnTo>
                    <a:pt x="1253" y="222"/>
                  </a:lnTo>
                  <a:lnTo>
                    <a:pt x="1266" y="222"/>
                  </a:lnTo>
                  <a:lnTo>
                    <a:pt x="1280" y="221"/>
                  </a:lnTo>
                  <a:lnTo>
                    <a:pt x="1295" y="218"/>
                  </a:lnTo>
                  <a:lnTo>
                    <a:pt x="1326" y="211"/>
                  </a:lnTo>
                  <a:lnTo>
                    <a:pt x="1354" y="202"/>
                  </a:lnTo>
                  <a:lnTo>
                    <a:pt x="1378" y="195"/>
                  </a:lnTo>
                  <a:lnTo>
                    <a:pt x="1395" y="191"/>
                  </a:lnTo>
                  <a:lnTo>
                    <a:pt x="1397" y="185"/>
                  </a:lnTo>
                  <a:lnTo>
                    <a:pt x="1401" y="178"/>
                  </a:lnTo>
                  <a:lnTo>
                    <a:pt x="1406" y="174"/>
                  </a:lnTo>
                  <a:lnTo>
                    <a:pt x="1412" y="169"/>
                  </a:lnTo>
                  <a:lnTo>
                    <a:pt x="1419" y="165"/>
                  </a:lnTo>
                  <a:lnTo>
                    <a:pt x="1426" y="162"/>
                  </a:lnTo>
                  <a:lnTo>
                    <a:pt x="1433" y="159"/>
                  </a:lnTo>
                  <a:lnTo>
                    <a:pt x="1442" y="156"/>
                  </a:lnTo>
                  <a:lnTo>
                    <a:pt x="1475" y="146"/>
                  </a:lnTo>
                  <a:lnTo>
                    <a:pt x="1502" y="140"/>
                  </a:lnTo>
                  <a:lnTo>
                    <a:pt x="1503" y="147"/>
                  </a:lnTo>
                  <a:lnTo>
                    <a:pt x="1505" y="155"/>
                  </a:lnTo>
                  <a:lnTo>
                    <a:pt x="1511" y="166"/>
                  </a:lnTo>
                  <a:lnTo>
                    <a:pt x="1521" y="185"/>
                  </a:lnTo>
                  <a:lnTo>
                    <a:pt x="1533" y="185"/>
                  </a:lnTo>
                  <a:lnTo>
                    <a:pt x="1545" y="187"/>
                  </a:lnTo>
                  <a:lnTo>
                    <a:pt x="1545" y="196"/>
                  </a:lnTo>
                  <a:lnTo>
                    <a:pt x="1545" y="204"/>
                  </a:lnTo>
                  <a:lnTo>
                    <a:pt x="1545" y="214"/>
                  </a:lnTo>
                  <a:lnTo>
                    <a:pt x="1545" y="223"/>
                  </a:lnTo>
                  <a:lnTo>
                    <a:pt x="1540" y="227"/>
                  </a:lnTo>
                  <a:lnTo>
                    <a:pt x="1535" y="232"/>
                  </a:lnTo>
                  <a:lnTo>
                    <a:pt x="1538" y="238"/>
                  </a:lnTo>
                  <a:lnTo>
                    <a:pt x="1539" y="245"/>
                  </a:lnTo>
                  <a:lnTo>
                    <a:pt x="1540" y="257"/>
                  </a:lnTo>
                  <a:lnTo>
                    <a:pt x="1540" y="280"/>
                  </a:lnTo>
                  <a:lnTo>
                    <a:pt x="1545" y="283"/>
                  </a:lnTo>
                  <a:lnTo>
                    <a:pt x="1549" y="287"/>
                  </a:lnTo>
                  <a:lnTo>
                    <a:pt x="1553" y="291"/>
                  </a:lnTo>
                  <a:lnTo>
                    <a:pt x="1556" y="296"/>
                  </a:lnTo>
                  <a:lnTo>
                    <a:pt x="1560" y="305"/>
                  </a:lnTo>
                  <a:lnTo>
                    <a:pt x="1564" y="314"/>
                  </a:lnTo>
                  <a:lnTo>
                    <a:pt x="1568" y="324"/>
                  </a:lnTo>
                  <a:lnTo>
                    <a:pt x="1575" y="331"/>
                  </a:lnTo>
                  <a:lnTo>
                    <a:pt x="1580" y="335"/>
                  </a:lnTo>
                  <a:lnTo>
                    <a:pt x="1585" y="338"/>
                  </a:lnTo>
                  <a:lnTo>
                    <a:pt x="1590" y="340"/>
                  </a:lnTo>
                  <a:lnTo>
                    <a:pt x="1597" y="342"/>
                  </a:lnTo>
                  <a:lnTo>
                    <a:pt x="1597" y="349"/>
                  </a:lnTo>
                  <a:lnTo>
                    <a:pt x="1596" y="355"/>
                  </a:lnTo>
                  <a:lnTo>
                    <a:pt x="1594" y="361"/>
                  </a:lnTo>
                  <a:lnTo>
                    <a:pt x="1591" y="365"/>
                  </a:lnTo>
                  <a:lnTo>
                    <a:pt x="1587" y="370"/>
                  </a:lnTo>
                  <a:lnTo>
                    <a:pt x="1583" y="373"/>
                  </a:lnTo>
                  <a:lnTo>
                    <a:pt x="1576" y="377"/>
                  </a:lnTo>
                  <a:lnTo>
                    <a:pt x="1570" y="380"/>
                  </a:lnTo>
                  <a:lnTo>
                    <a:pt x="1570" y="387"/>
                  </a:lnTo>
                  <a:lnTo>
                    <a:pt x="1570" y="396"/>
                  </a:lnTo>
                  <a:lnTo>
                    <a:pt x="1565" y="396"/>
                  </a:lnTo>
                  <a:lnTo>
                    <a:pt x="1562" y="396"/>
                  </a:lnTo>
                  <a:lnTo>
                    <a:pt x="1558" y="415"/>
                  </a:lnTo>
                  <a:lnTo>
                    <a:pt x="1553" y="434"/>
                  </a:lnTo>
                  <a:lnTo>
                    <a:pt x="1549" y="442"/>
                  </a:lnTo>
                  <a:lnTo>
                    <a:pt x="1545" y="451"/>
                  </a:lnTo>
                  <a:lnTo>
                    <a:pt x="1541" y="458"/>
                  </a:lnTo>
                  <a:lnTo>
                    <a:pt x="1537" y="466"/>
                  </a:lnTo>
                  <a:lnTo>
                    <a:pt x="1532" y="473"/>
                  </a:lnTo>
                  <a:lnTo>
                    <a:pt x="1527" y="479"/>
                  </a:lnTo>
                  <a:lnTo>
                    <a:pt x="1520" y="485"/>
                  </a:lnTo>
                  <a:lnTo>
                    <a:pt x="1513" y="490"/>
                  </a:lnTo>
                  <a:lnTo>
                    <a:pt x="1506" y="494"/>
                  </a:lnTo>
                  <a:lnTo>
                    <a:pt x="1498" y="498"/>
                  </a:lnTo>
                  <a:lnTo>
                    <a:pt x="1488" y="500"/>
                  </a:lnTo>
                  <a:lnTo>
                    <a:pt x="1479" y="502"/>
                  </a:lnTo>
                  <a:lnTo>
                    <a:pt x="1475" y="510"/>
                  </a:lnTo>
                  <a:lnTo>
                    <a:pt x="1473" y="518"/>
                  </a:lnTo>
                  <a:lnTo>
                    <a:pt x="1473" y="526"/>
                  </a:lnTo>
                  <a:lnTo>
                    <a:pt x="1472" y="534"/>
                  </a:lnTo>
                  <a:lnTo>
                    <a:pt x="1458" y="539"/>
                  </a:lnTo>
                  <a:lnTo>
                    <a:pt x="1445" y="546"/>
                  </a:lnTo>
                  <a:lnTo>
                    <a:pt x="1445" y="555"/>
                  </a:lnTo>
                  <a:lnTo>
                    <a:pt x="1445" y="565"/>
                  </a:lnTo>
                  <a:lnTo>
                    <a:pt x="1445" y="577"/>
                  </a:lnTo>
                  <a:lnTo>
                    <a:pt x="1445" y="587"/>
                  </a:lnTo>
                  <a:lnTo>
                    <a:pt x="1436" y="592"/>
                  </a:lnTo>
                  <a:lnTo>
                    <a:pt x="1430" y="598"/>
                  </a:lnTo>
                  <a:lnTo>
                    <a:pt x="1426" y="605"/>
                  </a:lnTo>
                  <a:lnTo>
                    <a:pt x="1424" y="611"/>
                  </a:lnTo>
                  <a:lnTo>
                    <a:pt x="1422" y="627"/>
                  </a:lnTo>
                  <a:lnTo>
                    <a:pt x="1421" y="641"/>
                  </a:lnTo>
                  <a:lnTo>
                    <a:pt x="1420" y="649"/>
                  </a:lnTo>
                  <a:lnTo>
                    <a:pt x="1419" y="657"/>
                  </a:lnTo>
                  <a:lnTo>
                    <a:pt x="1416" y="663"/>
                  </a:lnTo>
                  <a:lnTo>
                    <a:pt x="1412" y="669"/>
                  </a:lnTo>
                  <a:lnTo>
                    <a:pt x="1405" y="675"/>
                  </a:lnTo>
                  <a:lnTo>
                    <a:pt x="1397" y="679"/>
                  </a:lnTo>
                  <a:lnTo>
                    <a:pt x="1386" y="684"/>
                  </a:lnTo>
                  <a:lnTo>
                    <a:pt x="1371" y="687"/>
                  </a:lnTo>
                  <a:lnTo>
                    <a:pt x="1367" y="690"/>
                  </a:lnTo>
                  <a:lnTo>
                    <a:pt x="1364" y="693"/>
                  </a:lnTo>
                  <a:lnTo>
                    <a:pt x="1361" y="697"/>
                  </a:lnTo>
                  <a:lnTo>
                    <a:pt x="1360" y="701"/>
                  </a:lnTo>
                  <a:lnTo>
                    <a:pt x="1358" y="709"/>
                  </a:lnTo>
                  <a:lnTo>
                    <a:pt x="1357" y="719"/>
                  </a:lnTo>
                  <a:lnTo>
                    <a:pt x="1360" y="737"/>
                  </a:lnTo>
                  <a:lnTo>
                    <a:pt x="1362" y="758"/>
                  </a:lnTo>
                  <a:lnTo>
                    <a:pt x="1347" y="762"/>
                  </a:lnTo>
                  <a:lnTo>
                    <a:pt x="1336" y="767"/>
                  </a:lnTo>
                  <a:lnTo>
                    <a:pt x="1331" y="769"/>
                  </a:lnTo>
                  <a:lnTo>
                    <a:pt x="1327" y="771"/>
                  </a:lnTo>
                  <a:lnTo>
                    <a:pt x="1323" y="774"/>
                  </a:lnTo>
                  <a:lnTo>
                    <a:pt x="1320" y="777"/>
                  </a:lnTo>
                  <a:lnTo>
                    <a:pt x="1318" y="780"/>
                  </a:lnTo>
                  <a:lnTo>
                    <a:pt x="1316" y="783"/>
                  </a:lnTo>
                  <a:lnTo>
                    <a:pt x="1315" y="787"/>
                  </a:lnTo>
                  <a:lnTo>
                    <a:pt x="1313" y="792"/>
                  </a:lnTo>
                  <a:lnTo>
                    <a:pt x="1311" y="805"/>
                  </a:lnTo>
                  <a:lnTo>
                    <a:pt x="1310" y="820"/>
                  </a:lnTo>
                  <a:lnTo>
                    <a:pt x="1294" y="830"/>
                  </a:lnTo>
                  <a:lnTo>
                    <a:pt x="1281" y="838"/>
                  </a:lnTo>
                  <a:lnTo>
                    <a:pt x="1275" y="842"/>
                  </a:lnTo>
                  <a:lnTo>
                    <a:pt x="1270" y="848"/>
                  </a:lnTo>
                  <a:lnTo>
                    <a:pt x="1267" y="852"/>
                  </a:lnTo>
                  <a:lnTo>
                    <a:pt x="1266" y="856"/>
                  </a:lnTo>
                  <a:lnTo>
                    <a:pt x="1265" y="860"/>
                  </a:lnTo>
                  <a:lnTo>
                    <a:pt x="1265" y="865"/>
                  </a:lnTo>
                  <a:lnTo>
                    <a:pt x="1268" y="867"/>
                  </a:lnTo>
                  <a:lnTo>
                    <a:pt x="1272" y="869"/>
                  </a:lnTo>
                  <a:lnTo>
                    <a:pt x="1266" y="884"/>
                  </a:lnTo>
                  <a:lnTo>
                    <a:pt x="1263" y="897"/>
                  </a:lnTo>
                  <a:lnTo>
                    <a:pt x="1256" y="899"/>
                  </a:lnTo>
                  <a:lnTo>
                    <a:pt x="1250" y="900"/>
                  </a:lnTo>
                  <a:lnTo>
                    <a:pt x="1246" y="902"/>
                  </a:lnTo>
                  <a:lnTo>
                    <a:pt x="1243" y="904"/>
                  </a:lnTo>
                  <a:lnTo>
                    <a:pt x="1240" y="908"/>
                  </a:lnTo>
                  <a:lnTo>
                    <a:pt x="1238" y="913"/>
                  </a:lnTo>
                  <a:lnTo>
                    <a:pt x="1238" y="918"/>
                  </a:lnTo>
                  <a:lnTo>
                    <a:pt x="1238" y="925"/>
                  </a:lnTo>
                  <a:lnTo>
                    <a:pt x="1246" y="926"/>
                  </a:lnTo>
                  <a:lnTo>
                    <a:pt x="1253" y="928"/>
                  </a:lnTo>
                  <a:lnTo>
                    <a:pt x="1258" y="932"/>
                  </a:lnTo>
                  <a:lnTo>
                    <a:pt x="1262" y="938"/>
                  </a:lnTo>
                  <a:lnTo>
                    <a:pt x="1265" y="944"/>
                  </a:lnTo>
                  <a:lnTo>
                    <a:pt x="1267" y="950"/>
                  </a:lnTo>
                  <a:lnTo>
                    <a:pt x="1270" y="957"/>
                  </a:lnTo>
                  <a:lnTo>
                    <a:pt x="1271" y="965"/>
                  </a:lnTo>
                  <a:lnTo>
                    <a:pt x="1259" y="971"/>
                  </a:lnTo>
                  <a:lnTo>
                    <a:pt x="1250" y="977"/>
                  </a:lnTo>
                  <a:lnTo>
                    <a:pt x="1244" y="981"/>
                  </a:lnTo>
                  <a:lnTo>
                    <a:pt x="1238" y="986"/>
                  </a:lnTo>
                  <a:lnTo>
                    <a:pt x="1234" y="992"/>
                  </a:lnTo>
                  <a:lnTo>
                    <a:pt x="1230" y="998"/>
                  </a:lnTo>
                  <a:lnTo>
                    <a:pt x="1226" y="1006"/>
                  </a:lnTo>
                  <a:lnTo>
                    <a:pt x="1222" y="1018"/>
                  </a:lnTo>
                  <a:lnTo>
                    <a:pt x="1212" y="1022"/>
                  </a:lnTo>
                  <a:lnTo>
                    <a:pt x="1206" y="1024"/>
                  </a:lnTo>
                  <a:lnTo>
                    <a:pt x="1200" y="1025"/>
                  </a:lnTo>
                  <a:lnTo>
                    <a:pt x="1189" y="1027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08" name="Freeform 292">
              <a:extLst>
                <a:ext uri="{FF2B5EF4-FFF2-40B4-BE49-F238E27FC236}">
                  <a16:creationId xmlns:a16="http://schemas.microsoft.com/office/drawing/2014/main" id="{49A67F8F-1DDC-47A3-98A2-ADB622B56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6914" y="3853280"/>
              <a:ext cx="834851" cy="608318"/>
            </a:xfrm>
            <a:custGeom>
              <a:avLst/>
              <a:gdLst>
                <a:gd name="T0" fmla="*/ 2147483646 w 2058"/>
                <a:gd name="T1" fmla="*/ 2147483646 h 1502"/>
                <a:gd name="T2" fmla="*/ 2147483646 w 2058"/>
                <a:gd name="T3" fmla="*/ 2147483646 h 1502"/>
                <a:gd name="T4" fmla="*/ 2147483646 w 2058"/>
                <a:gd name="T5" fmla="*/ 2147483646 h 1502"/>
                <a:gd name="T6" fmla="*/ 2147483646 w 2058"/>
                <a:gd name="T7" fmla="*/ 2147483646 h 1502"/>
                <a:gd name="T8" fmla="*/ 2147483646 w 2058"/>
                <a:gd name="T9" fmla="*/ 2147483646 h 1502"/>
                <a:gd name="T10" fmla="*/ 2147483646 w 2058"/>
                <a:gd name="T11" fmla="*/ 2147483646 h 1502"/>
                <a:gd name="T12" fmla="*/ 2147483646 w 2058"/>
                <a:gd name="T13" fmla="*/ 2147483646 h 1502"/>
                <a:gd name="T14" fmla="*/ 2147483646 w 2058"/>
                <a:gd name="T15" fmla="*/ 2147483646 h 1502"/>
                <a:gd name="T16" fmla="*/ 2147483646 w 2058"/>
                <a:gd name="T17" fmla="*/ 2147483646 h 1502"/>
                <a:gd name="T18" fmla="*/ 2147483646 w 2058"/>
                <a:gd name="T19" fmla="*/ 2147483646 h 1502"/>
                <a:gd name="T20" fmla="*/ 2147483646 w 2058"/>
                <a:gd name="T21" fmla="*/ 2147483646 h 1502"/>
                <a:gd name="T22" fmla="*/ 2147483646 w 2058"/>
                <a:gd name="T23" fmla="*/ 2147483646 h 1502"/>
                <a:gd name="T24" fmla="*/ 2147483646 w 2058"/>
                <a:gd name="T25" fmla="*/ 2147483646 h 1502"/>
                <a:gd name="T26" fmla="*/ 2147483646 w 2058"/>
                <a:gd name="T27" fmla="*/ 2147483646 h 1502"/>
                <a:gd name="T28" fmla="*/ 2147483646 w 2058"/>
                <a:gd name="T29" fmla="*/ 2147483646 h 1502"/>
                <a:gd name="T30" fmla="*/ 2147483646 w 2058"/>
                <a:gd name="T31" fmla="*/ 2147483646 h 1502"/>
                <a:gd name="T32" fmla="*/ 2147483646 w 2058"/>
                <a:gd name="T33" fmla="*/ 2147483646 h 1502"/>
                <a:gd name="T34" fmla="*/ 2147483646 w 2058"/>
                <a:gd name="T35" fmla="*/ 2147483646 h 1502"/>
                <a:gd name="T36" fmla="*/ 2147483646 w 2058"/>
                <a:gd name="T37" fmla="*/ 2147483646 h 1502"/>
                <a:gd name="T38" fmla="*/ 2147483646 w 2058"/>
                <a:gd name="T39" fmla="*/ 2147483646 h 1502"/>
                <a:gd name="T40" fmla="*/ 2147483646 w 2058"/>
                <a:gd name="T41" fmla="*/ 2147483646 h 1502"/>
                <a:gd name="T42" fmla="*/ 2147483646 w 2058"/>
                <a:gd name="T43" fmla="*/ 2147483646 h 1502"/>
                <a:gd name="T44" fmla="*/ 2147483646 w 2058"/>
                <a:gd name="T45" fmla="*/ 2147483646 h 1502"/>
                <a:gd name="T46" fmla="*/ 2147483646 w 2058"/>
                <a:gd name="T47" fmla="*/ 2147483646 h 1502"/>
                <a:gd name="T48" fmla="*/ 2147483646 w 2058"/>
                <a:gd name="T49" fmla="*/ 2147483646 h 1502"/>
                <a:gd name="T50" fmla="*/ 2147483646 w 2058"/>
                <a:gd name="T51" fmla="*/ 2147483646 h 1502"/>
                <a:gd name="T52" fmla="*/ 2147483646 w 2058"/>
                <a:gd name="T53" fmla="*/ 2147483646 h 1502"/>
                <a:gd name="T54" fmla="*/ 2147483646 w 2058"/>
                <a:gd name="T55" fmla="*/ 2147483646 h 1502"/>
                <a:gd name="T56" fmla="*/ 2147483646 w 2058"/>
                <a:gd name="T57" fmla="*/ 2147483646 h 1502"/>
                <a:gd name="T58" fmla="*/ 2147483646 w 2058"/>
                <a:gd name="T59" fmla="*/ 2147483646 h 1502"/>
                <a:gd name="T60" fmla="*/ 2147483646 w 2058"/>
                <a:gd name="T61" fmla="*/ 2147483646 h 1502"/>
                <a:gd name="T62" fmla="*/ 2147483646 w 2058"/>
                <a:gd name="T63" fmla="*/ 2147483646 h 1502"/>
                <a:gd name="T64" fmla="*/ 2147483646 w 2058"/>
                <a:gd name="T65" fmla="*/ 2147483646 h 1502"/>
                <a:gd name="T66" fmla="*/ 2147483646 w 2058"/>
                <a:gd name="T67" fmla="*/ 2147483646 h 1502"/>
                <a:gd name="T68" fmla="*/ 2147483646 w 2058"/>
                <a:gd name="T69" fmla="*/ 2147483646 h 1502"/>
                <a:gd name="T70" fmla="*/ 2147483646 w 2058"/>
                <a:gd name="T71" fmla="*/ 2147483646 h 1502"/>
                <a:gd name="T72" fmla="*/ 2147483646 w 2058"/>
                <a:gd name="T73" fmla="*/ 2147483646 h 1502"/>
                <a:gd name="T74" fmla="*/ 2147483646 w 2058"/>
                <a:gd name="T75" fmla="*/ 2147483646 h 1502"/>
                <a:gd name="T76" fmla="*/ 2147483646 w 2058"/>
                <a:gd name="T77" fmla="*/ 2147483646 h 1502"/>
                <a:gd name="T78" fmla="*/ 2147483646 w 2058"/>
                <a:gd name="T79" fmla="*/ 2147483646 h 1502"/>
                <a:gd name="T80" fmla="*/ 2147483646 w 2058"/>
                <a:gd name="T81" fmla="*/ 2147483646 h 1502"/>
                <a:gd name="T82" fmla="*/ 2147483646 w 2058"/>
                <a:gd name="T83" fmla="*/ 2147483646 h 1502"/>
                <a:gd name="T84" fmla="*/ 2147483646 w 2058"/>
                <a:gd name="T85" fmla="*/ 2147483646 h 1502"/>
                <a:gd name="T86" fmla="*/ 2147483646 w 2058"/>
                <a:gd name="T87" fmla="*/ 2147483646 h 1502"/>
                <a:gd name="T88" fmla="*/ 2147483646 w 2058"/>
                <a:gd name="T89" fmla="*/ 2147483646 h 1502"/>
                <a:gd name="T90" fmla="*/ 2147483646 w 2058"/>
                <a:gd name="T91" fmla="*/ 2147483646 h 1502"/>
                <a:gd name="T92" fmla="*/ 2147483646 w 2058"/>
                <a:gd name="T93" fmla="*/ 2147483646 h 1502"/>
                <a:gd name="T94" fmla="*/ 2147483646 w 2058"/>
                <a:gd name="T95" fmla="*/ 2147483646 h 1502"/>
                <a:gd name="T96" fmla="*/ 2147483646 w 2058"/>
                <a:gd name="T97" fmla="*/ 2147483646 h 1502"/>
                <a:gd name="T98" fmla="*/ 2147483646 w 2058"/>
                <a:gd name="T99" fmla="*/ 2147483646 h 1502"/>
                <a:gd name="T100" fmla="*/ 2147483646 w 2058"/>
                <a:gd name="T101" fmla="*/ 2147483646 h 1502"/>
                <a:gd name="T102" fmla="*/ 2147483646 w 2058"/>
                <a:gd name="T103" fmla="*/ 2147483646 h 1502"/>
                <a:gd name="T104" fmla="*/ 2147483646 w 2058"/>
                <a:gd name="T105" fmla="*/ 2147483646 h 1502"/>
                <a:gd name="T106" fmla="*/ 2147483646 w 2058"/>
                <a:gd name="T107" fmla="*/ 2147483646 h 1502"/>
                <a:gd name="T108" fmla="*/ 2147483646 w 2058"/>
                <a:gd name="T109" fmla="*/ 2147483646 h 1502"/>
                <a:gd name="T110" fmla="*/ 2147483646 w 2058"/>
                <a:gd name="T111" fmla="*/ 2147483646 h 1502"/>
                <a:gd name="T112" fmla="*/ 2147483646 w 2058"/>
                <a:gd name="T113" fmla="*/ 2147483646 h 1502"/>
                <a:gd name="T114" fmla="*/ 2147483646 w 2058"/>
                <a:gd name="T115" fmla="*/ 2147483646 h 1502"/>
                <a:gd name="T116" fmla="*/ 2147483646 w 2058"/>
                <a:gd name="T117" fmla="*/ 2147483646 h 1502"/>
                <a:gd name="T118" fmla="*/ 2147483646 w 2058"/>
                <a:gd name="T119" fmla="*/ 2147483646 h 1502"/>
                <a:gd name="T120" fmla="*/ 2147483646 w 2058"/>
                <a:gd name="T121" fmla="*/ 2147483646 h 150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058"/>
                <a:gd name="T184" fmla="*/ 0 h 1502"/>
                <a:gd name="T185" fmla="*/ 2058 w 2058"/>
                <a:gd name="T186" fmla="*/ 1502 h 150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058" h="1502">
                  <a:moveTo>
                    <a:pt x="1241" y="1502"/>
                  </a:moveTo>
                  <a:lnTo>
                    <a:pt x="1237" y="1488"/>
                  </a:lnTo>
                  <a:lnTo>
                    <a:pt x="1234" y="1475"/>
                  </a:lnTo>
                  <a:lnTo>
                    <a:pt x="1220" y="1478"/>
                  </a:lnTo>
                  <a:lnTo>
                    <a:pt x="1207" y="1481"/>
                  </a:lnTo>
                  <a:lnTo>
                    <a:pt x="1193" y="1482"/>
                  </a:lnTo>
                  <a:lnTo>
                    <a:pt x="1179" y="1484"/>
                  </a:lnTo>
                  <a:lnTo>
                    <a:pt x="1151" y="1485"/>
                  </a:lnTo>
                  <a:lnTo>
                    <a:pt x="1122" y="1485"/>
                  </a:lnTo>
                  <a:lnTo>
                    <a:pt x="1093" y="1485"/>
                  </a:lnTo>
                  <a:lnTo>
                    <a:pt x="1064" y="1484"/>
                  </a:lnTo>
                  <a:lnTo>
                    <a:pt x="1036" y="1483"/>
                  </a:lnTo>
                  <a:lnTo>
                    <a:pt x="1008" y="1482"/>
                  </a:lnTo>
                  <a:lnTo>
                    <a:pt x="1005" y="1474"/>
                  </a:lnTo>
                  <a:lnTo>
                    <a:pt x="1000" y="1466"/>
                  </a:lnTo>
                  <a:lnTo>
                    <a:pt x="997" y="1459"/>
                  </a:lnTo>
                  <a:lnTo>
                    <a:pt x="995" y="1452"/>
                  </a:lnTo>
                  <a:lnTo>
                    <a:pt x="990" y="1452"/>
                  </a:lnTo>
                  <a:lnTo>
                    <a:pt x="986" y="1452"/>
                  </a:lnTo>
                  <a:lnTo>
                    <a:pt x="986" y="1445"/>
                  </a:lnTo>
                  <a:lnTo>
                    <a:pt x="985" y="1441"/>
                  </a:lnTo>
                  <a:lnTo>
                    <a:pt x="983" y="1437"/>
                  </a:lnTo>
                  <a:lnTo>
                    <a:pt x="981" y="1434"/>
                  </a:lnTo>
                  <a:lnTo>
                    <a:pt x="979" y="1431"/>
                  </a:lnTo>
                  <a:lnTo>
                    <a:pt x="976" y="1428"/>
                  </a:lnTo>
                  <a:lnTo>
                    <a:pt x="971" y="1426"/>
                  </a:lnTo>
                  <a:lnTo>
                    <a:pt x="966" y="1423"/>
                  </a:lnTo>
                  <a:lnTo>
                    <a:pt x="966" y="1418"/>
                  </a:lnTo>
                  <a:lnTo>
                    <a:pt x="966" y="1415"/>
                  </a:lnTo>
                  <a:lnTo>
                    <a:pt x="962" y="1415"/>
                  </a:lnTo>
                  <a:lnTo>
                    <a:pt x="959" y="1415"/>
                  </a:lnTo>
                  <a:lnTo>
                    <a:pt x="959" y="1410"/>
                  </a:lnTo>
                  <a:lnTo>
                    <a:pt x="959" y="1407"/>
                  </a:lnTo>
                  <a:lnTo>
                    <a:pt x="955" y="1407"/>
                  </a:lnTo>
                  <a:lnTo>
                    <a:pt x="951" y="1407"/>
                  </a:lnTo>
                  <a:lnTo>
                    <a:pt x="951" y="1402"/>
                  </a:lnTo>
                  <a:lnTo>
                    <a:pt x="951" y="1399"/>
                  </a:lnTo>
                  <a:lnTo>
                    <a:pt x="946" y="1399"/>
                  </a:lnTo>
                  <a:lnTo>
                    <a:pt x="942" y="1399"/>
                  </a:lnTo>
                  <a:lnTo>
                    <a:pt x="942" y="1395"/>
                  </a:lnTo>
                  <a:lnTo>
                    <a:pt x="942" y="1391"/>
                  </a:lnTo>
                  <a:lnTo>
                    <a:pt x="938" y="1391"/>
                  </a:lnTo>
                  <a:lnTo>
                    <a:pt x="935" y="1391"/>
                  </a:lnTo>
                  <a:lnTo>
                    <a:pt x="935" y="1386"/>
                  </a:lnTo>
                  <a:lnTo>
                    <a:pt x="935" y="1383"/>
                  </a:lnTo>
                  <a:lnTo>
                    <a:pt x="930" y="1381"/>
                  </a:lnTo>
                  <a:lnTo>
                    <a:pt x="925" y="1379"/>
                  </a:lnTo>
                  <a:lnTo>
                    <a:pt x="921" y="1376"/>
                  </a:lnTo>
                  <a:lnTo>
                    <a:pt x="916" y="1373"/>
                  </a:lnTo>
                  <a:lnTo>
                    <a:pt x="913" y="1370"/>
                  </a:lnTo>
                  <a:lnTo>
                    <a:pt x="910" y="1366"/>
                  </a:lnTo>
                  <a:lnTo>
                    <a:pt x="908" y="1361"/>
                  </a:lnTo>
                  <a:lnTo>
                    <a:pt x="906" y="1355"/>
                  </a:lnTo>
                  <a:lnTo>
                    <a:pt x="903" y="1355"/>
                  </a:lnTo>
                  <a:lnTo>
                    <a:pt x="899" y="1355"/>
                  </a:lnTo>
                  <a:lnTo>
                    <a:pt x="899" y="1351"/>
                  </a:lnTo>
                  <a:lnTo>
                    <a:pt x="899" y="1347"/>
                  </a:lnTo>
                  <a:lnTo>
                    <a:pt x="895" y="1347"/>
                  </a:lnTo>
                  <a:lnTo>
                    <a:pt x="891" y="1347"/>
                  </a:lnTo>
                  <a:lnTo>
                    <a:pt x="891" y="1339"/>
                  </a:lnTo>
                  <a:lnTo>
                    <a:pt x="891" y="1331"/>
                  </a:lnTo>
                  <a:lnTo>
                    <a:pt x="886" y="1331"/>
                  </a:lnTo>
                  <a:lnTo>
                    <a:pt x="882" y="1331"/>
                  </a:lnTo>
                  <a:lnTo>
                    <a:pt x="882" y="1327"/>
                  </a:lnTo>
                  <a:lnTo>
                    <a:pt x="882" y="1323"/>
                  </a:lnTo>
                  <a:lnTo>
                    <a:pt x="872" y="1321"/>
                  </a:lnTo>
                  <a:lnTo>
                    <a:pt x="862" y="1319"/>
                  </a:lnTo>
                  <a:lnTo>
                    <a:pt x="852" y="1317"/>
                  </a:lnTo>
                  <a:lnTo>
                    <a:pt x="844" y="1313"/>
                  </a:lnTo>
                  <a:lnTo>
                    <a:pt x="836" y="1310"/>
                  </a:lnTo>
                  <a:lnTo>
                    <a:pt x="827" y="1304"/>
                  </a:lnTo>
                  <a:lnTo>
                    <a:pt x="819" y="1299"/>
                  </a:lnTo>
                  <a:lnTo>
                    <a:pt x="810" y="1292"/>
                  </a:lnTo>
                  <a:lnTo>
                    <a:pt x="807" y="1286"/>
                  </a:lnTo>
                  <a:lnTo>
                    <a:pt x="803" y="1280"/>
                  </a:lnTo>
                  <a:lnTo>
                    <a:pt x="800" y="1276"/>
                  </a:lnTo>
                  <a:lnTo>
                    <a:pt x="796" y="1273"/>
                  </a:lnTo>
                  <a:lnTo>
                    <a:pt x="792" y="1272"/>
                  </a:lnTo>
                  <a:lnTo>
                    <a:pt x="788" y="1272"/>
                  </a:lnTo>
                  <a:lnTo>
                    <a:pt x="783" y="1274"/>
                  </a:lnTo>
                  <a:lnTo>
                    <a:pt x="776" y="1277"/>
                  </a:lnTo>
                  <a:lnTo>
                    <a:pt x="772" y="1273"/>
                  </a:lnTo>
                  <a:lnTo>
                    <a:pt x="767" y="1269"/>
                  </a:lnTo>
                  <a:lnTo>
                    <a:pt x="762" y="1265"/>
                  </a:lnTo>
                  <a:lnTo>
                    <a:pt x="756" y="1261"/>
                  </a:lnTo>
                  <a:lnTo>
                    <a:pt x="750" y="1258"/>
                  </a:lnTo>
                  <a:lnTo>
                    <a:pt x="743" y="1255"/>
                  </a:lnTo>
                  <a:lnTo>
                    <a:pt x="737" y="1252"/>
                  </a:lnTo>
                  <a:lnTo>
                    <a:pt x="730" y="1250"/>
                  </a:lnTo>
                  <a:lnTo>
                    <a:pt x="724" y="1249"/>
                  </a:lnTo>
                  <a:lnTo>
                    <a:pt x="717" y="1249"/>
                  </a:lnTo>
                  <a:lnTo>
                    <a:pt x="711" y="1250"/>
                  </a:lnTo>
                  <a:lnTo>
                    <a:pt x="706" y="1251"/>
                  </a:lnTo>
                  <a:lnTo>
                    <a:pt x="701" y="1255"/>
                  </a:lnTo>
                  <a:lnTo>
                    <a:pt x="697" y="1259"/>
                  </a:lnTo>
                  <a:lnTo>
                    <a:pt x="694" y="1265"/>
                  </a:lnTo>
                  <a:lnTo>
                    <a:pt x="691" y="1272"/>
                  </a:lnTo>
                  <a:lnTo>
                    <a:pt x="687" y="1272"/>
                  </a:lnTo>
                  <a:lnTo>
                    <a:pt x="684" y="1272"/>
                  </a:lnTo>
                  <a:lnTo>
                    <a:pt x="683" y="1255"/>
                  </a:lnTo>
                  <a:lnTo>
                    <a:pt x="681" y="1238"/>
                  </a:lnTo>
                  <a:lnTo>
                    <a:pt x="680" y="1221"/>
                  </a:lnTo>
                  <a:lnTo>
                    <a:pt x="679" y="1205"/>
                  </a:lnTo>
                  <a:lnTo>
                    <a:pt x="665" y="1194"/>
                  </a:lnTo>
                  <a:lnTo>
                    <a:pt x="655" y="1189"/>
                  </a:lnTo>
                  <a:lnTo>
                    <a:pt x="648" y="1186"/>
                  </a:lnTo>
                  <a:lnTo>
                    <a:pt x="640" y="1183"/>
                  </a:lnTo>
                  <a:lnTo>
                    <a:pt x="640" y="1187"/>
                  </a:lnTo>
                  <a:lnTo>
                    <a:pt x="640" y="1192"/>
                  </a:lnTo>
                  <a:lnTo>
                    <a:pt x="635" y="1192"/>
                  </a:lnTo>
                  <a:lnTo>
                    <a:pt x="631" y="1192"/>
                  </a:lnTo>
                  <a:lnTo>
                    <a:pt x="631" y="1195"/>
                  </a:lnTo>
                  <a:lnTo>
                    <a:pt x="631" y="1201"/>
                  </a:lnTo>
                  <a:lnTo>
                    <a:pt x="616" y="1199"/>
                  </a:lnTo>
                  <a:lnTo>
                    <a:pt x="605" y="1197"/>
                  </a:lnTo>
                  <a:lnTo>
                    <a:pt x="601" y="1197"/>
                  </a:lnTo>
                  <a:lnTo>
                    <a:pt x="595" y="1199"/>
                  </a:lnTo>
                  <a:lnTo>
                    <a:pt x="588" y="1201"/>
                  </a:lnTo>
                  <a:lnTo>
                    <a:pt x="579" y="1204"/>
                  </a:lnTo>
                  <a:lnTo>
                    <a:pt x="577" y="1216"/>
                  </a:lnTo>
                  <a:lnTo>
                    <a:pt x="575" y="1229"/>
                  </a:lnTo>
                  <a:lnTo>
                    <a:pt x="574" y="1242"/>
                  </a:lnTo>
                  <a:lnTo>
                    <a:pt x="573" y="1256"/>
                  </a:lnTo>
                  <a:lnTo>
                    <a:pt x="559" y="1256"/>
                  </a:lnTo>
                  <a:lnTo>
                    <a:pt x="544" y="1258"/>
                  </a:lnTo>
                  <a:lnTo>
                    <a:pt x="539" y="1252"/>
                  </a:lnTo>
                  <a:lnTo>
                    <a:pt x="537" y="1247"/>
                  </a:lnTo>
                  <a:lnTo>
                    <a:pt x="535" y="1242"/>
                  </a:lnTo>
                  <a:lnTo>
                    <a:pt x="535" y="1234"/>
                  </a:lnTo>
                  <a:lnTo>
                    <a:pt x="546" y="1227"/>
                  </a:lnTo>
                  <a:lnTo>
                    <a:pt x="558" y="1219"/>
                  </a:lnTo>
                  <a:lnTo>
                    <a:pt x="560" y="1205"/>
                  </a:lnTo>
                  <a:lnTo>
                    <a:pt x="564" y="1192"/>
                  </a:lnTo>
                  <a:lnTo>
                    <a:pt x="549" y="1190"/>
                  </a:lnTo>
                  <a:lnTo>
                    <a:pt x="535" y="1188"/>
                  </a:lnTo>
                  <a:lnTo>
                    <a:pt x="533" y="1179"/>
                  </a:lnTo>
                  <a:lnTo>
                    <a:pt x="533" y="1171"/>
                  </a:lnTo>
                  <a:lnTo>
                    <a:pt x="504" y="1154"/>
                  </a:lnTo>
                  <a:lnTo>
                    <a:pt x="487" y="1146"/>
                  </a:lnTo>
                  <a:lnTo>
                    <a:pt x="477" y="1143"/>
                  </a:lnTo>
                  <a:lnTo>
                    <a:pt x="469" y="1140"/>
                  </a:lnTo>
                  <a:lnTo>
                    <a:pt x="469" y="1136"/>
                  </a:lnTo>
                  <a:lnTo>
                    <a:pt x="469" y="1132"/>
                  </a:lnTo>
                  <a:lnTo>
                    <a:pt x="460" y="1132"/>
                  </a:lnTo>
                  <a:lnTo>
                    <a:pt x="453" y="1132"/>
                  </a:lnTo>
                  <a:lnTo>
                    <a:pt x="453" y="1127"/>
                  </a:lnTo>
                  <a:lnTo>
                    <a:pt x="453" y="1124"/>
                  </a:lnTo>
                  <a:lnTo>
                    <a:pt x="436" y="1120"/>
                  </a:lnTo>
                  <a:lnTo>
                    <a:pt x="421" y="1115"/>
                  </a:lnTo>
                  <a:lnTo>
                    <a:pt x="405" y="1110"/>
                  </a:lnTo>
                  <a:lnTo>
                    <a:pt x="391" y="1106"/>
                  </a:lnTo>
                  <a:lnTo>
                    <a:pt x="369" y="1115"/>
                  </a:lnTo>
                  <a:lnTo>
                    <a:pt x="346" y="1125"/>
                  </a:lnTo>
                  <a:lnTo>
                    <a:pt x="335" y="1132"/>
                  </a:lnTo>
                  <a:lnTo>
                    <a:pt x="324" y="1139"/>
                  </a:lnTo>
                  <a:lnTo>
                    <a:pt x="315" y="1147"/>
                  </a:lnTo>
                  <a:lnTo>
                    <a:pt x="308" y="1155"/>
                  </a:lnTo>
                  <a:lnTo>
                    <a:pt x="307" y="1162"/>
                  </a:lnTo>
                  <a:lnTo>
                    <a:pt x="306" y="1167"/>
                  </a:lnTo>
                  <a:lnTo>
                    <a:pt x="303" y="1173"/>
                  </a:lnTo>
                  <a:lnTo>
                    <a:pt x="297" y="1180"/>
                  </a:lnTo>
                  <a:lnTo>
                    <a:pt x="285" y="1178"/>
                  </a:lnTo>
                  <a:lnTo>
                    <a:pt x="274" y="1177"/>
                  </a:lnTo>
                  <a:lnTo>
                    <a:pt x="272" y="1166"/>
                  </a:lnTo>
                  <a:lnTo>
                    <a:pt x="269" y="1157"/>
                  </a:lnTo>
                  <a:lnTo>
                    <a:pt x="266" y="1155"/>
                  </a:lnTo>
                  <a:lnTo>
                    <a:pt x="262" y="1154"/>
                  </a:lnTo>
                  <a:lnTo>
                    <a:pt x="261" y="1147"/>
                  </a:lnTo>
                  <a:lnTo>
                    <a:pt x="261" y="1140"/>
                  </a:lnTo>
                  <a:lnTo>
                    <a:pt x="257" y="1140"/>
                  </a:lnTo>
                  <a:lnTo>
                    <a:pt x="253" y="1140"/>
                  </a:lnTo>
                  <a:lnTo>
                    <a:pt x="253" y="1136"/>
                  </a:lnTo>
                  <a:lnTo>
                    <a:pt x="253" y="1132"/>
                  </a:lnTo>
                  <a:lnTo>
                    <a:pt x="245" y="1129"/>
                  </a:lnTo>
                  <a:lnTo>
                    <a:pt x="235" y="1126"/>
                  </a:lnTo>
                  <a:lnTo>
                    <a:pt x="223" y="1133"/>
                  </a:lnTo>
                  <a:lnTo>
                    <a:pt x="210" y="1140"/>
                  </a:lnTo>
                  <a:lnTo>
                    <a:pt x="210" y="1144"/>
                  </a:lnTo>
                  <a:lnTo>
                    <a:pt x="210" y="1148"/>
                  </a:lnTo>
                  <a:lnTo>
                    <a:pt x="205" y="1146"/>
                  </a:lnTo>
                  <a:lnTo>
                    <a:pt x="202" y="1146"/>
                  </a:lnTo>
                  <a:lnTo>
                    <a:pt x="201" y="1127"/>
                  </a:lnTo>
                  <a:lnTo>
                    <a:pt x="200" y="1109"/>
                  </a:lnTo>
                  <a:lnTo>
                    <a:pt x="199" y="1092"/>
                  </a:lnTo>
                  <a:lnTo>
                    <a:pt x="198" y="1074"/>
                  </a:lnTo>
                  <a:lnTo>
                    <a:pt x="178" y="1071"/>
                  </a:lnTo>
                  <a:lnTo>
                    <a:pt x="157" y="1068"/>
                  </a:lnTo>
                  <a:lnTo>
                    <a:pt x="138" y="1066"/>
                  </a:lnTo>
                  <a:lnTo>
                    <a:pt x="118" y="1064"/>
                  </a:lnTo>
                  <a:lnTo>
                    <a:pt x="118" y="1047"/>
                  </a:lnTo>
                  <a:lnTo>
                    <a:pt x="118" y="1030"/>
                  </a:lnTo>
                  <a:lnTo>
                    <a:pt x="118" y="1014"/>
                  </a:lnTo>
                  <a:lnTo>
                    <a:pt x="118" y="997"/>
                  </a:lnTo>
                  <a:lnTo>
                    <a:pt x="102" y="997"/>
                  </a:lnTo>
                  <a:lnTo>
                    <a:pt x="88" y="997"/>
                  </a:lnTo>
                  <a:lnTo>
                    <a:pt x="72" y="997"/>
                  </a:lnTo>
                  <a:lnTo>
                    <a:pt x="58" y="997"/>
                  </a:lnTo>
                  <a:lnTo>
                    <a:pt x="57" y="992"/>
                  </a:lnTo>
                  <a:lnTo>
                    <a:pt x="55" y="987"/>
                  </a:lnTo>
                  <a:lnTo>
                    <a:pt x="52" y="983"/>
                  </a:lnTo>
                  <a:lnTo>
                    <a:pt x="49" y="979"/>
                  </a:lnTo>
                  <a:lnTo>
                    <a:pt x="41" y="970"/>
                  </a:lnTo>
                  <a:lnTo>
                    <a:pt x="33" y="962"/>
                  </a:lnTo>
                  <a:lnTo>
                    <a:pt x="33" y="954"/>
                  </a:lnTo>
                  <a:lnTo>
                    <a:pt x="33" y="944"/>
                  </a:lnTo>
                  <a:lnTo>
                    <a:pt x="33" y="935"/>
                  </a:lnTo>
                  <a:lnTo>
                    <a:pt x="33" y="927"/>
                  </a:lnTo>
                  <a:lnTo>
                    <a:pt x="42" y="922"/>
                  </a:lnTo>
                  <a:lnTo>
                    <a:pt x="53" y="915"/>
                  </a:lnTo>
                  <a:lnTo>
                    <a:pt x="53" y="901"/>
                  </a:lnTo>
                  <a:lnTo>
                    <a:pt x="53" y="885"/>
                  </a:lnTo>
                  <a:lnTo>
                    <a:pt x="53" y="870"/>
                  </a:lnTo>
                  <a:lnTo>
                    <a:pt x="54" y="855"/>
                  </a:lnTo>
                  <a:lnTo>
                    <a:pt x="43" y="848"/>
                  </a:lnTo>
                  <a:lnTo>
                    <a:pt x="35" y="842"/>
                  </a:lnTo>
                  <a:lnTo>
                    <a:pt x="26" y="837"/>
                  </a:lnTo>
                  <a:lnTo>
                    <a:pt x="14" y="833"/>
                  </a:lnTo>
                  <a:lnTo>
                    <a:pt x="14" y="827"/>
                  </a:lnTo>
                  <a:lnTo>
                    <a:pt x="14" y="821"/>
                  </a:lnTo>
                  <a:lnTo>
                    <a:pt x="7" y="819"/>
                  </a:lnTo>
                  <a:lnTo>
                    <a:pt x="0" y="817"/>
                  </a:lnTo>
                  <a:lnTo>
                    <a:pt x="9" y="800"/>
                  </a:lnTo>
                  <a:lnTo>
                    <a:pt x="19" y="784"/>
                  </a:lnTo>
                  <a:lnTo>
                    <a:pt x="26" y="767"/>
                  </a:lnTo>
                  <a:lnTo>
                    <a:pt x="31" y="749"/>
                  </a:lnTo>
                  <a:lnTo>
                    <a:pt x="34" y="749"/>
                  </a:lnTo>
                  <a:lnTo>
                    <a:pt x="38" y="749"/>
                  </a:lnTo>
                  <a:lnTo>
                    <a:pt x="37" y="739"/>
                  </a:lnTo>
                  <a:lnTo>
                    <a:pt x="36" y="729"/>
                  </a:lnTo>
                  <a:lnTo>
                    <a:pt x="35" y="719"/>
                  </a:lnTo>
                  <a:lnTo>
                    <a:pt x="34" y="709"/>
                  </a:lnTo>
                  <a:lnTo>
                    <a:pt x="28" y="706"/>
                  </a:lnTo>
                  <a:lnTo>
                    <a:pt x="23" y="702"/>
                  </a:lnTo>
                  <a:lnTo>
                    <a:pt x="24" y="689"/>
                  </a:lnTo>
                  <a:lnTo>
                    <a:pt x="25" y="678"/>
                  </a:lnTo>
                  <a:lnTo>
                    <a:pt x="30" y="676"/>
                  </a:lnTo>
                  <a:lnTo>
                    <a:pt x="33" y="673"/>
                  </a:lnTo>
                  <a:lnTo>
                    <a:pt x="36" y="670"/>
                  </a:lnTo>
                  <a:lnTo>
                    <a:pt x="38" y="666"/>
                  </a:lnTo>
                  <a:lnTo>
                    <a:pt x="40" y="663"/>
                  </a:lnTo>
                  <a:lnTo>
                    <a:pt x="41" y="660"/>
                  </a:lnTo>
                  <a:lnTo>
                    <a:pt x="42" y="656"/>
                  </a:lnTo>
                  <a:lnTo>
                    <a:pt x="42" y="653"/>
                  </a:lnTo>
                  <a:lnTo>
                    <a:pt x="40" y="637"/>
                  </a:lnTo>
                  <a:lnTo>
                    <a:pt x="37" y="621"/>
                  </a:lnTo>
                  <a:lnTo>
                    <a:pt x="64" y="622"/>
                  </a:lnTo>
                  <a:lnTo>
                    <a:pt x="92" y="624"/>
                  </a:lnTo>
                  <a:lnTo>
                    <a:pt x="120" y="627"/>
                  </a:lnTo>
                  <a:lnTo>
                    <a:pt x="148" y="631"/>
                  </a:lnTo>
                  <a:lnTo>
                    <a:pt x="176" y="636"/>
                  </a:lnTo>
                  <a:lnTo>
                    <a:pt x="203" y="642"/>
                  </a:lnTo>
                  <a:lnTo>
                    <a:pt x="231" y="647"/>
                  </a:lnTo>
                  <a:lnTo>
                    <a:pt x="258" y="651"/>
                  </a:lnTo>
                  <a:lnTo>
                    <a:pt x="264" y="623"/>
                  </a:lnTo>
                  <a:lnTo>
                    <a:pt x="269" y="595"/>
                  </a:lnTo>
                  <a:lnTo>
                    <a:pt x="273" y="566"/>
                  </a:lnTo>
                  <a:lnTo>
                    <a:pt x="276" y="537"/>
                  </a:lnTo>
                  <a:lnTo>
                    <a:pt x="305" y="537"/>
                  </a:lnTo>
                  <a:lnTo>
                    <a:pt x="326" y="538"/>
                  </a:lnTo>
                  <a:lnTo>
                    <a:pt x="349" y="541"/>
                  </a:lnTo>
                  <a:lnTo>
                    <a:pt x="380" y="543"/>
                  </a:lnTo>
                  <a:lnTo>
                    <a:pt x="380" y="547"/>
                  </a:lnTo>
                  <a:lnTo>
                    <a:pt x="380" y="550"/>
                  </a:lnTo>
                  <a:lnTo>
                    <a:pt x="403" y="552"/>
                  </a:lnTo>
                  <a:lnTo>
                    <a:pt x="434" y="553"/>
                  </a:lnTo>
                  <a:lnTo>
                    <a:pt x="466" y="552"/>
                  </a:lnTo>
                  <a:lnTo>
                    <a:pt x="492" y="550"/>
                  </a:lnTo>
                  <a:lnTo>
                    <a:pt x="492" y="554"/>
                  </a:lnTo>
                  <a:lnTo>
                    <a:pt x="492" y="559"/>
                  </a:lnTo>
                  <a:lnTo>
                    <a:pt x="501" y="563"/>
                  </a:lnTo>
                  <a:lnTo>
                    <a:pt x="512" y="566"/>
                  </a:lnTo>
                  <a:lnTo>
                    <a:pt x="523" y="568"/>
                  </a:lnTo>
                  <a:lnTo>
                    <a:pt x="535" y="568"/>
                  </a:lnTo>
                  <a:lnTo>
                    <a:pt x="547" y="566"/>
                  </a:lnTo>
                  <a:lnTo>
                    <a:pt x="559" y="564"/>
                  </a:lnTo>
                  <a:lnTo>
                    <a:pt x="568" y="560"/>
                  </a:lnTo>
                  <a:lnTo>
                    <a:pt x="576" y="555"/>
                  </a:lnTo>
                  <a:lnTo>
                    <a:pt x="579" y="526"/>
                  </a:lnTo>
                  <a:lnTo>
                    <a:pt x="583" y="498"/>
                  </a:lnTo>
                  <a:lnTo>
                    <a:pt x="586" y="470"/>
                  </a:lnTo>
                  <a:lnTo>
                    <a:pt x="589" y="442"/>
                  </a:lnTo>
                  <a:lnTo>
                    <a:pt x="584" y="442"/>
                  </a:lnTo>
                  <a:lnTo>
                    <a:pt x="581" y="442"/>
                  </a:lnTo>
                  <a:lnTo>
                    <a:pt x="581" y="434"/>
                  </a:lnTo>
                  <a:lnTo>
                    <a:pt x="581" y="426"/>
                  </a:lnTo>
                  <a:lnTo>
                    <a:pt x="581" y="417"/>
                  </a:lnTo>
                  <a:lnTo>
                    <a:pt x="582" y="409"/>
                  </a:lnTo>
                  <a:lnTo>
                    <a:pt x="584" y="407"/>
                  </a:lnTo>
                  <a:lnTo>
                    <a:pt x="588" y="407"/>
                  </a:lnTo>
                  <a:lnTo>
                    <a:pt x="589" y="375"/>
                  </a:lnTo>
                  <a:lnTo>
                    <a:pt x="591" y="342"/>
                  </a:lnTo>
                  <a:lnTo>
                    <a:pt x="595" y="310"/>
                  </a:lnTo>
                  <a:lnTo>
                    <a:pt x="600" y="276"/>
                  </a:lnTo>
                  <a:lnTo>
                    <a:pt x="606" y="244"/>
                  </a:lnTo>
                  <a:lnTo>
                    <a:pt x="613" y="212"/>
                  </a:lnTo>
                  <a:lnTo>
                    <a:pt x="619" y="180"/>
                  </a:lnTo>
                  <a:lnTo>
                    <a:pt x="624" y="148"/>
                  </a:lnTo>
                  <a:lnTo>
                    <a:pt x="632" y="144"/>
                  </a:lnTo>
                  <a:lnTo>
                    <a:pt x="641" y="139"/>
                  </a:lnTo>
                  <a:lnTo>
                    <a:pt x="648" y="136"/>
                  </a:lnTo>
                  <a:lnTo>
                    <a:pt x="656" y="134"/>
                  </a:lnTo>
                  <a:lnTo>
                    <a:pt x="672" y="132"/>
                  </a:lnTo>
                  <a:lnTo>
                    <a:pt x="687" y="132"/>
                  </a:lnTo>
                  <a:lnTo>
                    <a:pt x="718" y="135"/>
                  </a:lnTo>
                  <a:lnTo>
                    <a:pt x="752" y="138"/>
                  </a:lnTo>
                  <a:lnTo>
                    <a:pt x="754" y="136"/>
                  </a:lnTo>
                  <a:lnTo>
                    <a:pt x="758" y="135"/>
                  </a:lnTo>
                  <a:lnTo>
                    <a:pt x="763" y="134"/>
                  </a:lnTo>
                  <a:lnTo>
                    <a:pt x="769" y="133"/>
                  </a:lnTo>
                  <a:lnTo>
                    <a:pt x="784" y="133"/>
                  </a:lnTo>
                  <a:lnTo>
                    <a:pt x="800" y="134"/>
                  </a:lnTo>
                  <a:lnTo>
                    <a:pt x="832" y="138"/>
                  </a:lnTo>
                  <a:lnTo>
                    <a:pt x="855" y="141"/>
                  </a:lnTo>
                  <a:lnTo>
                    <a:pt x="855" y="144"/>
                  </a:lnTo>
                  <a:lnTo>
                    <a:pt x="855" y="148"/>
                  </a:lnTo>
                  <a:lnTo>
                    <a:pt x="864" y="146"/>
                  </a:lnTo>
                  <a:lnTo>
                    <a:pt x="873" y="144"/>
                  </a:lnTo>
                  <a:lnTo>
                    <a:pt x="882" y="143"/>
                  </a:lnTo>
                  <a:lnTo>
                    <a:pt x="891" y="141"/>
                  </a:lnTo>
                  <a:lnTo>
                    <a:pt x="893" y="132"/>
                  </a:lnTo>
                  <a:lnTo>
                    <a:pt x="895" y="123"/>
                  </a:lnTo>
                  <a:lnTo>
                    <a:pt x="897" y="109"/>
                  </a:lnTo>
                  <a:lnTo>
                    <a:pt x="899" y="88"/>
                  </a:lnTo>
                  <a:lnTo>
                    <a:pt x="906" y="85"/>
                  </a:lnTo>
                  <a:lnTo>
                    <a:pt x="914" y="80"/>
                  </a:lnTo>
                  <a:lnTo>
                    <a:pt x="923" y="77"/>
                  </a:lnTo>
                  <a:lnTo>
                    <a:pt x="930" y="75"/>
                  </a:lnTo>
                  <a:lnTo>
                    <a:pt x="934" y="53"/>
                  </a:lnTo>
                  <a:lnTo>
                    <a:pt x="937" y="41"/>
                  </a:lnTo>
                  <a:lnTo>
                    <a:pt x="941" y="33"/>
                  </a:lnTo>
                  <a:lnTo>
                    <a:pt x="946" y="23"/>
                  </a:lnTo>
                  <a:lnTo>
                    <a:pt x="960" y="20"/>
                  </a:lnTo>
                  <a:lnTo>
                    <a:pt x="975" y="17"/>
                  </a:lnTo>
                  <a:lnTo>
                    <a:pt x="977" y="9"/>
                  </a:lnTo>
                  <a:lnTo>
                    <a:pt x="978" y="0"/>
                  </a:lnTo>
                  <a:lnTo>
                    <a:pt x="984" y="0"/>
                  </a:lnTo>
                  <a:lnTo>
                    <a:pt x="990" y="0"/>
                  </a:lnTo>
                  <a:lnTo>
                    <a:pt x="990" y="5"/>
                  </a:lnTo>
                  <a:lnTo>
                    <a:pt x="990" y="9"/>
                  </a:lnTo>
                  <a:lnTo>
                    <a:pt x="1004" y="13"/>
                  </a:lnTo>
                  <a:lnTo>
                    <a:pt x="1018" y="16"/>
                  </a:lnTo>
                  <a:lnTo>
                    <a:pt x="1032" y="20"/>
                  </a:lnTo>
                  <a:lnTo>
                    <a:pt x="1046" y="23"/>
                  </a:lnTo>
                  <a:lnTo>
                    <a:pt x="1051" y="37"/>
                  </a:lnTo>
                  <a:lnTo>
                    <a:pt x="1058" y="48"/>
                  </a:lnTo>
                  <a:lnTo>
                    <a:pt x="1062" y="61"/>
                  </a:lnTo>
                  <a:lnTo>
                    <a:pt x="1065" y="73"/>
                  </a:lnTo>
                  <a:lnTo>
                    <a:pt x="1077" y="75"/>
                  </a:lnTo>
                  <a:lnTo>
                    <a:pt x="1090" y="77"/>
                  </a:lnTo>
                  <a:lnTo>
                    <a:pt x="1102" y="79"/>
                  </a:lnTo>
                  <a:lnTo>
                    <a:pt x="1115" y="80"/>
                  </a:lnTo>
                  <a:lnTo>
                    <a:pt x="1115" y="85"/>
                  </a:lnTo>
                  <a:lnTo>
                    <a:pt x="1115" y="88"/>
                  </a:lnTo>
                  <a:lnTo>
                    <a:pt x="1128" y="88"/>
                  </a:lnTo>
                  <a:lnTo>
                    <a:pt x="1141" y="88"/>
                  </a:lnTo>
                  <a:lnTo>
                    <a:pt x="1141" y="85"/>
                  </a:lnTo>
                  <a:lnTo>
                    <a:pt x="1141" y="80"/>
                  </a:lnTo>
                  <a:lnTo>
                    <a:pt x="1146" y="80"/>
                  </a:lnTo>
                  <a:lnTo>
                    <a:pt x="1150" y="81"/>
                  </a:lnTo>
                  <a:lnTo>
                    <a:pt x="1148" y="91"/>
                  </a:lnTo>
                  <a:lnTo>
                    <a:pt x="1146" y="100"/>
                  </a:lnTo>
                  <a:lnTo>
                    <a:pt x="1141" y="100"/>
                  </a:lnTo>
                  <a:lnTo>
                    <a:pt x="1138" y="100"/>
                  </a:lnTo>
                  <a:lnTo>
                    <a:pt x="1138" y="105"/>
                  </a:lnTo>
                  <a:lnTo>
                    <a:pt x="1138" y="111"/>
                  </a:lnTo>
                  <a:lnTo>
                    <a:pt x="1148" y="111"/>
                  </a:lnTo>
                  <a:lnTo>
                    <a:pt x="1157" y="111"/>
                  </a:lnTo>
                  <a:lnTo>
                    <a:pt x="1157" y="108"/>
                  </a:lnTo>
                  <a:lnTo>
                    <a:pt x="1157" y="104"/>
                  </a:lnTo>
                  <a:lnTo>
                    <a:pt x="1165" y="104"/>
                  </a:lnTo>
                  <a:lnTo>
                    <a:pt x="1174" y="104"/>
                  </a:lnTo>
                  <a:lnTo>
                    <a:pt x="1174" y="100"/>
                  </a:lnTo>
                  <a:lnTo>
                    <a:pt x="1174" y="96"/>
                  </a:lnTo>
                  <a:lnTo>
                    <a:pt x="1183" y="96"/>
                  </a:lnTo>
                  <a:lnTo>
                    <a:pt x="1193" y="96"/>
                  </a:lnTo>
                  <a:lnTo>
                    <a:pt x="1194" y="90"/>
                  </a:lnTo>
                  <a:lnTo>
                    <a:pt x="1196" y="83"/>
                  </a:lnTo>
                  <a:lnTo>
                    <a:pt x="1206" y="81"/>
                  </a:lnTo>
                  <a:lnTo>
                    <a:pt x="1216" y="79"/>
                  </a:lnTo>
                  <a:lnTo>
                    <a:pt x="1214" y="83"/>
                  </a:lnTo>
                  <a:lnTo>
                    <a:pt x="1213" y="87"/>
                  </a:lnTo>
                  <a:lnTo>
                    <a:pt x="1216" y="91"/>
                  </a:lnTo>
                  <a:lnTo>
                    <a:pt x="1217" y="95"/>
                  </a:lnTo>
                  <a:lnTo>
                    <a:pt x="1218" y="100"/>
                  </a:lnTo>
                  <a:lnTo>
                    <a:pt x="1217" y="106"/>
                  </a:lnTo>
                  <a:lnTo>
                    <a:pt x="1215" y="118"/>
                  </a:lnTo>
                  <a:lnTo>
                    <a:pt x="1213" y="128"/>
                  </a:lnTo>
                  <a:lnTo>
                    <a:pt x="1209" y="128"/>
                  </a:lnTo>
                  <a:lnTo>
                    <a:pt x="1205" y="128"/>
                  </a:lnTo>
                  <a:lnTo>
                    <a:pt x="1205" y="132"/>
                  </a:lnTo>
                  <a:lnTo>
                    <a:pt x="1205" y="135"/>
                  </a:lnTo>
                  <a:lnTo>
                    <a:pt x="1202" y="135"/>
                  </a:lnTo>
                  <a:lnTo>
                    <a:pt x="1197" y="135"/>
                  </a:lnTo>
                  <a:lnTo>
                    <a:pt x="1197" y="142"/>
                  </a:lnTo>
                  <a:lnTo>
                    <a:pt x="1197" y="148"/>
                  </a:lnTo>
                  <a:lnTo>
                    <a:pt x="1216" y="154"/>
                  </a:lnTo>
                  <a:lnTo>
                    <a:pt x="1230" y="159"/>
                  </a:lnTo>
                  <a:lnTo>
                    <a:pt x="1234" y="162"/>
                  </a:lnTo>
                  <a:lnTo>
                    <a:pt x="1238" y="165"/>
                  </a:lnTo>
                  <a:lnTo>
                    <a:pt x="1241" y="170"/>
                  </a:lnTo>
                  <a:lnTo>
                    <a:pt x="1244" y="174"/>
                  </a:lnTo>
                  <a:lnTo>
                    <a:pt x="1245" y="178"/>
                  </a:lnTo>
                  <a:lnTo>
                    <a:pt x="1246" y="183"/>
                  </a:lnTo>
                  <a:lnTo>
                    <a:pt x="1247" y="188"/>
                  </a:lnTo>
                  <a:lnTo>
                    <a:pt x="1248" y="195"/>
                  </a:lnTo>
                  <a:lnTo>
                    <a:pt x="1248" y="211"/>
                  </a:lnTo>
                  <a:lnTo>
                    <a:pt x="1249" y="231"/>
                  </a:lnTo>
                  <a:lnTo>
                    <a:pt x="1290" y="237"/>
                  </a:lnTo>
                  <a:lnTo>
                    <a:pt x="1315" y="241"/>
                  </a:lnTo>
                  <a:lnTo>
                    <a:pt x="1336" y="246"/>
                  </a:lnTo>
                  <a:lnTo>
                    <a:pt x="1367" y="255"/>
                  </a:lnTo>
                  <a:lnTo>
                    <a:pt x="1387" y="270"/>
                  </a:lnTo>
                  <a:lnTo>
                    <a:pt x="1406" y="282"/>
                  </a:lnTo>
                  <a:lnTo>
                    <a:pt x="1415" y="286"/>
                  </a:lnTo>
                  <a:lnTo>
                    <a:pt x="1427" y="288"/>
                  </a:lnTo>
                  <a:lnTo>
                    <a:pt x="1438" y="289"/>
                  </a:lnTo>
                  <a:lnTo>
                    <a:pt x="1453" y="289"/>
                  </a:lnTo>
                  <a:lnTo>
                    <a:pt x="1458" y="272"/>
                  </a:lnTo>
                  <a:lnTo>
                    <a:pt x="1461" y="262"/>
                  </a:lnTo>
                  <a:lnTo>
                    <a:pt x="1463" y="253"/>
                  </a:lnTo>
                  <a:lnTo>
                    <a:pt x="1464" y="241"/>
                  </a:lnTo>
                  <a:lnTo>
                    <a:pt x="1474" y="236"/>
                  </a:lnTo>
                  <a:lnTo>
                    <a:pt x="1485" y="231"/>
                  </a:lnTo>
                  <a:lnTo>
                    <a:pt x="1485" y="218"/>
                  </a:lnTo>
                  <a:lnTo>
                    <a:pt x="1485" y="207"/>
                  </a:lnTo>
                  <a:lnTo>
                    <a:pt x="1496" y="207"/>
                  </a:lnTo>
                  <a:lnTo>
                    <a:pt x="1509" y="207"/>
                  </a:lnTo>
                  <a:lnTo>
                    <a:pt x="1509" y="204"/>
                  </a:lnTo>
                  <a:lnTo>
                    <a:pt x="1509" y="201"/>
                  </a:lnTo>
                  <a:lnTo>
                    <a:pt x="1523" y="201"/>
                  </a:lnTo>
                  <a:lnTo>
                    <a:pt x="1538" y="201"/>
                  </a:lnTo>
                  <a:lnTo>
                    <a:pt x="1553" y="201"/>
                  </a:lnTo>
                  <a:lnTo>
                    <a:pt x="1568" y="201"/>
                  </a:lnTo>
                  <a:lnTo>
                    <a:pt x="1568" y="195"/>
                  </a:lnTo>
                  <a:lnTo>
                    <a:pt x="1568" y="191"/>
                  </a:lnTo>
                  <a:lnTo>
                    <a:pt x="1601" y="188"/>
                  </a:lnTo>
                  <a:lnTo>
                    <a:pt x="1633" y="185"/>
                  </a:lnTo>
                  <a:lnTo>
                    <a:pt x="1666" y="183"/>
                  </a:lnTo>
                  <a:lnTo>
                    <a:pt x="1699" y="180"/>
                  </a:lnTo>
                  <a:lnTo>
                    <a:pt x="1699" y="175"/>
                  </a:lnTo>
                  <a:lnTo>
                    <a:pt x="1699" y="172"/>
                  </a:lnTo>
                  <a:lnTo>
                    <a:pt x="1704" y="172"/>
                  </a:lnTo>
                  <a:lnTo>
                    <a:pt x="1707" y="172"/>
                  </a:lnTo>
                  <a:lnTo>
                    <a:pt x="1707" y="167"/>
                  </a:lnTo>
                  <a:lnTo>
                    <a:pt x="1707" y="164"/>
                  </a:lnTo>
                  <a:lnTo>
                    <a:pt x="1718" y="164"/>
                  </a:lnTo>
                  <a:lnTo>
                    <a:pt x="1730" y="164"/>
                  </a:lnTo>
                  <a:lnTo>
                    <a:pt x="1725" y="187"/>
                  </a:lnTo>
                  <a:lnTo>
                    <a:pt x="1722" y="209"/>
                  </a:lnTo>
                  <a:lnTo>
                    <a:pt x="1721" y="219"/>
                  </a:lnTo>
                  <a:lnTo>
                    <a:pt x="1722" y="231"/>
                  </a:lnTo>
                  <a:lnTo>
                    <a:pt x="1724" y="236"/>
                  </a:lnTo>
                  <a:lnTo>
                    <a:pt x="1725" y="241"/>
                  </a:lnTo>
                  <a:lnTo>
                    <a:pt x="1727" y="246"/>
                  </a:lnTo>
                  <a:lnTo>
                    <a:pt x="1730" y="252"/>
                  </a:lnTo>
                  <a:lnTo>
                    <a:pt x="1738" y="253"/>
                  </a:lnTo>
                  <a:lnTo>
                    <a:pt x="1745" y="255"/>
                  </a:lnTo>
                  <a:lnTo>
                    <a:pt x="1756" y="259"/>
                  </a:lnTo>
                  <a:lnTo>
                    <a:pt x="1775" y="268"/>
                  </a:lnTo>
                  <a:lnTo>
                    <a:pt x="1776" y="273"/>
                  </a:lnTo>
                  <a:lnTo>
                    <a:pt x="1778" y="277"/>
                  </a:lnTo>
                  <a:lnTo>
                    <a:pt x="1780" y="282"/>
                  </a:lnTo>
                  <a:lnTo>
                    <a:pt x="1783" y="285"/>
                  </a:lnTo>
                  <a:lnTo>
                    <a:pt x="1790" y="291"/>
                  </a:lnTo>
                  <a:lnTo>
                    <a:pt x="1797" y="296"/>
                  </a:lnTo>
                  <a:lnTo>
                    <a:pt x="1814" y="303"/>
                  </a:lnTo>
                  <a:lnTo>
                    <a:pt x="1832" y="310"/>
                  </a:lnTo>
                  <a:lnTo>
                    <a:pt x="1833" y="315"/>
                  </a:lnTo>
                  <a:lnTo>
                    <a:pt x="1834" y="320"/>
                  </a:lnTo>
                  <a:lnTo>
                    <a:pt x="1838" y="320"/>
                  </a:lnTo>
                  <a:lnTo>
                    <a:pt x="1842" y="320"/>
                  </a:lnTo>
                  <a:lnTo>
                    <a:pt x="1842" y="323"/>
                  </a:lnTo>
                  <a:lnTo>
                    <a:pt x="1842" y="328"/>
                  </a:lnTo>
                  <a:lnTo>
                    <a:pt x="1850" y="328"/>
                  </a:lnTo>
                  <a:lnTo>
                    <a:pt x="1858" y="328"/>
                  </a:lnTo>
                  <a:lnTo>
                    <a:pt x="1858" y="331"/>
                  </a:lnTo>
                  <a:lnTo>
                    <a:pt x="1858" y="336"/>
                  </a:lnTo>
                  <a:lnTo>
                    <a:pt x="1865" y="336"/>
                  </a:lnTo>
                  <a:lnTo>
                    <a:pt x="1874" y="336"/>
                  </a:lnTo>
                  <a:lnTo>
                    <a:pt x="1876" y="343"/>
                  </a:lnTo>
                  <a:lnTo>
                    <a:pt x="1878" y="352"/>
                  </a:lnTo>
                  <a:lnTo>
                    <a:pt x="1881" y="354"/>
                  </a:lnTo>
                  <a:lnTo>
                    <a:pt x="1886" y="355"/>
                  </a:lnTo>
                  <a:lnTo>
                    <a:pt x="1889" y="375"/>
                  </a:lnTo>
                  <a:lnTo>
                    <a:pt x="1893" y="393"/>
                  </a:lnTo>
                  <a:lnTo>
                    <a:pt x="1898" y="411"/>
                  </a:lnTo>
                  <a:lnTo>
                    <a:pt x="1903" y="431"/>
                  </a:lnTo>
                  <a:lnTo>
                    <a:pt x="1917" y="437"/>
                  </a:lnTo>
                  <a:lnTo>
                    <a:pt x="1932" y="443"/>
                  </a:lnTo>
                  <a:lnTo>
                    <a:pt x="1947" y="450"/>
                  </a:lnTo>
                  <a:lnTo>
                    <a:pt x="1963" y="457"/>
                  </a:lnTo>
                  <a:lnTo>
                    <a:pt x="1989" y="463"/>
                  </a:lnTo>
                  <a:lnTo>
                    <a:pt x="2004" y="468"/>
                  </a:lnTo>
                  <a:lnTo>
                    <a:pt x="2007" y="470"/>
                  </a:lnTo>
                  <a:lnTo>
                    <a:pt x="2010" y="472"/>
                  </a:lnTo>
                  <a:lnTo>
                    <a:pt x="2013" y="476"/>
                  </a:lnTo>
                  <a:lnTo>
                    <a:pt x="2015" y="479"/>
                  </a:lnTo>
                  <a:lnTo>
                    <a:pt x="2019" y="487"/>
                  </a:lnTo>
                  <a:lnTo>
                    <a:pt x="2022" y="498"/>
                  </a:lnTo>
                  <a:lnTo>
                    <a:pt x="2026" y="498"/>
                  </a:lnTo>
                  <a:lnTo>
                    <a:pt x="2029" y="498"/>
                  </a:lnTo>
                  <a:lnTo>
                    <a:pt x="2029" y="506"/>
                  </a:lnTo>
                  <a:lnTo>
                    <a:pt x="2029" y="513"/>
                  </a:lnTo>
                  <a:lnTo>
                    <a:pt x="2034" y="513"/>
                  </a:lnTo>
                  <a:lnTo>
                    <a:pt x="2039" y="513"/>
                  </a:lnTo>
                  <a:lnTo>
                    <a:pt x="2045" y="524"/>
                  </a:lnTo>
                  <a:lnTo>
                    <a:pt x="2050" y="535"/>
                  </a:lnTo>
                  <a:lnTo>
                    <a:pt x="2053" y="535"/>
                  </a:lnTo>
                  <a:lnTo>
                    <a:pt x="2058" y="535"/>
                  </a:lnTo>
                  <a:lnTo>
                    <a:pt x="2056" y="546"/>
                  </a:lnTo>
                  <a:lnTo>
                    <a:pt x="2054" y="559"/>
                  </a:lnTo>
                  <a:lnTo>
                    <a:pt x="2042" y="563"/>
                  </a:lnTo>
                  <a:lnTo>
                    <a:pt x="2029" y="567"/>
                  </a:lnTo>
                  <a:lnTo>
                    <a:pt x="2029" y="571"/>
                  </a:lnTo>
                  <a:lnTo>
                    <a:pt x="2029" y="574"/>
                  </a:lnTo>
                  <a:lnTo>
                    <a:pt x="2026" y="574"/>
                  </a:lnTo>
                  <a:lnTo>
                    <a:pt x="2022" y="574"/>
                  </a:lnTo>
                  <a:lnTo>
                    <a:pt x="2022" y="578"/>
                  </a:lnTo>
                  <a:lnTo>
                    <a:pt x="2022" y="582"/>
                  </a:lnTo>
                  <a:lnTo>
                    <a:pt x="2018" y="582"/>
                  </a:lnTo>
                  <a:lnTo>
                    <a:pt x="2014" y="582"/>
                  </a:lnTo>
                  <a:lnTo>
                    <a:pt x="2014" y="587"/>
                  </a:lnTo>
                  <a:lnTo>
                    <a:pt x="2014" y="591"/>
                  </a:lnTo>
                  <a:lnTo>
                    <a:pt x="2009" y="591"/>
                  </a:lnTo>
                  <a:lnTo>
                    <a:pt x="2005" y="591"/>
                  </a:lnTo>
                  <a:lnTo>
                    <a:pt x="2007" y="599"/>
                  </a:lnTo>
                  <a:lnTo>
                    <a:pt x="2010" y="606"/>
                  </a:lnTo>
                  <a:lnTo>
                    <a:pt x="2014" y="612"/>
                  </a:lnTo>
                  <a:lnTo>
                    <a:pt x="2017" y="619"/>
                  </a:lnTo>
                  <a:lnTo>
                    <a:pt x="2020" y="624"/>
                  </a:lnTo>
                  <a:lnTo>
                    <a:pt x="2022" y="631"/>
                  </a:lnTo>
                  <a:lnTo>
                    <a:pt x="2024" y="638"/>
                  </a:lnTo>
                  <a:lnTo>
                    <a:pt x="2024" y="648"/>
                  </a:lnTo>
                  <a:lnTo>
                    <a:pt x="2020" y="655"/>
                  </a:lnTo>
                  <a:lnTo>
                    <a:pt x="2017" y="662"/>
                  </a:lnTo>
                  <a:lnTo>
                    <a:pt x="2015" y="670"/>
                  </a:lnTo>
                  <a:lnTo>
                    <a:pt x="2014" y="678"/>
                  </a:lnTo>
                  <a:lnTo>
                    <a:pt x="2002" y="680"/>
                  </a:lnTo>
                  <a:lnTo>
                    <a:pt x="1991" y="682"/>
                  </a:lnTo>
                  <a:lnTo>
                    <a:pt x="1992" y="706"/>
                  </a:lnTo>
                  <a:lnTo>
                    <a:pt x="1993" y="719"/>
                  </a:lnTo>
                  <a:lnTo>
                    <a:pt x="1992" y="728"/>
                  </a:lnTo>
                  <a:lnTo>
                    <a:pt x="1990" y="734"/>
                  </a:lnTo>
                  <a:lnTo>
                    <a:pt x="1975" y="736"/>
                  </a:lnTo>
                  <a:lnTo>
                    <a:pt x="1963" y="738"/>
                  </a:lnTo>
                  <a:lnTo>
                    <a:pt x="1963" y="741"/>
                  </a:lnTo>
                  <a:lnTo>
                    <a:pt x="1963" y="746"/>
                  </a:lnTo>
                  <a:lnTo>
                    <a:pt x="1953" y="746"/>
                  </a:lnTo>
                  <a:lnTo>
                    <a:pt x="1945" y="746"/>
                  </a:lnTo>
                  <a:lnTo>
                    <a:pt x="1945" y="749"/>
                  </a:lnTo>
                  <a:lnTo>
                    <a:pt x="1945" y="754"/>
                  </a:lnTo>
                  <a:lnTo>
                    <a:pt x="1942" y="754"/>
                  </a:lnTo>
                  <a:lnTo>
                    <a:pt x="1939" y="754"/>
                  </a:lnTo>
                  <a:lnTo>
                    <a:pt x="1930" y="765"/>
                  </a:lnTo>
                  <a:lnTo>
                    <a:pt x="1923" y="772"/>
                  </a:lnTo>
                  <a:lnTo>
                    <a:pt x="1922" y="776"/>
                  </a:lnTo>
                  <a:lnTo>
                    <a:pt x="1921" y="782"/>
                  </a:lnTo>
                  <a:lnTo>
                    <a:pt x="1921" y="788"/>
                  </a:lnTo>
                  <a:lnTo>
                    <a:pt x="1921" y="795"/>
                  </a:lnTo>
                  <a:lnTo>
                    <a:pt x="1930" y="799"/>
                  </a:lnTo>
                  <a:lnTo>
                    <a:pt x="1939" y="804"/>
                  </a:lnTo>
                  <a:lnTo>
                    <a:pt x="1939" y="811"/>
                  </a:lnTo>
                  <a:lnTo>
                    <a:pt x="1939" y="817"/>
                  </a:lnTo>
                  <a:lnTo>
                    <a:pt x="1926" y="817"/>
                  </a:lnTo>
                  <a:lnTo>
                    <a:pt x="1916" y="817"/>
                  </a:lnTo>
                  <a:lnTo>
                    <a:pt x="1908" y="828"/>
                  </a:lnTo>
                  <a:lnTo>
                    <a:pt x="1902" y="840"/>
                  </a:lnTo>
                  <a:lnTo>
                    <a:pt x="1898" y="845"/>
                  </a:lnTo>
                  <a:lnTo>
                    <a:pt x="1896" y="851"/>
                  </a:lnTo>
                  <a:lnTo>
                    <a:pt x="1895" y="858"/>
                  </a:lnTo>
                  <a:lnTo>
                    <a:pt x="1894" y="866"/>
                  </a:lnTo>
                  <a:lnTo>
                    <a:pt x="1887" y="868"/>
                  </a:lnTo>
                  <a:lnTo>
                    <a:pt x="1880" y="870"/>
                  </a:lnTo>
                  <a:lnTo>
                    <a:pt x="1873" y="872"/>
                  </a:lnTo>
                  <a:lnTo>
                    <a:pt x="1866" y="875"/>
                  </a:lnTo>
                  <a:lnTo>
                    <a:pt x="1855" y="883"/>
                  </a:lnTo>
                  <a:lnTo>
                    <a:pt x="1845" y="893"/>
                  </a:lnTo>
                  <a:lnTo>
                    <a:pt x="1824" y="912"/>
                  </a:lnTo>
                  <a:lnTo>
                    <a:pt x="1801" y="931"/>
                  </a:lnTo>
                  <a:lnTo>
                    <a:pt x="1800" y="948"/>
                  </a:lnTo>
                  <a:lnTo>
                    <a:pt x="1799" y="964"/>
                  </a:lnTo>
                  <a:lnTo>
                    <a:pt x="1799" y="981"/>
                  </a:lnTo>
                  <a:lnTo>
                    <a:pt x="1799" y="997"/>
                  </a:lnTo>
                  <a:lnTo>
                    <a:pt x="1810" y="1000"/>
                  </a:lnTo>
                  <a:lnTo>
                    <a:pt x="1823" y="1005"/>
                  </a:lnTo>
                  <a:lnTo>
                    <a:pt x="1820" y="1018"/>
                  </a:lnTo>
                  <a:lnTo>
                    <a:pt x="1819" y="1030"/>
                  </a:lnTo>
                  <a:lnTo>
                    <a:pt x="1818" y="1050"/>
                  </a:lnTo>
                  <a:lnTo>
                    <a:pt x="1818" y="1085"/>
                  </a:lnTo>
                  <a:lnTo>
                    <a:pt x="1812" y="1081"/>
                  </a:lnTo>
                  <a:lnTo>
                    <a:pt x="1807" y="1079"/>
                  </a:lnTo>
                  <a:lnTo>
                    <a:pt x="1802" y="1077"/>
                  </a:lnTo>
                  <a:lnTo>
                    <a:pt x="1798" y="1075"/>
                  </a:lnTo>
                  <a:lnTo>
                    <a:pt x="1788" y="1074"/>
                  </a:lnTo>
                  <a:lnTo>
                    <a:pt x="1775" y="1072"/>
                  </a:lnTo>
                  <a:lnTo>
                    <a:pt x="1773" y="1068"/>
                  </a:lnTo>
                  <a:lnTo>
                    <a:pt x="1770" y="1064"/>
                  </a:lnTo>
                  <a:lnTo>
                    <a:pt x="1767" y="1060"/>
                  </a:lnTo>
                  <a:lnTo>
                    <a:pt x="1764" y="1055"/>
                  </a:lnTo>
                  <a:lnTo>
                    <a:pt x="1760" y="1052"/>
                  </a:lnTo>
                  <a:lnTo>
                    <a:pt x="1754" y="1050"/>
                  </a:lnTo>
                  <a:lnTo>
                    <a:pt x="1750" y="1048"/>
                  </a:lnTo>
                  <a:lnTo>
                    <a:pt x="1745" y="1046"/>
                  </a:lnTo>
                  <a:lnTo>
                    <a:pt x="1740" y="1045"/>
                  </a:lnTo>
                  <a:lnTo>
                    <a:pt x="1735" y="1045"/>
                  </a:lnTo>
                  <a:lnTo>
                    <a:pt x="1729" y="1045"/>
                  </a:lnTo>
                  <a:lnTo>
                    <a:pt x="1724" y="1045"/>
                  </a:lnTo>
                  <a:lnTo>
                    <a:pt x="1719" y="1047"/>
                  </a:lnTo>
                  <a:lnTo>
                    <a:pt x="1714" y="1049"/>
                  </a:lnTo>
                  <a:lnTo>
                    <a:pt x="1710" y="1052"/>
                  </a:lnTo>
                  <a:lnTo>
                    <a:pt x="1706" y="1055"/>
                  </a:lnTo>
                  <a:lnTo>
                    <a:pt x="1711" y="1088"/>
                  </a:lnTo>
                  <a:lnTo>
                    <a:pt x="1713" y="1110"/>
                  </a:lnTo>
                  <a:lnTo>
                    <a:pt x="1714" y="1135"/>
                  </a:lnTo>
                  <a:lnTo>
                    <a:pt x="1715" y="1173"/>
                  </a:lnTo>
                  <a:lnTo>
                    <a:pt x="1702" y="1180"/>
                  </a:lnTo>
                  <a:lnTo>
                    <a:pt x="1686" y="1192"/>
                  </a:lnTo>
                  <a:lnTo>
                    <a:pt x="1677" y="1199"/>
                  </a:lnTo>
                  <a:lnTo>
                    <a:pt x="1666" y="1206"/>
                  </a:lnTo>
                  <a:lnTo>
                    <a:pt x="1656" y="1213"/>
                  </a:lnTo>
                  <a:lnTo>
                    <a:pt x="1643" y="1219"/>
                  </a:lnTo>
                  <a:lnTo>
                    <a:pt x="1643" y="1223"/>
                  </a:lnTo>
                  <a:lnTo>
                    <a:pt x="1643" y="1228"/>
                  </a:lnTo>
                  <a:lnTo>
                    <a:pt x="1639" y="1228"/>
                  </a:lnTo>
                  <a:lnTo>
                    <a:pt x="1635" y="1228"/>
                  </a:lnTo>
                  <a:lnTo>
                    <a:pt x="1635" y="1232"/>
                  </a:lnTo>
                  <a:lnTo>
                    <a:pt x="1635" y="1236"/>
                  </a:lnTo>
                  <a:lnTo>
                    <a:pt x="1627" y="1236"/>
                  </a:lnTo>
                  <a:lnTo>
                    <a:pt x="1620" y="1236"/>
                  </a:lnTo>
                  <a:lnTo>
                    <a:pt x="1620" y="1240"/>
                  </a:lnTo>
                  <a:lnTo>
                    <a:pt x="1620" y="1243"/>
                  </a:lnTo>
                  <a:lnTo>
                    <a:pt x="1599" y="1241"/>
                  </a:lnTo>
                  <a:lnTo>
                    <a:pt x="1579" y="1240"/>
                  </a:lnTo>
                  <a:lnTo>
                    <a:pt x="1559" y="1238"/>
                  </a:lnTo>
                  <a:lnTo>
                    <a:pt x="1540" y="1236"/>
                  </a:lnTo>
                  <a:lnTo>
                    <a:pt x="1540" y="1247"/>
                  </a:lnTo>
                  <a:lnTo>
                    <a:pt x="1540" y="1260"/>
                  </a:lnTo>
                  <a:lnTo>
                    <a:pt x="1540" y="1271"/>
                  </a:lnTo>
                  <a:lnTo>
                    <a:pt x="1540" y="1284"/>
                  </a:lnTo>
                  <a:lnTo>
                    <a:pt x="1548" y="1287"/>
                  </a:lnTo>
                  <a:lnTo>
                    <a:pt x="1557" y="1290"/>
                  </a:lnTo>
                  <a:lnTo>
                    <a:pt x="1556" y="1313"/>
                  </a:lnTo>
                  <a:lnTo>
                    <a:pt x="1553" y="1335"/>
                  </a:lnTo>
                  <a:lnTo>
                    <a:pt x="1550" y="1359"/>
                  </a:lnTo>
                  <a:lnTo>
                    <a:pt x="1548" y="1383"/>
                  </a:lnTo>
                  <a:lnTo>
                    <a:pt x="1541" y="1386"/>
                  </a:lnTo>
                  <a:lnTo>
                    <a:pt x="1533" y="1390"/>
                  </a:lnTo>
                  <a:lnTo>
                    <a:pt x="1532" y="1394"/>
                  </a:lnTo>
                  <a:lnTo>
                    <a:pt x="1532" y="1399"/>
                  </a:lnTo>
                  <a:lnTo>
                    <a:pt x="1524" y="1399"/>
                  </a:lnTo>
                  <a:lnTo>
                    <a:pt x="1517" y="1401"/>
                  </a:lnTo>
                  <a:lnTo>
                    <a:pt x="1510" y="1403"/>
                  </a:lnTo>
                  <a:lnTo>
                    <a:pt x="1501" y="1406"/>
                  </a:lnTo>
                  <a:lnTo>
                    <a:pt x="1487" y="1412"/>
                  </a:lnTo>
                  <a:lnTo>
                    <a:pt x="1470" y="1417"/>
                  </a:lnTo>
                  <a:lnTo>
                    <a:pt x="1462" y="1429"/>
                  </a:lnTo>
                  <a:lnTo>
                    <a:pt x="1453" y="1444"/>
                  </a:lnTo>
                  <a:lnTo>
                    <a:pt x="1441" y="1463"/>
                  </a:lnTo>
                  <a:lnTo>
                    <a:pt x="1429" y="1484"/>
                  </a:lnTo>
                  <a:lnTo>
                    <a:pt x="1418" y="1482"/>
                  </a:lnTo>
                  <a:lnTo>
                    <a:pt x="1399" y="1479"/>
                  </a:lnTo>
                  <a:lnTo>
                    <a:pt x="1373" y="1474"/>
                  </a:lnTo>
                  <a:lnTo>
                    <a:pt x="1343" y="1471"/>
                  </a:lnTo>
                  <a:lnTo>
                    <a:pt x="1328" y="1470"/>
                  </a:lnTo>
                  <a:lnTo>
                    <a:pt x="1314" y="1470"/>
                  </a:lnTo>
                  <a:lnTo>
                    <a:pt x="1301" y="1471"/>
                  </a:lnTo>
                  <a:lnTo>
                    <a:pt x="1289" y="1472"/>
                  </a:lnTo>
                  <a:lnTo>
                    <a:pt x="1284" y="1474"/>
                  </a:lnTo>
                  <a:lnTo>
                    <a:pt x="1279" y="1475"/>
                  </a:lnTo>
                  <a:lnTo>
                    <a:pt x="1275" y="1478"/>
                  </a:lnTo>
                  <a:lnTo>
                    <a:pt x="1271" y="1481"/>
                  </a:lnTo>
                  <a:lnTo>
                    <a:pt x="1269" y="1483"/>
                  </a:lnTo>
                  <a:lnTo>
                    <a:pt x="1267" y="1486"/>
                  </a:lnTo>
                  <a:lnTo>
                    <a:pt x="1265" y="1490"/>
                  </a:lnTo>
                  <a:lnTo>
                    <a:pt x="1265" y="1494"/>
                  </a:lnTo>
                  <a:lnTo>
                    <a:pt x="1261" y="1494"/>
                  </a:lnTo>
                  <a:lnTo>
                    <a:pt x="1258" y="1494"/>
                  </a:lnTo>
                  <a:lnTo>
                    <a:pt x="1258" y="1498"/>
                  </a:lnTo>
                  <a:lnTo>
                    <a:pt x="1258" y="1502"/>
                  </a:lnTo>
                  <a:lnTo>
                    <a:pt x="1248" y="1502"/>
                  </a:lnTo>
                  <a:lnTo>
                    <a:pt x="1241" y="1502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09" name="Freeform 293">
              <a:extLst>
                <a:ext uri="{FF2B5EF4-FFF2-40B4-BE49-F238E27FC236}">
                  <a16:creationId xmlns:a16="http://schemas.microsoft.com/office/drawing/2014/main" id="{42516133-A494-4DF7-A33C-0A19F76DB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648" y="3092884"/>
              <a:ext cx="908083" cy="1296296"/>
            </a:xfrm>
            <a:custGeom>
              <a:avLst/>
              <a:gdLst>
                <a:gd name="T0" fmla="*/ 2147483646 w 2228"/>
                <a:gd name="T1" fmla="*/ 2147483646 h 3210"/>
                <a:gd name="T2" fmla="*/ 2147483646 w 2228"/>
                <a:gd name="T3" fmla="*/ 2147483646 h 3210"/>
                <a:gd name="T4" fmla="*/ 2147483646 w 2228"/>
                <a:gd name="T5" fmla="*/ 2147483646 h 3210"/>
                <a:gd name="T6" fmla="*/ 2147483646 w 2228"/>
                <a:gd name="T7" fmla="*/ 2147483646 h 3210"/>
                <a:gd name="T8" fmla="*/ 2147483646 w 2228"/>
                <a:gd name="T9" fmla="*/ 2147483646 h 3210"/>
                <a:gd name="T10" fmla="*/ 2147483646 w 2228"/>
                <a:gd name="T11" fmla="*/ 2147483646 h 3210"/>
                <a:gd name="T12" fmla="*/ 2147483646 w 2228"/>
                <a:gd name="T13" fmla="*/ 2147483646 h 3210"/>
                <a:gd name="T14" fmla="*/ 2147483646 w 2228"/>
                <a:gd name="T15" fmla="*/ 2147483646 h 3210"/>
                <a:gd name="T16" fmla="*/ 2147483646 w 2228"/>
                <a:gd name="T17" fmla="*/ 2147483646 h 3210"/>
                <a:gd name="T18" fmla="*/ 2147483646 w 2228"/>
                <a:gd name="T19" fmla="*/ 2147483646 h 3210"/>
                <a:gd name="T20" fmla="*/ 2147483646 w 2228"/>
                <a:gd name="T21" fmla="*/ 2147483646 h 3210"/>
                <a:gd name="T22" fmla="*/ 2147483646 w 2228"/>
                <a:gd name="T23" fmla="*/ 2147483646 h 3210"/>
                <a:gd name="T24" fmla="*/ 2147483646 w 2228"/>
                <a:gd name="T25" fmla="*/ 2147483646 h 3210"/>
                <a:gd name="T26" fmla="*/ 2147483646 w 2228"/>
                <a:gd name="T27" fmla="*/ 2147483646 h 3210"/>
                <a:gd name="T28" fmla="*/ 2147483646 w 2228"/>
                <a:gd name="T29" fmla="*/ 2147483646 h 3210"/>
                <a:gd name="T30" fmla="*/ 2147483646 w 2228"/>
                <a:gd name="T31" fmla="*/ 2147483646 h 3210"/>
                <a:gd name="T32" fmla="*/ 2147483646 w 2228"/>
                <a:gd name="T33" fmla="*/ 0 h 3210"/>
                <a:gd name="T34" fmla="*/ 2147483646 w 2228"/>
                <a:gd name="T35" fmla="*/ 2147483646 h 3210"/>
                <a:gd name="T36" fmla="*/ 2147483646 w 2228"/>
                <a:gd name="T37" fmla="*/ 2147483646 h 3210"/>
                <a:gd name="T38" fmla="*/ 2147483646 w 2228"/>
                <a:gd name="T39" fmla="*/ 2147483646 h 3210"/>
                <a:gd name="T40" fmla="*/ 2147483646 w 2228"/>
                <a:gd name="T41" fmla="*/ 2147483646 h 3210"/>
                <a:gd name="T42" fmla="*/ 2147483646 w 2228"/>
                <a:gd name="T43" fmla="*/ 2147483646 h 3210"/>
                <a:gd name="T44" fmla="*/ 2147483646 w 2228"/>
                <a:gd name="T45" fmla="*/ 2147483646 h 3210"/>
                <a:gd name="T46" fmla="*/ 2147483646 w 2228"/>
                <a:gd name="T47" fmla="*/ 2147483646 h 3210"/>
                <a:gd name="T48" fmla="*/ 2147483646 w 2228"/>
                <a:gd name="T49" fmla="*/ 2147483646 h 3210"/>
                <a:gd name="T50" fmla="*/ 2147483646 w 2228"/>
                <a:gd name="T51" fmla="*/ 2147483646 h 3210"/>
                <a:gd name="T52" fmla="*/ 2147483646 w 2228"/>
                <a:gd name="T53" fmla="*/ 2147483646 h 3210"/>
                <a:gd name="T54" fmla="*/ 2147483646 w 2228"/>
                <a:gd name="T55" fmla="*/ 2147483646 h 3210"/>
                <a:gd name="T56" fmla="*/ 2147483646 w 2228"/>
                <a:gd name="T57" fmla="*/ 2147483646 h 3210"/>
                <a:gd name="T58" fmla="*/ 2147483646 w 2228"/>
                <a:gd name="T59" fmla="*/ 2147483646 h 3210"/>
                <a:gd name="T60" fmla="*/ 2147483646 w 2228"/>
                <a:gd name="T61" fmla="*/ 2147483646 h 3210"/>
                <a:gd name="T62" fmla="*/ 2147483646 w 2228"/>
                <a:gd name="T63" fmla="*/ 2147483646 h 3210"/>
                <a:gd name="T64" fmla="*/ 2147483646 w 2228"/>
                <a:gd name="T65" fmla="*/ 2147483646 h 3210"/>
                <a:gd name="T66" fmla="*/ 2147483646 w 2228"/>
                <a:gd name="T67" fmla="*/ 2147483646 h 3210"/>
                <a:gd name="T68" fmla="*/ 2147483646 w 2228"/>
                <a:gd name="T69" fmla="*/ 2147483646 h 3210"/>
                <a:gd name="T70" fmla="*/ 2147483646 w 2228"/>
                <a:gd name="T71" fmla="*/ 2147483646 h 3210"/>
                <a:gd name="T72" fmla="*/ 2147483646 w 2228"/>
                <a:gd name="T73" fmla="*/ 2147483646 h 3210"/>
                <a:gd name="T74" fmla="*/ 2147483646 w 2228"/>
                <a:gd name="T75" fmla="*/ 2147483646 h 3210"/>
                <a:gd name="T76" fmla="*/ 2147483646 w 2228"/>
                <a:gd name="T77" fmla="*/ 2147483646 h 3210"/>
                <a:gd name="T78" fmla="*/ 2147483646 w 2228"/>
                <a:gd name="T79" fmla="*/ 2147483646 h 3210"/>
                <a:gd name="T80" fmla="*/ 2147483646 w 2228"/>
                <a:gd name="T81" fmla="*/ 2147483646 h 3210"/>
                <a:gd name="T82" fmla="*/ 2147483646 w 2228"/>
                <a:gd name="T83" fmla="*/ 2147483646 h 3210"/>
                <a:gd name="T84" fmla="*/ 2147483646 w 2228"/>
                <a:gd name="T85" fmla="*/ 2147483646 h 3210"/>
                <a:gd name="T86" fmla="*/ 2147483646 w 2228"/>
                <a:gd name="T87" fmla="*/ 2147483646 h 3210"/>
                <a:gd name="T88" fmla="*/ 2147483646 w 2228"/>
                <a:gd name="T89" fmla="*/ 2147483646 h 3210"/>
                <a:gd name="T90" fmla="*/ 2147483646 w 2228"/>
                <a:gd name="T91" fmla="*/ 2147483646 h 3210"/>
                <a:gd name="T92" fmla="*/ 2147483646 w 2228"/>
                <a:gd name="T93" fmla="*/ 2147483646 h 3210"/>
                <a:gd name="T94" fmla="*/ 2147483646 w 2228"/>
                <a:gd name="T95" fmla="*/ 2147483646 h 3210"/>
                <a:gd name="T96" fmla="*/ 2147483646 w 2228"/>
                <a:gd name="T97" fmla="*/ 2147483646 h 3210"/>
                <a:gd name="T98" fmla="*/ 2147483646 w 2228"/>
                <a:gd name="T99" fmla="*/ 2147483646 h 3210"/>
                <a:gd name="T100" fmla="*/ 2147483646 w 2228"/>
                <a:gd name="T101" fmla="*/ 2147483646 h 3210"/>
                <a:gd name="T102" fmla="*/ 2147483646 w 2228"/>
                <a:gd name="T103" fmla="*/ 2147483646 h 3210"/>
                <a:gd name="T104" fmla="*/ 2147483646 w 2228"/>
                <a:gd name="T105" fmla="*/ 2147483646 h 3210"/>
                <a:gd name="T106" fmla="*/ 2147483646 w 2228"/>
                <a:gd name="T107" fmla="*/ 2147483646 h 3210"/>
                <a:gd name="T108" fmla="*/ 2147483646 w 2228"/>
                <a:gd name="T109" fmla="*/ 2147483646 h 3210"/>
                <a:gd name="T110" fmla="*/ 2147483646 w 2228"/>
                <a:gd name="T111" fmla="*/ 2147483646 h 3210"/>
                <a:gd name="T112" fmla="*/ 2147483646 w 2228"/>
                <a:gd name="T113" fmla="*/ 2147483646 h 3210"/>
                <a:gd name="T114" fmla="*/ 2147483646 w 2228"/>
                <a:gd name="T115" fmla="*/ 2147483646 h 3210"/>
                <a:gd name="T116" fmla="*/ 2147483646 w 2228"/>
                <a:gd name="T117" fmla="*/ 2147483646 h 3210"/>
                <a:gd name="T118" fmla="*/ 2147483646 w 2228"/>
                <a:gd name="T119" fmla="*/ 2147483646 h 3210"/>
                <a:gd name="T120" fmla="*/ 2147483646 w 2228"/>
                <a:gd name="T121" fmla="*/ 2147483646 h 321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28"/>
                <a:gd name="T184" fmla="*/ 0 h 3210"/>
                <a:gd name="T185" fmla="*/ 2228 w 2228"/>
                <a:gd name="T186" fmla="*/ 3210 h 321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28" h="3210">
                  <a:moveTo>
                    <a:pt x="906" y="1635"/>
                  </a:moveTo>
                  <a:lnTo>
                    <a:pt x="908" y="1625"/>
                  </a:lnTo>
                  <a:lnTo>
                    <a:pt x="909" y="1615"/>
                  </a:lnTo>
                  <a:lnTo>
                    <a:pt x="912" y="1606"/>
                  </a:lnTo>
                  <a:lnTo>
                    <a:pt x="914" y="1597"/>
                  </a:lnTo>
                  <a:lnTo>
                    <a:pt x="916" y="1581"/>
                  </a:lnTo>
                  <a:lnTo>
                    <a:pt x="918" y="1569"/>
                  </a:lnTo>
                  <a:lnTo>
                    <a:pt x="918" y="1558"/>
                  </a:lnTo>
                  <a:lnTo>
                    <a:pt x="917" y="1550"/>
                  </a:lnTo>
                  <a:lnTo>
                    <a:pt x="916" y="1546"/>
                  </a:lnTo>
                  <a:lnTo>
                    <a:pt x="914" y="1542"/>
                  </a:lnTo>
                  <a:lnTo>
                    <a:pt x="911" y="1537"/>
                  </a:lnTo>
                  <a:lnTo>
                    <a:pt x="907" y="1533"/>
                  </a:lnTo>
                  <a:lnTo>
                    <a:pt x="896" y="1525"/>
                  </a:lnTo>
                  <a:lnTo>
                    <a:pt x="882" y="1516"/>
                  </a:lnTo>
                  <a:lnTo>
                    <a:pt x="880" y="1503"/>
                  </a:lnTo>
                  <a:lnTo>
                    <a:pt x="880" y="1492"/>
                  </a:lnTo>
                  <a:lnTo>
                    <a:pt x="880" y="1487"/>
                  </a:lnTo>
                  <a:lnTo>
                    <a:pt x="879" y="1480"/>
                  </a:lnTo>
                  <a:lnTo>
                    <a:pt x="878" y="1474"/>
                  </a:lnTo>
                  <a:lnTo>
                    <a:pt x="876" y="1468"/>
                  </a:lnTo>
                  <a:lnTo>
                    <a:pt x="890" y="1468"/>
                  </a:lnTo>
                  <a:lnTo>
                    <a:pt x="906" y="1468"/>
                  </a:lnTo>
                  <a:lnTo>
                    <a:pt x="910" y="1452"/>
                  </a:lnTo>
                  <a:lnTo>
                    <a:pt x="912" y="1438"/>
                  </a:lnTo>
                  <a:lnTo>
                    <a:pt x="912" y="1432"/>
                  </a:lnTo>
                  <a:lnTo>
                    <a:pt x="911" y="1425"/>
                  </a:lnTo>
                  <a:lnTo>
                    <a:pt x="910" y="1419"/>
                  </a:lnTo>
                  <a:lnTo>
                    <a:pt x="909" y="1414"/>
                  </a:lnTo>
                  <a:lnTo>
                    <a:pt x="904" y="1403"/>
                  </a:lnTo>
                  <a:lnTo>
                    <a:pt x="897" y="1392"/>
                  </a:lnTo>
                  <a:lnTo>
                    <a:pt x="888" y="1382"/>
                  </a:lnTo>
                  <a:lnTo>
                    <a:pt x="878" y="1373"/>
                  </a:lnTo>
                  <a:lnTo>
                    <a:pt x="879" y="1361"/>
                  </a:lnTo>
                  <a:lnTo>
                    <a:pt x="880" y="1351"/>
                  </a:lnTo>
                  <a:lnTo>
                    <a:pt x="881" y="1340"/>
                  </a:lnTo>
                  <a:lnTo>
                    <a:pt x="883" y="1330"/>
                  </a:lnTo>
                  <a:lnTo>
                    <a:pt x="894" y="1327"/>
                  </a:lnTo>
                  <a:lnTo>
                    <a:pt x="905" y="1323"/>
                  </a:lnTo>
                  <a:lnTo>
                    <a:pt x="912" y="1319"/>
                  </a:lnTo>
                  <a:lnTo>
                    <a:pt x="918" y="1314"/>
                  </a:lnTo>
                  <a:lnTo>
                    <a:pt x="922" y="1310"/>
                  </a:lnTo>
                  <a:lnTo>
                    <a:pt x="925" y="1306"/>
                  </a:lnTo>
                  <a:lnTo>
                    <a:pt x="926" y="1302"/>
                  </a:lnTo>
                  <a:lnTo>
                    <a:pt x="927" y="1297"/>
                  </a:lnTo>
                  <a:lnTo>
                    <a:pt x="925" y="1284"/>
                  </a:lnTo>
                  <a:lnTo>
                    <a:pt x="920" y="1270"/>
                  </a:lnTo>
                  <a:lnTo>
                    <a:pt x="914" y="1252"/>
                  </a:lnTo>
                  <a:lnTo>
                    <a:pt x="908" y="1232"/>
                  </a:lnTo>
                  <a:lnTo>
                    <a:pt x="898" y="1229"/>
                  </a:lnTo>
                  <a:lnTo>
                    <a:pt x="888" y="1227"/>
                  </a:lnTo>
                  <a:lnTo>
                    <a:pt x="879" y="1226"/>
                  </a:lnTo>
                  <a:lnTo>
                    <a:pt x="869" y="1225"/>
                  </a:lnTo>
                  <a:lnTo>
                    <a:pt x="871" y="1218"/>
                  </a:lnTo>
                  <a:lnTo>
                    <a:pt x="875" y="1212"/>
                  </a:lnTo>
                  <a:lnTo>
                    <a:pt x="886" y="1210"/>
                  </a:lnTo>
                  <a:lnTo>
                    <a:pt x="898" y="1209"/>
                  </a:lnTo>
                  <a:lnTo>
                    <a:pt x="899" y="1197"/>
                  </a:lnTo>
                  <a:lnTo>
                    <a:pt x="900" y="1188"/>
                  </a:lnTo>
                  <a:lnTo>
                    <a:pt x="911" y="1189"/>
                  </a:lnTo>
                  <a:lnTo>
                    <a:pt x="921" y="1190"/>
                  </a:lnTo>
                  <a:lnTo>
                    <a:pt x="932" y="1191"/>
                  </a:lnTo>
                  <a:lnTo>
                    <a:pt x="943" y="1193"/>
                  </a:lnTo>
                  <a:lnTo>
                    <a:pt x="940" y="1186"/>
                  </a:lnTo>
                  <a:lnTo>
                    <a:pt x="938" y="1180"/>
                  </a:lnTo>
                  <a:lnTo>
                    <a:pt x="935" y="1173"/>
                  </a:lnTo>
                  <a:lnTo>
                    <a:pt x="931" y="1168"/>
                  </a:lnTo>
                  <a:lnTo>
                    <a:pt x="926" y="1164"/>
                  </a:lnTo>
                  <a:lnTo>
                    <a:pt x="922" y="1160"/>
                  </a:lnTo>
                  <a:lnTo>
                    <a:pt x="918" y="1157"/>
                  </a:lnTo>
                  <a:lnTo>
                    <a:pt x="913" y="1154"/>
                  </a:lnTo>
                  <a:lnTo>
                    <a:pt x="902" y="1149"/>
                  </a:lnTo>
                  <a:lnTo>
                    <a:pt x="889" y="1146"/>
                  </a:lnTo>
                  <a:lnTo>
                    <a:pt x="876" y="1144"/>
                  </a:lnTo>
                  <a:lnTo>
                    <a:pt x="861" y="1144"/>
                  </a:lnTo>
                  <a:lnTo>
                    <a:pt x="853" y="1134"/>
                  </a:lnTo>
                  <a:lnTo>
                    <a:pt x="847" y="1127"/>
                  </a:lnTo>
                  <a:lnTo>
                    <a:pt x="841" y="1119"/>
                  </a:lnTo>
                  <a:lnTo>
                    <a:pt x="838" y="1112"/>
                  </a:lnTo>
                  <a:lnTo>
                    <a:pt x="835" y="1105"/>
                  </a:lnTo>
                  <a:lnTo>
                    <a:pt x="832" y="1097"/>
                  </a:lnTo>
                  <a:lnTo>
                    <a:pt x="830" y="1086"/>
                  </a:lnTo>
                  <a:lnTo>
                    <a:pt x="828" y="1075"/>
                  </a:lnTo>
                  <a:lnTo>
                    <a:pt x="840" y="1063"/>
                  </a:lnTo>
                  <a:lnTo>
                    <a:pt x="850" y="1055"/>
                  </a:lnTo>
                  <a:lnTo>
                    <a:pt x="854" y="1050"/>
                  </a:lnTo>
                  <a:lnTo>
                    <a:pt x="857" y="1044"/>
                  </a:lnTo>
                  <a:lnTo>
                    <a:pt x="860" y="1035"/>
                  </a:lnTo>
                  <a:lnTo>
                    <a:pt x="861" y="1025"/>
                  </a:lnTo>
                  <a:lnTo>
                    <a:pt x="858" y="1022"/>
                  </a:lnTo>
                  <a:lnTo>
                    <a:pt x="856" y="1020"/>
                  </a:lnTo>
                  <a:lnTo>
                    <a:pt x="861" y="1016"/>
                  </a:lnTo>
                  <a:lnTo>
                    <a:pt x="866" y="1013"/>
                  </a:lnTo>
                  <a:lnTo>
                    <a:pt x="866" y="1001"/>
                  </a:lnTo>
                  <a:lnTo>
                    <a:pt x="865" y="994"/>
                  </a:lnTo>
                  <a:lnTo>
                    <a:pt x="863" y="986"/>
                  </a:lnTo>
                  <a:lnTo>
                    <a:pt x="860" y="972"/>
                  </a:lnTo>
                  <a:lnTo>
                    <a:pt x="850" y="968"/>
                  </a:lnTo>
                  <a:lnTo>
                    <a:pt x="841" y="964"/>
                  </a:lnTo>
                  <a:lnTo>
                    <a:pt x="835" y="960"/>
                  </a:lnTo>
                  <a:lnTo>
                    <a:pt x="830" y="955"/>
                  </a:lnTo>
                  <a:lnTo>
                    <a:pt x="827" y="948"/>
                  </a:lnTo>
                  <a:lnTo>
                    <a:pt x="825" y="941"/>
                  </a:lnTo>
                  <a:lnTo>
                    <a:pt x="823" y="932"/>
                  </a:lnTo>
                  <a:lnTo>
                    <a:pt x="822" y="920"/>
                  </a:lnTo>
                  <a:lnTo>
                    <a:pt x="812" y="919"/>
                  </a:lnTo>
                  <a:lnTo>
                    <a:pt x="803" y="918"/>
                  </a:lnTo>
                  <a:lnTo>
                    <a:pt x="804" y="905"/>
                  </a:lnTo>
                  <a:lnTo>
                    <a:pt x="804" y="892"/>
                  </a:lnTo>
                  <a:lnTo>
                    <a:pt x="804" y="886"/>
                  </a:lnTo>
                  <a:lnTo>
                    <a:pt x="803" y="880"/>
                  </a:lnTo>
                  <a:lnTo>
                    <a:pt x="802" y="874"/>
                  </a:lnTo>
                  <a:lnTo>
                    <a:pt x="801" y="867"/>
                  </a:lnTo>
                  <a:lnTo>
                    <a:pt x="789" y="868"/>
                  </a:lnTo>
                  <a:lnTo>
                    <a:pt x="778" y="872"/>
                  </a:lnTo>
                  <a:lnTo>
                    <a:pt x="768" y="876"/>
                  </a:lnTo>
                  <a:lnTo>
                    <a:pt x="758" y="880"/>
                  </a:lnTo>
                  <a:lnTo>
                    <a:pt x="749" y="884"/>
                  </a:lnTo>
                  <a:lnTo>
                    <a:pt x="740" y="887"/>
                  </a:lnTo>
                  <a:lnTo>
                    <a:pt x="735" y="888"/>
                  </a:lnTo>
                  <a:lnTo>
                    <a:pt x="729" y="889"/>
                  </a:lnTo>
                  <a:lnTo>
                    <a:pt x="724" y="889"/>
                  </a:lnTo>
                  <a:lnTo>
                    <a:pt x="719" y="888"/>
                  </a:lnTo>
                  <a:lnTo>
                    <a:pt x="720" y="872"/>
                  </a:lnTo>
                  <a:lnTo>
                    <a:pt x="723" y="855"/>
                  </a:lnTo>
                  <a:lnTo>
                    <a:pt x="726" y="838"/>
                  </a:lnTo>
                  <a:lnTo>
                    <a:pt x="730" y="823"/>
                  </a:lnTo>
                  <a:lnTo>
                    <a:pt x="735" y="806"/>
                  </a:lnTo>
                  <a:lnTo>
                    <a:pt x="739" y="790"/>
                  </a:lnTo>
                  <a:lnTo>
                    <a:pt x="742" y="773"/>
                  </a:lnTo>
                  <a:lnTo>
                    <a:pt x="743" y="756"/>
                  </a:lnTo>
                  <a:lnTo>
                    <a:pt x="748" y="754"/>
                  </a:lnTo>
                  <a:lnTo>
                    <a:pt x="753" y="751"/>
                  </a:lnTo>
                  <a:lnTo>
                    <a:pt x="757" y="746"/>
                  </a:lnTo>
                  <a:lnTo>
                    <a:pt x="762" y="742"/>
                  </a:lnTo>
                  <a:lnTo>
                    <a:pt x="765" y="736"/>
                  </a:lnTo>
                  <a:lnTo>
                    <a:pt x="767" y="731"/>
                  </a:lnTo>
                  <a:lnTo>
                    <a:pt x="769" y="724"/>
                  </a:lnTo>
                  <a:lnTo>
                    <a:pt x="771" y="718"/>
                  </a:lnTo>
                  <a:lnTo>
                    <a:pt x="771" y="712"/>
                  </a:lnTo>
                  <a:lnTo>
                    <a:pt x="771" y="706"/>
                  </a:lnTo>
                  <a:lnTo>
                    <a:pt x="770" y="699"/>
                  </a:lnTo>
                  <a:lnTo>
                    <a:pt x="769" y="694"/>
                  </a:lnTo>
                  <a:lnTo>
                    <a:pt x="766" y="689"/>
                  </a:lnTo>
                  <a:lnTo>
                    <a:pt x="762" y="685"/>
                  </a:lnTo>
                  <a:lnTo>
                    <a:pt x="757" y="682"/>
                  </a:lnTo>
                  <a:lnTo>
                    <a:pt x="751" y="679"/>
                  </a:lnTo>
                  <a:lnTo>
                    <a:pt x="756" y="672"/>
                  </a:lnTo>
                  <a:lnTo>
                    <a:pt x="759" y="666"/>
                  </a:lnTo>
                  <a:lnTo>
                    <a:pt x="762" y="661"/>
                  </a:lnTo>
                  <a:lnTo>
                    <a:pt x="765" y="652"/>
                  </a:lnTo>
                  <a:lnTo>
                    <a:pt x="759" y="650"/>
                  </a:lnTo>
                  <a:lnTo>
                    <a:pt x="756" y="648"/>
                  </a:lnTo>
                  <a:lnTo>
                    <a:pt x="756" y="642"/>
                  </a:lnTo>
                  <a:lnTo>
                    <a:pt x="756" y="638"/>
                  </a:lnTo>
                  <a:lnTo>
                    <a:pt x="742" y="623"/>
                  </a:lnTo>
                  <a:lnTo>
                    <a:pt x="727" y="606"/>
                  </a:lnTo>
                  <a:lnTo>
                    <a:pt x="719" y="599"/>
                  </a:lnTo>
                  <a:lnTo>
                    <a:pt x="711" y="593"/>
                  </a:lnTo>
                  <a:lnTo>
                    <a:pt x="706" y="590"/>
                  </a:lnTo>
                  <a:lnTo>
                    <a:pt x="700" y="588"/>
                  </a:lnTo>
                  <a:lnTo>
                    <a:pt x="696" y="586"/>
                  </a:lnTo>
                  <a:lnTo>
                    <a:pt x="691" y="586"/>
                  </a:lnTo>
                  <a:lnTo>
                    <a:pt x="666" y="602"/>
                  </a:lnTo>
                  <a:lnTo>
                    <a:pt x="644" y="614"/>
                  </a:lnTo>
                  <a:lnTo>
                    <a:pt x="633" y="620"/>
                  </a:lnTo>
                  <a:lnTo>
                    <a:pt x="622" y="623"/>
                  </a:lnTo>
                  <a:lnTo>
                    <a:pt x="608" y="625"/>
                  </a:lnTo>
                  <a:lnTo>
                    <a:pt x="594" y="624"/>
                  </a:lnTo>
                  <a:lnTo>
                    <a:pt x="588" y="629"/>
                  </a:lnTo>
                  <a:lnTo>
                    <a:pt x="583" y="634"/>
                  </a:lnTo>
                  <a:lnTo>
                    <a:pt x="580" y="626"/>
                  </a:lnTo>
                  <a:lnTo>
                    <a:pt x="579" y="616"/>
                  </a:lnTo>
                  <a:lnTo>
                    <a:pt x="578" y="607"/>
                  </a:lnTo>
                  <a:lnTo>
                    <a:pt x="579" y="597"/>
                  </a:lnTo>
                  <a:lnTo>
                    <a:pt x="581" y="586"/>
                  </a:lnTo>
                  <a:lnTo>
                    <a:pt x="583" y="576"/>
                  </a:lnTo>
                  <a:lnTo>
                    <a:pt x="587" y="566"/>
                  </a:lnTo>
                  <a:lnTo>
                    <a:pt x="591" y="554"/>
                  </a:lnTo>
                  <a:lnTo>
                    <a:pt x="601" y="533"/>
                  </a:lnTo>
                  <a:lnTo>
                    <a:pt x="611" y="514"/>
                  </a:lnTo>
                  <a:lnTo>
                    <a:pt x="623" y="496"/>
                  </a:lnTo>
                  <a:lnTo>
                    <a:pt x="633" y="482"/>
                  </a:lnTo>
                  <a:lnTo>
                    <a:pt x="647" y="482"/>
                  </a:lnTo>
                  <a:lnTo>
                    <a:pt x="663" y="481"/>
                  </a:lnTo>
                  <a:lnTo>
                    <a:pt x="678" y="479"/>
                  </a:lnTo>
                  <a:lnTo>
                    <a:pt x="693" y="479"/>
                  </a:lnTo>
                  <a:lnTo>
                    <a:pt x="695" y="473"/>
                  </a:lnTo>
                  <a:lnTo>
                    <a:pt x="699" y="468"/>
                  </a:lnTo>
                  <a:lnTo>
                    <a:pt x="713" y="468"/>
                  </a:lnTo>
                  <a:lnTo>
                    <a:pt x="726" y="469"/>
                  </a:lnTo>
                  <a:lnTo>
                    <a:pt x="741" y="471"/>
                  </a:lnTo>
                  <a:lnTo>
                    <a:pt x="755" y="472"/>
                  </a:lnTo>
                  <a:lnTo>
                    <a:pt x="755" y="478"/>
                  </a:lnTo>
                  <a:lnTo>
                    <a:pt x="755" y="486"/>
                  </a:lnTo>
                  <a:lnTo>
                    <a:pt x="769" y="490"/>
                  </a:lnTo>
                  <a:lnTo>
                    <a:pt x="780" y="495"/>
                  </a:lnTo>
                  <a:lnTo>
                    <a:pt x="794" y="498"/>
                  </a:lnTo>
                  <a:lnTo>
                    <a:pt x="809" y="501"/>
                  </a:lnTo>
                  <a:lnTo>
                    <a:pt x="811" y="494"/>
                  </a:lnTo>
                  <a:lnTo>
                    <a:pt x="815" y="489"/>
                  </a:lnTo>
                  <a:lnTo>
                    <a:pt x="820" y="486"/>
                  </a:lnTo>
                  <a:lnTo>
                    <a:pt x="827" y="481"/>
                  </a:lnTo>
                  <a:lnTo>
                    <a:pt x="832" y="471"/>
                  </a:lnTo>
                  <a:lnTo>
                    <a:pt x="835" y="463"/>
                  </a:lnTo>
                  <a:lnTo>
                    <a:pt x="838" y="450"/>
                  </a:lnTo>
                  <a:lnTo>
                    <a:pt x="843" y="430"/>
                  </a:lnTo>
                  <a:lnTo>
                    <a:pt x="835" y="425"/>
                  </a:lnTo>
                  <a:lnTo>
                    <a:pt x="830" y="420"/>
                  </a:lnTo>
                  <a:lnTo>
                    <a:pt x="827" y="417"/>
                  </a:lnTo>
                  <a:lnTo>
                    <a:pt x="825" y="415"/>
                  </a:lnTo>
                  <a:lnTo>
                    <a:pt x="825" y="412"/>
                  </a:lnTo>
                  <a:lnTo>
                    <a:pt x="827" y="409"/>
                  </a:lnTo>
                  <a:lnTo>
                    <a:pt x="830" y="405"/>
                  </a:lnTo>
                  <a:lnTo>
                    <a:pt x="834" y="400"/>
                  </a:lnTo>
                  <a:lnTo>
                    <a:pt x="836" y="387"/>
                  </a:lnTo>
                  <a:lnTo>
                    <a:pt x="839" y="375"/>
                  </a:lnTo>
                  <a:lnTo>
                    <a:pt x="842" y="362"/>
                  </a:lnTo>
                  <a:lnTo>
                    <a:pt x="845" y="351"/>
                  </a:lnTo>
                  <a:lnTo>
                    <a:pt x="856" y="347"/>
                  </a:lnTo>
                  <a:lnTo>
                    <a:pt x="869" y="344"/>
                  </a:lnTo>
                  <a:lnTo>
                    <a:pt x="883" y="341"/>
                  </a:lnTo>
                  <a:lnTo>
                    <a:pt x="896" y="338"/>
                  </a:lnTo>
                  <a:lnTo>
                    <a:pt x="924" y="335"/>
                  </a:lnTo>
                  <a:lnTo>
                    <a:pt x="950" y="332"/>
                  </a:lnTo>
                  <a:lnTo>
                    <a:pt x="950" y="326"/>
                  </a:lnTo>
                  <a:lnTo>
                    <a:pt x="952" y="320"/>
                  </a:lnTo>
                  <a:lnTo>
                    <a:pt x="960" y="320"/>
                  </a:lnTo>
                  <a:lnTo>
                    <a:pt x="968" y="320"/>
                  </a:lnTo>
                  <a:lnTo>
                    <a:pt x="973" y="328"/>
                  </a:lnTo>
                  <a:lnTo>
                    <a:pt x="978" y="337"/>
                  </a:lnTo>
                  <a:lnTo>
                    <a:pt x="987" y="336"/>
                  </a:lnTo>
                  <a:lnTo>
                    <a:pt x="995" y="334"/>
                  </a:lnTo>
                  <a:lnTo>
                    <a:pt x="1002" y="332"/>
                  </a:lnTo>
                  <a:lnTo>
                    <a:pt x="1008" y="328"/>
                  </a:lnTo>
                  <a:lnTo>
                    <a:pt x="1014" y="324"/>
                  </a:lnTo>
                  <a:lnTo>
                    <a:pt x="1019" y="319"/>
                  </a:lnTo>
                  <a:lnTo>
                    <a:pt x="1023" y="311"/>
                  </a:lnTo>
                  <a:lnTo>
                    <a:pt x="1026" y="304"/>
                  </a:lnTo>
                  <a:lnTo>
                    <a:pt x="1043" y="302"/>
                  </a:lnTo>
                  <a:lnTo>
                    <a:pt x="1058" y="301"/>
                  </a:lnTo>
                  <a:lnTo>
                    <a:pt x="1075" y="300"/>
                  </a:lnTo>
                  <a:lnTo>
                    <a:pt x="1092" y="299"/>
                  </a:lnTo>
                  <a:lnTo>
                    <a:pt x="1096" y="307"/>
                  </a:lnTo>
                  <a:lnTo>
                    <a:pt x="1102" y="316"/>
                  </a:lnTo>
                  <a:lnTo>
                    <a:pt x="1114" y="315"/>
                  </a:lnTo>
                  <a:lnTo>
                    <a:pt x="1128" y="315"/>
                  </a:lnTo>
                  <a:lnTo>
                    <a:pt x="1150" y="316"/>
                  </a:lnTo>
                  <a:lnTo>
                    <a:pt x="1172" y="317"/>
                  </a:lnTo>
                  <a:lnTo>
                    <a:pt x="1195" y="318"/>
                  </a:lnTo>
                  <a:lnTo>
                    <a:pt x="1219" y="319"/>
                  </a:lnTo>
                  <a:lnTo>
                    <a:pt x="1224" y="327"/>
                  </a:lnTo>
                  <a:lnTo>
                    <a:pt x="1229" y="335"/>
                  </a:lnTo>
                  <a:lnTo>
                    <a:pt x="1232" y="344"/>
                  </a:lnTo>
                  <a:lnTo>
                    <a:pt x="1234" y="352"/>
                  </a:lnTo>
                  <a:lnTo>
                    <a:pt x="1236" y="370"/>
                  </a:lnTo>
                  <a:lnTo>
                    <a:pt x="1239" y="390"/>
                  </a:lnTo>
                  <a:lnTo>
                    <a:pt x="1234" y="390"/>
                  </a:lnTo>
                  <a:lnTo>
                    <a:pt x="1230" y="390"/>
                  </a:lnTo>
                  <a:lnTo>
                    <a:pt x="1230" y="400"/>
                  </a:lnTo>
                  <a:lnTo>
                    <a:pt x="1230" y="410"/>
                  </a:lnTo>
                  <a:lnTo>
                    <a:pt x="1230" y="419"/>
                  </a:lnTo>
                  <a:lnTo>
                    <a:pt x="1230" y="430"/>
                  </a:lnTo>
                  <a:lnTo>
                    <a:pt x="1242" y="430"/>
                  </a:lnTo>
                  <a:lnTo>
                    <a:pt x="1254" y="430"/>
                  </a:lnTo>
                  <a:lnTo>
                    <a:pt x="1265" y="430"/>
                  </a:lnTo>
                  <a:lnTo>
                    <a:pt x="1278" y="430"/>
                  </a:lnTo>
                  <a:lnTo>
                    <a:pt x="1278" y="426"/>
                  </a:lnTo>
                  <a:lnTo>
                    <a:pt x="1278" y="422"/>
                  </a:lnTo>
                  <a:lnTo>
                    <a:pt x="1297" y="419"/>
                  </a:lnTo>
                  <a:lnTo>
                    <a:pt x="1314" y="417"/>
                  </a:lnTo>
                  <a:lnTo>
                    <a:pt x="1332" y="415"/>
                  </a:lnTo>
                  <a:lnTo>
                    <a:pt x="1349" y="414"/>
                  </a:lnTo>
                  <a:lnTo>
                    <a:pt x="1349" y="399"/>
                  </a:lnTo>
                  <a:lnTo>
                    <a:pt x="1347" y="381"/>
                  </a:lnTo>
                  <a:lnTo>
                    <a:pt x="1344" y="374"/>
                  </a:lnTo>
                  <a:lnTo>
                    <a:pt x="1341" y="365"/>
                  </a:lnTo>
                  <a:lnTo>
                    <a:pt x="1337" y="359"/>
                  </a:lnTo>
                  <a:lnTo>
                    <a:pt x="1331" y="354"/>
                  </a:lnTo>
                  <a:lnTo>
                    <a:pt x="1336" y="323"/>
                  </a:lnTo>
                  <a:lnTo>
                    <a:pt x="1343" y="286"/>
                  </a:lnTo>
                  <a:lnTo>
                    <a:pt x="1349" y="267"/>
                  </a:lnTo>
                  <a:lnTo>
                    <a:pt x="1356" y="249"/>
                  </a:lnTo>
                  <a:lnTo>
                    <a:pt x="1360" y="242"/>
                  </a:lnTo>
                  <a:lnTo>
                    <a:pt x="1363" y="235"/>
                  </a:lnTo>
                  <a:lnTo>
                    <a:pt x="1368" y="228"/>
                  </a:lnTo>
                  <a:lnTo>
                    <a:pt x="1372" y="222"/>
                  </a:lnTo>
                  <a:lnTo>
                    <a:pt x="1381" y="220"/>
                  </a:lnTo>
                  <a:lnTo>
                    <a:pt x="1389" y="217"/>
                  </a:lnTo>
                  <a:lnTo>
                    <a:pt x="1397" y="215"/>
                  </a:lnTo>
                  <a:lnTo>
                    <a:pt x="1407" y="213"/>
                  </a:lnTo>
                  <a:lnTo>
                    <a:pt x="1408" y="207"/>
                  </a:lnTo>
                  <a:lnTo>
                    <a:pt x="1410" y="202"/>
                  </a:lnTo>
                  <a:lnTo>
                    <a:pt x="1417" y="198"/>
                  </a:lnTo>
                  <a:lnTo>
                    <a:pt x="1422" y="194"/>
                  </a:lnTo>
                  <a:lnTo>
                    <a:pt x="1426" y="189"/>
                  </a:lnTo>
                  <a:lnTo>
                    <a:pt x="1430" y="184"/>
                  </a:lnTo>
                  <a:lnTo>
                    <a:pt x="1432" y="178"/>
                  </a:lnTo>
                  <a:lnTo>
                    <a:pt x="1435" y="170"/>
                  </a:lnTo>
                  <a:lnTo>
                    <a:pt x="1436" y="162"/>
                  </a:lnTo>
                  <a:lnTo>
                    <a:pt x="1437" y="155"/>
                  </a:lnTo>
                  <a:lnTo>
                    <a:pt x="1430" y="149"/>
                  </a:lnTo>
                  <a:lnTo>
                    <a:pt x="1424" y="143"/>
                  </a:lnTo>
                  <a:lnTo>
                    <a:pt x="1418" y="140"/>
                  </a:lnTo>
                  <a:lnTo>
                    <a:pt x="1412" y="137"/>
                  </a:lnTo>
                  <a:lnTo>
                    <a:pt x="1397" y="133"/>
                  </a:lnTo>
                  <a:lnTo>
                    <a:pt x="1381" y="130"/>
                  </a:lnTo>
                  <a:lnTo>
                    <a:pt x="1384" y="125"/>
                  </a:lnTo>
                  <a:lnTo>
                    <a:pt x="1386" y="120"/>
                  </a:lnTo>
                  <a:lnTo>
                    <a:pt x="1387" y="111"/>
                  </a:lnTo>
                  <a:lnTo>
                    <a:pt x="1389" y="96"/>
                  </a:lnTo>
                  <a:lnTo>
                    <a:pt x="1402" y="95"/>
                  </a:lnTo>
                  <a:lnTo>
                    <a:pt x="1416" y="93"/>
                  </a:lnTo>
                  <a:lnTo>
                    <a:pt x="1418" y="73"/>
                  </a:lnTo>
                  <a:lnTo>
                    <a:pt x="1419" y="52"/>
                  </a:lnTo>
                  <a:lnTo>
                    <a:pt x="1419" y="42"/>
                  </a:lnTo>
                  <a:lnTo>
                    <a:pt x="1418" y="32"/>
                  </a:lnTo>
                  <a:lnTo>
                    <a:pt x="1416" y="22"/>
                  </a:lnTo>
                  <a:lnTo>
                    <a:pt x="1412" y="14"/>
                  </a:lnTo>
                  <a:lnTo>
                    <a:pt x="1424" y="11"/>
                  </a:lnTo>
                  <a:lnTo>
                    <a:pt x="1430" y="9"/>
                  </a:lnTo>
                  <a:lnTo>
                    <a:pt x="1436" y="5"/>
                  </a:lnTo>
                  <a:lnTo>
                    <a:pt x="1441" y="0"/>
                  </a:lnTo>
                  <a:lnTo>
                    <a:pt x="1456" y="0"/>
                  </a:lnTo>
                  <a:lnTo>
                    <a:pt x="1475" y="0"/>
                  </a:lnTo>
                  <a:lnTo>
                    <a:pt x="1495" y="0"/>
                  </a:lnTo>
                  <a:lnTo>
                    <a:pt x="1514" y="2"/>
                  </a:lnTo>
                  <a:lnTo>
                    <a:pt x="1525" y="3"/>
                  </a:lnTo>
                  <a:lnTo>
                    <a:pt x="1534" y="5"/>
                  </a:lnTo>
                  <a:lnTo>
                    <a:pt x="1542" y="9"/>
                  </a:lnTo>
                  <a:lnTo>
                    <a:pt x="1552" y="12"/>
                  </a:lnTo>
                  <a:lnTo>
                    <a:pt x="1559" y="16"/>
                  </a:lnTo>
                  <a:lnTo>
                    <a:pt x="1565" y="21"/>
                  </a:lnTo>
                  <a:lnTo>
                    <a:pt x="1571" y="27"/>
                  </a:lnTo>
                  <a:lnTo>
                    <a:pt x="1576" y="33"/>
                  </a:lnTo>
                  <a:lnTo>
                    <a:pt x="1589" y="36"/>
                  </a:lnTo>
                  <a:lnTo>
                    <a:pt x="1604" y="38"/>
                  </a:lnTo>
                  <a:lnTo>
                    <a:pt x="1606" y="46"/>
                  </a:lnTo>
                  <a:lnTo>
                    <a:pt x="1608" y="53"/>
                  </a:lnTo>
                  <a:lnTo>
                    <a:pt x="1610" y="66"/>
                  </a:lnTo>
                  <a:lnTo>
                    <a:pt x="1612" y="86"/>
                  </a:lnTo>
                  <a:lnTo>
                    <a:pt x="1619" y="91"/>
                  </a:lnTo>
                  <a:lnTo>
                    <a:pt x="1627" y="95"/>
                  </a:lnTo>
                  <a:lnTo>
                    <a:pt x="1636" y="99"/>
                  </a:lnTo>
                  <a:lnTo>
                    <a:pt x="1645" y="103"/>
                  </a:lnTo>
                  <a:lnTo>
                    <a:pt x="1646" y="114"/>
                  </a:lnTo>
                  <a:lnTo>
                    <a:pt x="1647" y="125"/>
                  </a:lnTo>
                  <a:lnTo>
                    <a:pt x="1653" y="126"/>
                  </a:lnTo>
                  <a:lnTo>
                    <a:pt x="1661" y="127"/>
                  </a:lnTo>
                  <a:lnTo>
                    <a:pt x="1663" y="136"/>
                  </a:lnTo>
                  <a:lnTo>
                    <a:pt x="1664" y="147"/>
                  </a:lnTo>
                  <a:lnTo>
                    <a:pt x="1676" y="154"/>
                  </a:lnTo>
                  <a:lnTo>
                    <a:pt x="1689" y="161"/>
                  </a:lnTo>
                  <a:lnTo>
                    <a:pt x="1702" y="167"/>
                  </a:lnTo>
                  <a:lnTo>
                    <a:pt x="1717" y="172"/>
                  </a:lnTo>
                  <a:lnTo>
                    <a:pt x="1745" y="182"/>
                  </a:lnTo>
                  <a:lnTo>
                    <a:pt x="1773" y="189"/>
                  </a:lnTo>
                  <a:lnTo>
                    <a:pt x="1769" y="200"/>
                  </a:lnTo>
                  <a:lnTo>
                    <a:pt x="1766" y="213"/>
                  </a:lnTo>
                  <a:lnTo>
                    <a:pt x="1776" y="214"/>
                  </a:lnTo>
                  <a:lnTo>
                    <a:pt x="1785" y="216"/>
                  </a:lnTo>
                  <a:lnTo>
                    <a:pt x="1784" y="222"/>
                  </a:lnTo>
                  <a:lnTo>
                    <a:pt x="1783" y="228"/>
                  </a:lnTo>
                  <a:lnTo>
                    <a:pt x="1781" y="235"/>
                  </a:lnTo>
                  <a:lnTo>
                    <a:pt x="1778" y="241"/>
                  </a:lnTo>
                  <a:lnTo>
                    <a:pt x="1775" y="247"/>
                  </a:lnTo>
                  <a:lnTo>
                    <a:pt x="1770" y="252"/>
                  </a:lnTo>
                  <a:lnTo>
                    <a:pt x="1765" y="258"/>
                  </a:lnTo>
                  <a:lnTo>
                    <a:pt x="1760" y="263"/>
                  </a:lnTo>
                  <a:lnTo>
                    <a:pt x="1749" y="271"/>
                  </a:lnTo>
                  <a:lnTo>
                    <a:pt x="1735" y="278"/>
                  </a:lnTo>
                  <a:lnTo>
                    <a:pt x="1722" y="284"/>
                  </a:lnTo>
                  <a:lnTo>
                    <a:pt x="1707" y="289"/>
                  </a:lnTo>
                  <a:lnTo>
                    <a:pt x="1707" y="302"/>
                  </a:lnTo>
                  <a:lnTo>
                    <a:pt x="1707" y="316"/>
                  </a:lnTo>
                  <a:lnTo>
                    <a:pt x="1709" y="318"/>
                  </a:lnTo>
                  <a:lnTo>
                    <a:pt x="1711" y="320"/>
                  </a:lnTo>
                  <a:lnTo>
                    <a:pt x="1712" y="322"/>
                  </a:lnTo>
                  <a:lnTo>
                    <a:pt x="1713" y="325"/>
                  </a:lnTo>
                  <a:lnTo>
                    <a:pt x="1713" y="330"/>
                  </a:lnTo>
                  <a:lnTo>
                    <a:pt x="1713" y="336"/>
                  </a:lnTo>
                  <a:lnTo>
                    <a:pt x="1705" y="338"/>
                  </a:lnTo>
                  <a:lnTo>
                    <a:pt x="1697" y="339"/>
                  </a:lnTo>
                  <a:lnTo>
                    <a:pt x="1690" y="342"/>
                  </a:lnTo>
                  <a:lnTo>
                    <a:pt x="1682" y="344"/>
                  </a:lnTo>
                  <a:lnTo>
                    <a:pt x="1682" y="361"/>
                  </a:lnTo>
                  <a:lnTo>
                    <a:pt x="1682" y="376"/>
                  </a:lnTo>
                  <a:lnTo>
                    <a:pt x="1683" y="383"/>
                  </a:lnTo>
                  <a:lnTo>
                    <a:pt x="1685" y="390"/>
                  </a:lnTo>
                  <a:lnTo>
                    <a:pt x="1688" y="398"/>
                  </a:lnTo>
                  <a:lnTo>
                    <a:pt x="1692" y="406"/>
                  </a:lnTo>
                  <a:lnTo>
                    <a:pt x="1702" y="406"/>
                  </a:lnTo>
                  <a:lnTo>
                    <a:pt x="1713" y="406"/>
                  </a:lnTo>
                  <a:lnTo>
                    <a:pt x="1725" y="407"/>
                  </a:lnTo>
                  <a:lnTo>
                    <a:pt x="1737" y="408"/>
                  </a:lnTo>
                  <a:lnTo>
                    <a:pt x="1737" y="412"/>
                  </a:lnTo>
                  <a:lnTo>
                    <a:pt x="1738" y="416"/>
                  </a:lnTo>
                  <a:lnTo>
                    <a:pt x="1740" y="420"/>
                  </a:lnTo>
                  <a:lnTo>
                    <a:pt x="1742" y="425"/>
                  </a:lnTo>
                  <a:lnTo>
                    <a:pt x="1749" y="431"/>
                  </a:lnTo>
                  <a:lnTo>
                    <a:pt x="1755" y="437"/>
                  </a:lnTo>
                  <a:lnTo>
                    <a:pt x="1756" y="445"/>
                  </a:lnTo>
                  <a:lnTo>
                    <a:pt x="1757" y="455"/>
                  </a:lnTo>
                  <a:lnTo>
                    <a:pt x="1759" y="464"/>
                  </a:lnTo>
                  <a:lnTo>
                    <a:pt x="1761" y="473"/>
                  </a:lnTo>
                  <a:lnTo>
                    <a:pt x="1764" y="476"/>
                  </a:lnTo>
                  <a:lnTo>
                    <a:pt x="1769" y="479"/>
                  </a:lnTo>
                  <a:lnTo>
                    <a:pt x="1766" y="496"/>
                  </a:lnTo>
                  <a:lnTo>
                    <a:pt x="1764" y="514"/>
                  </a:lnTo>
                  <a:lnTo>
                    <a:pt x="1761" y="530"/>
                  </a:lnTo>
                  <a:lnTo>
                    <a:pt x="1758" y="548"/>
                  </a:lnTo>
                  <a:lnTo>
                    <a:pt x="1768" y="547"/>
                  </a:lnTo>
                  <a:lnTo>
                    <a:pt x="1778" y="547"/>
                  </a:lnTo>
                  <a:lnTo>
                    <a:pt x="1788" y="547"/>
                  </a:lnTo>
                  <a:lnTo>
                    <a:pt x="1797" y="547"/>
                  </a:lnTo>
                  <a:lnTo>
                    <a:pt x="1796" y="560"/>
                  </a:lnTo>
                  <a:lnTo>
                    <a:pt x="1794" y="575"/>
                  </a:lnTo>
                  <a:lnTo>
                    <a:pt x="1785" y="578"/>
                  </a:lnTo>
                  <a:lnTo>
                    <a:pt x="1776" y="582"/>
                  </a:lnTo>
                  <a:lnTo>
                    <a:pt x="1768" y="585"/>
                  </a:lnTo>
                  <a:lnTo>
                    <a:pt x="1762" y="589"/>
                  </a:lnTo>
                  <a:lnTo>
                    <a:pt x="1758" y="595"/>
                  </a:lnTo>
                  <a:lnTo>
                    <a:pt x="1754" y="601"/>
                  </a:lnTo>
                  <a:lnTo>
                    <a:pt x="1752" y="610"/>
                  </a:lnTo>
                  <a:lnTo>
                    <a:pt x="1751" y="621"/>
                  </a:lnTo>
                  <a:lnTo>
                    <a:pt x="1762" y="627"/>
                  </a:lnTo>
                  <a:lnTo>
                    <a:pt x="1773" y="634"/>
                  </a:lnTo>
                  <a:lnTo>
                    <a:pt x="1770" y="636"/>
                  </a:lnTo>
                  <a:lnTo>
                    <a:pt x="1768" y="639"/>
                  </a:lnTo>
                  <a:lnTo>
                    <a:pt x="1767" y="641"/>
                  </a:lnTo>
                  <a:lnTo>
                    <a:pt x="1767" y="644"/>
                  </a:lnTo>
                  <a:lnTo>
                    <a:pt x="1766" y="651"/>
                  </a:lnTo>
                  <a:lnTo>
                    <a:pt x="1766" y="659"/>
                  </a:lnTo>
                  <a:lnTo>
                    <a:pt x="1775" y="662"/>
                  </a:lnTo>
                  <a:lnTo>
                    <a:pt x="1784" y="666"/>
                  </a:lnTo>
                  <a:lnTo>
                    <a:pt x="1784" y="688"/>
                  </a:lnTo>
                  <a:lnTo>
                    <a:pt x="1784" y="701"/>
                  </a:lnTo>
                  <a:lnTo>
                    <a:pt x="1785" y="710"/>
                  </a:lnTo>
                  <a:lnTo>
                    <a:pt x="1788" y="718"/>
                  </a:lnTo>
                  <a:lnTo>
                    <a:pt x="1784" y="718"/>
                  </a:lnTo>
                  <a:lnTo>
                    <a:pt x="1780" y="718"/>
                  </a:lnTo>
                  <a:lnTo>
                    <a:pt x="1781" y="723"/>
                  </a:lnTo>
                  <a:lnTo>
                    <a:pt x="1782" y="727"/>
                  </a:lnTo>
                  <a:lnTo>
                    <a:pt x="1783" y="731"/>
                  </a:lnTo>
                  <a:lnTo>
                    <a:pt x="1785" y="733"/>
                  </a:lnTo>
                  <a:lnTo>
                    <a:pt x="1789" y="737"/>
                  </a:lnTo>
                  <a:lnTo>
                    <a:pt x="1794" y="739"/>
                  </a:lnTo>
                  <a:lnTo>
                    <a:pt x="1809" y="740"/>
                  </a:lnTo>
                  <a:lnTo>
                    <a:pt x="1824" y="740"/>
                  </a:lnTo>
                  <a:lnTo>
                    <a:pt x="1826" y="724"/>
                  </a:lnTo>
                  <a:lnTo>
                    <a:pt x="1828" y="716"/>
                  </a:lnTo>
                  <a:lnTo>
                    <a:pt x="1829" y="714"/>
                  </a:lnTo>
                  <a:lnTo>
                    <a:pt x="1830" y="713"/>
                  </a:lnTo>
                  <a:lnTo>
                    <a:pt x="1832" y="713"/>
                  </a:lnTo>
                  <a:lnTo>
                    <a:pt x="1832" y="720"/>
                  </a:lnTo>
                  <a:lnTo>
                    <a:pt x="1834" y="727"/>
                  </a:lnTo>
                  <a:lnTo>
                    <a:pt x="1843" y="727"/>
                  </a:lnTo>
                  <a:lnTo>
                    <a:pt x="1853" y="727"/>
                  </a:lnTo>
                  <a:lnTo>
                    <a:pt x="1856" y="736"/>
                  </a:lnTo>
                  <a:lnTo>
                    <a:pt x="1858" y="741"/>
                  </a:lnTo>
                  <a:lnTo>
                    <a:pt x="1861" y="747"/>
                  </a:lnTo>
                  <a:lnTo>
                    <a:pt x="1866" y="755"/>
                  </a:lnTo>
                  <a:lnTo>
                    <a:pt x="1865" y="772"/>
                  </a:lnTo>
                  <a:lnTo>
                    <a:pt x="1864" y="789"/>
                  </a:lnTo>
                  <a:lnTo>
                    <a:pt x="1863" y="805"/>
                  </a:lnTo>
                  <a:lnTo>
                    <a:pt x="1863" y="823"/>
                  </a:lnTo>
                  <a:lnTo>
                    <a:pt x="1874" y="825"/>
                  </a:lnTo>
                  <a:lnTo>
                    <a:pt x="1885" y="828"/>
                  </a:lnTo>
                  <a:lnTo>
                    <a:pt x="1893" y="832"/>
                  </a:lnTo>
                  <a:lnTo>
                    <a:pt x="1900" y="837"/>
                  </a:lnTo>
                  <a:lnTo>
                    <a:pt x="1907" y="844"/>
                  </a:lnTo>
                  <a:lnTo>
                    <a:pt x="1914" y="851"/>
                  </a:lnTo>
                  <a:lnTo>
                    <a:pt x="1921" y="860"/>
                  </a:lnTo>
                  <a:lnTo>
                    <a:pt x="1928" y="871"/>
                  </a:lnTo>
                  <a:lnTo>
                    <a:pt x="1937" y="872"/>
                  </a:lnTo>
                  <a:lnTo>
                    <a:pt x="1948" y="872"/>
                  </a:lnTo>
                  <a:lnTo>
                    <a:pt x="1957" y="873"/>
                  </a:lnTo>
                  <a:lnTo>
                    <a:pt x="1967" y="874"/>
                  </a:lnTo>
                  <a:lnTo>
                    <a:pt x="1969" y="871"/>
                  </a:lnTo>
                  <a:lnTo>
                    <a:pt x="1970" y="867"/>
                  </a:lnTo>
                  <a:lnTo>
                    <a:pt x="1974" y="882"/>
                  </a:lnTo>
                  <a:lnTo>
                    <a:pt x="1978" y="896"/>
                  </a:lnTo>
                  <a:lnTo>
                    <a:pt x="1971" y="907"/>
                  </a:lnTo>
                  <a:lnTo>
                    <a:pt x="1965" y="916"/>
                  </a:lnTo>
                  <a:lnTo>
                    <a:pt x="1963" y="921"/>
                  </a:lnTo>
                  <a:lnTo>
                    <a:pt x="1962" y="927"/>
                  </a:lnTo>
                  <a:lnTo>
                    <a:pt x="1961" y="932"/>
                  </a:lnTo>
                  <a:lnTo>
                    <a:pt x="1962" y="937"/>
                  </a:lnTo>
                  <a:lnTo>
                    <a:pt x="1962" y="942"/>
                  </a:lnTo>
                  <a:lnTo>
                    <a:pt x="1964" y="946"/>
                  </a:lnTo>
                  <a:lnTo>
                    <a:pt x="1967" y="951"/>
                  </a:lnTo>
                  <a:lnTo>
                    <a:pt x="1971" y="955"/>
                  </a:lnTo>
                  <a:lnTo>
                    <a:pt x="1975" y="959"/>
                  </a:lnTo>
                  <a:lnTo>
                    <a:pt x="1981" y="962"/>
                  </a:lnTo>
                  <a:lnTo>
                    <a:pt x="1987" y="965"/>
                  </a:lnTo>
                  <a:lnTo>
                    <a:pt x="1994" y="967"/>
                  </a:lnTo>
                  <a:lnTo>
                    <a:pt x="1995" y="976"/>
                  </a:lnTo>
                  <a:lnTo>
                    <a:pt x="1998" y="986"/>
                  </a:lnTo>
                  <a:lnTo>
                    <a:pt x="2030" y="978"/>
                  </a:lnTo>
                  <a:lnTo>
                    <a:pt x="2050" y="973"/>
                  </a:lnTo>
                  <a:lnTo>
                    <a:pt x="2063" y="970"/>
                  </a:lnTo>
                  <a:lnTo>
                    <a:pt x="2072" y="969"/>
                  </a:lnTo>
                  <a:lnTo>
                    <a:pt x="2083" y="979"/>
                  </a:lnTo>
                  <a:lnTo>
                    <a:pt x="2091" y="985"/>
                  </a:lnTo>
                  <a:lnTo>
                    <a:pt x="2096" y="987"/>
                  </a:lnTo>
                  <a:lnTo>
                    <a:pt x="2101" y="989"/>
                  </a:lnTo>
                  <a:lnTo>
                    <a:pt x="2107" y="990"/>
                  </a:lnTo>
                  <a:lnTo>
                    <a:pt x="2115" y="991"/>
                  </a:lnTo>
                  <a:lnTo>
                    <a:pt x="2116" y="985"/>
                  </a:lnTo>
                  <a:lnTo>
                    <a:pt x="2118" y="979"/>
                  </a:lnTo>
                  <a:lnTo>
                    <a:pt x="2130" y="979"/>
                  </a:lnTo>
                  <a:lnTo>
                    <a:pt x="2143" y="979"/>
                  </a:lnTo>
                  <a:lnTo>
                    <a:pt x="2143" y="990"/>
                  </a:lnTo>
                  <a:lnTo>
                    <a:pt x="2144" y="1001"/>
                  </a:lnTo>
                  <a:lnTo>
                    <a:pt x="2151" y="1002"/>
                  </a:lnTo>
                  <a:lnTo>
                    <a:pt x="2158" y="1003"/>
                  </a:lnTo>
                  <a:lnTo>
                    <a:pt x="2161" y="1019"/>
                  </a:lnTo>
                  <a:lnTo>
                    <a:pt x="2166" y="1032"/>
                  </a:lnTo>
                  <a:lnTo>
                    <a:pt x="2169" y="1040"/>
                  </a:lnTo>
                  <a:lnTo>
                    <a:pt x="2172" y="1046"/>
                  </a:lnTo>
                  <a:lnTo>
                    <a:pt x="2176" y="1052"/>
                  </a:lnTo>
                  <a:lnTo>
                    <a:pt x="2181" y="1058"/>
                  </a:lnTo>
                  <a:lnTo>
                    <a:pt x="2177" y="1068"/>
                  </a:lnTo>
                  <a:lnTo>
                    <a:pt x="2173" y="1076"/>
                  </a:lnTo>
                  <a:lnTo>
                    <a:pt x="2171" y="1084"/>
                  </a:lnTo>
                  <a:lnTo>
                    <a:pt x="2170" y="1091"/>
                  </a:lnTo>
                  <a:lnTo>
                    <a:pt x="2170" y="1098"/>
                  </a:lnTo>
                  <a:lnTo>
                    <a:pt x="2170" y="1104"/>
                  </a:lnTo>
                  <a:lnTo>
                    <a:pt x="2172" y="1110"/>
                  </a:lnTo>
                  <a:lnTo>
                    <a:pt x="2173" y="1116"/>
                  </a:lnTo>
                  <a:lnTo>
                    <a:pt x="2185" y="1139"/>
                  </a:lnTo>
                  <a:lnTo>
                    <a:pt x="2201" y="1166"/>
                  </a:lnTo>
                  <a:lnTo>
                    <a:pt x="2200" y="1181"/>
                  </a:lnTo>
                  <a:lnTo>
                    <a:pt x="2199" y="1194"/>
                  </a:lnTo>
                  <a:lnTo>
                    <a:pt x="2198" y="1209"/>
                  </a:lnTo>
                  <a:lnTo>
                    <a:pt x="2198" y="1223"/>
                  </a:lnTo>
                  <a:lnTo>
                    <a:pt x="2206" y="1232"/>
                  </a:lnTo>
                  <a:lnTo>
                    <a:pt x="2211" y="1241"/>
                  </a:lnTo>
                  <a:lnTo>
                    <a:pt x="2215" y="1251"/>
                  </a:lnTo>
                  <a:lnTo>
                    <a:pt x="2217" y="1261"/>
                  </a:lnTo>
                  <a:lnTo>
                    <a:pt x="2218" y="1281"/>
                  </a:lnTo>
                  <a:lnTo>
                    <a:pt x="2219" y="1304"/>
                  </a:lnTo>
                  <a:lnTo>
                    <a:pt x="2222" y="1305"/>
                  </a:lnTo>
                  <a:lnTo>
                    <a:pt x="2224" y="1307"/>
                  </a:lnTo>
                  <a:lnTo>
                    <a:pt x="2225" y="1310"/>
                  </a:lnTo>
                  <a:lnTo>
                    <a:pt x="2226" y="1313"/>
                  </a:lnTo>
                  <a:lnTo>
                    <a:pt x="2228" y="1322"/>
                  </a:lnTo>
                  <a:lnTo>
                    <a:pt x="2228" y="1330"/>
                  </a:lnTo>
                  <a:lnTo>
                    <a:pt x="2228" y="1348"/>
                  </a:lnTo>
                  <a:lnTo>
                    <a:pt x="2227" y="1361"/>
                  </a:lnTo>
                  <a:lnTo>
                    <a:pt x="2216" y="1365"/>
                  </a:lnTo>
                  <a:lnTo>
                    <a:pt x="2207" y="1368"/>
                  </a:lnTo>
                  <a:lnTo>
                    <a:pt x="2198" y="1368"/>
                  </a:lnTo>
                  <a:lnTo>
                    <a:pt x="2188" y="1367"/>
                  </a:lnTo>
                  <a:lnTo>
                    <a:pt x="2180" y="1365"/>
                  </a:lnTo>
                  <a:lnTo>
                    <a:pt x="2172" y="1361"/>
                  </a:lnTo>
                  <a:lnTo>
                    <a:pt x="2165" y="1356"/>
                  </a:lnTo>
                  <a:lnTo>
                    <a:pt x="2156" y="1350"/>
                  </a:lnTo>
                  <a:lnTo>
                    <a:pt x="2147" y="1358"/>
                  </a:lnTo>
                  <a:lnTo>
                    <a:pt x="2140" y="1365"/>
                  </a:lnTo>
                  <a:lnTo>
                    <a:pt x="2129" y="1379"/>
                  </a:lnTo>
                  <a:lnTo>
                    <a:pt x="2113" y="1401"/>
                  </a:lnTo>
                  <a:lnTo>
                    <a:pt x="2104" y="1438"/>
                  </a:lnTo>
                  <a:lnTo>
                    <a:pt x="2099" y="1458"/>
                  </a:lnTo>
                  <a:lnTo>
                    <a:pt x="2095" y="1467"/>
                  </a:lnTo>
                  <a:lnTo>
                    <a:pt x="2092" y="1472"/>
                  </a:lnTo>
                  <a:lnTo>
                    <a:pt x="2085" y="1474"/>
                  </a:lnTo>
                  <a:lnTo>
                    <a:pt x="2078" y="1476"/>
                  </a:lnTo>
                  <a:lnTo>
                    <a:pt x="2074" y="1478"/>
                  </a:lnTo>
                  <a:lnTo>
                    <a:pt x="2070" y="1481"/>
                  </a:lnTo>
                  <a:lnTo>
                    <a:pt x="2066" y="1486"/>
                  </a:lnTo>
                  <a:lnTo>
                    <a:pt x="2063" y="1489"/>
                  </a:lnTo>
                  <a:lnTo>
                    <a:pt x="2059" y="1494"/>
                  </a:lnTo>
                  <a:lnTo>
                    <a:pt x="2056" y="1500"/>
                  </a:lnTo>
                  <a:lnTo>
                    <a:pt x="2049" y="1499"/>
                  </a:lnTo>
                  <a:lnTo>
                    <a:pt x="2043" y="1498"/>
                  </a:lnTo>
                  <a:lnTo>
                    <a:pt x="2039" y="1496"/>
                  </a:lnTo>
                  <a:lnTo>
                    <a:pt x="2036" y="1493"/>
                  </a:lnTo>
                  <a:lnTo>
                    <a:pt x="2033" y="1490"/>
                  </a:lnTo>
                  <a:lnTo>
                    <a:pt x="2032" y="1487"/>
                  </a:lnTo>
                  <a:lnTo>
                    <a:pt x="2031" y="1483"/>
                  </a:lnTo>
                  <a:lnTo>
                    <a:pt x="2030" y="1478"/>
                  </a:lnTo>
                  <a:lnTo>
                    <a:pt x="2032" y="1458"/>
                  </a:lnTo>
                  <a:lnTo>
                    <a:pt x="2033" y="1434"/>
                  </a:lnTo>
                  <a:lnTo>
                    <a:pt x="2026" y="1433"/>
                  </a:lnTo>
                  <a:lnTo>
                    <a:pt x="2018" y="1432"/>
                  </a:lnTo>
                  <a:lnTo>
                    <a:pt x="2018" y="1428"/>
                  </a:lnTo>
                  <a:lnTo>
                    <a:pt x="2018" y="1423"/>
                  </a:lnTo>
                  <a:lnTo>
                    <a:pt x="2003" y="1425"/>
                  </a:lnTo>
                  <a:lnTo>
                    <a:pt x="1989" y="1430"/>
                  </a:lnTo>
                  <a:lnTo>
                    <a:pt x="1984" y="1432"/>
                  </a:lnTo>
                  <a:lnTo>
                    <a:pt x="1979" y="1435"/>
                  </a:lnTo>
                  <a:lnTo>
                    <a:pt x="1974" y="1438"/>
                  </a:lnTo>
                  <a:lnTo>
                    <a:pt x="1970" y="1441"/>
                  </a:lnTo>
                  <a:lnTo>
                    <a:pt x="1963" y="1449"/>
                  </a:lnTo>
                  <a:lnTo>
                    <a:pt x="1958" y="1458"/>
                  </a:lnTo>
                  <a:lnTo>
                    <a:pt x="1955" y="1468"/>
                  </a:lnTo>
                  <a:lnTo>
                    <a:pt x="1953" y="1478"/>
                  </a:lnTo>
                  <a:lnTo>
                    <a:pt x="1952" y="1490"/>
                  </a:lnTo>
                  <a:lnTo>
                    <a:pt x="1952" y="1501"/>
                  </a:lnTo>
                  <a:lnTo>
                    <a:pt x="1952" y="1514"/>
                  </a:lnTo>
                  <a:lnTo>
                    <a:pt x="1953" y="1526"/>
                  </a:lnTo>
                  <a:lnTo>
                    <a:pt x="1954" y="1553"/>
                  </a:lnTo>
                  <a:lnTo>
                    <a:pt x="1954" y="1579"/>
                  </a:lnTo>
                  <a:lnTo>
                    <a:pt x="1951" y="1584"/>
                  </a:lnTo>
                  <a:lnTo>
                    <a:pt x="1948" y="1589"/>
                  </a:lnTo>
                  <a:lnTo>
                    <a:pt x="1946" y="1598"/>
                  </a:lnTo>
                  <a:lnTo>
                    <a:pt x="1943" y="1613"/>
                  </a:lnTo>
                  <a:lnTo>
                    <a:pt x="1930" y="1623"/>
                  </a:lnTo>
                  <a:lnTo>
                    <a:pt x="1922" y="1632"/>
                  </a:lnTo>
                  <a:lnTo>
                    <a:pt x="1916" y="1641"/>
                  </a:lnTo>
                  <a:lnTo>
                    <a:pt x="1910" y="1651"/>
                  </a:lnTo>
                  <a:lnTo>
                    <a:pt x="1905" y="1672"/>
                  </a:lnTo>
                  <a:lnTo>
                    <a:pt x="1899" y="1700"/>
                  </a:lnTo>
                  <a:lnTo>
                    <a:pt x="1877" y="1701"/>
                  </a:lnTo>
                  <a:lnTo>
                    <a:pt x="1854" y="1701"/>
                  </a:lnTo>
                  <a:lnTo>
                    <a:pt x="1832" y="1702"/>
                  </a:lnTo>
                  <a:lnTo>
                    <a:pt x="1810" y="1702"/>
                  </a:lnTo>
                  <a:lnTo>
                    <a:pt x="1787" y="1702"/>
                  </a:lnTo>
                  <a:lnTo>
                    <a:pt x="1765" y="1703"/>
                  </a:lnTo>
                  <a:lnTo>
                    <a:pt x="1742" y="1703"/>
                  </a:lnTo>
                  <a:lnTo>
                    <a:pt x="1720" y="1704"/>
                  </a:lnTo>
                  <a:lnTo>
                    <a:pt x="1720" y="1708"/>
                  </a:lnTo>
                  <a:lnTo>
                    <a:pt x="1720" y="1713"/>
                  </a:lnTo>
                  <a:lnTo>
                    <a:pt x="1714" y="1718"/>
                  </a:lnTo>
                  <a:lnTo>
                    <a:pt x="1709" y="1723"/>
                  </a:lnTo>
                  <a:lnTo>
                    <a:pt x="1704" y="1728"/>
                  </a:lnTo>
                  <a:lnTo>
                    <a:pt x="1700" y="1735"/>
                  </a:lnTo>
                  <a:lnTo>
                    <a:pt x="1693" y="1747"/>
                  </a:lnTo>
                  <a:lnTo>
                    <a:pt x="1686" y="1760"/>
                  </a:lnTo>
                  <a:lnTo>
                    <a:pt x="1682" y="1774"/>
                  </a:lnTo>
                  <a:lnTo>
                    <a:pt x="1679" y="1789"/>
                  </a:lnTo>
                  <a:lnTo>
                    <a:pt x="1678" y="1804"/>
                  </a:lnTo>
                  <a:lnTo>
                    <a:pt x="1677" y="1820"/>
                  </a:lnTo>
                  <a:lnTo>
                    <a:pt x="1677" y="1851"/>
                  </a:lnTo>
                  <a:lnTo>
                    <a:pt x="1679" y="1882"/>
                  </a:lnTo>
                  <a:lnTo>
                    <a:pt x="1682" y="1913"/>
                  </a:lnTo>
                  <a:lnTo>
                    <a:pt x="1683" y="1942"/>
                  </a:lnTo>
                  <a:lnTo>
                    <a:pt x="1679" y="1947"/>
                  </a:lnTo>
                  <a:lnTo>
                    <a:pt x="1677" y="1952"/>
                  </a:lnTo>
                  <a:lnTo>
                    <a:pt x="1675" y="1958"/>
                  </a:lnTo>
                  <a:lnTo>
                    <a:pt x="1674" y="1963"/>
                  </a:lnTo>
                  <a:lnTo>
                    <a:pt x="1674" y="1967"/>
                  </a:lnTo>
                  <a:lnTo>
                    <a:pt x="1674" y="1971"/>
                  </a:lnTo>
                  <a:lnTo>
                    <a:pt x="1674" y="1975"/>
                  </a:lnTo>
                  <a:lnTo>
                    <a:pt x="1676" y="1978"/>
                  </a:lnTo>
                  <a:lnTo>
                    <a:pt x="1680" y="1987"/>
                  </a:lnTo>
                  <a:lnTo>
                    <a:pt x="1686" y="1994"/>
                  </a:lnTo>
                  <a:lnTo>
                    <a:pt x="1694" y="2001"/>
                  </a:lnTo>
                  <a:lnTo>
                    <a:pt x="1703" y="2010"/>
                  </a:lnTo>
                  <a:lnTo>
                    <a:pt x="1704" y="2019"/>
                  </a:lnTo>
                  <a:lnTo>
                    <a:pt x="1705" y="2028"/>
                  </a:lnTo>
                  <a:lnTo>
                    <a:pt x="1706" y="2037"/>
                  </a:lnTo>
                  <a:lnTo>
                    <a:pt x="1708" y="2047"/>
                  </a:lnTo>
                  <a:lnTo>
                    <a:pt x="1709" y="2065"/>
                  </a:lnTo>
                  <a:lnTo>
                    <a:pt x="1710" y="2085"/>
                  </a:lnTo>
                  <a:lnTo>
                    <a:pt x="1711" y="2104"/>
                  </a:lnTo>
                  <a:lnTo>
                    <a:pt x="1713" y="2122"/>
                  </a:lnTo>
                  <a:lnTo>
                    <a:pt x="1717" y="2122"/>
                  </a:lnTo>
                  <a:lnTo>
                    <a:pt x="1720" y="2122"/>
                  </a:lnTo>
                  <a:lnTo>
                    <a:pt x="1720" y="2132"/>
                  </a:lnTo>
                  <a:lnTo>
                    <a:pt x="1718" y="2141"/>
                  </a:lnTo>
                  <a:lnTo>
                    <a:pt x="1716" y="2151"/>
                  </a:lnTo>
                  <a:lnTo>
                    <a:pt x="1713" y="2160"/>
                  </a:lnTo>
                  <a:lnTo>
                    <a:pt x="1711" y="2168"/>
                  </a:lnTo>
                  <a:lnTo>
                    <a:pt x="1709" y="2177"/>
                  </a:lnTo>
                  <a:lnTo>
                    <a:pt x="1709" y="2187"/>
                  </a:lnTo>
                  <a:lnTo>
                    <a:pt x="1709" y="2196"/>
                  </a:lnTo>
                  <a:lnTo>
                    <a:pt x="1720" y="2203"/>
                  </a:lnTo>
                  <a:lnTo>
                    <a:pt x="1731" y="2210"/>
                  </a:lnTo>
                  <a:lnTo>
                    <a:pt x="1742" y="2217"/>
                  </a:lnTo>
                  <a:lnTo>
                    <a:pt x="1754" y="2224"/>
                  </a:lnTo>
                  <a:lnTo>
                    <a:pt x="1756" y="2239"/>
                  </a:lnTo>
                  <a:lnTo>
                    <a:pt x="1759" y="2254"/>
                  </a:lnTo>
                  <a:lnTo>
                    <a:pt x="1778" y="2255"/>
                  </a:lnTo>
                  <a:lnTo>
                    <a:pt x="1795" y="2258"/>
                  </a:lnTo>
                  <a:lnTo>
                    <a:pt x="1804" y="2260"/>
                  </a:lnTo>
                  <a:lnTo>
                    <a:pt x="1812" y="2264"/>
                  </a:lnTo>
                  <a:lnTo>
                    <a:pt x="1820" y="2268"/>
                  </a:lnTo>
                  <a:lnTo>
                    <a:pt x="1828" y="2273"/>
                  </a:lnTo>
                  <a:lnTo>
                    <a:pt x="1819" y="2279"/>
                  </a:lnTo>
                  <a:lnTo>
                    <a:pt x="1809" y="2284"/>
                  </a:lnTo>
                  <a:lnTo>
                    <a:pt x="1797" y="2288"/>
                  </a:lnTo>
                  <a:lnTo>
                    <a:pt x="1788" y="2292"/>
                  </a:lnTo>
                  <a:lnTo>
                    <a:pt x="1788" y="2296"/>
                  </a:lnTo>
                  <a:lnTo>
                    <a:pt x="1788" y="2301"/>
                  </a:lnTo>
                  <a:lnTo>
                    <a:pt x="1784" y="2301"/>
                  </a:lnTo>
                  <a:lnTo>
                    <a:pt x="1780" y="2301"/>
                  </a:lnTo>
                  <a:lnTo>
                    <a:pt x="1772" y="2309"/>
                  </a:lnTo>
                  <a:lnTo>
                    <a:pt x="1766" y="2318"/>
                  </a:lnTo>
                  <a:lnTo>
                    <a:pt x="1761" y="2326"/>
                  </a:lnTo>
                  <a:lnTo>
                    <a:pt x="1758" y="2336"/>
                  </a:lnTo>
                  <a:lnTo>
                    <a:pt x="1777" y="2347"/>
                  </a:lnTo>
                  <a:lnTo>
                    <a:pt x="1788" y="2352"/>
                  </a:lnTo>
                  <a:lnTo>
                    <a:pt x="1788" y="2356"/>
                  </a:lnTo>
                  <a:lnTo>
                    <a:pt x="1788" y="2360"/>
                  </a:lnTo>
                  <a:lnTo>
                    <a:pt x="1792" y="2360"/>
                  </a:lnTo>
                  <a:lnTo>
                    <a:pt x="1796" y="2360"/>
                  </a:lnTo>
                  <a:lnTo>
                    <a:pt x="1800" y="2369"/>
                  </a:lnTo>
                  <a:lnTo>
                    <a:pt x="1803" y="2378"/>
                  </a:lnTo>
                  <a:lnTo>
                    <a:pt x="1806" y="2387"/>
                  </a:lnTo>
                  <a:lnTo>
                    <a:pt x="1810" y="2396"/>
                  </a:lnTo>
                  <a:lnTo>
                    <a:pt x="1822" y="2391"/>
                  </a:lnTo>
                  <a:lnTo>
                    <a:pt x="1833" y="2386"/>
                  </a:lnTo>
                  <a:lnTo>
                    <a:pt x="1844" y="2381"/>
                  </a:lnTo>
                  <a:lnTo>
                    <a:pt x="1854" y="2376"/>
                  </a:lnTo>
                  <a:lnTo>
                    <a:pt x="1865" y="2370"/>
                  </a:lnTo>
                  <a:lnTo>
                    <a:pt x="1876" y="2366"/>
                  </a:lnTo>
                  <a:lnTo>
                    <a:pt x="1888" y="2362"/>
                  </a:lnTo>
                  <a:lnTo>
                    <a:pt x="1899" y="2360"/>
                  </a:lnTo>
                  <a:lnTo>
                    <a:pt x="1899" y="2364"/>
                  </a:lnTo>
                  <a:lnTo>
                    <a:pt x="1899" y="2368"/>
                  </a:lnTo>
                  <a:lnTo>
                    <a:pt x="1905" y="2370"/>
                  </a:lnTo>
                  <a:lnTo>
                    <a:pt x="1910" y="2372"/>
                  </a:lnTo>
                  <a:lnTo>
                    <a:pt x="1917" y="2379"/>
                  </a:lnTo>
                  <a:lnTo>
                    <a:pt x="1928" y="2390"/>
                  </a:lnTo>
                  <a:lnTo>
                    <a:pt x="1925" y="2405"/>
                  </a:lnTo>
                  <a:lnTo>
                    <a:pt x="1922" y="2419"/>
                  </a:lnTo>
                  <a:lnTo>
                    <a:pt x="1919" y="2433"/>
                  </a:lnTo>
                  <a:lnTo>
                    <a:pt x="1916" y="2447"/>
                  </a:lnTo>
                  <a:lnTo>
                    <a:pt x="1920" y="2451"/>
                  </a:lnTo>
                  <a:lnTo>
                    <a:pt x="1925" y="2453"/>
                  </a:lnTo>
                  <a:lnTo>
                    <a:pt x="1929" y="2456"/>
                  </a:lnTo>
                  <a:lnTo>
                    <a:pt x="1933" y="2458"/>
                  </a:lnTo>
                  <a:lnTo>
                    <a:pt x="1943" y="2460"/>
                  </a:lnTo>
                  <a:lnTo>
                    <a:pt x="1953" y="2462"/>
                  </a:lnTo>
                  <a:lnTo>
                    <a:pt x="1962" y="2463"/>
                  </a:lnTo>
                  <a:lnTo>
                    <a:pt x="1972" y="2465"/>
                  </a:lnTo>
                  <a:lnTo>
                    <a:pt x="1976" y="2466"/>
                  </a:lnTo>
                  <a:lnTo>
                    <a:pt x="1980" y="2468"/>
                  </a:lnTo>
                  <a:lnTo>
                    <a:pt x="1984" y="2470"/>
                  </a:lnTo>
                  <a:lnTo>
                    <a:pt x="1988" y="2474"/>
                  </a:lnTo>
                  <a:lnTo>
                    <a:pt x="1983" y="2484"/>
                  </a:lnTo>
                  <a:lnTo>
                    <a:pt x="1979" y="2496"/>
                  </a:lnTo>
                  <a:lnTo>
                    <a:pt x="1965" y="2497"/>
                  </a:lnTo>
                  <a:lnTo>
                    <a:pt x="1952" y="2499"/>
                  </a:lnTo>
                  <a:lnTo>
                    <a:pt x="1950" y="2495"/>
                  </a:lnTo>
                  <a:lnTo>
                    <a:pt x="1950" y="2493"/>
                  </a:lnTo>
                  <a:lnTo>
                    <a:pt x="1940" y="2493"/>
                  </a:lnTo>
                  <a:lnTo>
                    <a:pt x="1931" y="2494"/>
                  </a:lnTo>
                  <a:lnTo>
                    <a:pt x="1924" y="2495"/>
                  </a:lnTo>
                  <a:lnTo>
                    <a:pt x="1918" y="2497"/>
                  </a:lnTo>
                  <a:lnTo>
                    <a:pt x="1913" y="2499"/>
                  </a:lnTo>
                  <a:lnTo>
                    <a:pt x="1906" y="2502"/>
                  </a:lnTo>
                  <a:lnTo>
                    <a:pt x="1900" y="2506"/>
                  </a:lnTo>
                  <a:lnTo>
                    <a:pt x="1892" y="2511"/>
                  </a:lnTo>
                  <a:lnTo>
                    <a:pt x="1893" y="2522"/>
                  </a:lnTo>
                  <a:lnTo>
                    <a:pt x="1895" y="2532"/>
                  </a:lnTo>
                  <a:lnTo>
                    <a:pt x="1898" y="2543"/>
                  </a:lnTo>
                  <a:lnTo>
                    <a:pt x="1901" y="2553"/>
                  </a:lnTo>
                  <a:lnTo>
                    <a:pt x="1906" y="2563"/>
                  </a:lnTo>
                  <a:lnTo>
                    <a:pt x="1912" y="2573"/>
                  </a:lnTo>
                  <a:lnTo>
                    <a:pt x="1917" y="2582"/>
                  </a:lnTo>
                  <a:lnTo>
                    <a:pt x="1923" y="2589"/>
                  </a:lnTo>
                  <a:lnTo>
                    <a:pt x="1925" y="2602"/>
                  </a:lnTo>
                  <a:lnTo>
                    <a:pt x="1927" y="2615"/>
                  </a:lnTo>
                  <a:lnTo>
                    <a:pt x="1929" y="2628"/>
                  </a:lnTo>
                  <a:lnTo>
                    <a:pt x="1931" y="2641"/>
                  </a:lnTo>
                  <a:lnTo>
                    <a:pt x="1940" y="2650"/>
                  </a:lnTo>
                  <a:lnTo>
                    <a:pt x="1943" y="2655"/>
                  </a:lnTo>
                  <a:lnTo>
                    <a:pt x="1944" y="2658"/>
                  </a:lnTo>
                  <a:lnTo>
                    <a:pt x="1944" y="2660"/>
                  </a:lnTo>
                  <a:lnTo>
                    <a:pt x="1934" y="2661"/>
                  </a:lnTo>
                  <a:lnTo>
                    <a:pt x="1925" y="2663"/>
                  </a:lnTo>
                  <a:lnTo>
                    <a:pt x="1916" y="2664"/>
                  </a:lnTo>
                  <a:lnTo>
                    <a:pt x="1906" y="2666"/>
                  </a:lnTo>
                  <a:lnTo>
                    <a:pt x="1903" y="2672"/>
                  </a:lnTo>
                  <a:lnTo>
                    <a:pt x="1899" y="2680"/>
                  </a:lnTo>
                  <a:lnTo>
                    <a:pt x="1886" y="2682"/>
                  </a:lnTo>
                  <a:lnTo>
                    <a:pt x="1873" y="2685"/>
                  </a:lnTo>
                  <a:lnTo>
                    <a:pt x="1873" y="2696"/>
                  </a:lnTo>
                  <a:lnTo>
                    <a:pt x="1873" y="2706"/>
                  </a:lnTo>
                  <a:lnTo>
                    <a:pt x="1874" y="2712"/>
                  </a:lnTo>
                  <a:lnTo>
                    <a:pt x="1875" y="2716"/>
                  </a:lnTo>
                  <a:lnTo>
                    <a:pt x="1878" y="2720"/>
                  </a:lnTo>
                  <a:lnTo>
                    <a:pt x="1882" y="2723"/>
                  </a:lnTo>
                  <a:lnTo>
                    <a:pt x="1882" y="2737"/>
                  </a:lnTo>
                  <a:lnTo>
                    <a:pt x="1882" y="2751"/>
                  </a:lnTo>
                  <a:lnTo>
                    <a:pt x="1878" y="2750"/>
                  </a:lnTo>
                  <a:lnTo>
                    <a:pt x="1873" y="2749"/>
                  </a:lnTo>
                  <a:lnTo>
                    <a:pt x="1869" y="2748"/>
                  </a:lnTo>
                  <a:lnTo>
                    <a:pt x="1866" y="2745"/>
                  </a:lnTo>
                  <a:lnTo>
                    <a:pt x="1863" y="2742"/>
                  </a:lnTo>
                  <a:lnTo>
                    <a:pt x="1860" y="2739"/>
                  </a:lnTo>
                  <a:lnTo>
                    <a:pt x="1858" y="2734"/>
                  </a:lnTo>
                  <a:lnTo>
                    <a:pt x="1857" y="2730"/>
                  </a:lnTo>
                  <a:lnTo>
                    <a:pt x="1849" y="2732"/>
                  </a:lnTo>
                  <a:lnTo>
                    <a:pt x="1840" y="2734"/>
                  </a:lnTo>
                  <a:lnTo>
                    <a:pt x="1819" y="2737"/>
                  </a:lnTo>
                  <a:lnTo>
                    <a:pt x="1780" y="2739"/>
                  </a:lnTo>
                  <a:lnTo>
                    <a:pt x="1770" y="2749"/>
                  </a:lnTo>
                  <a:lnTo>
                    <a:pt x="1765" y="2756"/>
                  </a:lnTo>
                  <a:lnTo>
                    <a:pt x="1759" y="2764"/>
                  </a:lnTo>
                  <a:lnTo>
                    <a:pt x="1753" y="2776"/>
                  </a:lnTo>
                  <a:lnTo>
                    <a:pt x="1758" y="2788"/>
                  </a:lnTo>
                  <a:lnTo>
                    <a:pt x="1763" y="2801"/>
                  </a:lnTo>
                  <a:lnTo>
                    <a:pt x="1768" y="2813"/>
                  </a:lnTo>
                  <a:lnTo>
                    <a:pt x="1774" y="2826"/>
                  </a:lnTo>
                  <a:lnTo>
                    <a:pt x="1761" y="2820"/>
                  </a:lnTo>
                  <a:lnTo>
                    <a:pt x="1751" y="2815"/>
                  </a:lnTo>
                  <a:lnTo>
                    <a:pt x="1747" y="2815"/>
                  </a:lnTo>
                  <a:lnTo>
                    <a:pt x="1742" y="2815"/>
                  </a:lnTo>
                  <a:lnTo>
                    <a:pt x="1738" y="2816"/>
                  </a:lnTo>
                  <a:lnTo>
                    <a:pt x="1735" y="2818"/>
                  </a:lnTo>
                  <a:lnTo>
                    <a:pt x="1732" y="2821"/>
                  </a:lnTo>
                  <a:lnTo>
                    <a:pt x="1730" y="2824"/>
                  </a:lnTo>
                  <a:lnTo>
                    <a:pt x="1727" y="2828"/>
                  </a:lnTo>
                  <a:lnTo>
                    <a:pt x="1724" y="2832"/>
                  </a:lnTo>
                  <a:lnTo>
                    <a:pt x="1719" y="2842"/>
                  </a:lnTo>
                  <a:lnTo>
                    <a:pt x="1713" y="2856"/>
                  </a:lnTo>
                  <a:lnTo>
                    <a:pt x="1706" y="2857"/>
                  </a:lnTo>
                  <a:lnTo>
                    <a:pt x="1701" y="2858"/>
                  </a:lnTo>
                  <a:lnTo>
                    <a:pt x="1701" y="2854"/>
                  </a:lnTo>
                  <a:lnTo>
                    <a:pt x="1701" y="2850"/>
                  </a:lnTo>
                  <a:lnTo>
                    <a:pt x="1686" y="2849"/>
                  </a:lnTo>
                  <a:lnTo>
                    <a:pt x="1673" y="2848"/>
                  </a:lnTo>
                  <a:lnTo>
                    <a:pt x="1660" y="2847"/>
                  </a:lnTo>
                  <a:lnTo>
                    <a:pt x="1646" y="2845"/>
                  </a:lnTo>
                  <a:lnTo>
                    <a:pt x="1641" y="2852"/>
                  </a:lnTo>
                  <a:lnTo>
                    <a:pt x="1637" y="2857"/>
                  </a:lnTo>
                  <a:lnTo>
                    <a:pt x="1635" y="2862"/>
                  </a:lnTo>
                  <a:lnTo>
                    <a:pt x="1634" y="2867"/>
                  </a:lnTo>
                  <a:lnTo>
                    <a:pt x="1634" y="2880"/>
                  </a:lnTo>
                  <a:lnTo>
                    <a:pt x="1633" y="2895"/>
                  </a:lnTo>
                  <a:lnTo>
                    <a:pt x="1625" y="2898"/>
                  </a:lnTo>
                  <a:lnTo>
                    <a:pt x="1619" y="2901"/>
                  </a:lnTo>
                  <a:lnTo>
                    <a:pt x="1618" y="2894"/>
                  </a:lnTo>
                  <a:lnTo>
                    <a:pt x="1617" y="2887"/>
                  </a:lnTo>
                  <a:lnTo>
                    <a:pt x="1601" y="2888"/>
                  </a:lnTo>
                  <a:lnTo>
                    <a:pt x="1588" y="2890"/>
                  </a:lnTo>
                  <a:lnTo>
                    <a:pt x="1582" y="2891"/>
                  </a:lnTo>
                  <a:lnTo>
                    <a:pt x="1576" y="2893"/>
                  </a:lnTo>
                  <a:lnTo>
                    <a:pt x="1569" y="2896"/>
                  </a:lnTo>
                  <a:lnTo>
                    <a:pt x="1562" y="2900"/>
                  </a:lnTo>
                  <a:lnTo>
                    <a:pt x="1560" y="2893"/>
                  </a:lnTo>
                  <a:lnTo>
                    <a:pt x="1558" y="2887"/>
                  </a:lnTo>
                  <a:lnTo>
                    <a:pt x="1549" y="2885"/>
                  </a:lnTo>
                  <a:lnTo>
                    <a:pt x="1539" y="2884"/>
                  </a:lnTo>
                  <a:lnTo>
                    <a:pt x="1530" y="2882"/>
                  </a:lnTo>
                  <a:lnTo>
                    <a:pt x="1521" y="2880"/>
                  </a:lnTo>
                  <a:lnTo>
                    <a:pt x="1519" y="2893"/>
                  </a:lnTo>
                  <a:lnTo>
                    <a:pt x="1517" y="2907"/>
                  </a:lnTo>
                  <a:lnTo>
                    <a:pt x="1515" y="2921"/>
                  </a:lnTo>
                  <a:lnTo>
                    <a:pt x="1513" y="2935"/>
                  </a:lnTo>
                  <a:lnTo>
                    <a:pt x="1509" y="2936"/>
                  </a:lnTo>
                  <a:lnTo>
                    <a:pt x="1505" y="2937"/>
                  </a:lnTo>
                  <a:lnTo>
                    <a:pt x="1505" y="2934"/>
                  </a:lnTo>
                  <a:lnTo>
                    <a:pt x="1505" y="2931"/>
                  </a:lnTo>
                  <a:lnTo>
                    <a:pt x="1478" y="2926"/>
                  </a:lnTo>
                  <a:lnTo>
                    <a:pt x="1450" y="2922"/>
                  </a:lnTo>
                  <a:lnTo>
                    <a:pt x="1423" y="2918"/>
                  </a:lnTo>
                  <a:lnTo>
                    <a:pt x="1396" y="2915"/>
                  </a:lnTo>
                  <a:lnTo>
                    <a:pt x="1368" y="2911"/>
                  </a:lnTo>
                  <a:lnTo>
                    <a:pt x="1341" y="2908"/>
                  </a:lnTo>
                  <a:lnTo>
                    <a:pt x="1314" y="2904"/>
                  </a:lnTo>
                  <a:lnTo>
                    <a:pt x="1286" y="2900"/>
                  </a:lnTo>
                  <a:lnTo>
                    <a:pt x="1286" y="2889"/>
                  </a:lnTo>
                  <a:lnTo>
                    <a:pt x="1286" y="2878"/>
                  </a:lnTo>
                  <a:lnTo>
                    <a:pt x="1286" y="2867"/>
                  </a:lnTo>
                  <a:lnTo>
                    <a:pt x="1286" y="2856"/>
                  </a:lnTo>
                  <a:lnTo>
                    <a:pt x="1274" y="2856"/>
                  </a:lnTo>
                  <a:lnTo>
                    <a:pt x="1260" y="2856"/>
                  </a:lnTo>
                  <a:lnTo>
                    <a:pt x="1248" y="2856"/>
                  </a:lnTo>
                  <a:lnTo>
                    <a:pt x="1235" y="2856"/>
                  </a:lnTo>
                  <a:lnTo>
                    <a:pt x="1223" y="2853"/>
                  </a:lnTo>
                  <a:lnTo>
                    <a:pt x="1212" y="2850"/>
                  </a:lnTo>
                  <a:lnTo>
                    <a:pt x="1212" y="2845"/>
                  </a:lnTo>
                  <a:lnTo>
                    <a:pt x="1212" y="2841"/>
                  </a:lnTo>
                  <a:lnTo>
                    <a:pt x="1204" y="2845"/>
                  </a:lnTo>
                  <a:lnTo>
                    <a:pt x="1198" y="2850"/>
                  </a:lnTo>
                  <a:lnTo>
                    <a:pt x="1193" y="2855"/>
                  </a:lnTo>
                  <a:lnTo>
                    <a:pt x="1189" y="2862"/>
                  </a:lnTo>
                  <a:lnTo>
                    <a:pt x="1186" y="2869"/>
                  </a:lnTo>
                  <a:lnTo>
                    <a:pt x="1183" y="2878"/>
                  </a:lnTo>
                  <a:lnTo>
                    <a:pt x="1180" y="2886"/>
                  </a:lnTo>
                  <a:lnTo>
                    <a:pt x="1179" y="2895"/>
                  </a:lnTo>
                  <a:lnTo>
                    <a:pt x="1177" y="2914"/>
                  </a:lnTo>
                  <a:lnTo>
                    <a:pt x="1176" y="2933"/>
                  </a:lnTo>
                  <a:lnTo>
                    <a:pt x="1174" y="2951"/>
                  </a:lnTo>
                  <a:lnTo>
                    <a:pt x="1171" y="2967"/>
                  </a:lnTo>
                  <a:lnTo>
                    <a:pt x="1160" y="2967"/>
                  </a:lnTo>
                  <a:lnTo>
                    <a:pt x="1149" y="2968"/>
                  </a:lnTo>
                  <a:lnTo>
                    <a:pt x="1138" y="2969"/>
                  </a:lnTo>
                  <a:lnTo>
                    <a:pt x="1128" y="2970"/>
                  </a:lnTo>
                  <a:lnTo>
                    <a:pt x="1127" y="2989"/>
                  </a:lnTo>
                  <a:lnTo>
                    <a:pt x="1124" y="3001"/>
                  </a:lnTo>
                  <a:lnTo>
                    <a:pt x="1122" y="3009"/>
                  </a:lnTo>
                  <a:lnTo>
                    <a:pt x="1119" y="3019"/>
                  </a:lnTo>
                  <a:lnTo>
                    <a:pt x="1104" y="3021"/>
                  </a:lnTo>
                  <a:lnTo>
                    <a:pt x="1089" y="3025"/>
                  </a:lnTo>
                  <a:lnTo>
                    <a:pt x="1088" y="3030"/>
                  </a:lnTo>
                  <a:lnTo>
                    <a:pt x="1086" y="3034"/>
                  </a:lnTo>
                  <a:lnTo>
                    <a:pt x="1084" y="3037"/>
                  </a:lnTo>
                  <a:lnTo>
                    <a:pt x="1081" y="3040"/>
                  </a:lnTo>
                  <a:lnTo>
                    <a:pt x="1075" y="3045"/>
                  </a:lnTo>
                  <a:lnTo>
                    <a:pt x="1065" y="3049"/>
                  </a:lnTo>
                  <a:lnTo>
                    <a:pt x="1063" y="3056"/>
                  </a:lnTo>
                  <a:lnTo>
                    <a:pt x="1060" y="3063"/>
                  </a:lnTo>
                  <a:lnTo>
                    <a:pt x="1055" y="3068"/>
                  </a:lnTo>
                  <a:lnTo>
                    <a:pt x="1051" y="3073"/>
                  </a:lnTo>
                  <a:lnTo>
                    <a:pt x="1039" y="3079"/>
                  </a:lnTo>
                  <a:lnTo>
                    <a:pt x="1028" y="3083"/>
                  </a:lnTo>
                  <a:lnTo>
                    <a:pt x="1022" y="3085"/>
                  </a:lnTo>
                  <a:lnTo>
                    <a:pt x="1016" y="3088"/>
                  </a:lnTo>
                  <a:lnTo>
                    <a:pt x="1010" y="3091"/>
                  </a:lnTo>
                  <a:lnTo>
                    <a:pt x="1005" y="3094"/>
                  </a:lnTo>
                  <a:lnTo>
                    <a:pt x="1001" y="3100"/>
                  </a:lnTo>
                  <a:lnTo>
                    <a:pt x="997" y="3106"/>
                  </a:lnTo>
                  <a:lnTo>
                    <a:pt x="994" y="3113"/>
                  </a:lnTo>
                  <a:lnTo>
                    <a:pt x="992" y="3122"/>
                  </a:lnTo>
                  <a:lnTo>
                    <a:pt x="982" y="3123"/>
                  </a:lnTo>
                  <a:lnTo>
                    <a:pt x="974" y="3124"/>
                  </a:lnTo>
                  <a:lnTo>
                    <a:pt x="966" y="3126"/>
                  </a:lnTo>
                  <a:lnTo>
                    <a:pt x="959" y="3126"/>
                  </a:lnTo>
                  <a:lnTo>
                    <a:pt x="954" y="3134"/>
                  </a:lnTo>
                  <a:lnTo>
                    <a:pt x="949" y="3139"/>
                  </a:lnTo>
                  <a:lnTo>
                    <a:pt x="944" y="3144"/>
                  </a:lnTo>
                  <a:lnTo>
                    <a:pt x="938" y="3147"/>
                  </a:lnTo>
                  <a:lnTo>
                    <a:pt x="924" y="3150"/>
                  </a:lnTo>
                  <a:lnTo>
                    <a:pt x="910" y="3152"/>
                  </a:lnTo>
                  <a:lnTo>
                    <a:pt x="903" y="3154"/>
                  </a:lnTo>
                  <a:lnTo>
                    <a:pt x="895" y="3156"/>
                  </a:lnTo>
                  <a:lnTo>
                    <a:pt x="889" y="3158"/>
                  </a:lnTo>
                  <a:lnTo>
                    <a:pt x="883" y="3161"/>
                  </a:lnTo>
                  <a:lnTo>
                    <a:pt x="877" y="3165"/>
                  </a:lnTo>
                  <a:lnTo>
                    <a:pt x="872" y="3171"/>
                  </a:lnTo>
                  <a:lnTo>
                    <a:pt x="868" y="3178"/>
                  </a:lnTo>
                  <a:lnTo>
                    <a:pt x="866" y="3188"/>
                  </a:lnTo>
                  <a:lnTo>
                    <a:pt x="862" y="3189"/>
                  </a:lnTo>
                  <a:lnTo>
                    <a:pt x="858" y="3191"/>
                  </a:lnTo>
                  <a:lnTo>
                    <a:pt x="855" y="3193"/>
                  </a:lnTo>
                  <a:lnTo>
                    <a:pt x="852" y="3195"/>
                  </a:lnTo>
                  <a:lnTo>
                    <a:pt x="849" y="3201"/>
                  </a:lnTo>
                  <a:lnTo>
                    <a:pt x="845" y="3210"/>
                  </a:lnTo>
                  <a:lnTo>
                    <a:pt x="819" y="3209"/>
                  </a:lnTo>
                  <a:lnTo>
                    <a:pt x="801" y="3206"/>
                  </a:lnTo>
                  <a:lnTo>
                    <a:pt x="783" y="3203"/>
                  </a:lnTo>
                  <a:lnTo>
                    <a:pt x="756" y="3199"/>
                  </a:lnTo>
                  <a:lnTo>
                    <a:pt x="756" y="3185"/>
                  </a:lnTo>
                  <a:lnTo>
                    <a:pt x="756" y="3171"/>
                  </a:lnTo>
                  <a:lnTo>
                    <a:pt x="757" y="3159"/>
                  </a:lnTo>
                  <a:lnTo>
                    <a:pt x="759" y="3147"/>
                  </a:lnTo>
                  <a:lnTo>
                    <a:pt x="761" y="3136"/>
                  </a:lnTo>
                  <a:lnTo>
                    <a:pt x="762" y="3123"/>
                  </a:lnTo>
                  <a:lnTo>
                    <a:pt x="763" y="3111"/>
                  </a:lnTo>
                  <a:lnTo>
                    <a:pt x="763" y="3096"/>
                  </a:lnTo>
                  <a:lnTo>
                    <a:pt x="753" y="3093"/>
                  </a:lnTo>
                  <a:lnTo>
                    <a:pt x="744" y="3090"/>
                  </a:lnTo>
                  <a:lnTo>
                    <a:pt x="736" y="3088"/>
                  </a:lnTo>
                  <a:lnTo>
                    <a:pt x="726" y="3085"/>
                  </a:lnTo>
                  <a:lnTo>
                    <a:pt x="726" y="3079"/>
                  </a:lnTo>
                  <a:lnTo>
                    <a:pt x="726" y="3074"/>
                  </a:lnTo>
                  <a:lnTo>
                    <a:pt x="717" y="3071"/>
                  </a:lnTo>
                  <a:lnTo>
                    <a:pt x="709" y="3068"/>
                  </a:lnTo>
                  <a:lnTo>
                    <a:pt x="700" y="3065"/>
                  </a:lnTo>
                  <a:lnTo>
                    <a:pt x="692" y="3062"/>
                  </a:lnTo>
                  <a:lnTo>
                    <a:pt x="690" y="3056"/>
                  </a:lnTo>
                  <a:lnTo>
                    <a:pt x="689" y="3051"/>
                  </a:lnTo>
                  <a:lnTo>
                    <a:pt x="681" y="3049"/>
                  </a:lnTo>
                  <a:lnTo>
                    <a:pt x="674" y="3046"/>
                  </a:lnTo>
                  <a:lnTo>
                    <a:pt x="669" y="3043"/>
                  </a:lnTo>
                  <a:lnTo>
                    <a:pt x="664" y="3038"/>
                  </a:lnTo>
                  <a:lnTo>
                    <a:pt x="659" y="3034"/>
                  </a:lnTo>
                  <a:lnTo>
                    <a:pt x="654" y="3030"/>
                  </a:lnTo>
                  <a:lnTo>
                    <a:pt x="647" y="3028"/>
                  </a:lnTo>
                  <a:lnTo>
                    <a:pt x="640" y="3026"/>
                  </a:lnTo>
                  <a:lnTo>
                    <a:pt x="639" y="3020"/>
                  </a:lnTo>
                  <a:lnTo>
                    <a:pt x="639" y="3013"/>
                  </a:lnTo>
                  <a:lnTo>
                    <a:pt x="631" y="3012"/>
                  </a:lnTo>
                  <a:lnTo>
                    <a:pt x="624" y="3011"/>
                  </a:lnTo>
                  <a:lnTo>
                    <a:pt x="624" y="3004"/>
                  </a:lnTo>
                  <a:lnTo>
                    <a:pt x="624" y="2997"/>
                  </a:lnTo>
                  <a:lnTo>
                    <a:pt x="615" y="2995"/>
                  </a:lnTo>
                  <a:lnTo>
                    <a:pt x="608" y="2995"/>
                  </a:lnTo>
                  <a:lnTo>
                    <a:pt x="607" y="2985"/>
                  </a:lnTo>
                  <a:lnTo>
                    <a:pt x="605" y="2977"/>
                  </a:lnTo>
                  <a:lnTo>
                    <a:pt x="605" y="2973"/>
                  </a:lnTo>
                  <a:lnTo>
                    <a:pt x="605" y="2969"/>
                  </a:lnTo>
                  <a:lnTo>
                    <a:pt x="606" y="2965"/>
                  </a:lnTo>
                  <a:lnTo>
                    <a:pt x="608" y="2962"/>
                  </a:lnTo>
                  <a:lnTo>
                    <a:pt x="606" y="2953"/>
                  </a:lnTo>
                  <a:lnTo>
                    <a:pt x="605" y="2946"/>
                  </a:lnTo>
                  <a:lnTo>
                    <a:pt x="606" y="2939"/>
                  </a:lnTo>
                  <a:lnTo>
                    <a:pt x="608" y="2931"/>
                  </a:lnTo>
                  <a:lnTo>
                    <a:pt x="605" y="2919"/>
                  </a:lnTo>
                  <a:lnTo>
                    <a:pt x="601" y="2909"/>
                  </a:lnTo>
                  <a:lnTo>
                    <a:pt x="598" y="2897"/>
                  </a:lnTo>
                  <a:lnTo>
                    <a:pt x="594" y="2887"/>
                  </a:lnTo>
                  <a:lnTo>
                    <a:pt x="586" y="2886"/>
                  </a:lnTo>
                  <a:lnTo>
                    <a:pt x="579" y="2886"/>
                  </a:lnTo>
                  <a:lnTo>
                    <a:pt x="578" y="2876"/>
                  </a:lnTo>
                  <a:lnTo>
                    <a:pt x="576" y="2865"/>
                  </a:lnTo>
                  <a:lnTo>
                    <a:pt x="569" y="2862"/>
                  </a:lnTo>
                  <a:lnTo>
                    <a:pt x="561" y="2860"/>
                  </a:lnTo>
                  <a:lnTo>
                    <a:pt x="558" y="2838"/>
                  </a:lnTo>
                  <a:lnTo>
                    <a:pt x="555" y="2816"/>
                  </a:lnTo>
                  <a:lnTo>
                    <a:pt x="552" y="2796"/>
                  </a:lnTo>
                  <a:lnTo>
                    <a:pt x="550" y="2775"/>
                  </a:lnTo>
                  <a:lnTo>
                    <a:pt x="538" y="2776"/>
                  </a:lnTo>
                  <a:lnTo>
                    <a:pt x="527" y="2777"/>
                  </a:lnTo>
                  <a:lnTo>
                    <a:pt x="506" y="2756"/>
                  </a:lnTo>
                  <a:lnTo>
                    <a:pt x="489" y="2741"/>
                  </a:lnTo>
                  <a:lnTo>
                    <a:pt x="480" y="2736"/>
                  </a:lnTo>
                  <a:lnTo>
                    <a:pt x="469" y="2731"/>
                  </a:lnTo>
                  <a:lnTo>
                    <a:pt x="458" y="2728"/>
                  </a:lnTo>
                  <a:lnTo>
                    <a:pt x="444" y="2727"/>
                  </a:lnTo>
                  <a:lnTo>
                    <a:pt x="425" y="2715"/>
                  </a:lnTo>
                  <a:lnTo>
                    <a:pt x="409" y="2705"/>
                  </a:lnTo>
                  <a:lnTo>
                    <a:pt x="394" y="2697"/>
                  </a:lnTo>
                  <a:lnTo>
                    <a:pt x="380" y="2690"/>
                  </a:lnTo>
                  <a:lnTo>
                    <a:pt x="364" y="2690"/>
                  </a:lnTo>
                  <a:lnTo>
                    <a:pt x="350" y="2690"/>
                  </a:lnTo>
                  <a:lnTo>
                    <a:pt x="334" y="2690"/>
                  </a:lnTo>
                  <a:lnTo>
                    <a:pt x="320" y="2690"/>
                  </a:lnTo>
                  <a:lnTo>
                    <a:pt x="304" y="2674"/>
                  </a:lnTo>
                  <a:lnTo>
                    <a:pt x="291" y="2664"/>
                  </a:lnTo>
                  <a:lnTo>
                    <a:pt x="282" y="2660"/>
                  </a:lnTo>
                  <a:lnTo>
                    <a:pt x="274" y="2656"/>
                  </a:lnTo>
                  <a:lnTo>
                    <a:pt x="265" y="2653"/>
                  </a:lnTo>
                  <a:lnTo>
                    <a:pt x="253" y="2650"/>
                  </a:lnTo>
                  <a:lnTo>
                    <a:pt x="248" y="2655"/>
                  </a:lnTo>
                  <a:lnTo>
                    <a:pt x="243" y="2657"/>
                  </a:lnTo>
                  <a:lnTo>
                    <a:pt x="237" y="2659"/>
                  </a:lnTo>
                  <a:lnTo>
                    <a:pt x="231" y="2659"/>
                  </a:lnTo>
                  <a:lnTo>
                    <a:pt x="224" y="2659"/>
                  </a:lnTo>
                  <a:lnTo>
                    <a:pt x="217" y="2658"/>
                  </a:lnTo>
                  <a:lnTo>
                    <a:pt x="211" y="2656"/>
                  </a:lnTo>
                  <a:lnTo>
                    <a:pt x="204" y="2654"/>
                  </a:lnTo>
                  <a:lnTo>
                    <a:pt x="189" y="2647"/>
                  </a:lnTo>
                  <a:lnTo>
                    <a:pt x="177" y="2640"/>
                  </a:lnTo>
                  <a:lnTo>
                    <a:pt x="165" y="2633"/>
                  </a:lnTo>
                  <a:lnTo>
                    <a:pt x="155" y="2627"/>
                  </a:lnTo>
                  <a:lnTo>
                    <a:pt x="154" y="2628"/>
                  </a:lnTo>
                  <a:lnTo>
                    <a:pt x="151" y="2629"/>
                  </a:lnTo>
                  <a:lnTo>
                    <a:pt x="149" y="2630"/>
                  </a:lnTo>
                  <a:lnTo>
                    <a:pt x="146" y="2630"/>
                  </a:lnTo>
                  <a:lnTo>
                    <a:pt x="138" y="2630"/>
                  </a:lnTo>
                  <a:lnTo>
                    <a:pt x="131" y="2628"/>
                  </a:lnTo>
                  <a:lnTo>
                    <a:pt x="117" y="2623"/>
                  </a:lnTo>
                  <a:lnTo>
                    <a:pt x="104" y="2619"/>
                  </a:lnTo>
                  <a:lnTo>
                    <a:pt x="104" y="2615"/>
                  </a:lnTo>
                  <a:lnTo>
                    <a:pt x="104" y="2611"/>
                  </a:lnTo>
                  <a:lnTo>
                    <a:pt x="95" y="2608"/>
                  </a:lnTo>
                  <a:lnTo>
                    <a:pt x="90" y="2606"/>
                  </a:lnTo>
                  <a:lnTo>
                    <a:pt x="85" y="2603"/>
                  </a:lnTo>
                  <a:lnTo>
                    <a:pt x="80" y="2598"/>
                  </a:lnTo>
                  <a:lnTo>
                    <a:pt x="46" y="2598"/>
                  </a:lnTo>
                  <a:lnTo>
                    <a:pt x="26" y="2599"/>
                  </a:lnTo>
                  <a:lnTo>
                    <a:pt x="14" y="2600"/>
                  </a:lnTo>
                  <a:lnTo>
                    <a:pt x="0" y="2603"/>
                  </a:lnTo>
                  <a:lnTo>
                    <a:pt x="3" y="2575"/>
                  </a:lnTo>
                  <a:lnTo>
                    <a:pt x="4" y="2554"/>
                  </a:lnTo>
                  <a:lnTo>
                    <a:pt x="6" y="2547"/>
                  </a:lnTo>
                  <a:lnTo>
                    <a:pt x="7" y="2541"/>
                  </a:lnTo>
                  <a:lnTo>
                    <a:pt x="9" y="2535"/>
                  </a:lnTo>
                  <a:lnTo>
                    <a:pt x="12" y="2532"/>
                  </a:lnTo>
                  <a:lnTo>
                    <a:pt x="15" y="2529"/>
                  </a:lnTo>
                  <a:lnTo>
                    <a:pt x="20" y="2527"/>
                  </a:lnTo>
                  <a:lnTo>
                    <a:pt x="25" y="2526"/>
                  </a:lnTo>
                  <a:lnTo>
                    <a:pt x="33" y="2525"/>
                  </a:lnTo>
                  <a:lnTo>
                    <a:pt x="51" y="2525"/>
                  </a:lnTo>
                  <a:lnTo>
                    <a:pt x="76" y="2524"/>
                  </a:lnTo>
                  <a:lnTo>
                    <a:pt x="77" y="2510"/>
                  </a:lnTo>
                  <a:lnTo>
                    <a:pt x="78" y="2497"/>
                  </a:lnTo>
                  <a:lnTo>
                    <a:pt x="80" y="2484"/>
                  </a:lnTo>
                  <a:lnTo>
                    <a:pt x="81" y="2471"/>
                  </a:lnTo>
                  <a:lnTo>
                    <a:pt x="92" y="2473"/>
                  </a:lnTo>
                  <a:lnTo>
                    <a:pt x="101" y="2474"/>
                  </a:lnTo>
                  <a:lnTo>
                    <a:pt x="119" y="2475"/>
                  </a:lnTo>
                  <a:lnTo>
                    <a:pt x="149" y="2476"/>
                  </a:lnTo>
                  <a:lnTo>
                    <a:pt x="152" y="2471"/>
                  </a:lnTo>
                  <a:lnTo>
                    <a:pt x="155" y="2463"/>
                  </a:lnTo>
                  <a:lnTo>
                    <a:pt x="158" y="2453"/>
                  </a:lnTo>
                  <a:lnTo>
                    <a:pt x="160" y="2442"/>
                  </a:lnTo>
                  <a:lnTo>
                    <a:pt x="163" y="2421"/>
                  </a:lnTo>
                  <a:lnTo>
                    <a:pt x="164" y="2405"/>
                  </a:lnTo>
                  <a:lnTo>
                    <a:pt x="167" y="2405"/>
                  </a:lnTo>
                  <a:lnTo>
                    <a:pt x="170" y="2405"/>
                  </a:lnTo>
                  <a:lnTo>
                    <a:pt x="172" y="2377"/>
                  </a:lnTo>
                  <a:lnTo>
                    <a:pt x="175" y="2349"/>
                  </a:lnTo>
                  <a:lnTo>
                    <a:pt x="179" y="2321"/>
                  </a:lnTo>
                  <a:lnTo>
                    <a:pt x="183" y="2293"/>
                  </a:lnTo>
                  <a:lnTo>
                    <a:pt x="188" y="2266"/>
                  </a:lnTo>
                  <a:lnTo>
                    <a:pt x="193" y="2238"/>
                  </a:lnTo>
                  <a:lnTo>
                    <a:pt x="198" y="2210"/>
                  </a:lnTo>
                  <a:lnTo>
                    <a:pt x="204" y="2182"/>
                  </a:lnTo>
                  <a:lnTo>
                    <a:pt x="211" y="2181"/>
                  </a:lnTo>
                  <a:lnTo>
                    <a:pt x="219" y="2180"/>
                  </a:lnTo>
                  <a:lnTo>
                    <a:pt x="234" y="2180"/>
                  </a:lnTo>
                  <a:lnTo>
                    <a:pt x="260" y="2181"/>
                  </a:lnTo>
                  <a:lnTo>
                    <a:pt x="260" y="2185"/>
                  </a:lnTo>
                  <a:lnTo>
                    <a:pt x="260" y="2189"/>
                  </a:lnTo>
                  <a:lnTo>
                    <a:pt x="276" y="2191"/>
                  </a:lnTo>
                  <a:lnTo>
                    <a:pt x="301" y="2194"/>
                  </a:lnTo>
                  <a:lnTo>
                    <a:pt x="331" y="2198"/>
                  </a:lnTo>
                  <a:lnTo>
                    <a:pt x="363" y="2202"/>
                  </a:lnTo>
                  <a:lnTo>
                    <a:pt x="396" y="2207"/>
                  </a:lnTo>
                  <a:lnTo>
                    <a:pt x="422" y="2209"/>
                  </a:lnTo>
                  <a:lnTo>
                    <a:pt x="435" y="2209"/>
                  </a:lnTo>
                  <a:lnTo>
                    <a:pt x="444" y="2209"/>
                  </a:lnTo>
                  <a:lnTo>
                    <a:pt x="452" y="2208"/>
                  </a:lnTo>
                  <a:lnTo>
                    <a:pt x="456" y="2204"/>
                  </a:lnTo>
                  <a:lnTo>
                    <a:pt x="458" y="2188"/>
                  </a:lnTo>
                  <a:lnTo>
                    <a:pt x="461" y="2170"/>
                  </a:lnTo>
                  <a:lnTo>
                    <a:pt x="465" y="2153"/>
                  </a:lnTo>
                  <a:lnTo>
                    <a:pt x="469" y="2135"/>
                  </a:lnTo>
                  <a:lnTo>
                    <a:pt x="474" y="2117"/>
                  </a:lnTo>
                  <a:lnTo>
                    <a:pt x="478" y="2100"/>
                  </a:lnTo>
                  <a:lnTo>
                    <a:pt x="483" y="2082"/>
                  </a:lnTo>
                  <a:lnTo>
                    <a:pt x="485" y="2063"/>
                  </a:lnTo>
                  <a:lnTo>
                    <a:pt x="511" y="2066"/>
                  </a:lnTo>
                  <a:lnTo>
                    <a:pt x="535" y="2070"/>
                  </a:lnTo>
                  <a:lnTo>
                    <a:pt x="560" y="2074"/>
                  </a:lnTo>
                  <a:lnTo>
                    <a:pt x="585" y="2077"/>
                  </a:lnTo>
                  <a:lnTo>
                    <a:pt x="585" y="2081"/>
                  </a:lnTo>
                  <a:lnTo>
                    <a:pt x="585" y="2085"/>
                  </a:lnTo>
                  <a:lnTo>
                    <a:pt x="608" y="2090"/>
                  </a:lnTo>
                  <a:lnTo>
                    <a:pt x="654" y="2099"/>
                  </a:lnTo>
                  <a:lnTo>
                    <a:pt x="679" y="2103"/>
                  </a:lnTo>
                  <a:lnTo>
                    <a:pt x="702" y="2105"/>
                  </a:lnTo>
                  <a:lnTo>
                    <a:pt x="712" y="2105"/>
                  </a:lnTo>
                  <a:lnTo>
                    <a:pt x="721" y="2104"/>
                  </a:lnTo>
                  <a:lnTo>
                    <a:pt x="727" y="2102"/>
                  </a:lnTo>
                  <a:lnTo>
                    <a:pt x="733" y="2099"/>
                  </a:lnTo>
                  <a:lnTo>
                    <a:pt x="740" y="2054"/>
                  </a:lnTo>
                  <a:lnTo>
                    <a:pt x="746" y="2020"/>
                  </a:lnTo>
                  <a:lnTo>
                    <a:pt x="750" y="1993"/>
                  </a:lnTo>
                  <a:lnTo>
                    <a:pt x="753" y="1972"/>
                  </a:lnTo>
                  <a:lnTo>
                    <a:pt x="755" y="1954"/>
                  </a:lnTo>
                  <a:lnTo>
                    <a:pt x="756" y="1938"/>
                  </a:lnTo>
                  <a:lnTo>
                    <a:pt x="758" y="1920"/>
                  </a:lnTo>
                  <a:lnTo>
                    <a:pt x="759" y="1898"/>
                  </a:lnTo>
                  <a:lnTo>
                    <a:pt x="786" y="1895"/>
                  </a:lnTo>
                  <a:lnTo>
                    <a:pt x="809" y="1891"/>
                  </a:lnTo>
                  <a:lnTo>
                    <a:pt x="819" y="1889"/>
                  </a:lnTo>
                  <a:lnTo>
                    <a:pt x="827" y="1887"/>
                  </a:lnTo>
                  <a:lnTo>
                    <a:pt x="835" y="1884"/>
                  </a:lnTo>
                  <a:lnTo>
                    <a:pt x="841" y="1880"/>
                  </a:lnTo>
                  <a:lnTo>
                    <a:pt x="848" y="1876"/>
                  </a:lnTo>
                  <a:lnTo>
                    <a:pt x="853" y="1870"/>
                  </a:lnTo>
                  <a:lnTo>
                    <a:pt x="857" y="1863"/>
                  </a:lnTo>
                  <a:lnTo>
                    <a:pt x="860" y="1856"/>
                  </a:lnTo>
                  <a:lnTo>
                    <a:pt x="863" y="1847"/>
                  </a:lnTo>
                  <a:lnTo>
                    <a:pt x="865" y="1836"/>
                  </a:lnTo>
                  <a:lnTo>
                    <a:pt x="867" y="1825"/>
                  </a:lnTo>
                  <a:lnTo>
                    <a:pt x="868" y="1810"/>
                  </a:lnTo>
                  <a:lnTo>
                    <a:pt x="872" y="1810"/>
                  </a:lnTo>
                  <a:lnTo>
                    <a:pt x="876" y="1810"/>
                  </a:lnTo>
                  <a:lnTo>
                    <a:pt x="875" y="1803"/>
                  </a:lnTo>
                  <a:lnTo>
                    <a:pt x="875" y="1798"/>
                  </a:lnTo>
                  <a:lnTo>
                    <a:pt x="867" y="1796"/>
                  </a:lnTo>
                  <a:lnTo>
                    <a:pt x="860" y="1794"/>
                  </a:lnTo>
                  <a:lnTo>
                    <a:pt x="860" y="1791"/>
                  </a:lnTo>
                  <a:lnTo>
                    <a:pt x="860" y="1786"/>
                  </a:lnTo>
                  <a:lnTo>
                    <a:pt x="846" y="1785"/>
                  </a:lnTo>
                  <a:lnTo>
                    <a:pt x="831" y="1784"/>
                  </a:lnTo>
                  <a:lnTo>
                    <a:pt x="833" y="1776"/>
                  </a:lnTo>
                  <a:lnTo>
                    <a:pt x="835" y="1770"/>
                  </a:lnTo>
                  <a:lnTo>
                    <a:pt x="838" y="1765"/>
                  </a:lnTo>
                  <a:lnTo>
                    <a:pt x="841" y="1760"/>
                  </a:lnTo>
                  <a:lnTo>
                    <a:pt x="846" y="1757"/>
                  </a:lnTo>
                  <a:lnTo>
                    <a:pt x="849" y="1754"/>
                  </a:lnTo>
                  <a:lnTo>
                    <a:pt x="854" y="1753"/>
                  </a:lnTo>
                  <a:lnTo>
                    <a:pt x="859" y="1752"/>
                  </a:lnTo>
                  <a:lnTo>
                    <a:pt x="882" y="1752"/>
                  </a:lnTo>
                  <a:lnTo>
                    <a:pt x="912" y="1755"/>
                  </a:lnTo>
                  <a:lnTo>
                    <a:pt x="907" y="1726"/>
                  </a:lnTo>
                  <a:lnTo>
                    <a:pt x="900" y="1695"/>
                  </a:lnTo>
                  <a:lnTo>
                    <a:pt x="899" y="1679"/>
                  </a:lnTo>
                  <a:lnTo>
                    <a:pt x="898" y="1663"/>
                  </a:lnTo>
                  <a:lnTo>
                    <a:pt x="899" y="1656"/>
                  </a:lnTo>
                  <a:lnTo>
                    <a:pt x="900" y="1648"/>
                  </a:lnTo>
                  <a:lnTo>
                    <a:pt x="903" y="1641"/>
                  </a:lnTo>
                  <a:lnTo>
                    <a:pt x="906" y="1635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10" name="Freeform 294">
              <a:extLst>
                <a:ext uri="{FF2B5EF4-FFF2-40B4-BE49-F238E27FC236}">
                  <a16:creationId xmlns:a16="http://schemas.microsoft.com/office/drawing/2014/main" id="{1832335D-A843-495F-9837-228EC6F71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8435" y="3288415"/>
              <a:ext cx="593184" cy="1108008"/>
            </a:xfrm>
            <a:custGeom>
              <a:avLst/>
              <a:gdLst>
                <a:gd name="T0" fmla="*/ 2147483646 w 1451"/>
                <a:gd name="T1" fmla="*/ 2147483646 h 2735"/>
                <a:gd name="T2" fmla="*/ 2147483646 w 1451"/>
                <a:gd name="T3" fmla="*/ 2147483646 h 2735"/>
                <a:gd name="T4" fmla="*/ 2147483646 w 1451"/>
                <a:gd name="T5" fmla="*/ 2147483646 h 2735"/>
                <a:gd name="T6" fmla="*/ 2147483646 w 1451"/>
                <a:gd name="T7" fmla="*/ 2147483646 h 2735"/>
                <a:gd name="T8" fmla="*/ 2147483646 w 1451"/>
                <a:gd name="T9" fmla="*/ 2147483646 h 2735"/>
                <a:gd name="T10" fmla="*/ 2147483646 w 1451"/>
                <a:gd name="T11" fmla="*/ 2147483646 h 2735"/>
                <a:gd name="T12" fmla="*/ 2147483646 w 1451"/>
                <a:gd name="T13" fmla="*/ 2147483646 h 2735"/>
                <a:gd name="T14" fmla="*/ 2147483646 w 1451"/>
                <a:gd name="T15" fmla="*/ 2147483646 h 2735"/>
                <a:gd name="T16" fmla="*/ 2147483646 w 1451"/>
                <a:gd name="T17" fmla="*/ 2147483646 h 2735"/>
                <a:gd name="T18" fmla="*/ 2147483646 w 1451"/>
                <a:gd name="T19" fmla="*/ 2147483646 h 2735"/>
                <a:gd name="T20" fmla="*/ 2147483646 w 1451"/>
                <a:gd name="T21" fmla="*/ 2147483646 h 2735"/>
                <a:gd name="T22" fmla="*/ 2147483646 w 1451"/>
                <a:gd name="T23" fmla="*/ 2147483646 h 2735"/>
                <a:gd name="T24" fmla="*/ 2147483646 w 1451"/>
                <a:gd name="T25" fmla="*/ 2147483646 h 2735"/>
                <a:gd name="T26" fmla="*/ 2147483646 w 1451"/>
                <a:gd name="T27" fmla="*/ 2147483646 h 2735"/>
                <a:gd name="T28" fmla="*/ 2147483646 w 1451"/>
                <a:gd name="T29" fmla="*/ 2147483646 h 2735"/>
                <a:gd name="T30" fmla="*/ 2147483646 w 1451"/>
                <a:gd name="T31" fmla="*/ 2147483646 h 2735"/>
                <a:gd name="T32" fmla="*/ 2147483646 w 1451"/>
                <a:gd name="T33" fmla="*/ 2147483646 h 2735"/>
                <a:gd name="T34" fmla="*/ 2147483646 w 1451"/>
                <a:gd name="T35" fmla="*/ 2147483646 h 2735"/>
                <a:gd name="T36" fmla="*/ 2147483646 w 1451"/>
                <a:gd name="T37" fmla="*/ 2147483646 h 2735"/>
                <a:gd name="T38" fmla="*/ 2147483646 w 1451"/>
                <a:gd name="T39" fmla="*/ 2147483646 h 2735"/>
                <a:gd name="T40" fmla="*/ 2147483646 w 1451"/>
                <a:gd name="T41" fmla="*/ 2147483646 h 2735"/>
                <a:gd name="T42" fmla="*/ 2147483646 w 1451"/>
                <a:gd name="T43" fmla="*/ 2147483646 h 2735"/>
                <a:gd name="T44" fmla="*/ 2147483646 w 1451"/>
                <a:gd name="T45" fmla="*/ 2147483646 h 2735"/>
                <a:gd name="T46" fmla="*/ 2147483646 w 1451"/>
                <a:gd name="T47" fmla="*/ 2147483646 h 2735"/>
                <a:gd name="T48" fmla="*/ 2147483646 w 1451"/>
                <a:gd name="T49" fmla="*/ 2147483646 h 2735"/>
                <a:gd name="T50" fmla="*/ 2147483646 w 1451"/>
                <a:gd name="T51" fmla="*/ 2147483646 h 2735"/>
                <a:gd name="T52" fmla="*/ 2147483646 w 1451"/>
                <a:gd name="T53" fmla="*/ 2147483646 h 2735"/>
                <a:gd name="T54" fmla="*/ 2147483646 w 1451"/>
                <a:gd name="T55" fmla="*/ 2147483646 h 2735"/>
                <a:gd name="T56" fmla="*/ 2147483646 w 1451"/>
                <a:gd name="T57" fmla="*/ 2147483646 h 2735"/>
                <a:gd name="T58" fmla="*/ 2147483646 w 1451"/>
                <a:gd name="T59" fmla="*/ 2147483646 h 2735"/>
                <a:gd name="T60" fmla="*/ 2147483646 w 1451"/>
                <a:gd name="T61" fmla="*/ 2147483646 h 2735"/>
                <a:gd name="T62" fmla="*/ 2147483646 w 1451"/>
                <a:gd name="T63" fmla="*/ 2147483646 h 2735"/>
                <a:gd name="T64" fmla="*/ 2147483646 w 1451"/>
                <a:gd name="T65" fmla="*/ 2147483646 h 2735"/>
                <a:gd name="T66" fmla="*/ 2147483646 w 1451"/>
                <a:gd name="T67" fmla="*/ 2147483646 h 2735"/>
                <a:gd name="T68" fmla="*/ 2147483646 w 1451"/>
                <a:gd name="T69" fmla="*/ 2147483646 h 2735"/>
                <a:gd name="T70" fmla="*/ 2147483646 w 1451"/>
                <a:gd name="T71" fmla="*/ 2147483646 h 2735"/>
                <a:gd name="T72" fmla="*/ 2147483646 w 1451"/>
                <a:gd name="T73" fmla="*/ 2147483646 h 2735"/>
                <a:gd name="T74" fmla="*/ 2147483646 w 1451"/>
                <a:gd name="T75" fmla="*/ 2147483646 h 2735"/>
                <a:gd name="T76" fmla="*/ 2147483646 w 1451"/>
                <a:gd name="T77" fmla="*/ 2147483646 h 2735"/>
                <a:gd name="T78" fmla="*/ 2147483646 w 1451"/>
                <a:gd name="T79" fmla="*/ 2147483646 h 2735"/>
                <a:gd name="T80" fmla="*/ 2147483646 w 1451"/>
                <a:gd name="T81" fmla="*/ 2147483646 h 2735"/>
                <a:gd name="T82" fmla="*/ 2147483646 w 1451"/>
                <a:gd name="T83" fmla="*/ 2147483646 h 2735"/>
                <a:gd name="T84" fmla="*/ 2147483646 w 1451"/>
                <a:gd name="T85" fmla="*/ 2147483646 h 2735"/>
                <a:gd name="T86" fmla="*/ 2147483646 w 1451"/>
                <a:gd name="T87" fmla="*/ 2147483646 h 2735"/>
                <a:gd name="T88" fmla="*/ 2147483646 w 1451"/>
                <a:gd name="T89" fmla="*/ 2147483646 h 2735"/>
                <a:gd name="T90" fmla="*/ 2147483646 w 1451"/>
                <a:gd name="T91" fmla="*/ 2147483646 h 2735"/>
                <a:gd name="T92" fmla="*/ 2147483646 w 1451"/>
                <a:gd name="T93" fmla="*/ 2147483646 h 2735"/>
                <a:gd name="T94" fmla="*/ 2147483646 w 1451"/>
                <a:gd name="T95" fmla="*/ 2147483646 h 2735"/>
                <a:gd name="T96" fmla="*/ 2147483646 w 1451"/>
                <a:gd name="T97" fmla="*/ 2147483646 h 2735"/>
                <a:gd name="T98" fmla="*/ 2147483646 w 1451"/>
                <a:gd name="T99" fmla="*/ 2147483646 h 2735"/>
                <a:gd name="T100" fmla="*/ 2147483646 w 1451"/>
                <a:gd name="T101" fmla="*/ 2147483646 h 2735"/>
                <a:gd name="T102" fmla="*/ 2147483646 w 1451"/>
                <a:gd name="T103" fmla="*/ 2147483646 h 2735"/>
                <a:gd name="T104" fmla="*/ 2147483646 w 1451"/>
                <a:gd name="T105" fmla="*/ 2147483646 h 2735"/>
                <a:gd name="T106" fmla="*/ 2147483646 w 1451"/>
                <a:gd name="T107" fmla="*/ 2147483646 h 2735"/>
                <a:gd name="T108" fmla="*/ 2147483646 w 1451"/>
                <a:gd name="T109" fmla="*/ 2147483646 h 2735"/>
                <a:gd name="T110" fmla="*/ 2147483646 w 1451"/>
                <a:gd name="T111" fmla="*/ 2147483646 h 2735"/>
                <a:gd name="T112" fmla="*/ 2147483646 w 1451"/>
                <a:gd name="T113" fmla="*/ 2147483646 h 2735"/>
                <a:gd name="T114" fmla="*/ 2147483646 w 1451"/>
                <a:gd name="T115" fmla="*/ 2147483646 h 2735"/>
                <a:gd name="T116" fmla="*/ 2147483646 w 1451"/>
                <a:gd name="T117" fmla="*/ 2147483646 h 273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51"/>
                <a:gd name="T178" fmla="*/ 0 h 2735"/>
                <a:gd name="T179" fmla="*/ 1451 w 1451"/>
                <a:gd name="T180" fmla="*/ 2735 h 273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51" h="2735">
                  <a:moveTo>
                    <a:pt x="331" y="2618"/>
                  </a:moveTo>
                  <a:lnTo>
                    <a:pt x="331" y="2616"/>
                  </a:lnTo>
                  <a:lnTo>
                    <a:pt x="330" y="2616"/>
                  </a:lnTo>
                  <a:lnTo>
                    <a:pt x="328" y="2615"/>
                  </a:lnTo>
                  <a:lnTo>
                    <a:pt x="325" y="2614"/>
                  </a:lnTo>
                  <a:lnTo>
                    <a:pt x="307" y="2614"/>
                  </a:lnTo>
                  <a:lnTo>
                    <a:pt x="275" y="2614"/>
                  </a:lnTo>
                  <a:lnTo>
                    <a:pt x="275" y="2608"/>
                  </a:lnTo>
                  <a:lnTo>
                    <a:pt x="275" y="2603"/>
                  </a:lnTo>
                  <a:lnTo>
                    <a:pt x="258" y="2603"/>
                  </a:lnTo>
                  <a:lnTo>
                    <a:pt x="240" y="2603"/>
                  </a:lnTo>
                  <a:lnTo>
                    <a:pt x="221" y="2603"/>
                  </a:lnTo>
                  <a:lnTo>
                    <a:pt x="204" y="2603"/>
                  </a:lnTo>
                  <a:lnTo>
                    <a:pt x="203" y="2601"/>
                  </a:lnTo>
                  <a:lnTo>
                    <a:pt x="201" y="2601"/>
                  </a:lnTo>
                  <a:lnTo>
                    <a:pt x="199" y="2600"/>
                  </a:lnTo>
                  <a:lnTo>
                    <a:pt x="194" y="2600"/>
                  </a:lnTo>
                  <a:lnTo>
                    <a:pt x="180" y="2600"/>
                  </a:lnTo>
                  <a:lnTo>
                    <a:pt x="152" y="2600"/>
                  </a:lnTo>
                  <a:lnTo>
                    <a:pt x="148" y="2604"/>
                  </a:lnTo>
                  <a:lnTo>
                    <a:pt x="145" y="2609"/>
                  </a:lnTo>
                  <a:lnTo>
                    <a:pt x="142" y="2613"/>
                  </a:lnTo>
                  <a:lnTo>
                    <a:pt x="138" y="2618"/>
                  </a:lnTo>
                  <a:lnTo>
                    <a:pt x="134" y="2629"/>
                  </a:lnTo>
                  <a:lnTo>
                    <a:pt x="131" y="2638"/>
                  </a:lnTo>
                  <a:lnTo>
                    <a:pt x="128" y="2647"/>
                  </a:lnTo>
                  <a:lnTo>
                    <a:pt x="125" y="2657"/>
                  </a:lnTo>
                  <a:lnTo>
                    <a:pt x="121" y="2665"/>
                  </a:lnTo>
                  <a:lnTo>
                    <a:pt x="116" y="2672"/>
                  </a:lnTo>
                  <a:lnTo>
                    <a:pt x="110" y="2668"/>
                  </a:lnTo>
                  <a:lnTo>
                    <a:pt x="107" y="2663"/>
                  </a:lnTo>
                  <a:lnTo>
                    <a:pt x="105" y="2659"/>
                  </a:lnTo>
                  <a:lnTo>
                    <a:pt x="104" y="2655"/>
                  </a:lnTo>
                  <a:lnTo>
                    <a:pt x="103" y="2644"/>
                  </a:lnTo>
                  <a:lnTo>
                    <a:pt x="102" y="2632"/>
                  </a:lnTo>
                  <a:lnTo>
                    <a:pt x="95" y="2633"/>
                  </a:lnTo>
                  <a:lnTo>
                    <a:pt x="89" y="2636"/>
                  </a:lnTo>
                  <a:lnTo>
                    <a:pt x="83" y="2640"/>
                  </a:lnTo>
                  <a:lnTo>
                    <a:pt x="78" y="2645"/>
                  </a:lnTo>
                  <a:lnTo>
                    <a:pt x="70" y="2657"/>
                  </a:lnTo>
                  <a:lnTo>
                    <a:pt x="61" y="2668"/>
                  </a:lnTo>
                  <a:lnTo>
                    <a:pt x="51" y="2655"/>
                  </a:lnTo>
                  <a:lnTo>
                    <a:pt x="46" y="2645"/>
                  </a:lnTo>
                  <a:lnTo>
                    <a:pt x="41" y="2635"/>
                  </a:lnTo>
                  <a:lnTo>
                    <a:pt x="36" y="2621"/>
                  </a:lnTo>
                  <a:lnTo>
                    <a:pt x="22" y="2607"/>
                  </a:lnTo>
                  <a:lnTo>
                    <a:pt x="11" y="2596"/>
                  </a:lnTo>
                  <a:lnTo>
                    <a:pt x="7" y="2589"/>
                  </a:lnTo>
                  <a:lnTo>
                    <a:pt x="4" y="2583"/>
                  </a:lnTo>
                  <a:lnTo>
                    <a:pt x="2" y="2575"/>
                  </a:lnTo>
                  <a:lnTo>
                    <a:pt x="0" y="2566"/>
                  </a:lnTo>
                  <a:lnTo>
                    <a:pt x="12" y="2559"/>
                  </a:lnTo>
                  <a:lnTo>
                    <a:pt x="21" y="2553"/>
                  </a:lnTo>
                  <a:lnTo>
                    <a:pt x="28" y="2547"/>
                  </a:lnTo>
                  <a:lnTo>
                    <a:pt x="36" y="2540"/>
                  </a:lnTo>
                  <a:lnTo>
                    <a:pt x="41" y="2532"/>
                  </a:lnTo>
                  <a:lnTo>
                    <a:pt x="45" y="2524"/>
                  </a:lnTo>
                  <a:lnTo>
                    <a:pt x="48" y="2516"/>
                  </a:lnTo>
                  <a:lnTo>
                    <a:pt x="50" y="2506"/>
                  </a:lnTo>
                  <a:lnTo>
                    <a:pt x="52" y="2497"/>
                  </a:lnTo>
                  <a:lnTo>
                    <a:pt x="53" y="2488"/>
                  </a:lnTo>
                  <a:lnTo>
                    <a:pt x="53" y="2478"/>
                  </a:lnTo>
                  <a:lnTo>
                    <a:pt x="53" y="2468"/>
                  </a:lnTo>
                  <a:lnTo>
                    <a:pt x="53" y="2447"/>
                  </a:lnTo>
                  <a:lnTo>
                    <a:pt x="52" y="2426"/>
                  </a:lnTo>
                  <a:lnTo>
                    <a:pt x="63" y="2404"/>
                  </a:lnTo>
                  <a:lnTo>
                    <a:pt x="73" y="2382"/>
                  </a:lnTo>
                  <a:lnTo>
                    <a:pt x="83" y="2360"/>
                  </a:lnTo>
                  <a:lnTo>
                    <a:pt x="95" y="2339"/>
                  </a:lnTo>
                  <a:lnTo>
                    <a:pt x="119" y="2339"/>
                  </a:lnTo>
                  <a:lnTo>
                    <a:pt x="142" y="2339"/>
                  </a:lnTo>
                  <a:lnTo>
                    <a:pt x="165" y="2339"/>
                  </a:lnTo>
                  <a:lnTo>
                    <a:pt x="189" y="2339"/>
                  </a:lnTo>
                  <a:lnTo>
                    <a:pt x="193" y="2336"/>
                  </a:lnTo>
                  <a:lnTo>
                    <a:pt x="196" y="2332"/>
                  </a:lnTo>
                  <a:lnTo>
                    <a:pt x="199" y="2327"/>
                  </a:lnTo>
                  <a:lnTo>
                    <a:pt x="201" y="2322"/>
                  </a:lnTo>
                  <a:lnTo>
                    <a:pt x="204" y="2309"/>
                  </a:lnTo>
                  <a:lnTo>
                    <a:pt x="206" y="2298"/>
                  </a:lnTo>
                  <a:lnTo>
                    <a:pt x="199" y="2298"/>
                  </a:lnTo>
                  <a:lnTo>
                    <a:pt x="192" y="2298"/>
                  </a:lnTo>
                  <a:lnTo>
                    <a:pt x="190" y="2285"/>
                  </a:lnTo>
                  <a:lnTo>
                    <a:pt x="188" y="2275"/>
                  </a:lnTo>
                  <a:lnTo>
                    <a:pt x="187" y="2270"/>
                  </a:lnTo>
                  <a:lnTo>
                    <a:pt x="188" y="2265"/>
                  </a:lnTo>
                  <a:lnTo>
                    <a:pt x="189" y="2260"/>
                  </a:lnTo>
                  <a:lnTo>
                    <a:pt x="192" y="2253"/>
                  </a:lnTo>
                  <a:lnTo>
                    <a:pt x="195" y="2253"/>
                  </a:lnTo>
                  <a:lnTo>
                    <a:pt x="201" y="2253"/>
                  </a:lnTo>
                  <a:lnTo>
                    <a:pt x="200" y="2243"/>
                  </a:lnTo>
                  <a:lnTo>
                    <a:pt x="200" y="2233"/>
                  </a:lnTo>
                  <a:lnTo>
                    <a:pt x="199" y="2222"/>
                  </a:lnTo>
                  <a:lnTo>
                    <a:pt x="196" y="2213"/>
                  </a:lnTo>
                  <a:lnTo>
                    <a:pt x="194" y="2204"/>
                  </a:lnTo>
                  <a:lnTo>
                    <a:pt x="190" y="2194"/>
                  </a:lnTo>
                  <a:lnTo>
                    <a:pt x="185" y="2185"/>
                  </a:lnTo>
                  <a:lnTo>
                    <a:pt x="178" y="2177"/>
                  </a:lnTo>
                  <a:lnTo>
                    <a:pt x="221" y="2155"/>
                  </a:lnTo>
                  <a:lnTo>
                    <a:pt x="246" y="2141"/>
                  </a:lnTo>
                  <a:lnTo>
                    <a:pt x="262" y="2133"/>
                  </a:lnTo>
                  <a:lnTo>
                    <a:pt x="275" y="2126"/>
                  </a:lnTo>
                  <a:lnTo>
                    <a:pt x="274" y="2114"/>
                  </a:lnTo>
                  <a:lnTo>
                    <a:pt x="272" y="2102"/>
                  </a:lnTo>
                  <a:lnTo>
                    <a:pt x="269" y="2089"/>
                  </a:lnTo>
                  <a:lnTo>
                    <a:pt x="265" y="2076"/>
                  </a:lnTo>
                  <a:lnTo>
                    <a:pt x="256" y="2050"/>
                  </a:lnTo>
                  <a:lnTo>
                    <a:pt x="249" y="2025"/>
                  </a:lnTo>
                  <a:lnTo>
                    <a:pt x="235" y="2019"/>
                  </a:lnTo>
                  <a:lnTo>
                    <a:pt x="222" y="2013"/>
                  </a:lnTo>
                  <a:lnTo>
                    <a:pt x="218" y="2010"/>
                  </a:lnTo>
                  <a:lnTo>
                    <a:pt x="214" y="2005"/>
                  </a:lnTo>
                  <a:lnTo>
                    <a:pt x="211" y="2002"/>
                  </a:lnTo>
                  <a:lnTo>
                    <a:pt x="208" y="1998"/>
                  </a:lnTo>
                  <a:lnTo>
                    <a:pt x="207" y="1995"/>
                  </a:lnTo>
                  <a:lnTo>
                    <a:pt x="205" y="1991"/>
                  </a:lnTo>
                  <a:lnTo>
                    <a:pt x="204" y="1987"/>
                  </a:lnTo>
                  <a:lnTo>
                    <a:pt x="204" y="1983"/>
                  </a:lnTo>
                  <a:lnTo>
                    <a:pt x="205" y="1974"/>
                  </a:lnTo>
                  <a:lnTo>
                    <a:pt x="207" y="1965"/>
                  </a:lnTo>
                  <a:lnTo>
                    <a:pt x="211" y="1957"/>
                  </a:lnTo>
                  <a:lnTo>
                    <a:pt x="216" y="1948"/>
                  </a:lnTo>
                  <a:lnTo>
                    <a:pt x="222" y="1939"/>
                  </a:lnTo>
                  <a:lnTo>
                    <a:pt x="230" y="1931"/>
                  </a:lnTo>
                  <a:lnTo>
                    <a:pt x="246" y="1913"/>
                  </a:lnTo>
                  <a:lnTo>
                    <a:pt x="262" y="1898"/>
                  </a:lnTo>
                  <a:lnTo>
                    <a:pt x="267" y="1873"/>
                  </a:lnTo>
                  <a:lnTo>
                    <a:pt x="269" y="1852"/>
                  </a:lnTo>
                  <a:lnTo>
                    <a:pt x="271" y="1836"/>
                  </a:lnTo>
                  <a:lnTo>
                    <a:pt x="274" y="1825"/>
                  </a:lnTo>
                  <a:lnTo>
                    <a:pt x="280" y="1823"/>
                  </a:lnTo>
                  <a:lnTo>
                    <a:pt x="288" y="1821"/>
                  </a:lnTo>
                  <a:lnTo>
                    <a:pt x="289" y="1808"/>
                  </a:lnTo>
                  <a:lnTo>
                    <a:pt x="291" y="1796"/>
                  </a:lnTo>
                  <a:lnTo>
                    <a:pt x="293" y="1783"/>
                  </a:lnTo>
                  <a:lnTo>
                    <a:pt x="296" y="1772"/>
                  </a:lnTo>
                  <a:lnTo>
                    <a:pt x="306" y="1771"/>
                  </a:lnTo>
                  <a:lnTo>
                    <a:pt x="317" y="1770"/>
                  </a:lnTo>
                  <a:lnTo>
                    <a:pt x="328" y="1770"/>
                  </a:lnTo>
                  <a:lnTo>
                    <a:pt x="339" y="1770"/>
                  </a:lnTo>
                  <a:lnTo>
                    <a:pt x="343" y="1765"/>
                  </a:lnTo>
                  <a:lnTo>
                    <a:pt x="346" y="1761"/>
                  </a:lnTo>
                  <a:lnTo>
                    <a:pt x="347" y="1755"/>
                  </a:lnTo>
                  <a:lnTo>
                    <a:pt x="347" y="1748"/>
                  </a:lnTo>
                  <a:lnTo>
                    <a:pt x="361" y="1741"/>
                  </a:lnTo>
                  <a:lnTo>
                    <a:pt x="375" y="1735"/>
                  </a:lnTo>
                  <a:lnTo>
                    <a:pt x="381" y="1732"/>
                  </a:lnTo>
                  <a:lnTo>
                    <a:pt x="387" y="1727"/>
                  </a:lnTo>
                  <a:lnTo>
                    <a:pt x="393" y="1722"/>
                  </a:lnTo>
                  <a:lnTo>
                    <a:pt x="400" y="1716"/>
                  </a:lnTo>
                  <a:lnTo>
                    <a:pt x="414" y="1718"/>
                  </a:lnTo>
                  <a:lnTo>
                    <a:pt x="429" y="1719"/>
                  </a:lnTo>
                  <a:lnTo>
                    <a:pt x="429" y="1726"/>
                  </a:lnTo>
                  <a:lnTo>
                    <a:pt x="430" y="1734"/>
                  </a:lnTo>
                  <a:lnTo>
                    <a:pt x="438" y="1733"/>
                  </a:lnTo>
                  <a:lnTo>
                    <a:pt x="447" y="1733"/>
                  </a:lnTo>
                  <a:lnTo>
                    <a:pt x="457" y="1732"/>
                  </a:lnTo>
                  <a:lnTo>
                    <a:pt x="465" y="1732"/>
                  </a:lnTo>
                  <a:lnTo>
                    <a:pt x="467" y="1722"/>
                  </a:lnTo>
                  <a:lnTo>
                    <a:pt x="469" y="1714"/>
                  </a:lnTo>
                  <a:lnTo>
                    <a:pt x="470" y="1706"/>
                  </a:lnTo>
                  <a:lnTo>
                    <a:pt x="472" y="1698"/>
                  </a:lnTo>
                  <a:lnTo>
                    <a:pt x="459" y="1696"/>
                  </a:lnTo>
                  <a:lnTo>
                    <a:pt x="445" y="1695"/>
                  </a:lnTo>
                  <a:lnTo>
                    <a:pt x="444" y="1690"/>
                  </a:lnTo>
                  <a:lnTo>
                    <a:pt x="442" y="1686"/>
                  </a:lnTo>
                  <a:lnTo>
                    <a:pt x="440" y="1681"/>
                  </a:lnTo>
                  <a:lnTo>
                    <a:pt x="436" y="1676"/>
                  </a:lnTo>
                  <a:lnTo>
                    <a:pt x="427" y="1664"/>
                  </a:lnTo>
                  <a:lnTo>
                    <a:pt x="415" y="1654"/>
                  </a:lnTo>
                  <a:lnTo>
                    <a:pt x="404" y="1642"/>
                  </a:lnTo>
                  <a:lnTo>
                    <a:pt x="393" y="1632"/>
                  </a:lnTo>
                  <a:lnTo>
                    <a:pt x="388" y="1627"/>
                  </a:lnTo>
                  <a:lnTo>
                    <a:pt x="384" y="1622"/>
                  </a:lnTo>
                  <a:lnTo>
                    <a:pt x="381" y="1616"/>
                  </a:lnTo>
                  <a:lnTo>
                    <a:pt x="378" y="1610"/>
                  </a:lnTo>
                  <a:lnTo>
                    <a:pt x="384" y="1603"/>
                  </a:lnTo>
                  <a:lnTo>
                    <a:pt x="389" y="1597"/>
                  </a:lnTo>
                  <a:lnTo>
                    <a:pt x="395" y="1589"/>
                  </a:lnTo>
                  <a:lnTo>
                    <a:pt x="399" y="1582"/>
                  </a:lnTo>
                  <a:lnTo>
                    <a:pt x="402" y="1575"/>
                  </a:lnTo>
                  <a:lnTo>
                    <a:pt x="404" y="1568"/>
                  </a:lnTo>
                  <a:lnTo>
                    <a:pt x="406" y="1559"/>
                  </a:lnTo>
                  <a:lnTo>
                    <a:pt x="407" y="1550"/>
                  </a:lnTo>
                  <a:lnTo>
                    <a:pt x="383" y="1549"/>
                  </a:lnTo>
                  <a:lnTo>
                    <a:pt x="360" y="1546"/>
                  </a:lnTo>
                  <a:lnTo>
                    <a:pt x="350" y="1544"/>
                  </a:lnTo>
                  <a:lnTo>
                    <a:pt x="339" y="1540"/>
                  </a:lnTo>
                  <a:lnTo>
                    <a:pt x="328" y="1536"/>
                  </a:lnTo>
                  <a:lnTo>
                    <a:pt x="319" y="1529"/>
                  </a:lnTo>
                  <a:lnTo>
                    <a:pt x="319" y="1522"/>
                  </a:lnTo>
                  <a:lnTo>
                    <a:pt x="320" y="1515"/>
                  </a:lnTo>
                  <a:lnTo>
                    <a:pt x="321" y="1510"/>
                  </a:lnTo>
                  <a:lnTo>
                    <a:pt x="323" y="1504"/>
                  </a:lnTo>
                  <a:lnTo>
                    <a:pt x="327" y="1494"/>
                  </a:lnTo>
                  <a:lnTo>
                    <a:pt x="334" y="1483"/>
                  </a:lnTo>
                  <a:lnTo>
                    <a:pt x="357" y="1479"/>
                  </a:lnTo>
                  <a:lnTo>
                    <a:pt x="380" y="1474"/>
                  </a:lnTo>
                  <a:lnTo>
                    <a:pt x="404" y="1470"/>
                  </a:lnTo>
                  <a:lnTo>
                    <a:pt x="427" y="1466"/>
                  </a:lnTo>
                  <a:lnTo>
                    <a:pt x="429" y="1466"/>
                  </a:lnTo>
                  <a:lnTo>
                    <a:pt x="429" y="1465"/>
                  </a:lnTo>
                  <a:lnTo>
                    <a:pt x="430" y="1462"/>
                  </a:lnTo>
                  <a:lnTo>
                    <a:pt x="430" y="1456"/>
                  </a:lnTo>
                  <a:lnTo>
                    <a:pt x="431" y="1431"/>
                  </a:lnTo>
                  <a:lnTo>
                    <a:pt x="431" y="1382"/>
                  </a:lnTo>
                  <a:lnTo>
                    <a:pt x="426" y="1382"/>
                  </a:lnTo>
                  <a:lnTo>
                    <a:pt x="423" y="1382"/>
                  </a:lnTo>
                  <a:lnTo>
                    <a:pt x="413" y="1373"/>
                  </a:lnTo>
                  <a:lnTo>
                    <a:pt x="406" y="1366"/>
                  </a:lnTo>
                  <a:lnTo>
                    <a:pt x="403" y="1364"/>
                  </a:lnTo>
                  <a:lnTo>
                    <a:pt x="398" y="1363"/>
                  </a:lnTo>
                  <a:lnTo>
                    <a:pt x="392" y="1363"/>
                  </a:lnTo>
                  <a:lnTo>
                    <a:pt x="384" y="1364"/>
                  </a:lnTo>
                  <a:lnTo>
                    <a:pt x="363" y="1330"/>
                  </a:lnTo>
                  <a:lnTo>
                    <a:pt x="342" y="1294"/>
                  </a:lnTo>
                  <a:lnTo>
                    <a:pt x="330" y="1275"/>
                  </a:lnTo>
                  <a:lnTo>
                    <a:pt x="321" y="1258"/>
                  </a:lnTo>
                  <a:lnTo>
                    <a:pt x="313" y="1239"/>
                  </a:lnTo>
                  <a:lnTo>
                    <a:pt x="305" y="1221"/>
                  </a:lnTo>
                  <a:lnTo>
                    <a:pt x="308" y="1218"/>
                  </a:lnTo>
                  <a:lnTo>
                    <a:pt x="313" y="1215"/>
                  </a:lnTo>
                  <a:lnTo>
                    <a:pt x="320" y="1213"/>
                  </a:lnTo>
                  <a:lnTo>
                    <a:pt x="332" y="1209"/>
                  </a:lnTo>
                  <a:lnTo>
                    <a:pt x="348" y="1197"/>
                  </a:lnTo>
                  <a:lnTo>
                    <a:pt x="362" y="1185"/>
                  </a:lnTo>
                  <a:lnTo>
                    <a:pt x="370" y="1178"/>
                  </a:lnTo>
                  <a:lnTo>
                    <a:pt x="376" y="1171"/>
                  </a:lnTo>
                  <a:lnTo>
                    <a:pt x="381" y="1163"/>
                  </a:lnTo>
                  <a:lnTo>
                    <a:pt x="385" y="1156"/>
                  </a:lnTo>
                  <a:lnTo>
                    <a:pt x="400" y="1155"/>
                  </a:lnTo>
                  <a:lnTo>
                    <a:pt x="415" y="1154"/>
                  </a:lnTo>
                  <a:lnTo>
                    <a:pt x="414" y="1146"/>
                  </a:lnTo>
                  <a:lnTo>
                    <a:pt x="414" y="1136"/>
                  </a:lnTo>
                  <a:lnTo>
                    <a:pt x="414" y="1128"/>
                  </a:lnTo>
                  <a:lnTo>
                    <a:pt x="414" y="1120"/>
                  </a:lnTo>
                  <a:lnTo>
                    <a:pt x="419" y="1118"/>
                  </a:lnTo>
                  <a:lnTo>
                    <a:pt x="427" y="1113"/>
                  </a:lnTo>
                  <a:lnTo>
                    <a:pt x="435" y="1108"/>
                  </a:lnTo>
                  <a:lnTo>
                    <a:pt x="443" y="1102"/>
                  </a:lnTo>
                  <a:lnTo>
                    <a:pt x="449" y="1095"/>
                  </a:lnTo>
                  <a:lnTo>
                    <a:pt x="456" y="1088"/>
                  </a:lnTo>
                  <a:lnTo>
                    <a:pt x="458" y="1085"/>
                  </a:lnTo>
                  <a:lnTo>
                    <a:pt x="459" y="1082"/>
                  </a:lnTo>
                  <a:lnTo>
                    <a:pt x="459" y="1079"/>
                  </a:lnTo>
                  <a:lnTo>
                    <a:pt x="458" y="1077"/>
                  </a:lnTo>
                  <a:lnTo>
                    <a:pt x="466" y="1068"/>
                  </a:lnTo>
                  <a:lnTo>
                    <a:pt x="471" y="1059"/>
                  </a:lnTo>
                  <a:lnTo>
                    <a:pt x="473" y="1051"/>
                  </a:lnTo>
                  <a:lnTo>
                    <a:pt x="474" y="1040"/>
                  </a:lnTo>
                  <a:lnTo>
                    <a:pt x="460" y="1037"/>
                  </a:lnTo>
                  <a:lnTo>
                    <a:pt x="445" y="1035"/>
                  </a:lnTo>
                  <a:lnTo>
                    <a:pt x="443" y="1022"/>
                  </a:lnTo>
                  <a:lnTo>
                    <a:pt x="442" y="1010"/>
                  </a:lnTo>
                  <a:lnTo>
                    <a:pt x="442" y="1003"/>
                  </a:lnTo>
                  <a:lnTo>
                    <a:pt x="443" y="997"/>
                  </a:lnTo>
                  <a:lnTo>
                    <a:pt x="444" y="991"/>
                  </a:lnTo>
                  <a:lnTo>
                    <a:pt x="446" y="985"/>
                  </a:lnTo>
                  <a:lnTo>
                    <a:pt x="449" y="985"/>
                  </a:lnTo>
                  <a:lnTo>
                    <a:pt x="455" y="985"/>
                  </a:lnTo>
                  <a:lnTo>
                    <a:pt x="456" y="964"/>
                  </a:lnTo>
                  <a:lnTo>
                    <a:pt x="458" y="941"/>
                  </a:lnTo>
                  <a:lnTo>
                    <a:pt x="459" y="918"/>
                  </a:lnTo>
                  <a:lnTo>
                    <a:pt x="458" y="898"/>
                  </a:lnTo>
                  <a:lnTo>
                    <a:pt x="447" y="864"/>
                  </a:lnTo>
                  <a:lnTo>
                    <a:pt x="441" y="847"/>
                  </a:lnTo>
                  <a:lnTo>
                    <a:pt x="439" y="836"/>
                  </a:lnTo>
                  <a:lnTo>
                    <a:pt x="439" y="828"/>
                  </a:lnTo>
                  <a:lnTo>
                    <a:pt x="441" y="829"/>
                  </a:lnTo>
                  <a:lnTo>
                    <a:pt x="443" y="830"/>
                  </a:lnTo>
                  <a:lnTo>
                    <a:pt x="447" y="830"/>
                  </a:lnTo>
                  <a:lnTo>
                    <a:pt x="454" y="830"/>
                  </a:lnTo>
                  <a:lnTo>
                    <a:pt x="480" y="828"/>
                  </a:lnTo>
                  <a:lnTo>
                    <a:pt x="527" y="823"/>
                  </a:lnTo>
                  <a:lnTo>
                    <a:pt x="527" y="809"/>
                  </a:lnTo>
                  <a:lnTo>
                    <a:pt x="526" y="795"/>
                  </a:lnTo>
                  <a:lnTo>
                    <a:pt x="526" y="780"/>
                  </a:lnTo>
                  <a:lnTo>
                    <a:pt x="526" y="767"/>
                  </a:lnTo>
                  <a:lnTo>
                    <a:pt x="539" y="763"/>
                  </a:lnTo>
                  <a:lnTo>
                    <a:pt x="551" y="756"/>
                  </a:lnTo>
                  <a:lnTo>
                    <a:pt x="564" y="748"/>
                  </a:lnTo>
                  <a:lnTo>
                    <a:pt x="575" y="739"/>
                  </a:lnTo>
                  <a:lnTo>
                    <a:pt x="586" y="729"/>
                  </a:lnTo>
                  <a:lnTo>
                    <a:pt x="598" y="717"/>
                  </a:lnTo>
                  <a:lnTo>
                    <a:pt x="608" y="706"/>
                  </a:lnTo>
                  <a:lnTo>
                    <a:pt x="617" y="692"/>
                  </a:lnTo>
                  <a:lnTo>
                    <a:pt x="626" y="679"/>
                  </a:lnTo>
                  <a:lnTo>
                    <a:pt x="633" y="665"/>
                  </a:lnTo>
                  <a:lnTo>
                    <a:pt x="638" y="651"/>
                  </a:lnTo>
                  <a:lnTo>
                    <a:pt x="642" y="636"/>
                  </a:lnTo>
                  <a:lnTo>
                    <a:pt x="644" y="622"/>
                  </a:lnTo>
                  <a:lnTo>
                    <a:pt x="644" y="607"/>
                  </a:lnTo>
                  <a:lnTo>
                    <a:pt x="643" y="600"/>
                  </a:lnTo>
                  <a:lnTo>
                    <a:pt x="642" y="593"/>
                  </a:lnTo>
                  <a:lnTo>
                    <a:pt x="640" y="585"/>
                  </a:lnTo>
                  <a:lnTo>
                    <a:pt x="637" y="578"/>
                  </a:lnTo>
                  <a:lnTo>
                    <a:pt x="634" y="578"/>
                  </a:lnTo>
                  <a:lnTo>
                    <a:pt x="632" y="577"/>
                  </a:lnTo>
                  <a:lnTo>
                    <a:pt x="630" y="575"/>
                  </a:lnTo>
                  <a:lnTo>
                    <a:pt x="628" y="573"/>
                  </a:lnTo>
                  <a:lnTo>
                    <a:pt x="625" y="567"/>
                  </a:lnTo>
                  <a:lnTo>
                    <a:pt x="623" y="557"/>
                  </a:lnTo>
                  <a:lnTo>
                    <a:pt x="622" y="547"/>
                  </a:lnTo>
                  <a:lnTo>
                    <a:pt x="621" y="536"/>
                  </a:lnTo>
                  <a:lnTo>
                    <a:pt x="621" y="523"/>
                  </a:lnTo>
                  <a:lnTo>
                    <a:pt x="621" y="511"/>
                  </a:lnTo>
                  <a:lnTo>
                    <a:pt x="624" y="484"/>
                  </a:lnTo>
                  <a:lnTo>
                    <a:pt x="628" y="459"/>
                  </a:lnTo>
                  <a:lnTo>
                    <a:pt x="632" y="438"/>
                  </a:lnTo>
                  <a:lnTo>
                    <a:pt x="636" y="426"/>
                  </a:lnTo>
                  <a:lnTo>
                    <a:pt x="637" y="398"/>
                  </a:lnTo>
                  <a:lnTo>
                    <a:pt x="639" y="378"/>
                  </a:lnTo>
                  <a:lnTo>
                    <a:pt x="642" y="359"/>
                  </a:lnTo>
                  <a:lnTo>
                    <a:pt x="644" y="333"/>
                  </a:lnTo>
                  <a:lnTo>
                    <a:pt x="649" y="327"/>
                  </a:lnTo>
                  <a:lnTo>
                    <a:pt x="653" y="316"/>
                  </a:lnTo>
                  <a:lnTo>
                    <a:pt x="657" y="300"/>
                  </a:lnTo>
                  <a:lnTo>
                    <a:pt x="660" y="280"/>
                  </a:lnTo>
                  <a:lnTo>
                    <a:pt x="668" y="234"/>
                  </a:lnTo>
                  <a:lnTo>
                    <a:pt x="674" y="181"/>
                  </a:lnTo>
                  <a:lnTo>
                    <a:pt x="681" y="126"/>
                  </a:lnTo>
                  <a:lnTo>
                    <a:pt x="685" y="74"/>
                  </a:lnTo>
                  <a:lnTo>
                    <a:pt x="688" y="31"/>
                  </a:lnTo>
                  <a:lnTo>
                    <a:pt x="689" y="0"/>
                  </a:lnTo>
                  <a:lnTo>
                    <a:pt x="725" y="5"/>
                  </a:lnTo>
                  <a:lnTo>
                    <a:pt x="763" y="9"/>
                  </a:lnTo>
                  <a:lnTo>
                    <a:pt x="799" y="14"/>
                  </a:lnTo>
                  <a:lnTo>
                    <a:pt x="837" y="18"/>
                  </a:lnTo>
                  <a:lnTo>
                    <a:pt x="837" y="22"/>
                  </a:lnTo>
                  <a:lnTo>
                    <a:pt x="837" y="26"/>
                  </a:lnTo>
                  <a:lnTo>
                    <a:pt x="865" y="27"/>
                  </a:lnTo>
                  <a:lnTo>
                    <a:pt x="893" y="31"/>
                  </a:lnTo>
                  <a:lnTo>
                    <a:pt x="920" y="35"/>
                  </a:lnTo>
                  <a:lnTo>
                    <a:pt x="947" y="41"/>
                  </a:lnTo>
                  <a:lnTo>
                    <a:pt x="973" y="46"/>
                  </a:lnTo>
                  <a:lnTo>
                    <a:pt x="1000" y="51"/>
                  </a:lnTo>
                  <a:lnTo>
                    <a:pt x="1028" y="55"/>
                  </a:lnTo>
                  <a:lnTo>
                    <a:pt x="1058" y="59"/>
                  </a:lnTo>
                  <a:lnTo>
                    <a:pt x="1056" y="72"/>
                  </a:lnTo>
                  <a:lnTo>
                    <a:pt x="1054" y="85"/>
                  </a:lnTo>
                  <a:lnTo>
                    <a:pt x="1053" y="100"/>
                  </a:lnTo>
                  <a:lnTo>
                    <a:pt x="1052" y="113"/>
                  </a:lnTo>
                  <a:lnTo>
                    <a:pt x="1035" y="112"/>
                  </a:lnTo>
                  <a:lnTo>
                    <a:pt x="1021" y="112"/>
                  </a:lnTo>
                  <a:lnTo>
                    <a:pt x="1009" y="113"/>
                  </a:lnTo>
                  <a:lnTo>
                    <a:pt x="1001" y="117"/>
                  </a:lnTo>
                  <a:lnTo>
                    <a:pt x="994" y="120"/>
                  </a:lnTo>
                  <a:lnTo>
                    <a:pt x="989" y="124"/>
                  </a:lnTo>
                  <a:lnTo>
                    <a:pt x="985" y="129"/>
                  </a:lnTo>
                  <a:lnTo>
                    <a:pt x="982" y="136"/>
                  </a:lnTo>
                  <a:lnTo>
                    <a:pt x="980" y="168"/>
                  </a:lnTo>
                  <a:lnTo>
                    <a:pt x="980" y="212"/>
                  </a:lnTo>
                  <a:lnTo>
                    <a:pt x="982" y="222"/>
                  </a:lnTo>
                  <a:lnTo>
                    <a:pt x="987" y="235"/>
                  </a:lnTo>
                  <a:lnTo>
                    <a:pt x="999" y="235"/>
                  </a:lnTo>
                  <a:lnTo>
                    <a:pt x="1014" y="237"/>
                  </a:lnTo>
                  <a:lnTo>
                    <a:pt x="1024" y="250"/>
                  </a:lnTo>
                  <a:lnTo>
                    <a:pt x="1031" y="262"/>
                  </a:lnTo>
                  <a:lnTo>
                    <a:pt x="1035" y="270"/>
                  </a:lnTo>
                  <a:lnTo>
                    <a:pt x="1037" y="278"/>
                  </a:lnTo>
                  <a:lnTo>
                    <a:pt x="1037" y="287"/>
                  </a:lnTo>
                  <a:lnTo>
                    <a:pt x="1036" y="296"/>
                  </a:lnTo>
                  <a:lnTo>
                    <a:pt x="1034" y="307"/>
                  </a:lnTo>
                  <a:lnTo>
                    <a:pt x="1031" y="323"/>
                  </a:lnTo>
                  <a:lnTo>
                    <a:pt x="1042" y="323"/>
                  </a:lnTo>
                  <a:lnTo>
                    <a:pt x="1052" y="325"/>
                  </a:lnTo>
                  <a:lnTo>
                    <a:pt x="1052" y="356"/>
                  </a:lnTo>
                  <a:lnTo>
                    <a:pt x="1052" y="379"/>
                  </a:lnTo>
                  <a:lnTo>
                    <a:pt x="1053" y="388"/>
                  </a:lnTo>
                  <a:lnTo>
                    <a:pt x="1054" y="396"/>
                  </a:lnTo>
                  <a:lnTo>
                    <a:pt x="1056" y="402"/>
                  </a:lnTo>
                  <a:lnTo>
                    <a:pt x="1059" y="407"/>
                  </a:lnTo>
                  <a:lnTo>
                    <a:pt x="1063" y="410"/>
                  </a:lnTo>
                  <a:lnTo>
                    <a:pt x="1070" y="413"/>
                  </a:lnTo>
                  <a:lnTo>
                    <a:pt x="1076" y="415"/>
                  </a:lnTo>
                  <a:lnTo>
                    <a:pt x="1084" y="416"/>
                  </a:lnTo>
                  <a:lnTo>
                    <a:pt x="1106" y="416"/>
                  </a:lnTo>
                  <a:lnTo>
                    <a:pt x="1136" y="414"/>
                  </a:lnTo>
                  <a:lnTo>
                    <a:pt x="1157" y="414"/>
                  </a:lnTo>
                  <a:lnTo>
                    <a:pt x="1179" y="413"/>
                  </a:lnTo>
                  <a:lnTo>
                    <a:pt x="1201" y="412"/>
                  </a:lnTo>
                  <a:lnTo>
                    <a:pt x="1224" y="411"/>
                  </a:lnTo>
                  <a:lnTo>
                    <a:pt x="1224" y="409"/>
                  </a:lnTo>
                  <a:lnTo>
                    <a:pt x="1224" y="408"/>
                  </a:lnTo>
                  <a:lnTo>
                    <a:pt x="1249" y="406"/>
                  </a:lnTo>
                  <a:lnTo>
                    <a:pt x="1275" y="405"/>
                  </a:lnTo>
                  <a:lnTo>
                    <a:pt x="1301" y="404"/>
                  </a:lnTo>
                  <a:lnTo>
                    <a:pt x="1327" y="403"/>
                  </a:lnTo>
                  <a:lnTo>
                    <a:pt x="1344" y="402"/>
                  </a:lnTo>
                  <a:lnTo>
                    <a:pt x="1362" y="401"/>
                  </a:lnTo>
                  <a:lnTo>
                    <a:pt x="1381" y="400"/>
                  </a:lnTo>
                  <a:lnTo>
                    <a:pt x="1398" y="399"/>
                  </a:lnTo>
                  <a:lnTo>
                    <a:pt x="1396" y="411"/>
                  </a:lnTo>
                  <a:lnTo>
                    <a:pt x="1392" y="424"/>
                  </a:lnTo>
                  <a:lnTo>
                    <a:pt x="1387" y="434"/>
                  </a:lnTo>
                  <a:lnTo>
                    <a:pt x="1384" y="444"/>
                  </a:lnTo>
                  <a:lnTo>
                    <a:pt x="1382" y="450"/>
                  </a:lnTo>
                  <a:lnTo>
                    <a:pt x="1381" y="454"/>
                  </a:lnTo>
                  <a:lnTo>
                    <a:pt x="1381" y="459"/>
                  </a:lnTo>
                  <a:lnTo>
                    <a:pt x="1382" y="464"/>
                  </a:lnTo>
                  <a:lnTo>
                    <a:pt x="1384" y="469"/>
                  </a:lnTo>
                  <a:lnTo>
                    <a:pt x="1387" y="474"/>
                  </a:lnTo>
                  <a:lnTo>
                    <a:pt x="1391" y="480"/>
                  </a:lnTo>
                  <a:lnTo>
                    <a:pt x="1397" y="485"/>
                  </a:lnTo>
                  <a:lnTo>
                    <a:pt x="1426" y="485"/>
                  </a:lnTo>
                  <a:lnTo>
                    <a:pt x="1442" y="485"/>
                  </a:lnTo>
                  <a:lnTo>
                    <a:pt x="1446" y="485"/>
                  </a:lnTo>
                  <a:lnTo>
                    <a:pt x="1448" y="486"/>
                  </a:lnTo>
                  <a:lnTo>
                    <a:pt x="1450" y="487"/>
                  </a:lnTo>
                  <a:lnTo>
                    <a:pt x="1451" y="488"/>
                  </a:lnTo>
                  <a:lnTo>
                    <a:pt x="1444" y="494"/>
                  </a:lnTo>
                  <a:lnTo>
                    <a:pt x="1439" y="499"/>
                  </a:lnTo>
                  <a:lnTo>
                    <a:pt x="1435" y="506"/>
                  </a:lnTo>
                  <a:lnTo>
                    <a:pt x="1432" y="511"/>
                  </a:lnTo>
                  <a:lnTo>
                    <a:pt x="1431" y="524"/>
                  </a:lnTo>
                  <a:lnTo>
                    <a:pt x="1430" y="543"/>
                  </a:lnTo>
                  <a:lnTo>
                    <a:pt x="1416" y="543"/>
                  </a:lnTo>
                  <a:lnTo>
                    <a:pt x="1403" y="545"/>
                  </a:lnTo>
                  <a:lnTo>
                    <a:pt x="1403" y="548"/>
                  </a:lnTo>
                  <a:lnTo>
                    <a:pt x="1403" y="552"/>
                  </a:lnTo>
                  <a:lnTo>
                    <a:pt x="1397" y="550"/>
                  </a:lnTo>
                  <a:lnTo>
                    <a:pt x="1393" y="548"/>
                  </a:lnTo>
                  <a:lnTo>
                    <a:pt x="1393" y="535"/>
                  </a:lnTo>
                  <a:lnTo>
                    <a:pt x="1392" y="521"/>
                  </a:lnTo>
                  <a:lnTo>
                    <a:pt x="1391" y="514"/>
                  </a:lnTo>
                  <a:lnTo>
                    <a:pt x="1390" y="508"/>
                  </a:lnTo>
                  <a:lnTo>
                    <a:pt x="1388" y="501"/>
                  </a:lnTo>
                  <a:lnTo>
                    <a:pt x="1385" y="495"/>
                  </a:lnTo>
                  <a:lnTo>
                    <a:pt x="1378" y="495"/>
                  </a:lnTo>
                  <a:lnTo>
                    <a:pt x="1370" y="496"/>
                  </a:lnTo>
                  <a:lnTo>
                    <a:pt x="1363" y="498"/>
                  </a:lnTo>
                  <a:lnTo>
                    <a:pt x="1356" y="500"/>
                  </a:lnTo>
                  <a:lnTo>
                    <a:pt x="1341" y="506"/>
                  </a:lnTo>
                  <a:lnTo>
                    <a:pt x="1327" y="509"/>
                  </a:lnTo>
                  <a:lnTo>
                    <a:pt x="1327" y="513"/>
                  </a:lnTo>
                  <a:lnTo>
                    <a:pt x="1327" y="516"/>
                  </a:lnTo>
                  <a:lnTo>
                    <a:pt x="1319" y="520"/>
                  </a:lnTo>
                  <a:lnTo>
                    <a:pt x="1313" y="524"/>
                  </a:lnTo>
                  <a:lnTo>
                    <a:pt x="1309" y="528"/>
                  </a:lnTo>
                  <a:lnTo>
                    <a:pt x="1305" y="533"/>
                  </a:lnTo>
                  <a:lnTo>
                    <a:pt x="1299" y="542"/>
                  </a:lnTo>
                  <a:lnTo>
                    <a:pt x="1295" y="551"/>
                  </a:lnTo>
                  <a:lnTo>
                    <a:pt x="1290" y="562"/>
                  </a:lnTo>
                  <a:lnTo>
                    <a:pt x="1284" y="572"/>
                  </a:lnTo>
                  <a:lnTo>
                    <a:pt x="1280" y="577"/>
                  </a:lnTo>
                  <a:lnTo>
                    <a:pt x="1276" y="581"/>
                  </a:lnTo>
                  <a:lnTo>
                    <a:pt x="1270" y="586"/>
                  </a:lnTo>
                  <a:lnTo>
                    <a:pt x="1262" y="591"/>
                  </a:lnTo>
                  <a:lnTo>
                    <a:pt x="1262" y="605"/>
                  </a:lnTo>
                  <a:lnTo>
                    <a:pt x="1262" y="620"/>
                  </a:lnTo>
                  <a:lnTo>
                    <a:pt x="1262" y="635"/>
                  </a:lnTo>
                  <a:lnTo>
                    <a:pt x="1262" y="650"/>
                  </a:lnTo>
                  <a:lnTo>
                    <a:pt x="1286" y="657"/>
                  </a:lnTo>
                  <a:lnTo>
                    <a:pt x="1313" y="665"/>
                  </a:lnTo>
                  <a:lnTo>
                    <a:pt x="1319" y="668"/>
                  </a:lnTo>
                  <a:lnTo>
                    <a:pt x="1326" y="672"/>
                  </a:lnTo>
                  <a:lnTo>
                    <a:pt x="1331" y="675"/>
                  </a:lnTo>
                  <a:lnTo>
                    <a:pt x="1335" y="679"/>
                  </a:lnTo>
                  <a:lnTo>
                    <a:pt x="1339" y="684"/>
                  </a:lnTo>
                  <a:lnTo>
                    <a:pt x="1342" y="689"/>
                  </a:lnTo>
                  <a:lnTo>
                    <a:pt x="1343" y="695"/>
                  </a:lnTo>
                  <a:lnTo>
                    <a:pt x="1344" y="702"/>
                  </a:lnTo>
                  <a:lnTo>
                    <a:pt x="1340" y="707"/>
                  </a:lnTo>
                  <a:lnTo>
                    <a:pt x="1336" y="715"/>
                  </a:lnTo>
                  <a:lnTo>
                    <a:pt x="1331" y="724"/>
                  </a:lnTo>
                  <a:lnTo>
                    <a:pt x="1326" y="735"/>
                  </a:lnTo>
                  <a:lnTo>
                    <a:pt x="1322" y="746"/>
                  </a:lnTo>
                  <a:lnTo>
                    <a:pt x="1317" y="756"/>
                  </a:lnTo>
                  <a:lnTo>
                    <a:pt x="1315" y="764"/>
                  </a:lnTo>
                  <a:lnTo>
                    <a:pt x="1314" y="770"/>
                  </a:lnTo>
                  <a:lnTo>
                    <a:pt x="1335" y="787"/>
                  </a:lnTo>
                  <a:lnTo>
                    <a:pt x="1345" y="798"/>
                  </a:lnTo>
                  <a:lnTo>
                    <a:pt x="1347" y="800"/>
                  </a:lnTo>
                  <a:lnTo>
                    <a:pt x="1348" y="804"/>
                  </a:lnTo>
                  <a:lnTo>
                    <a:pt x="1348" y="808"/>
                  </a:lnTo>
                  <a:lnTo>
                    <a:pt x="1348" y="815"/>
                  </a:lnTo>
                  <a:lnTo>
                    <a:pt x="1348" y="829"/>
                  </a:lnTo>
                  <a:lnTo>
                    <a:pt x="1345" y="850"/>
                  </a:lnTo>
                  <a:lnTo>
                    <a:pt x="1327" y="878"/>
                  </a:lnTo>
                  <a:lnTo>
                    <a:pt x="1316" y="893"/>
                  </a:lnTo>
                  <a:lnTo>
                    <a:pt x="1309" y="902"/>
                  </a:lnTo>
                  <a:lnTo>
                    <a:pt x="1302" y="909"/>
                  </a:lnTo>
                  <a:lnTo>
                    <a:pt x="1283" y="943"/>
                  </a:lnTo>
                  <a:lnTo>
                    <a:pt x="1273" y="962"/>
                  </a:lnTo>
                  <a:lnTo>
                    <a:pt x="1267" y="971"/>
                  </a:lnTo>
                  <a:lnTo>
                    <a:pt x="1259" y="979"/>
                  </a:lnTo>
                  <a:lnTo>
                    <a:pt x="1243" y="981"/>
                  </a:lnTo>
                  <a:lnTo>
                    <a:pt x="1224" y="984"/>
                  </a:lnTo>
                  <a:lnTo>
                    <a:pt x="1215" y="987"/>
                  </a:lnTo>
                  <a:lnTo>
                    <a:pt x="1205" y="989"/>
                  </a:lnTo>
                  <a:lnTo>
                    <a:pt x="1196" y="992"/>
                  </a:lnTo>
                  <a:lnTo>
                    <a:pt x="1188" y="996"/>
                  </a:lnTo>
                  <a:lnTo>
                    <a:pt x="1181" y="1000"/>
                  </a:lnTo>
                  <a:lnTo>
                    <a:pt x="1173" y="1004"/>
                  </a:lnTo>
                  <a:lnTo>
                    <a:pt x="1168" y="1011"/>
                  </a:lnTo>
                  <a:lnTo>
                    <a:pt x="1164" y="1017"/>
                  </a:lnTo>
                  <a:lnTo>
                    <a:pt x="1162" y="1024"/>
                  </a:lnTo>
                  <a:lnTo>
                    <a:pt x="1161" y="1031"/>
                  </a:lnTo>
                  <a:lnTo>
                    <a:pt x="1163" y="1041"/>
                  </a:lnTo>
                  <a:lnTo>
                    <a:pt x="1166" y="1050"/>
                  </a:lnTo>
                  <a:lnTo>
                    <a:pt x="1164" y="1066"/>
                  </a:lnTo>
                  <a:lnTo>
                    <a:pt x="1161" y="1081"/>
                  </a:lnTo>
                  <a:lnTo>
                    <a:pt x="1159" y="1097"/>
                  </a:lnTo>
                  <a:lnTo>
                    <a:pt x="1157" y="1112"/>
                  </a:lnTo>
                  <a:lnTo>
                    <a:pt x="1170" y="1129"/>
                  </a:lnTo>
                  <a:lnTo>
                    <a:pt x="1178" y="1137"/>
                  </a:lnTo>
                  <a:lnTo>
                    <a:pt x="1184" y="1142"/>
                  </a:lnTo>
                  <a:lnTo>
                    <a:pt x="1190" y="1148"/>
                  </a:lnTo>
                  <a:lnTo>
                    <a:pt x="1191" y="1181"/>
                  </a:lnTo>
                  <a:lnTo>
                    <a:pt x="1193" y="1213"/>
                  </a:lnTo>
                  <a:lnTo>
                    <a:pt x="1193" y="1230"/>
                  </a:lnTo>
                  <a:lnTo>
                    <a:pt x="1193" y="1246"/>
                  </a:lnTo>
                  <a:lnTo>
                    <a:pt x="1192" y="1263"/>
                  </a:lnTo>
                  <a:lnTo>
                    <a:pt x="1190" y="1279"/>
                  </a:lnTo>
                  <a:lnTo>
                    <a:pt x="1176" y="1288"/>
                  </a:lnTo>
                  <a:lnTo>
                    <a:pt x="1162" y="1296"/>
                  </a:lnTo>
                  <a:lnTo>
                    <a:pt x="1148" y="1304"/>
                  </a:lnTo>
                  <a:lnTo>
                    <a:pt x="1134" y="1313"/>
                  </a:lnTo>
                  <a:lnTo>
                    <a:pt x="1123" y="1325"/>
                  </a:lnTo>
                  <a:lnTo>
                    <a:pt x="1111" y="1336"/>
                  </a:lnTo>
                  <a:lnTo>
                    <a:pt x="1099" y="1347"/>
                  </a:lnTo>
                  <a:lnTo>
                    <a:pt x="1085" y="1355"/>
                  </a:lnTo>
                  <a:lnTo>
                    <a:pt x="1071" y="1363"/>
                  </a:lnTo>
                  <a:lnTo>
                    <a:pt x="1056" y="1371"/>
                  </a:lnTo>
                  <a:lnTo>
                    <a:pt x="1042" y="1378"/>
                  </a:lnTo>
                  <a:lnTo>
                    <a:pt x="1026" y="1384"/>
                  </a:lnTo>
                  <a:lnTo>
                    <a:pt x="1026" y="1401"/>
                  </a:lnTo>
                  <a:lnTo>
                    <a:pt x="1027" y="1413"/>
                  </a:lnTo>
                  <a:lnTo>
                    <a:pt x="1028" y="1419"/>
                  </a:lnTo>
                  <a:lnTo>
                    <a:pt x="1030" y="1426"/>
                  </a:lnTo>
                  <a:lnTo>
                    <a:pt x="1033" y="1433"/>
                  </a:lnTo>
                  <a:lnTo>
                    <a:pt x="1037" y="1441"/>
                  </a:lnTo>
                  <a:lnTo>
                    <a:pt x="1044" y="1444"/>
                  </a:lnTo>
                  <a:lnTo>
                    <a:pt x="1049" y="1448"/>
                  </a:lnTo>
                  <a:lnTo>
                    <a:pt x="1053" y="1454"/>
                  </a:lnTo>
                  <a:lnTo>
                    <a:pt x="1056" y="1458"/>
                  </a:lnTo>
                  <a:lnTo>
                    <a:pt x="1058" y="1464"/>
                  </a:lnTo>
                  <a:lnTo>
                    <a:pt x="1060" y="1469"/>
                  </a:lnTo>
                  <a:lnTo>
                    <a:pt x="1060" y="1475"/>
                  </a:lnTo>
                  <a:lnTo>
                    <a:pt x="1060" y="1482"/>
                  </a:lnTo>
                  <a:lnTo>
                    <a:pt x="1060" y="1488"/>
                  </a:lnTo>
                  <a:lnTo>
                    <a:pt x="1058" y="1493"/>
                  </a:lnTo>
                  <a:lnTo>
                    <a:pt x="1056" y="1499"/>
                  </a:lnTo>
                  <a:lnTo>
                    <a:pt x="1054" y="1505"/>
                  </a:lnTo>
                  <a:lnTo>
                    <a:pt x="1051" y="1511"/>
                  </a:lnTo>
                  <a:lnTo>
                    <a:pt x="1048" y="1517"/>
                  </a:lnTo>
                  <a:lnTo>
                    <a:pt x="1044" y="1521"/>
                  </a:lnTo>
                  <a:lnTo>
                    <a:pt x="1039" y="1526"/>
                  </a:lnTo>
                  <a:lnTo>
                    <a:pt x="1037" y="1536"/>
                  </a:lnTo>
                  <a:lnTo>
                    <a:pt x="1034" y="1545"/>
                  </a:lnTo>
                  <a:lnTo>
                    <a:pt x="1030" y="1553"/>
                  </a:lnTo>
                  <a:lnTo>
                    <a:pt x="1026" y="1561"/>
                  </a:lnTo>
                  <a:lnTo>
                    <a:pt x="1018" y="1578"/>
                  </a:lnTo>
                  <a:lnTo>
                    <a:pt x="1007" y="1595"/>
                  </a:lnTo>
                  <a:lnTo>
                    <a:pt x="996" y="1610"/>
                  </a:lnTo>
                  <a:lnTo>
                    <a:pt x="986" y="1626"/>
                  </a:lnTo>
                  <a:lnTo>
                    <a:pt x="976" y="1641"/>
                  </a:lnTo>
                  <a:lnTo>
                    <a:pt x="967" y="1657"/>
                  </a:lnTo>
                  <a:lnTo>
                    <a:pt x="966" y="1678"/>
                  </a:lnTo>
                  <a:lnTo>
                    <a:pt x="965" y="1698"/>
                  </a:lnTo>
                  <a:lnTo>
                    <a:pt x="964" y="1720"/>
                  </a:lnTo>
                  <a:lnTo>
                    <a:pt x="964" y="1741"/>
                  </a:lnTo>
                  <a:lnTo>
                    <a:pt x="971" y="1742"/>
                  </a:lnTo>
                  <a:lnTo>
                    <a:pt x="978" y="1743"/>
                  </a:lnTo>
                  <a:lnTo>
                    <a:pt x="987" y="1745"/>
                  </a:lnTo>
                  <a:lnTo>
                    <a:pt x="995" y="1747"/>
                  </a:lnTo>
                  <a:lnTo>
                    <a:pt x="998" y="1752"/>
                  </a:lnTo>
                  <a:lnTo>
                    <a:pt x="1002" y="1758"/>
                  </a:lnTo>
                  <a:lnTo>
                    <a:pt x="1006" y="1762"/>
                  </a:lnTo>
                  <a:lnTo>
                    <a:pt x="1011" y="1766"/>
                  </a:lnTo>
                  <a:lnTo>
                    <a:pt x="1017" y="1769"/>
                  </a:lnTo>
                  <a:lnTo>
                    <a:pt x="1023" y="1772"/>
                  </a:lnTo>
                  <a:lnTo>
                    <a:pt x="1029" y="1774"/>
                  </a:lnTo>
                  <a:lnTo>
                    <a:pt x="1035" y="1776"/>
                  </a:lnTo>
                  <a:lnTo>
                    <a:pt x="1049" y="1779"/>
                  </a:lnTo>
                  <a:lnTo>
                    <a:pt x="1063" y="1781"/>
                  </a:lnTo>
                  <a:lnTo>
                    <a:pt x="1077" y="1782"/>
                  </a:lnTo>
                  <a:lnTo>
                    <a:pt x="1090" y="1782"/>
                  </a:lnTo>
                  <a:lnTo>
                    <a:pt x="1093" y="1779"/>
                  </a:lnTo>
                  <a:lnTo>
                    <a:pt x="1097" y="1777"/>
                  </a:lnTo>
                  <a:lnTo>
                    <a:pt x="1100" y="1775"/>
                  </a:lnTo>
                  <a:lnTo>
                    <a:pt x="1103" y="1774"/>
                  </a:lnTo>
                  <a:lnTo>
                    <a:pt x="1110" y="1773"/>
                  </a:lnTo>
                  <a:lnTo>
                    <a:pt x="1120" y="1772"/>
                  </a:lnTo>
                  <a:lnTo>
                    <a:pt x="1118" y="1760"/>
                  </a:lnTo>
                  <a:lnTo>
                    <a:pt x="1117" y="1751"/>
                  </a:lnTo>
                  <a:lnTo>
                    <a:pt x="1117" y="1741"/>
                  </a:lnTo>
                  <a:lnTo>
                    <a:pt x="1120" y="1727"/>
                  </a:lnTo>
                  <a:lnTo>
                    <a:pt x="1127" y="1727"/>
                  </a:lnTo>
                  <a:lnTo>
                    <a:pt x="1134" y="1727"/>
                  </a:lnTo>
                  <a:lnTo>
                    <a:pt x="1134" y="1734"/>
                  </a:lnTo>
                  <a:lnTo>
                    <a:pt x="1134" y="1741"/>
                  </a:lnTo>
                  <a:lnTo>
                    <a:pt x="1145" y="1743"/>
                  </a:lnTo>
                  <a:lnTo>
                    <a:pt x="1156" y="1746"/>
                  </a:lnTo>
                  <a:lnTo>
                    <a:pt x="1158" y="1766"/>
                  </a:lnTo>
                  <a:lnTo>
                    <a:pt x="1160" y="1786"/>
                  </a:lnTo>
                  <a:lnTo>
                    <a:pt x="1162" y="1806"/>
                  </a:lnTo>
                  <a:lnTo>
                    <a:pt x="1164" y="1827"/>
                  </a:lnTo>
                  <a:lnTo>
                    <a:pt x="1173" y="1833"/>
                  </a:lnTo>
                  <a:lnTo>
                    <a:pt x="1181" y="1839"/>
                  </a:lnTo>
                  <a:lnTo>
                    <a:pt x="1188" y="1847"/>
                  </a:lnTo>
                  <a:lnTo>
                    <a:pt x="1194" y="1854"/>
                  </a:lnTo>
                  <a:lnTo>
                    <a:pt x="1199" y="1862"/>
                  </a:lnTo>
                  <a:lnTo>
                    <a:pt x="1204" y="1871"/>
                  </a:lnTo>
                  <a:lnTo>
                    <a:pt x="1209" y="1879"/>
                  </a:lnTo>
                  <a:lnTo>
                    <a:pt x="1213" y="1887"/>
                  </a:lnTo>
                  <a:lnTo>
                    <a:pt x="1219" y="1906"/>
                  </a:lnTo>
                  <a:lnTo>
                    <a:pt x="1224" y="1926"/>
                  </a:lnTo>
                  <a:lnTo>
                    <a:pt x="1228" y="1944"/>
                  </a:lnTo>
                  <a:lnTo>
                    <a:pt x="1233" y="1964"/>
                  </a:lnTo>
                  <a:lnTo>
                    <a:pt x="1232" y="1986"/>
                  </a:lnTo>
                  <a:lnTo>
                    <a:pt x="1231" y="1997"/>
                  </a:lnTo>
                  <a:lnTo>
                    <a:pt x="1232" y="2003"/>
                  </a:lnTo>
                  <a:lnTo>
                    <a:pt x="1234" y="2009"/>
                  </a:lnTo>
                  <a:lnTo>
                    <a:pt x="1218" y="2018"/>
                  </a:lnTo>
                  <a:lnTo>
                    <a:pt x="1210" y="2024"/>
                  </a:lnTo>
                  <a:lnTo>
                    <a:pt x="1206" y="2037"/>
                  </a:lnTo>
                  <a:lnTo>
                    <a:pt x="1202" y="2047"/>
                  </a:lnTo>
                  <a:lnTo>
                    <a:pt x="1197" y="2057"/>
                  </a:lnTo>
                  <a:lnTo>
                    <a:pt x="1192" y="2067"/>
                  </a:lnTo>
                  <a:lnTo>
                    <a:pt x="1188" y="2077"/>
                  </a:lnTo>
                  <a:lnTo>
                    <a:pt x="1184" y="2087"/>
                  </a:lnTo>
                  <a:lnTo>
                    <a:pt x="1181" y="2099"/>
                  </a:lnTo>
                  <a:lnTo>
                    <a:pt x="1179" y="2112"/>
                  </a:lnTo>
                  <a:lnTo>
                    <a:pt x="1186" y="2122"/>
                  </a:lnTo>
                  <a:lnTo>
                    <a:pt x="1190" y="2129"/>
                  </a:lnTo>
                  <a:lnTo>
                    <a:pt x="1194" y="2138"/>
                  </a:lnTo>
                  <a:lnTo>
                    <a:pt x="1200" y="2155"/>
                  </a:lnTo>
                  <a:lnTo>
                    <a:pt x="1212" y="2154"/>
                  </a:lnTo>
                  <a:lnTo>
                    <a:pt x="1223" y="2154"/>
                  </a:lnTo>
                  <a:lnTo>
                    <a:pt x="1234" y="2153"/>
                  </a:lnTo>
                  <a:lnTo>
                    <a:pt x="1247" y="2153"/>
                  </a:lnTo>
                  <a:lnTo>
                    <a:pt x="1250" y="2149"/>
                  </a:lnTo>
                  <a:lnTo>
                    <a:pt x="1254" y="2144"/>
                  </a:lnTo>
                  <a:lnTo>
                    <a:pt x="1261" y="2144"/>
                  </a:lnTo>
                  <a:lnTo>
                    <a:pt x="1270" y="2143"/>
                  </a:lnTo>
                  <a:lnTo>
                    <a:pt x="1278" y="2143"/>
                  </a:lnTo>
                  <a:lnTo>
                    <a:pt x="1287" y="2143"/>
                  </a:lnTo>
                  <a:lnTo>
                    <a:pt x="1289" y="2158"/>
                  </a:lnTo>
                  <a:lnTo>
                    <a:pt x="1290" y="2172"/>
                  </a:lnTo>
                  <a:lnTo>
                    <a:pt x="1313" y="2178"/>
                  </a:lnTo>
                  <a:lnTo>
                    <a:pt x="1342" y="2184"/>
                  </a:lnTo>
                  <a:lnTo>
                    <a:pt x="1348" y="2186"/>
                  </a:lnTo>
                  <a:lnTo>
                    <a:pt x="1355" y="2189"/>
                  </a:lnTo>
                  <a:lnTo>
                    <a:pt x="1360" y="2192"/>
                  </a:lnTo>
                  <a:lnTo>
                    <a:pt x="1364" y="2196"/>
                  </a:lnTo>
                  <a:lnTo>
                    <a:pt x="1367" y="2201"/>
                  </a:lnTo>
                  <a:lnTo>
                    <a:pt x="1369" y="2207"/>
                  </a:lnTo>
                  <a:lnTo>
                    <a:pt x="1369" y="2214"/>
                  </a:lnTo>
                  <a:lnTo>
                    <a:pt x="1367" y="2221"/>
                  </a:lnTo>
                  <a:lnTo>
                    <a:pt x="1357" y="2222"/>
                  </a:lnTo>
                  <a:lnTo>
                    <a:pt x="1346" y="2223"/>
                  </a:lnTo>
                  <a:lnTo>
                    <a:pt x="1340" y="2227"/>
                  </a:lnTo>
                  <a:lnTo>
                    <a:pt x="1334" y="2231"/>
                  </a:lnTo>
                  <a:lnTo>
                    <a:pt x="1332" y="2264"/>
                  </a:lnTo>
                  <a:lnTo>
                    <a:pt x="1330" y="2297"/>
                  </a:lnTo>
                  <a:lnTo>
                    <a:pt x="1329" y="2330"/>
                  </a:lnTo>
                  <a:lnTo>
                    <a:pt x="1327" y="2363"/>
                  </a:lnTo>
                  <a:lnTo>
                    <a:pt x="1325" y="2378"/>
                  </a:lnTo>
                  <a:lnTo>
                    <a:pt x="1323" y="2392"/>
                  </a:lnTo>
                  <a:lnTo>
                    <a:pt x="1322" y="2407"/>
                  </a:lnTo>
                  <a:lnTo>
                    <a:pt x="1319" y="2422"/>
                  </a:lnTo>
                  <a:lnTo>
                    <a:pt x="1310" y="2424"/>
                  </a:lnTo>
                  <a:lnTo>
                    <a:pt x="1303" y="2428"/>
                  </a:lnTo>
                  <a:lnTo>
                    <a:pt x="1298" y="2432"/>
                  </a:lnTo>
                  <a:lnTo>
                    <a:pt x="1294" y="2436"/>
                  </a:lnTo>
                  <a:lnTo>
                    <a:pt x="1285" y="2445"/>
                  </a:lnTo>
                  <a:lnTo>
                    <a:pt x="1275" y="2458"/>
                  </a:lnTo>
                  <a:lnTo>
                    <a:pt x="1265" y="2460"/>
                  </a:lnTo>
                  <a:lnTo>
                    <a:pt x="1256" y="2462"/>
                  </a:lnTo>
                  <a:lnTo>
                    <a:pt x="1249" y="2465"/>
                  </a:lnTo>
                  <a:lnTo>
                    <a:pt x="1243" y="2468"/>
                  </a:lnTo>
                  <a:lnTo>
                    <a:pt x="1231" y="2478"/>
                  </a:lnTo>
                  <a:lnTo>
                    <a:pt x="1218" y="2491"/>
                  </a:lnTo>
                  <a:lnTo>
                    <a:pt x="1219" y="2504"/>
                  </a:lnTo>
                  <a:lnTo>
                    <a:pt x="1220" y="2513"/>
                  </a:lnTo>
                  <a:lnTo>
                    <a:pt x="1221" y="2519"/>
                  </a:lnTo>
                  <a:lnTo>
                    <a:pt x="1224" y="2526"/>
                  </a:lnTo>
                  <a:lnTo>
                    <a:pt x="1225" y="2534"/>
                  </a:lnTo>
                  <a:lnTo>
                    <a:pt x="1226" y="2542"/>
                  </a:lnTo>
                  <a:lnTo>
                    <a:pt x="1228" y="2550"/>
                  </a:lnTo>
                  <a:lnTo>
                    <a:pt x="1229" y="2558"/>
                  </a:lnTo>
                  <a:lnTo>
                    <a:pt x="1235" y="2560"/>
                  </a:lnTo>
                  <a:lnTo>
                    <a:pt x="1243" y="2561"/>
                  </a:lnTo>
                  <a:lnTo>
                    <a:pt x="1242" y="2580"/>
                  </a:lnTo>
                  <a:lnTo>
                    <a:pt x="1241" y="2598"/>
                  </a:lnTo>
                  <a:lnTo>
                    <a:pt x="1241" y="2615"/>
                  </a:lnTo>
                  <a:lnTo>
                    <a:pt x="1240" y="2633"/>
                  </a:lnTo>
                  <a:lnTo>
                    <a:pt x="1241" y="2643"/>
                  </a:lnTo>
                  <a:lnTo>
                    <a:pt x="1244" y="2655"/>
                  </a:lnTo>
                  <a:lnTo>
                    <a:pt x="1247" y="2667"/>
                  </a:lnTo>
                  <a:lnTo>
                    <a:pt x="1250" y="2682"/>
                  </a:lnTo>
                  <a:lnTo>
                    <a:pt x="1243" y="2688"/>
                  </a:lnTo>
                  <a:lnTo>
                    <a:pt x="1235" y="2693"/>
                  </a:lnTo>
                  <a:lnTo>
                    <a:pt x="1227" y="2697"/>
                  </a:lnTo>
                  <a:lnTo>
                    <a:pt x="1219" y="2701"/>
                  </a:lnTo>
                  <a:lnTo>
                    <a:pt x="1211" y="2705"/>
                  </a:lnTo>
                  <a:lnTo>
                    <a:pt x="1201" y="2707"/>
                  </a:lnTo>
                  <a:lnTo>
                    <a:pt x="1193" y="2709"/>
                  </a:lnTo>
                  <a:lnTo>
                    <a:pt x="1184" y="2710"/>
                  </a:lnTo>
                  <a:lnTo>
                    <a:pt x="1164" y="2712"/>
                  </a:lnTo>
                  <a:lnTo>
                    <a:pt x="1144" y="2712"/>
                  </a:lnTo>
                  <a:lnTo>
                    <a:pt x="1125" y="2712"/>
                  </a:lnTo>
                  <a:lnTo>
                    <a:pt x="1106" y="2711"/>
                  </a:lnTo>
                  <a:lnTo>
                    <a:pt x="1102" y="2708"/>
                  </a:lnTo>
                  <a:lnTo>
                    <a:pt x="1099" y="2706"/>
                  </a:lnTo>
                  <a:lnTo>
                    <a:pt x="1097" y="2685"/>
                  </a:lnTo>
                  <a:lnTo>
                    <a:pt x="1093" y="2670"/>
                  </a:lnTo>
                  <a:lnTo>
                    <a:pt x="1091" y="2665"/>
                  </a:lnTo>
                  <a:lnTo>
                    <a:pt x="1089" y="2661"/>
                  </a:lnTo>
                  <a:lnTo>
                    <a:pt x="1087" y="2658"/>
                  </a:lnTo>
                  <a:lnTo>
                    <a:pt x="1084" y="2655"/>
                  </a:lnTo>
                  <a:lnTo>
                    <a:pt x="1080" y="2654"/>
                  </a:lnTo>
                  <a:lnTo>
                    <a:pt x="1075" y="2652"/>
                  </a:lnTo>
                  <a:lnTo>
                    <a:pt x="1070" y="2651"/>
                  </a:lnTo>
                  <a:lnTo>
                    <a:pt x="1064" y="2651"/>
                  </a:lnTo>
                  <a:lnTo>
                    <a:pt x="1049" y="2650"/>
                  </a:lnTo>
                  <a:lnTo>
                    <a:pt x="1030" y="2649"/>
                  </a:lnTo>
                  <a:lnTo>
                    <a:pt x="1027" y="2653"/>
                  </a:lnTo>
                  <a:lnTo>
                    <a:pt x="1026" y="2656"/>
                  </a:lnTo>
                  <a:lnTo>
                    <a:pt x="1025" y="2661"/>
                  </a:lnTo>
                  <a:lnTo>
                    <a:pt x="1024" y="2669"/>
                  </a:lnTo>
                  <a:lnTo>
                    <a:pt x="1033" y="2673"/>
                  </a:lnTo>
                  <a:lnTo>
                    <a:pt x="1043" y="2679"/>
                  </a:lnTo>
                  <a:lnTo>
                    <a:pt x="1038" y="2692"/>
                  </a:lnTo>
                  <a:lnTo>
                    <a:pt x="1036" y="2706"/>
                  </a:lnTo>
                  <a:lnTo>
                    <a:pt x="1028" y="2708"/>
                  </a:lnTo>
                  <a:lnTo>
                    <a:pt x="1022" y="2712"/>
                  </a:lnTo>
                  <a:lnTo>
                    <a:pt x="1016" y="2716"/>
                  </a:lnTo>
                  <a:lnTo>
                    <a:pt x="1011" y="2720"/>
                  </a:lnTo>
                  <a:lnTo>
                    <a:pt x="1006" y="2725"/>
                  </a:lnTo>
                  <a:lnTo>
                    <a:pt x="1002" y="2729"/>
                  </a:lnTo>
                  <a:lnTo>
                    <a:pt x="997" y="2733"/>
                  </a:lnTo>
                  <a:lnTo>
                    <a:pt x="992" y="2735"/>
                  </a:lnTo>
                  <a:lnTo>
                    <a:pt x="992" y="2732"/>
                  </a:lnTo>
                  <a:lnTo>
                    <a:pt x="992" y="2727"/>
                  </a:lnTo>
                  <a:lnTo>
                    <a:pt x="983" y="2727"/>
                  </a:lnTo>
                  <a:lnTo>
                    <a:pt x="974" y="2727"/>
                  </a:lnTo>
                  <a:lnTo>
                    <a:pt x="965" y="2727"/>
                  </a:lnTo>
                  <a:lnTo>
                    <a:pt x="957" y="2727"/>
                  </a:lnTo>
                  <a:lnTo>
                    <a:pt x="957" y="2732"/>
                  </a:lnTo>
                  <a:lnTo>
                    <a:pt x="957" y="2735"/>
                  </a:lnTo>
                  <a:lnTo>
                    <a:pt x="945" y="2735"/>
                  </a:lnTo>
                  <a:lnTo>
                    <a:pt x="935" y="2735"/>
                  </a:lnTo>
                  <a:lnTo>
                    <a:pt x="933" y="2727"/>
                  </a:lnTo>
                  <a:lnTo>
                    <a:pt x="932" y="2721"/>
                  </a:lnTo>
                  <a:lnTo>
                    <a:pt x="924" y="2716"/>
                  </a:lnTo>
                  <a:lnTo>
                    <a:pt x="921" y="2712"/>
                  </a:lnTo>
                  <a:lnTo>
                    <a:pt x="920" y="2707"/>
                  </a:lnTo>
                  <a:lnTo>
                    <a:pt x="919" y="2699"/>
                  </a:lnTo>
                  <a:lnTo>
                    <a:pt x="909" y="2695"/>
                  </a:lnTo>
                  <a:lnTo>
                    <a:pt x="901" y="2692"/>
                  </a:lnTo>
                  <a:lnTo>
                    <a:pt x="897" y="2683"/>
                  </a:lnTo>
                  <a:lnTo>
                    <a:pt x="895" y="2674"/>
                  </a:lnTo>
                  <a:lnTo>
                    <a:pt x="892" y="2665"/>
                  </a:lnTo>
                  <a:lnTo>
                    <a:pt x="890" y="2656"/>
                  </a:lnTo>
                  <a:lnTo>
                    <a:pt x="884" y="2655"/>
                  </a:lnTo>
                  <a:lnTo>
                    <a:pt x="878" y="2655"/>
                  </a:lnTo>
                  <a:lnTo>
                    <a:pt x="876" y="2652"/>
                  </a:lnTo>
                  <a:lnTo>
                    <a:pt x="875" y="2649"/>
                  </a:lnTo>
                  <a:lnTo>
                    <a:pt x="865" y="2647"/>
                  </a:lnTo>
                  <a:lnTo>
                    <a:pt x="857" y="2644"/>
                  </a:lnTo>
                  <a:lnTo>
                    <a:pt x="849" y="2641"/>
                  </a:lnTo>
                  <a:lnTo>
                    <a:pt x="842" y="2637"/>
                  </a:lnTo>
                  <a:lnTo>
                    <a:pt x="837" y="2632"/>
                  </a:lnTo>
                  <a:lnTo>
                    <a:pt x="832" y="2626"/>
                  </a:lnTo>
                  <a:lnTo>
                    <a:pt x="827" y="2618"/>
                  </a:lnTo>
                  <a:lnTo>
                    <a:pt x="822" y="2609"/>
                  </a:lnTo>
                  <a:lnTo>
                    <a:pt x="813" y="2610"/>
                  </a:lnTo>
                  <a:lnTo>
                    <a:pt x="808" y="2611"/>
                  </a:lnTo>
                  <a:lnTo>
                    <a:pt x="805" y="2614"/>
                  </a:lnTo>
                  <a:lnTo>
                    <a:pt x="800" y="2618"/>
                  </a:lnTo>
                  <a:lnTo>
                    <a:pt x="798" y="2622"/>
                  </a:lnTo>
                  <a:lnTo>
                    <a:pt x="795" y="2624"/>
                  </a:lnTo>
                  <a:lnTo>
                    <a:pt x="792" y="2626"/>
                  </a:lnTo>
                  <a:lnTo>
                    <a:pt x="789" y="2627"/>
                  </a:lnTo>
                  <a:lnTo>
                    <a:pt x="781" y="2629"/>
                  </a:lnTo>
                  <a:lnTo>
                    <a:pt x="774" y="2630"/>
                  </a:lnTo>
                  <a:lnTo>
                    <a:pt x="767" y="2631"/>
                  </a:lnTo>
                  <a:lnTo>
                    <a:pt x="758" y="2635"/>
                  </a:lnTo>
                  <a:lnTo>
                    <a:pt x="755" y="2638"/>
                  </a:lnTo>
                  <a:lnTo>
                    <a:pt x="752" y="2642"/>
                  </a:lnTo>
                  <a:lnTo>
                    <a:pt x="749" y="2647"/>
                  </a:lnTo>
                  <a:lnTo>
                    <a:pt x="746" y="2654"/>
                  </a:lnTo>
                  <a:lnTo>
                    <a:pt x="736" y="2653"/>
                  </a:lnTo>
                  <a:lnTo>
                    <a:pt x="724" y="2651"/>
                  </a:lnTo>
                  <a:lnTo>
                    <a:pt x="714" y="2650"/>
                  </a:lnTo>
                  <a:lnTo>
                    <a:pt x="705" y="2649"/>
                  </a:lnTo>
                  <a:lnTo>
                    <a:pt x="704" y="2651"/>
                  </a:lnTo>
                  <a:lnTo>
                    <a:pt x="700" y="2654"/>
                  </a:lnTo>
                  <a:lnTo>
                    <a:pt x="696" y="2656"/>
                  </a:lnTo>
                  <a:lnTo>
                    <a:pt x="691" y="2658"/>
                  </a:lnTo>
                  <a:lnTo>
                    <a:pt x="678" y="2663"/>
                  </a:lnTo>
                  <a:lnTo>
                    <a:pt x="661" y="2668"/>
                  </a:lnTo>
                  <a:lnTo>
                    <a:pt x="628" y="2677"/>
                  </a:lnTo>
                  <a:lnTo>
                    <a:pt x="606" y="2680"/>
                  </a:lnTo>
                  <a:lnTo>
                    <a:pt x="602" y="2685"/>
                  </a:lnTo>
                  <a:lnTo>
                    <a:pt x="597" y="2689"/>
                  </a:lnTo>
                  <a:lnTo>
                    <a:pt x="591" y="2691"/>
                  </a:lnTo>
                  <a:lnTo>
                    <a:pt x="584" y="2692"/>
                  </a:lnTo>
                  <a:lnTo>
                    <a:pt x="570" y="2692"/>
                  </a:lnTo>
                  <a:lnTo>
                    <a:pt x="556" y="2692"/>
                  </a:lnTo>
                  <a:lnTo>
                    <a:pt x="554" y="2681"/>
                  </a:lnTo>
                  <a:lnTo>
                    <a:pt x="554" y="2669"/>
                  </a:lnTo>
                  <a:lnTo>
                    <a:pt x="548" y="2669"/>
                  </a:lnTo>
                  <a:lnTo>
                    <a:pt x="543" y="2671"/>
                  </a:lnTo>
                  <a:lnTo>
                    <a:pt x="539" y="2672"/>
                  </a:lnTo>
                  <a:lnTo>
                    <a:pt x="535" y="2675"/>
                  </a:lnTo>
                  <a:lnTo>
                    <a:pt x="528" y="2682"/>
                  </a:lnTo>
                  <a:lnTo>
                    <a:pt x="523" y="2690"/>
                  </a:lnTo>
                  <a:lnTo>
                    <a:pt x="518" y="2699"/>
                  </a:lnTo>
                  <a:lnTo>
                    <a:pt x="514" y="2708"/>
                  </a:lnTo>
                  <a:lnTo>
                    <a:pt x="509" y="2717"/>
                  </a:lnTo>
                  <a:lnTo>
                    <a:pt x="502" y="2724"/>
                  </a:lnTo>
                  <a:lnTo>
                    <a:pt x="487" y="2723"/>
                  </a:lnTo>
                  <a:lnTo>
                    <a:pt x="472" y="2721"/>
                  </a:lnTo>
                  <a:lnTo>
                    <a:pt x="459" y="2717"/>
                  </a:lnTo>
                  <a:lnTo>
                    <a:pt x="447" y="2712"/>
                  </a:lnTo>
                  <a:lnTo>
                    <a:pt x="442" y="2709"/>
                  </a:lnTo>
                  <a:lnTo>
                    <a:pt x="437" y="2705"/>
                  </a:lnTo>
                  <a:lnTo>
                    <a:pt x="432" y="2700"/>
                  </a:lnTo>
                  <a:lnTo>
                    <a:pt x="429" y="2695"/>
                  </a:lnTo>
                  <a:lnTo>
                    <a:pt x="425" y="2690"/>
                  </a:lnTo>
                  <a:lnTo>
                    <a:pt x="423" y="2684"/>
                  </a:lnTo>
                  <a:lnTo>
                    <a:pt x="420" y="2677"/>
                  </a:lnTo>
                  <a:lnTo>
                    <a:pt x="418" y="2669"/>
                  </a:lnTo>
                  <a:lnTo>
                    <a:pt x="406" y="2670"/>
                  </a:lnTo>
                  <a:lnTo>
                    <a:pt x="393" y="2671"/>
                  </a:lnTo>
                  <a:lnTo>
                    <a:pt x="382" y="2672"/>
                  </a:lnTo>
                  <a:lnTo>
                    <a:pt x="370" y="2672"/>
                  </a:lnTo>
                  <a:lnTo>
                    <a:pt x="367" y="2666"/>
                  </a:lnTo>
                  <a:lnTo>
                    <a:pt x="362" y="2660"/>
                  </a:lnTo>
                  <a:lnTo>
                    <a:pt x="357" y="2653"/>
                  </a:lnTo>
                  <a:lnTo>
                    <a:pt x="352" y="2646"/>
                  </a:lnTo>
                  <a:lnTo>
                    <a:pt x="346" y="2639"/>
                  </a:lnTo>
                  <a:lnTo>
                    <a:pt x="341" y="2633"/>
                  </a:lnTo>
                  <a:lnTo>
                    <a:pt x="335" y="2626"/>
                  </a:lnTo>
                  <a:lnTo>
                    <a:pt x="331" y="2618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11" name="Freeform 298">
              <a:extLst>
                <a:ext uri="{FF2B5EF4-FFF2-40B4-BE49-F238E27FC236}">
                  <a16:creationId xmlns:a16="http://schemas.microsoft.com/office/drawing/2014/main" id="{ACD7FECD-FDBA-4446-9CC9-A01CE0BE6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9947" y="3708443"/>
              <a:ext cx="915407" cy="535899"/>
            </a:xfrm>
            <a:custGeom>
              <a:avLst/>
              <a:gdLst>
                <a:gd name="T0" fmla="*/ 2147483646 w 2256"/>
                <a:gd name="T1" fmla="*/ 2147483646 h 1319"/>
                <a:gd name="T2" fmla="*/ 2147483646 w 2256"/>
                <a:gd name="T3" fmla="*/ 2147483646 h 1319"/>
                <a:gd name="T4" fmla="*/ 2147483646 w 2256"/>
                <a:gd name="T5" fmla="*/ 2147483646 h 1319"/>
                <a:gd name="T6" fmla="*/ 2147483646 w 2256"/>
                <a:gd name="T7" fmla="*/ 2147483646 h 1319"/>
                <a:gd name="T8" fmla="*/ 2147483646 w 2256"/>
                <a:gd name="T9" fmla="*/ 2147483646 h 1319"/>
                <a:gd name="T10" fmla="*/ 2147483646 w 2256"/>
                <a:gd name="T11" fmla="*/ 2147483646 h 1319"/>
                <a:gd name="T12" fmla="*/ 2147483646 w 2256"/>
                <a:gd name="T13" fmla="*/ 2147483646 h 1319"/>
                <a:gd name="T14" fmla="*/ 2147483646 w 2256"/>
                <a:gd name="T15" fmla="*/ 2147483646 h 1319"/>
                <a:gd name="T16" fmla="*/ 2147483646 w 2256"/>
                <a:gd name="T17" fmla="*/ 2147483646 h 1319"/>
                <a:gd name="T18" fmla="*/ 2147483646 w 2256"/>
                <a:gd name="T19" fmla="*/ 2147483646 h 1319"/>
                <a:gd name="T20" fmla="*/ 2147483646 w 2256"/>
                <a:gd name="T21" fmla="*/ 2147483646 h 1319"/>
                <a:gd name="T22" fmla="*/ 2147483646 w 2256"/>
                <a:gd name="T23" fmla="*/ 2147483646 h 1319"/>
                <a:gd name="T24" fmla="*/ 2147483646 w 2256"/>
                <a:gd name="T25" fmla="*/ 2147483646 h 1319"/>
                <a:gd name="T26" fmla="*/ 2147483646 w 2256"/>
                <a:gd name="T27" fmla="*/ 2147483646 h 1319"/>
                <a:gd name="T28" fmla="*/ 2147483646 w 2256"/>
                <a:gd name="T29" fmla="*/ 2147483646 h 1319"/>
                <a:gd name="T30" fmla="*/ 2147483646 w 2256"/>
                <a:gd name="T31" fmla="*/ 2147483646 h 1319"/>
                <a:gd name="T32" fmla="*/ 2147483646 w 2256"/>
                <a:gd name="T33" fmla="*/ 2147483646 h 1319"/>
                <a:gd name="T34" fmla="*/ 2147483646 w 2256"/>
                <a:gd name="T35" fmla="*/ 2147483646 h 1319"/>
                <a:gd name="T36" fmla="*/ 2147483646 w 2256"/>
                <a:gd name="T37" fmla="*/ 2147483646 h 1319"/>
                <a:gd name="T38" fmla="*/ 2147483646 w 2256"/>
                <a:gd name="T39" fmla="*/ 2147483646 h 1319"/>
                <a:gd name="T40" fmla="*/ 2147483646 w 2256"/>
                <a:gd name="T41" fmla="*/ 2147483646 h 1319"/>
                <a:gd name="T42" fmla="*/ 2147483646 w 2256"/>
                <a:gd name="T43" fmla="*/ 2147483646 h 1319"/>
                <a:gd name="T44" fmla="*/ 2147483646 w 2256"/>
                <a:gd name="T45" fmla="*/ 2147483646 h 1319"/>
                <a:gd name="T46" fmla="*/ 2147483646 w 2256"/>
                <a:gd name="T47" fmla="*/ 2147483646 h 1319"/>
                <a:gd name="T48" fmla="*/ 2147483646 w 2256"/>
                <a:gd name="T49" fmla="*/ 2147483646 h 1319"/>
                <a:gd name="T50" fmla="*/ 2147483646 w 2256"/>
                <a:gd name="T51" fmla="*/ 2147483646 h 1319"/>
                <a:gd name="T52" fmla="*/ 2147483646 w 2256"/>
                <a:gd name="T53" fmla="*/ 2147483646 h 1319"/>
                <a:gd name="T54" fmla="*/ 2147483646 w 2256"/>
                <a:gd name="T55" fmla="*/ 2147483646 h 1319"/>
                <a:gd name="T56" fmla="*/ 2147483646 w 2256"/>
                <a:gd name="T57" fmla="*/ 2147483646 h 1319"/>
                <a:gd name="T58" fmla="*/ 2147483646 w 2256"/>
                <a:gd name="T59" fmla="*/ 2147483646 h 1319"/>
                <a:gd name="T60" fmla="*/ 2147483646 w 2256"/>
                <a:gd name="T61" fmla="*/ 2147483646 h 1319"/>
                <a:gd name="T62" fmla="*/ 2147483646 w 2256"/>
                <a:gd name="T63" fmla="*/ 2147483646 h 1319"/>
                <a:gd name="T64" fmla="*/ 2147483646 w 2256"/>
                <a:gd name="T65" fmla="*/ 2147483646 h 1319"/>
                <a:gd name="T66" fmla="*/ 2147483646 w 2256"/>
                <a:gd name="T67" fmla="*/ 2147483646 h 1319"/>
                <a:gd name="T68" fmla="*/ 2147483646 w 2256"/>
                <a:gd name="T69" fmla="*/ 2147483646 h 1319"/>
                <a:gd name="T70" fmla="*/ 2147483646 w 2256"/>
                <a:gd name="T71" fmla="*/ 2147483646 h 1319"/>
                <a:gd name="T72" fmla="*/ 2147483646 w 2256"/>
                <a:gd name="T73" fmla="*/ 2147483646 h 1319"/>
                <a:gd name="T74" fmla="*/ 2147483646 w 2256"/>
                <a:gd name="T75" fmla="*/ 2147483646 h 1319"/>
                <a:gd name="T76" fmla="*/ 2147483646 w 2256"/>
                <a:gd name="T77" fmla="*/ 2147483646 h 1319"/>
                <a:gd name="T78" fmla="*/ 2147483646 w 2256"/>
                <a:gd name="T79" fmla="*/ 2147483646 h 1319"/>
                <a:gd name="T80" fmla="*/ 2147483646 w 2256"/>
                <a:gd name="T81" fmla="*/ 2147483646 h 1319"/>
                <a:gd name="T82" fmla="*/ 2147483646 w 2256"/>
                <a:gd name="T83" fmla="*/ 2147483646 h 1319"/>
                <a:gd name="T84" fmla="*/ 2147483646 w 2256"/>
                <a:gd name="T85" fmla="*/ 2147483646 h 1319"/>
                <a:gd name="T86" fmla="*/ 2147483646 w 2256"/>
                <a:gd name="T87" fmla="*/ 2147483646 h 1319"/>
                <a:gd name="T88" fmla="*/ 2147483646 w 2256"/>
                <a:gd name="T89" fmla="*/ 2147483646 h 1319"/>
                <a:gd name="T90" fmla="*/ 2147483646 w 2256"/>
                <a:gd name="T91" fmla="*/ 2147483646 h 1319"/>
                <a:gd name="T92" fmla="*/ 2147483646 w 2256"/>
                <a:gd name="T93" fmla="*/ 2147483646 h 1319"/>
                <a:gd name="T94" fmla="*/ 2147483646 w 2256"/>
                <a:gd name="T95" fmla="*/ 2147483646 h 1319"/>
                <a:gd name="T96" fmla="*/ 2147483646 w 2256"/>
                <a:gd name="T97" fmla="*/ 2147483646 h 1319"/>
                <a:gd name="T98" fmla="*/ 2147483646 w 2256"/>
                <a:gd name="T99" fmla="*/ 2147483646 h 1319"/>
                <a:gd name="T100" fmla="*/ 2147483646 w 2256"/>
                <a:gd name="T101" fmla="*/ 2147483646 h 1319"/>
                <a:gd name="T102" fmla="*/ 2147483646 w 2256"/>
                <a:gd name="T103" fmla="*/ 2147483646 h 1319"/>
                <a:gd name="T104" fmla="*/ 2147483646 w 2256"/>
                <a:gd name="T105" fmla="*/ 2147483646 h 1319"/>
                <a:gd name="T106" fmla="*/ 2147483646 w 2256"/>
                <a:gd name="T107" fmla="*/ 2147483646 h 1319"/>
                <a:gd name="T108" fmla="*/ 2147483646 w 2256"/>
                <a:gd name="T109" fmla="*/ 2147483646 h 1319"/>
                <a:gd name="T110" fmla="*/ 2147483646 w 2256"/>
                <a:gd name="T111" fmla="*/ 2147483646 h 1319"/>
                <a:gd name="T112" fmla="*/ 2147483646 w 2256"/>
                <a:gd name="T113" fmla="*/ 2147483646 h 1319"/>
                <a:gd name="T114" fmla="*/ 2147483646 w 2256"/>
                <a:gd name="T115" fmla="*/ 2147483646 h 1319"/>
                <a:gd name="T116" fmla="*/ 2147483646 w 2256"/>
                <a:gd name="T117" fmla="*/ 2147483646 h 1319"/>
                <a:gd name="T118" fmla="*/ 2147483646 w 2256"/>
                <a:gd name="T119" fmla="*/ 2147483646 h 1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56"/>
                <a:gd name="T181" fmla="*/ 0 h 1319"/>
                <a:gd name="T182" fmla="*/ 2256 w 2256"/>
                <a:gd name="T183" fmla="*/ 1319 h 1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56" h="1319">
                  <a:moveTo>
                    <a:pt x="1196" y="345"/>
                  </a:moveTo>
                  <a:lnTo>
                    <a:pt x="1200" y="346"/>
                  </a:lnTo>
                  <a:lnTo>
                    <a:pt x="1210" y="347"/>
                  </a:lnTo>
                  <a:lnTo>
                    <a:pt x="1224" y="348"/>
                  </a:lnTo>
                  <a:lnTo>
                    <a:pt x="1240" y="348"/>
                  </a:lnTo>
                  <a:lnTo>
                    <a:pt x="1256" y="348"/>
                  </a:lnTo>
                  <a:lnTo>
                    <a:pt x="1270" y="347"/>
                  </a:lnTo>
                  <a:lnTo>
                    <a:pt x="1280" y="346"/>
                  </a:lnTo>
                  <a:lnTo>
                    <a:pt x="1283" y="345"/>
                  </a:lnTo>
                  <a:lnTo>
                    <a:pt x="1285" y="339"/>
                  </a:lnTo>
                  <a:lnTo>
                    <a:pt x="1287" y="334"/>
                  </a:lnTo>
                  <a:lnTo>
                    <a:pt x="1298" y="338"/>
                  </a:lnTo>
                  <a:lnTo>
                    <a:pt x="1306" y="342"/>
                  </a:lnTo>
                  <a:lnTo>
                    <a:pt x="1314" y="348"/>
                  </a:lnTo>
                  <a:lnTo>
                    <a:pt x="1329" y="358"/>
                  </a:lnTo>
                  <a:lnTo>
                    <a:pt x="1344" y="363"/>
                  </a:lnTo>
                  <a:lnTo>
                    <a:pt x="1360" y="366"/>
                  </a:lnTo>
                  <a:lnTo>
                    <a:pt x="1375" y="369"/>
                  </a:lnTo>
                  <a:lnTo>
                    <a:pt x="1391" y="371"/>
                  </a:lnTo>
                  <a:lnTo>
                    <a:pt x="1422" y="374"/>
                  </a:lnTo>
                  <a:lnTo>
                    <a:pt x="1454" y="376"/>
                  </a:lnTo>
                  <a:lnTo>
                    <a:pt x="1450" y="383"/>
                  </a:lnTo>
                  <a:lnTo>
                    <a:pt x="1447" y="391"/>
                  </a:lnTo>
                  <a:lnTo>
                    <a:pt x="1446" y="397"/>
                  </a:lnTo>
                  <a:lnTo>
                    <a:pt x="1446" y="403"/>
                  </a:lnTo>
                  <a:lnTo>
                    <a:pt x="1447" y="409"/>
                  </a:lnTo>
                  <a:lnTo>
                    <a:pt x="1449" y="415"/>
                  </a:lnTo>
                  <a:lnTo>
                    <a:pt x="1452" y="421"/>
                  </a:lnTo>
                  <a:lnTo>
                    <a:pt x="1456" y="426"/>
                  </a:lnTo>
                  <a:lnTo>
                    <a:pt x="1464" y="437"/>
                  </a:lnTo>
                  <a:lnTo>
                    <a:pt x="1473" y="448"/>
                  </a:lnTo>
                  <a:lnTo>
                    <a:pt x="1476" y="454"/>
                  </a:lnTo>
                  <a:lnTo>
                    <a:pt x="1480" y="459"/>
                  </a:lnTo>
                  <a:lnTo>
                    <a:pt x="1483" y="465"/>
                  </a:lnTo>
                  <a:lnTo>
                    <a:pt x="1485" y="471"/>
                  </a:lnTo>
                  <a:lnTo>
                    <a:pt x="1494" y="474"/>
                  </a:lnTo>
                  <a:lnTo>
                    <a:pt x="1502" y="476"/>
                  </a:lnTo>
                  <a:lnTo>
                    <a:pt x="1510" y="479"/>
                  </a:lnTo>
                  <a:lnTo>
                    <a:pt x="1519" y="481"/>
                  </a:lnTo>
                  <a:lnTo>
                    <a:pt x="1516" y="490"/>
                  </a:lnTo>
                  <a:lnTo>
                    <a:pt x="1512" y="501"/>
                  </a:lnTo>
                  <a:lnTo>
                    <a:pt x="1506" y="513"/>
                  </a:lnTo>
                  <a:lnTo>
                    <a:pt x="1500" y="531"/>
                  </a:lnTo>
                  <a:lnTo>
                    <a:pt x="1496" y="532"/>
                  </a:lnTo>
                  <a:lnTo>
                    <a:pt x="1494" y="534"/>
                  </a:lnTo>
                  <a:lnTo>
                    <a:pt x="1494" y="541"/>
                  </a:lnTo>
                  <a:lnTo>
                    <a:pt x="1496" y="547"/>
                  </a:lnTo>
                  <a:lnTo>
                    <a:pt x="1498" y="553"/>
                  </a:lnTo>
                  <a:lnTo>
                    <a:pt x="1500" y="558"/>
                  </a:lnTo>
                  <a:lnTo>
                    <a:pt x="1508" y="567"/>
                  </a:lnTo>
                  <a:lnTo>
                    <a:pt x="1518" y="577"/>
                  </a:lnTo>
                  <a:lnTo>
                    <a:pt x="1519" y="607"/>
                  </a:lnTo>
                  <a:lnTo>
                    <a:pt x="1518" y="628"/>
                  </a:lnTo>
                  <a:lnTo>
                    <a:pt x="1516" y="650"/>
                  </a:lnTo>
                  <a:lnTo>
                    <a:pt x="1514" y="682"/>
                  </a:lnTo>
                  <a:lnTo>
                    <a:pt x="1536" y="679"/>
                  </a:lnTo>
                  <a:lnTo>
                    <a:pt x="1558" y="675"/>
                  </a:lnTo>
                  <a:lnTo>
                    <a:pt x="1580" y="671"/>
                  </a:lnTo>
                  <a:lnTo>
                    <a:pt x="1604" y="669"/>
                  </a:lnTo>
                  <a:lnTo>
                    <a:pt x="1608" y="660"/>
                  </a:lnTo>
                  <a:lnTo>
                    <a:pt x="1613" y="652"/>
                  </a:lnTo>
                  <a:lnTo>
                    <a:pt x="1619" y="652"/>
                  </a:lnTo>
                  <a:lnTo>
                    <a:pt x="1626" y="652"/>
                  </a:lnTo>
                  <a:lnTo>
                    <a:pt x="1628" y="643"/>
                  </a:lnTo>
                  <a:lnTo>
                    <a:pt x="1633" y="633"/>
                  </a:lnTo>
                  <a:lnTo>
                    <a:pt x="1646" y="630"/>
                  </a:lnTo>
                  <a:lnTo>
                    <a:pt x="1660" y="628"/>
                  </a:lnTo>
                  <a:lnTo>
                    <a:pt x="1672" y="625"/>
                  </a:lnTo>
                  <a:lnTo>
                    <a:pt x="1685" y="622"/>
                  </a:lnTo>
                  <a:lnTo>
                    <a:pt x="1689" y="613"/>
                  </a:lnTo>
                  <a:lnTo>
                    <a:pt x="1692" y="603"/>
                  </a:lnTo>
                  <a:lnTo>
                    <a:pt x="1700" y="602"/>
                  </a:lnTo>
                  <a:lnTo>
                    <a:pt x="1709" y="603"/>
                  </a:lnTo>
                  <a:lnTo>
                    <a:pt x="1722" y="605"/>
                  </a:lnTo>
                  <a:lnTo>
                    <a:pt x="1739" y="606"/>
                  </a:lnTo>
                  <a:lnTo>
                    <a:pt x="1748" y="602"/>
                  </a:lnTo>
                  <a:lnTo>
                    <a:pt x="1756" y="597"/>
                  </a:lnTo>
                  <a:lnTo>
                    <a:pt x="1759" y="596"/>
                  </a:lnTo>
                  <a:lnTo>
                    <a:pt x="1763" y="594"/>
                  </a:lnTo>
                  <a:lnTo>
                    <a:pt x="1768" y="594"/>
                  </a:lnTo>
                  <a:lnTo>
                    <a:pt x="1774" y="595"/>
                  </a:lnTo>
                  <a:lnTo>
                    <a:pt x="1774" y="606"/>
                  </a:lnTo>
                  <a:lnTo>
                    <a:pt x="1774" y="618"/>
                  </a:lnTo>
                  <a:lnTo>
                    <a:pt x="1775" y="630"/>
                  </a:lnTo>
                  <a:lnTo>
                    <a:pt x="1776" y="642"/>
                  </a:lnTo>
                  <a:lnTo>
                    <a:pt x="1784" y="642"/>
                  </a:lnTo>
                  <a:lnTo>
                    <a:pt x="1791" y="641"/>
                  </a:lnTo>
                  <a:lnTo>
                    <a:pt x="1800" y="640"/>
                  </a:lnTo>
                  <a:lnTo>
                    <a:pt x="1806" y="637"/>
                  </a:lnTo>
                  <a:lnTo>
                    <a:pt x="1813" y="635"/>
                  </a:lnTo>
                  <a:lnTo>
                    <a:pt x="1819" y="632"/>
                  </a:lnTo>
                  <a:lnTo>
                    <a:pt x="1824" y="629"/>
                  </a:lnTo>
                  <a:lnTo>
                    <a:pt x="1831" y="625"/>
                  </a:lnTo>
                  <a:lnTo>
                    <a:pt x="1835" y="621"/>
                  </a:lnTo>
                  <a:lnTo>
                    <a:pt x="1840" y="617"/>
                  </a:lnTo>
                  <a:lnTo>
                    <a:pt x="1844" y="612"/>
                  </a:lnTo>
                  <a:lnTo>
                    <a:pt x="1847" y="605"/>
                  </a:lnTo>
                  <a:lnTo>
                    <a:pt x="1850" y="599"/>
                  </a:lnTo>
                  <a:lnTo>
                    <a:pt x="1853" y="593"/>
                  </a:lnTo>
                  <a:lnTo>
                    <a:pt x="1856" y="586"/>
                  </a:lnTo>
                  <a:lnTo>
                    <a:pt x="1858" y="578"/>
                  </a:lnTo>
                  <a:lnTo>
                    <a:pt x="1867" y="573"/>
                  </a:lnTo>
                  <a:lnTo>
                    <a:pt x="1877" y="567"/>
                  </a:lnTo>
                  <a:lnTo>
                    <a:pt x="1883" y="557"/>
                  </a:lnTo>
                  <a:lnTo>
                    <a:pt x="1888" y="548"/>
                  </a:lnTo>
                  <a:lnTo>
                    <a:pt x="1894" y="542"/>
                  </a:lnTo>
                  <a:lnTo>
                    <a:pt x="1899" y="539"/>
                  </a:lnTo>
                  <a:lnTo>
                    <a:pt x="1905" y="537"/>
                  </a:lnTo>
                  <a:lnTo>
                    <a:pt x="1912" y="537"/>
                  </a:lnTo>
                  <a:lnTo>
                    <a:pt x="1917" y="538"/>
                  </a:lnTo>
                  <a:lnTo>
                    <a:pt x="1924" y="539"/>
                  </a:lnTo>
                  <a:lnTo>
                    <a:pt x="1936" y="544"/>
                  </a:lnTo>
                  <a:lnTo>
                    <a:pt x="1950" y="547"/>
                  </a:lnTo>
                  <a:lnTo>
                    <a:pt x="1957" y="548"/>
                  </a:lnTo>
                  <a:lnTo>
                    <a:pt x="1964" y="547"/>
                  </a:lnTo>
                  <a:lnTo>
                    <a:pt x="1972" y="545"/>
                  </a:lnTo>
                  <a:lnTo>
                    <a:pt x="1980" y="541"/>
                  </a:lnTo>
                  <a:lnTo>
                    <a:pt x="1981" y="549"/>
                  </a:lnTo>
                  <a:lnTo>
                    <a:pt x="1982" y="555"/>
                  </a:lnTo>
                  <a:lnTo>
                    <a:pt x="1984" y="563"/>
                  </a:lnTo>
                  <a:lnTo>
                    <a:pt x="1986" y="568"/>
                  </a:lnTo>
                  <a:lnTo>
                    <a:pt x="1988" y="573"/>
                  </a:lnTo>
                  <a:lnTo>
                    <a:pt x="1991" y="578"/>
                  </a:lnTo>
                  <a:lnTo>
                    <a:pt x="1994" y="582"/>
                  </a:lnTo>
                  <a:lnTo>
                    <a:pt x="1999" y="587"/>
                  </a:lnTo>
                  <a:lnTo>
                    <a:pt x="2007" y="594"/>
                  </a:lnTo>
                  <a:lnTo>
                    <a:pt x="2016" y="600"/>
                  </a:lnTo>
                  <a:lnTo>
                    <a:pt x="2027" y="607"/>
                  </a:lnTo>
                  <a:lnTo>
                    <a:pt x="2039" y="615"/>
                  </a:lnTo>
                  <a:lnTo>
                    <a:pt x="2041" y="625"/>
                  </a:lnTo>
                  <a:lnTo>
                    <a:pt x="2043" y="635"/>
                  </a:lnTo>
                  <a:lnTo>
                    <a:pt x="2052" y="633"/>
                  </a:lnTo>
                  <a:lnTo>
                    <a:pt x="2058" y="632"/>
                  </a:lnTo>
                  <a:lnTo>
                    <a:pt x="2063" y="633"/>
                  </a:lnTo>
                  <a:lnTo>
                    <a:pt x="2070" y="634"/>
                  </a:lnTo>
                  <a:lnTo>
                    <a:pt x="2060" y="644"/>
                  </a:lnTo>
                  <a:lnTo>
                    <a:pt x="2052" y="651"/>
                  </a:lnTo>
                  <a:lnTo>
                    <a:pt x="2046" y="659"/>
                  </a:lnTo>
                  <a:lnTo>
                    <a:pt x="2041" y="666"/>
                  </a:lnTo>
                  <a:lnTo>
                    <a:pt x="2039" y="675"/>
                  </a:lnTo>
                  <a:lnTo>
                    <a:pt x="2037" y="684"/>
                  </a:lnTo>
                  <a:lnTo>
                    <a:pt x="2036" y="696"/>
                  </a:lnTo>
                  <a:lnTo>
                    <a:pt x="2036" y="709"/>
                  </a:lnTo>
                  <a:lnTo>
                    <a:pt x="2045" y="712"/>
                  </a:lnTo>
                  <a:lnTo>
                    <a:pt x="2056" y="715"/>
                  </a:lnTo>
                  <a:lnTo>
                    <a:pt x="2066" y="717"/>
                  </a:lnTo>
                  <a:lnTo>
                    <a:pt x="2076" y="720"/>
                  </a:lnTo>
                  <a:lnTo>
                    <a:pt x="2077" y="729"/>
                  </a:lnTo>
                  <a:lnTo>
                    <a:pt x="2078" y="735"/>
                  </a:lnTo>
                  <a:lnTo>
                    <a:pt x="2082" y="740"/>
                  </a:lnTo>
                  <a:lnTo>
                    <a:pt x="2086" y="745"/>
                  </a:lnTo>
                  <a:lnTo>
                    <a:pt x="2090" y="748"/>
                  </a:lnTo>
                  <a:lnTo>
                    <a:pt x="2095" y="752"/>
                  </a:lnTo>
                  <a:lnTo>
                    <a:pt x="2101" y="753"/>
                  </a:lnTo>
                  <a:lnTo>
                    <a:pt x="2108" y="755"/>
                  </a:lnTo>
                  <a:lnTo>
                    <a:pt x="2138" y="755"/>
                  </a:lnTo>
                  <a:lnTo>
                    <a:pt x="2168" y="755"/>
                  </a:lnTo>
                  <a:lnTo>
                    <a:pt x="2161" y="769"/>
                  </a:lnTo>
                  <a:lnTo>
                    <a:pt x="2155" y="783"/>
                  </a:lnTo>
                  <a:lnTo>
                    <a:pt x="2152" y="790"/>
                  </a:lnTo>
                  <a:lnTo>
                    <a:pt x="2150" y="797"/>
                  </a:lnTo>
                  <a:lnTo>
                    <a:pt x="2149" y="804"/>
                  </a:lnTo>
                  <a:lnTo>
                    <a:pt x="2148" y="814"/>
                  </a:lnTo>
                  <a:lnTo>
                    <a:pt x="2161" y="836"/>
                  </a:lnTo>
                  <a:lnTo>
                    <a:pt x="2168" y="848"/>
                  </a:lnTo>
                  <a:lnTo>
                    <a:pt x="2171" y="854"/>
                  </a:lnTo>
                  <a:lnTo>
                    <a:pt x="2172" y="860"/>
                  </a:lnTo>
                  <a:lnTo>
                    <a:pt x="2159" y="865"/>
                  </a:lnTo>
                  <a:lnTo>
                    <a:pt x="2151" y="868"/>
                  </a:lnTo>
                  <a:lnTo>
                    <a:pt x="2146" y="871"/>
                  </a:lnTo>
                  <a:lnTo>
                    <a:pt x="2143" y="875"/>
                  </a:lnTo>
                  <a:lnTo>
                    <a:pt x="2140" y="886"/>
                  </a:lnTo>
                  <a:lnTo>
                    <a:pt x="2139" y="907"/>
                  </a:lnTo>
                  <a:lnTo>
                    <a:pt x="2134" y="911"/>
                  </a:lnTo>
                  <a:lnTo>
                    <a:pt x="2131" y="916"/>
                  </a:lnTo>
                  <a:lnTo>
                    <a:pt x="2129" y="922"/>
                  </a:lnTo>
                  <a:lnTo>
                    <a:pt x="2128" y="927"/>
                  </a:lnTo>
                  <a:lnTo>
                    <a:pt x="2127" y="932"/>
                  </a:lnTo>
                  <a:lnTo>
                    <a:pt x="2128" y="937"/>
                  </a:lnTo>
                  <a:lnTo>
                    <a:pt x="2129" y="942"/>
                  </a:lnTo>
                  <a:lnTo>
                    <a:pt x="2130" y="948"/>
                  </a:lnTo>
                  <a:lnTo>
                    <a:pt x="2136" y="959"/>
                  </a:lnTo>
                  <a:lnTo>
                    <a:pt x="2142" y="968"/>
                  </a:lnTo>
                  <a:lnTo>
                    <a:pt x="2150" y="978"/>
                  </a:lnTo>
                  <a:lnTo>
                    <a:pt x="2157" y="987"/>
                  </a:lnTo>
                  <a:lnTo>
                    <a:pt x="2157" y="995"/>
                  </a:lnTo>
                  <a:lnTo>
                    <a:pt x="2156" y="1003"/>
                  </a:lnTo>
                  <a:lnTo>
                    <a:pt x="2155" y="1012"/>
                  </a:lnTo>
                  <a:lnTo>
                    <a:pt x="2155" y="1020"/>
                  </a:lnTo>
                  <a:lnTo>
                    <a:pt x="2167" y="1021"/>
                  </a:lnTo>
                  <a:lnTo>
                    <a:pt x="2179" y="1022"/>
                  </a:lnTo>
                  <a:lnTo>
                    <a:pt x="2184" y="1036"/>
                  </a:lnTo>
                  <a:lnTo>
                    <a:pt x="2190" y="1050"/>
                  </a:lnTo>
                  <a:lnTo>
                    <a:pt x="2201" y="1050"/>
                  </a:lnTo>
                  <a:lnTo>
                    <a:pt x="2211" y="1050"/>
                  </a:lnTo>
                  <a:lnTo>
                    <a:pt x="2223" y="1051"/>
                  </a:lnTo>
                  <a:lnTo>
                    <a:pt x="2233" y="1052"/>
                  </a:lnTo>
                  <a:lnTo>
                    <a:pt x="2235" y="1064"/>
                  </a:lnTo>
                  <a:lnTo>
                    <a:pt x="2239" y="1075"/>
                  </a:lnTo>
                  <a:lnTo>
                    <a:pt x="2246" y="1079"/>
                  </a:lnTo>
                  <a:lnTo>
                    <a:pt x="2256" y="1083"/>
                  </a:lnTo>
                  <a:lnTo>
                    <a:pt x="2249" y="1090"/>
                  </a:lnTo>
                  <a:lnTo>
                    <a:pt x="2241" y="1096"/>
                  </a:lnTo>
                  <a:lnTo>
                    <a:pt x="2233" y="1101"/>
                  </a:lnTo>
                  <a:lnTo>
                    <a:pt x="2225" y="1105"/>
                  </a:lnTo>
                  <a:lnTo>
                    <a:pt x="2207" y="1115"/>
                  </a:lnTo>
                  <a:lnTo>
                    <a:pt x="2188" y="1123"/>
                  </a:lnTo>
                  <a:lnTo>
                    <a:pt x="2158" y="1114"/>
                  </a:lnTo>
                  <a:lnTo>
                    <a:pt x="2138" y="1108"/>
                  </a:lnTo>
                  <a:lnTo>
                    <a:pt x="2117" y="1104"/>
                  </a:lnTo>
                  <a:lnTo>
                    <a:pt x="2087" y="1100"/>
                  </a:lnTo>
                  <a:lnTo>
                    <a:pt x="2085" y="1079"/>
                  </a:lnTo>
                  <a:lnTo>
                    <a:pt x="2082" y="1058"/>
                  </a:lnTo>
                  <a:lnTo>
                    <a:pt x="2080" y="1037"/>
                  </a:lnTo>
                  <a:lnTo>
                    <a:pt x="2077" y="1017"/>
                  </a:lnTo>
                  <a:lnTo>
                    <a:pt x="2071" y="1017"/>
                  </a:lnTo>
                  <a:lnTo>
                    <a:pt x="2066" y="1017"/>
                  </a:lnTo>
                  <a:lnTo>
                    <a:pt x="2064" y="1019"/>
                  </a:lnTo>
                  <a:lnTo>
                    <a:pt x="2063" y="1022"/>
                  </a:lnTo>
                  <a:lnTo>
                    <a:pt x="2055" y="1018"/>
                  </a:lnTo>
                  <a:lnTo>
                    <a:pt x="2046" y="1015"/>
                  </a:lnTo>
                  <a:lnTo>
                    <a:pt x="2037" y="1014"/>
                  </a:lnTo>
                  <a:lnTo>
                    <a:pt x="2027" y="1013"/>
                  </a:lnTo>
                  <a:lnTo>
                    <a:pt x="2007" y="1013"/>
                  </a:lnTo>
                  <a:lnTo>
                    <a:pt x="1988" y="1014"/>
                  </a:lnTo>
                  <a:lnTo>
                    <a:pt x="1979" y="1013"/>
                  </a:lnTo>
                  <a:lnTo>
                    <a:pt x="1971" y="1012"/>
                  </a:lnTo>
                  <a:lnTo>
                    <a:pt x="1962" y="1009"/>
                  </a:lnTo>
                  <a:lnTo>
                    <a:pt x="1955" y="1005"/>
                  </a:lnTo>
                  <a:lnTo>
                    <a:pt x="1952" y="1002"/>
                  </a:lnTo>
                  <a:lnTo>
                    <a:pt x="1949" y="998"/>
                  </a:lnTo>
                  <a:lnTo>
                    <a:pt x="1946" y="994"/>
                  </a:lnTo>
                  <a:lnTo>
                    <a:pt x="1944" y="990"/>
                  </a:lnTo>
                  <a:lnTo>
                    <a:pt x="1940" y="979"/>
                  </a:lnTo>
                  <a:lnTo>
                    <a:pt x="1936" y="965"/>
                  </a:lnTo>
                  <a:lnTo>
                    <a:pt x="1929" y="962"/>
                  </a:lnTo>
                  <a:lnTo>
                    <a:pt x="1924" y="960"/>
                  </a:lnTo>
                  <a:lnTo>
                    <a:pt x="1917" y="959"/>
                  </a:lnTo>
                  <a:lnTo>
                    <a:pt x="1905" y="959"/>
                  </a:lnTo>
                  <a:lnTo>
                    <a:pt x="1898" y="966"/>
                  </a:lnTo>
                  <a:lnTo>
                    <a:pt x="1890" y="972"/>
                  </a:lnTo>
                  <a:lnTo>
                    <a:pt x="1880" y="978"/>
                  </a:lnTo>
                  <a:lnTo>
                    <a:pt x="1870" y="982"/>
                  </a:lnTo>
                  <a:lnTo>
                    <a:pt x="1856" y="997"/>
                  </a:lnTo>
                  <a:lnTo>
                    <a:pt x="1842" y="1014"/>
                  </a:lnTo>
                  <a:lnTo>
                    <a:pt x="1830" y="1030"/>
                  </a:lnTo>
                  <a:lnTo>
                    <a:pt x="1817" y="1045"/>
                  </a:lnTo>
                  <a:lnTo>
                    <a:pt x="1804" y="1061"/>
                  </a:lnTo>
                  <a:lnTo>
                    <a:pt x="1790" y="1075"/>
                  </a:lnTo>
                  <a:lnTo>
                    <a:pt x="1782" y="1082"/>
                  </a:lnTo>
                  <a:lnTo>
                    <a:pt x="1775" y="1089"/>
                  </a:lnTo>
                  <a:lnTo>
                    <a:pt x="1765" y="1095"/>
                  </a:lnTo>
                  <a:lnTo>
                    <a:pt x="1756" y="1101"/>
                  </a:lnTo>
                  <a:lnTo>
                    <a:pt x="1749" y="1108"/>
                  </a:lnTo>
                  <a:lnTo>
                    <a:pt x="1740" y="1117"/>
                  </a:lnTo>
                  <a:lnTo>
                    <a:pt x="1733" y="1124"/>
                  </a:lnTo>
                  <a:lnTo>
                    <a:pt x="1725" y="1132"/>
                  </a:lnTo>
                  <a:lnTo>
                    <a:pt x="1719" y="1119"/>
                  </a:lnTo>
                  <a:lnTo>
                    <a:pt x="1713" y="1105"/>
                  </a:lnTo>
                  <a:lnTo>
                    <a:pt x="1700" y="1104"/>
                  </a:lnTo>
                  <a:lnTo>
                    <a:pt x="1685" y="1102"/>
                  </a:lnTo>
                  <a:lnTo>
                    <a:pt x="1678" y="1101"/>
                  </a:lnTo>
                  <a:lnTo>
                    <a:pt x="1672" y="1099"/>
                  </a:lnTo>
                  <a:lnTo>
                    <a:pt x="1667" y="1096"/>
                  </a:lnTo>
                  <a:lnTo>
                    <a:pt x="1664" y="1092"/>
                  </a:lnTo>
                  <a:lnTo>
                    <a:pt x="1656" y="1093"/>
                  </a:lnTo>
                  <a:lnTo>
                    <a:pt x="1651" y="1096"/>
                  </a:lnTo>
                  <a:lnTo>
                    <a:pt x="1646" y="1100"/>
                  </a:lnTo>
                  <a:lnTo>
                    <a:pt x="1643" y="1105"/>
                  </a:lnTo>
                  <a:lnTo>
                    <a:pt x="1636" y="1118"/>
                  </a:lnTo>
                  <a:lnTo>
                    <a:pt x="1629" y="1132"/>
                  </a:lnTo>
                  <a:lnTo>
                    <a:pt x="1625" y="1138"/>
                  </a:lnTo>
                  <a:lnTo>
                    <a:pt x="1622" y="1144"/>
                  </a:lnTo>
                  <a:lnTo>
                    <a:pt x="1618" y="1148"/>
                  </a:lnTo>
                  <a:lnTo>
                    <a:pt x="1613" y="1151"/>
                  </a:lnTo>
                  <a:lnTo>
                    <a:pt x="1611" y="1152"/>
                  </a:lnTo>
                  <a:lnTo>
                    <a:pt x="1608" y="1152"/>
                  </a:lnTo>
                  <a:lnTo>
                    <a:pt x="1605" y="1152"/>
                  </a:lnTo>
                  <a:lnTo>
                    <a:pt x="1601" y="1151"/>
                  </a:lnTo>
                  <a:lnTo>
                    <a:pt x="1593" y="1148"/>
                  </a:lnTo>
                  <a:lnTo>
                    <a:pt x="1585" y="1142"/>
                  </a:lnTo>
                  <a:lnTo>
                    <a:pt x="1571" y="1143"/>
                  </a:lnTo>
                  <a:lnTo>
                    <a:pt x="1559" y="1145"/>
                  </a:lnTo>
                  <a:lnTo>
                    <a:pt x="1547" y="1147"/>
                  </a:lnTo>
                  <a:lnTo>
                    <a:pt x="1534" y="1151"/>
                  </a:lnTo>
                  <a:lnTo>
                    <a:pt x="1510" y="1160"/>
                  </a:lnTo>
                  <a:lnTo>
                    <a:pt x="1486" y="1172"/>
                  </a:lnTo>
                  <a:lnTo>
                    <a:pt x="1463" y="1183"/>
                  </a:lnTo>
                  <a:lnTo>
                    <a:pt x="1438" y="1194"/>
                  </a:lnTo>
                  <a:lnTo>
                    <a:pt x="1426" y="1199"/>
                  </a:lnTo>
                  <a:lnTo>
                    <a:pt x="1414" y="1204"/>
                  </a:lnTo>
                  <a:lnTo>
                    <a:pt x="1401" y="1207"/>
                  </a:lnTo>
                  <a:lnTo>
                    <a:pt x="1389" y="1210"/>
                  </a:lnTo>
                  <a:lnTo>
                    <a:pt x="1386" y="1213"/>
                  </a:lnTo>
                  <a:lnTo>
                    <a:pt x="1382" y="1215"/>
                  </a:lnTo>
                  <a:lnTo>
                    <a:pt x="1378" y="1217"/>
                  </a:lnTo>
                  <a:lnTo>
                    <a:pt x="1373" y="1218"/>
                  </a:lnTo>
                  <a:lnTo>
                    <a:pt x="1365" y="1220"/>
                  </a:lnTo>
                  <a:lnTo>
                    <a:pt x="1355" y="1221"/>
                  </a:lnTo>
                  <a:lnTo>
                    <a:pt x="1334" y="1222"/>
                  </a:lnTo>
                  <a:lnTo>
                    <a:pt x="1315" y="1223"/>
                  </a:lnTo>
                  <a:lnTo>
                    <a:pt x="1311" y="1214"/>
                  </a:lnTo>
                  <a:lnTo>
                    <a:pt x="1307" y="1206"/>
                  </a:lnTo>
                  <a:lnTo>
                    <a:pt x="1301" y="1199"/>
                  </a:lnTo>
                  <a:lnTo>
                    <a:pt x="1295" y="1193"/>
                  </a:lnTo>
                  <a:lnTo>
                    <a:pt x="1288" y="1188"/>
                  </a:lnTo>
                  <a:lnTo>
                    <a:pt x="1281" y="1185"/>
                  </a:lnTo>
                  <a:lnTo>
                    <a:pt x="1273" y="1182"/>
                  </a:lnTo>
                  <a:lnTo>
                    <a:pt x="1264" y="1180"/>
                  </a:lnTo>
                  <a:lnTo>
                    <a:pt x="1247" y="1177"/>
                  </a:lnTo>
                  <a:lnTo>
                    <a:pt x="1228" y="1177"/>
                  </a:lnTo>
                  <a:lnTo>
                    <a:pt x="1210" y="1177"/>
                  </a:lnTo>
                  <a:lnTo>
                    <a:pt x="1190" y="1178"/>
                  </a:lnTo>
                  <a:lnTo>
                    <a:pt x="1186" y="1197"/>
                  </a:lnTo>
                  <a:lnTo>
                    <a:pt x="1183" y="1207"/>
                  </a:lnTo>
                  <a:lnTo>
                    <a:pt x="1179" y="1213"/>
                  </a:lnTo>
                  <a:lnTo>
                    <a:pt x="1174" y="1220"/>
                  </a:lnTo>
                  <a:lnTo>
                    <a:pt x="1158" y="1208"/>
                  </a:lnTo>
                  <a:lnTo>
                    <a:pt x="1142" y="1198"/>
                  </a:lnTo>
                  <a:lnTo>
                    <a:pt x="1134" y="1192"/>
                  </a:lnTo>
                  <a:lnTo>
                    <a:pt x="1126" y="1188"/>
                  </a:lnTo>
                  <a:lnTo>
                    <a:pt x="1117" y="1185"/>
                  </a:lnTo>
                  <a:lnTo>
                    <a:pt x="1107" y="1181"/>
                  </a:lnTo>
                  <a:lnTo>
                    <a:pt x="1105" y="1170"/>
                  </a:lnTo>
                  <a:lnTo>
                    <a:pt x="1104" y="1159"/>
                  </a:lnTo>
                  <a:lnTo>
                    <a:pt x="1097" y="1154"/>
                  </a:lnTo>
                  <a:lnTo>
                    <a:pt x="1088" y="1149"/>
                  </a:lnTo>
                  <a:lnTo>
                    <a:pt x="1080" y="1144"/>
                  </a:lnTo>
                  <a:lnTo>
                    <a:pt x="1072" y="1139"/>
                  </a:lnTo>
                  <a:lnTo>
                    <a:pt x="1073" y="1132"/>
                  </a:lnTo>
                  <a:lnTo>
                    <a:pt x="1075" y="1126"/>
                  </a:lnTo>
                  <a:lnTo>
                    <a:pt x="1078" y="1121"/>
                  </a:lnTo>
                  <a:lnTo>
                    <a:pt x="1081" y="1118"/>
                  </a:lnTo>
                  <a:lnTo>
                    <a:pt x="1086" y="1115"/>
                  </a:lnTo>
                  <a:lnTo>
                    <a:pt x="1091" y="1113"/>
                  </a:lnTo>
                  <a:lnTo>
                    <a:pt x="1098" y="1111"/>
                  </a:lnTo>
                  <a:lnTo>
                    <a:pt x="1104" y="1109"/>
                  </a:lnTo>
                  <a:lnTo>
                    <a:pt x="1104" y="1101"/>
                  </a:lnTo>
                  <a:lnTo>
                    <a:pt x="1103" y="1093"/>
                  </a:lnTo>
                  <a:lnTo>
                    <a:pt x="1102" y="1087"/>
                  </a:lnTo>
                  <a:lnTo>
                    <a:pt x="1100" y="1079"/>
                  </a:lnTo>
                  <a:lnTo>
                    <a:pt x="1097" y="1067"/>
                  </a:lnTo>
                  <a:lnTo>
                    <a:pt x="1092" y="1052"/>
                  </a:lnTo>
                  <a:lnTo>
                    <a:pt x="1087" y="1052"/>
                  </a:lnTo>
                  <a:lnTo>
                    <a:pt x="1084" y="1052"/>
                  </a:lnTo>
                  <a:lnTo>
                    <a:pt x="1084" y="1041"/>
                  </a:lnTo>
                  <a:lnTo>
                    <a:pt x="1084" y="1030"/>
                  </a:lnTo>
                  <a:lnTo>
                    <a:pt x="1070" y="1024"/>
                  </a:lnTo>
                  <a:lnTo>
                    <a:pt x="1056" y="1020"/>
                  </a:lnTo>
                  <a:lnTo>
                    <a:pt x="1055" y="1011"/>
                  </a:lnTo>
                  <a:lnTo>
                    <a:pt x="1053" y="1003"/>
                  </a:lnTo>
                  <a:lnTo>
                    <a:pt x="1034" y="1005"/>
                  </a:lnTo>
                  <a:lnTo>
                    <a:pt x="1018" y="1007"/>
                  </a:lnTo>
                  <a:lnTo>
                    <a:pt x="996" y="1009"/>
                  </a:lnTo>
                  <a:lnTo>
                    <a:pt x="961" y="1012"/>
                  </a:lnTo>
                  <a:lnTo>
                    <a:pt x="959" y="1006"/>
                  </a:lnTo>
                  <a:lnTo>
                    <a:pt x="955" y="1003"/>
                  </a:lnTo>
                  <a:lnTo>
                    <a:pt x="951" y="998"/>
                  </a:lnTo>
                  <a:lnTo>
                    <a:pt x="943" y="994"/>
                  </a:lnTo>
                  <a:lnTo>
                    <a:pt x="938" y="996"/>
                  </a:lnTo>
                  <a:lnTo>
                    <a:pt x="933" y="998"/>
                  </a:lnTo>
                  <a:lnTo>
                    <a:pt x="932" y="1006"/>
                  </a:lnTo>
                  <a:lnTo>
                    <a:pt x="931" y="1012"/>
                  </a:lnTo>
                  <a:lnTo>
                    <a:pt x="929" y="1019"/>
                  </a:lnTo>
                  <a:lnTo>
                    <a:pt x="926" y="1024"/>
                  </a:lnTo>
                  <a:lnTo>
                    <a:pt x="923" y="1031"/>
                  </a:lnTo>
                  <a:lnTo>
                    <a:pt x="920" y="1036"/>
                  </a:lnTo>
                  <a:lnTo>
                    <a:pt x="916" y="1041"/>
                  </a:lnTo>
                  <a:lnTo>
                    <a:pt x="911" y="1045"/>
                  </a:lnTo>
                  <a:lnTo>
                    <a:pt x="901" y="1053"/>
                  </a:lnTo>
                  <a:lnTo>
                    <a:pt x="889" y="1061"/>
                  </a:lnTo>
                  <a:lnTo>
                    <a:pt x="877" y="1067"/>
                  </a:lnTo>
                  <a:lnTo>
                    <a:pt x="864" y="1072"/>
                  </a:lnTo>
                  <a:lnTo>
                    <a:pt x="862" y="1062"/>
                  </a:lnTo>
                  <a:lnTo>
                    <a:pt x="862" y="1052"/>
                  </a:lnTo>
                  <a:lnTo>
                    <a:pt x="847" y="1049"/>
                  </a:lnTo>
                  <a:lnTo>
                    <a:pt x="827" y="1042"/>
                  </a:lnTo>
                  <a:lnTo>
                    <a:pt x="818" y="1039"/>
                  </a:lnTo>
                  <a:lnTo>
                    <a:pt x="808" y="1035"/>
                  </a:lnTo>
                  <a:lnTo>
                    <a:pt x="801" y="1031"/>
                  </a:lnTo>
                  <a:lnTo>
                    <a:pt x="796" y="1026"/>
                  </a:lnTo>
                  <a:lnTo>
                    <a:pt x="782" y="1025"/>
                  </a:lnTo>
                  <a:lnTo>
                    <a:pt x="770" y="1024"/>
                  </a:lnTo>
                  <a:lnTo>
                    <a:pt x="757" y="1024"/>
                  </a:lnTo>
                  <a:lnTo>
                    <a:pt x="745" y="1023"/>
                  </a:lnTo>
                  <a:lnTo>
                    <a:pt x="740" y="1030"/>
                  </a:lnTo>
                  <a:lnTo>
                    <a:pt x="736" y="1036"/>
                  </a:lnTo>
                  <a:lnTo>
                    <a:pt x="732" y="1042"/>
                  </a:lnTo>
                  <a:lnTo>
                    <a:pt x="728" y="1048"/>
                  </a:lnTo>
                  <a:lnTo>
                    <a:pt x="722" y="1062"/>
                  </a:lnTo>
                  <a:lnTo>
                    <a:pt x="718" y="1076"/>
                  </a:lnTo>
                  <a:lnTo>
                    <a:pt x="713" y="1106"/>
                  </a:lnTo>
                  <a:lnTo>
                    <a:pt x="707" y="1136"/>
                  </a:lnTo>
                  <a:lnTo>
                    <a:pt x="699" y="1134"/>
                  </a:lnTo>
                  <a:lnTo>
                    <a:pt x="694" y="1133"/>
                  </a:lnTo>
                  <a:lnTo>
                    <a:pt x="689" y="1131"/>
                  </a:lnTo>
                  <a:lnTo>
                    <a:pt x="685" y="1128"/>
                  </a:lnTo>
                  <a:lnTo>
                    <a:pt x="678" y="1122"/>
                  </a:lnTo>
                  <a:lnTo>
                    <a:pt x="668" y="1114"/>
                  </a:lnTo>
                  <a:lnTo>
                    <a:pt x="658" y="1116"/>
                  </a:lnTo>
                  <a:lnTo>
                    <a:pt x="650" y="1118"/>
                  </a:lnTo>
                  <a:lnTo>
                    <a:pt x="641" y="1120"/>
                  </a:lnTo>
                  <a:lnTo>
                    <a:pt x="634" y="1123"/>
                  </a:lnTo>
                  <a:lnTo>
                    <a:pt x="620" y="1130"/>
                  </a:lnTo>
                  <a:lnTo>
                    <a:pt x="604" y="1141"/>
                  </a:lnTo>
                  <a:lnTo>
                    <a:pt x="603" y="1150"/>
                  </a:lnTo>
                  <a:lnTo>
                    <a:pt x="603" y="1159"/>
                  </a:lnTo>
                  <a:lnTo>
                    <a:pt x="603" y="1169"/>
                  </a:lnTo>
                  <a:lnTo>
                    <a:pt x="603" y="1178"/>
                  </a:lnTo>
                  <a:lnTo>
                    <a:pt x="596" y="1178"/>
                  </a:lnTo>
                  <a:lnTo>
                    <a:pt x="589" y="1179"/>
                  </a:lnTo>
                  <a:lnTo>
                    <a:pt x="580" y="1187"/>
                  </a:lnTo>
                  <a:lnTo>
                    <a:pt x="570" y="1195"/>
                  </a:lnTo>
                  <a:lnTo>
                    <a:pt x="558" y="1202"/>
                  </a:lnTo>
                  <a:lnTo>
                    <a:pt x="546" y="1208"/>
                  </a:lnTo>
                  <a:lnTo>
                    <a:pt x="533" y="1213"/>
                  </a:lnTo>
                  <a:lnTo>
                    <a:pt x="520" y="1216"/>
                  </a:lnTo>
                  <a:lnTo>
                    <a:pt x="508" y="1217"/>
                  </a:lnTo>
                  <a:lnTo>
                    <a:pt x="495" y="1217"/>
                  </a:lnTo>
                  <a:lnTo>
                    <a:pt x="489" y="1216"/>
                  </a:lnTo>
                  <a:lnTo>
                    <a:pt x="473" y="1215"/>
                  </a:lnTo>
                  <a:lnTo>
                    <a:pt x="452" y="1215"/>
                  </a:lnTo>
                  <a:lnTo>
                    <a:pt x="427" y="1214"/>
                  </a:lnTo>
                  <a:lnTo>
                    <a:pt x="402" y="1215"/>
                  </a:lnTo>
                  <a:lnTo>
                    <a:pt x="380" y="1215"/>
                  </a:lnTo>
                  <a:lnTo>
                    <a:pt x="364" y="1216"/>
                  </a:lnTo>
                  <a:lnTo>
                    <a:pt x="359" y="1217"/>
                  </a:lnTo>
                  <a:lnTo>
                    <a:pt x="352" y="1227"/>
                  </a:lnTo>
                  <a:lnTo>
                    <a:pt x="346" y="1236"/>
                  </a:lnTo>
                  <a:lnTo>
                    <a:pt x="344" y="1235"/>
                  </a:lnTo>
                  <a:lnTo>
                    <a:pt x="341" y="1234"/>
                  </a:lnTo>
                  <a:lnTo>
                    <a:pt x="336" y="1233"/>
                  </a:lnTo>
                  <a:lnTo>
                    <a:pt x="331" y="1232"/>
                  </a:lnTo>
                  <a:lnTo>
                    <a:pt x="321" y="1232"/>
                  </a:lnTo>
                  <a:lnTo>
                    <a:pt x="309" y="1233"/>
                  </a:lnTo>
                  <a:lnTo>
                    <a:pt x="288" y="1236"/>
                  </a:lnTo>
                  <a:lnTo>
                    <a:pt x="270" y="1239"/>
                  </a:lnTo>
                  <a:lnTo>
                    <a:pt x="260" y="1253"/>
                  </a:lnTo>
                  <a:lnTo>
                    <a:pt x="247" y="1265"/>
                  </a:lnTo>
                  <a:lnTo>
                    <a:pt x="234" y="1277"/>
                  </a:lnTo>
                  <a:lnTo>
                    <a:pt x="219" y="1288"/>
                  </a:lnTo>
                  <a:lnTo>
                    <a:pt x="205" y="1298"/>
                  </a:lnTo>
                  <a:lnTo>
                    <a:pt x="188" y="1306"/>
                  </a:lnTo>
                  <a:lnTo>
                    <a:pt x="173" y="1314"/>
                  </a:lnTo>
                  <a:lnTo>
                    <a:pt x="156" y="1319"/>
                  </a:lnTo>
                  <a:lnTo>
                    <a:pt x="148" y="1299"/>
                  </a:lnTo>
                  <a:lnTo>
                    <a:pt x="139" y="1283"/>
                  </a:lnTo>
                  <a:lnTo>
                    <a:pt x="133" y="1269"/>
                  </a:lnTo>
                  <a:lnTo>
                    <a:pt x="131" y="1259"/>
                  </a:lnTo>
                  <a:lnTo>
                    <a:pt x="140" y="1251"/>
                  </a:lnTo>
                  <a:lnTo>
                    <a:pt x="149" y="1245"/>
                  </a:lnTo>
                  <a:lnTo>
                    <a:pt x="158" y="1242"/>
                  </a:lnTo>
                  <a:lnTo>
                    <a:pt x="171" y="1238"/>
                  </a:lnTo>
                  <a:lnTo>
                    <a:pt x="171" y="1231"/>
                  </a:lnTo>
                  <a:lnTo>
                    <a:pt x="173" y="1223"/>
                  </a:lnTo>
                  <a:lnTo>
                    <a:pt x="176" y="1223"/>
                  </a:lnTo>
                  <a:lnTo>
                    <a:pt x="180" y="1223"/>
                  </a:lnTo>
                  <a:lnTo>
                    <a:pt x="183" y="1209"/>
                  </a:lnTo>
                  <a:lnTo>
                    <a:pt x="187" y="1195"/>
                  </a:lnTo>
                  <a:lnTo>
                    <a:pt x="196" y="1194"/>
                  </a:lnTo>
                  <a:lnTo>
                    <a:pt x="207" y="1193"/>
                  </a:lnTo>
                  <a:lnTo>
                    <a:pt x="217" y="1192"/>
                  </a:lnTo>
                  <a:lnTo>
                    <a:pt x="228" y="1191"/>
                  </a:lnTo>
                  <a:lnTo>
                    <a:pt x="228" y="1184"/>
                  </a:lnTo>
                  <a:lnTo>
                    <a:pt x="225" y="1177"/>
                  </a:lnTo>
                  <a:lnTo>
                    <a:pt x="224" y="1172"/>
                  </a:lnTo>
                  <a:lnTo>
                    <a:pt x="222" y="1165"/>
                  </a:lnTo>
                  <a:lnTo>
                    <a:pt x="218" y="1156"/>
                  </a:lnTo>
                  <a:lnTo>
                    <a:pt x="214" y="1148"/>
                  </a:lnTo>
                  <a:lnTo>
                    <a:pt x="213" y="1144"/>
                  </a:lnTo>
                  <a:lnTo>
                    <a:pt x="213" y="1141"/>
                  </a:lnTo>
                  <a:lnTo>
                    <a:pt x="214" y="1136"/>
                  </a:lnTo>
                  <a:lnTo>
                    <a:pt x="215" y="1132"/>
                  </a:lnTo>
                  <a:lnTo>
                    <a:pt x="218" y="1128"/>
                  </a:lnTo>
                  <a:lnTo>
                    <a:pt x="223" y="1124"/>
                  </a:lnTo>
                  <a:lnTo>
                    <a:pt x="229" y="1120"/>
                  </a:lnTo>
                  <a:lnTo>
                    <a:pt x="237" y="1115"/>
                  </a:lnTo>
                  <a:lnTo>
                    <a:pt x="249" y="1113"/>
                  </a:lnTo>
                  <a:lnTo>
                    <a:pt x="262" y="1111"/>
                  </a:lnTo>
                  <a:lnTo>
                    <a:pt x="275" y="1109"/>
                  </a:lnTo>
                  <a:lnTo>
                    <a:pt x="289" y="1108"/>
                  </a:lnTo>
                  <a:lnTo>
                    <a:pt x="289" y="1102"/>
                  </a:lnTo>
                  <a:lnTo>
                    <a:pt x="287" y="1094"/>
                  </a:lnTo>
                  <a:lnTo>
                    <a:pt x="283" y="1078"/>
                  </a:lnTo>
                  <a:lnTo>
                    <a:pt x="277" y="1052"/>
                  </a:lnTo>
                  <a:lnTo>
                    <a:pt x="287" y="1050"/>
                  </a:lnTo>
                  <a:lnTo>
                    <a:pt x="296" y="1050"/>
                  </a:lnTo>
                  <a:lnTo>
                    <a:pt x="298" y="1036"/>
                  </a:lnTo>
                  <a:lnTo>
                    <a:pt x="299" y="1027"/>
                  </a:lnTo>
                  <a:lnTo>
                    <a:pt x="301" y="1022"/>
                  </a:lnTo>
                  <a:lnTo>
                    <a:pt x="305" y="1017"/>
                  </a:lnTo>
                  <a:lnTo>
                    <a:pt x="313" y="1017"/>
                  </a:lnTo>
                  <a:lnTo>
                    <a:pt x="320" y="1017"/>
                  </a:lnTo>
                  <a:lnTo>
                    <a:pt x="317" y="999"/>
                  </a:lnTo>
                  <a:lnTo>
                    <a:pt x="314" y="986"/>
                  </a:lnTo>
                  <a:lnTo>
                    <a:pt x="311" y="980"/>
                  </a:lnTo>
                  <a:lnTo>
                    <a:pt x="306" y="975"/>
                  </a:lnTo>
                  <a:lnTo>
                    <a:pt x="301" y="969"/>
                  </a:lnTo>
                  <a:lnTo>
                    <a:pt x="294" y="964"/>
                  </a:lnTo>
                  <a:lnTo>
                    <a:pt x="294" y="959"/>
                  </a:lnTo>
                  <a:lnTo>
                    <a:pt x="294" y="955"/>
                  </a:lnTo>
                  <a:lnTo>
                    <a:pt x="305" y="947"/>
                  </a:lnTo>
                  <a:lnTo>
                    <a:pt x="316" y="940"/>
                  </a:lnTo>
                  <a:lnTo>
                    <a:pt x="326" y="936"/>
                  </a:lnTo>
                  <a:lnTo>
                    <a:pt x="340" y="933"/>
                  </a:lnTo>
                  <a:lnTo>
                    <a:pt x="340" y="920"/>
                  </a:lnTo>
                  <a:lnTo>
                    <a:pt x="339" y="908"/>
                  </a:lnTo>
                  <a:lnTo>
                    <a:pt x="336" y="898"/>
                  </a:lnTo>
                  <a:lnTo>
                    <a:pt x="334" y="887"/>
                  </a:lnTo>
                  <a:lnTo>
                    <a:pt x="330" y="878"/>
                  </a:lnTo>
                  <a:lnTo>
                    <a:pt x="324" y="870"/>
                  </a:lnTo>
                  <a:lnTo>
                    <a:pt x="317" y="860"/>
                  </a:lnTo>
                  <a:lnTo>
                    <a:pt x="307" y="850"/>
                  </a:lnTo>
                  <a:lnTo>
                    <a:pt x="304" y="842"/>
                  </a:lnTo>
                  <a:lnTo>
                    <a:pt x="301" y="832"/>
                  </a:lnTo>
                  <a:lnTo>
                    <a:pt x="298" y="824"/>
                  </a:lnTo>
                  <a:lnTo>
                    <a:pt x="296" y="816"/>
                  </a:lnTo>
                  <a:lnTo>
                    <a:pt x="280" y="814"/>
                  </a:lnTo>
                  <a:lnTo>
                    <a:pt x="266" y="811"/>
                  </a:lnTo>
                  <a:lnTo>
                    <a:pt x="252" y="807"/>
                  </a:lnTo>
                  <a:lnTo>
                    <a:pt x="239" y="801"/>
                  </a:lnTo>
                  <a:lnTo>
                    <a:pt x="214" y="790"/>
                  </a:lnTo>
                  <a:lnTo>
                    <a:pt x="187" y="775"/>
                  </a:lnTo>
                  <a:lnTo>
                    <a:pt x="185" y="763"/>
                  </a:lnTo>
                  <a:lnTo>
                    <a:pt x="183" y="751"/>
                  </a:lnTo>
                  <a:lnTo>
                    <a:pt x="179" y="739"/>
                  </a:lnTo>
                  <a:lnTo>
                    <a:pt x="176" y="728"/>
                  </a:lnTo>
                  <a:lnTo>
                    <a:pt x="171" y="717"/>
                  </a:lnTo>
                  <a:lnTo>
                    <a:pt x="165" y="707"/>
                  </a:lnTo>
                  <a:lnTo>
                    <a:pt x="160" y="697"/>
                  </a:lnTo>
                  <a:lnTo>
                    <a:pt x="153" y="688"/>
                  </a:lnTo>
                  <a:lnTo>
                    <a:pt x="146" y="679"/>
                  </a:lnTo>
                  <a:lnTo>
                    <a:pt x="137" y="672"/>
                  </a:lnTo>
                  <a:lnTo>
                    <a:pt x="129" y="664"/>
                  </a:lnTo>
                  <a:lnTo>
                    <a:pt x="120" y="658"/>
                  </a:lnTo>
                  <a:lnTo>
                    <a:pt x="109" y="652"/>
                  </a:lnTo>
                  <a:lnTo>
                    <a:pt x="99" y="647"/>
                  </a:lnTo>
                  <a:lnTo>
                    <a:pt x="87" y="643"/>
                  </a:lnTo>
                  <a:lnTo>
                    <a:pt x="75" y="640"/>
                  </a:lnTo>
                  <a:lnTo>
                    <a:pt x="59" y="625"/>
                  </a:lnTo>
                  <a:lnTo>
                    <a:pt x="40" y="613"/>
                  </a:lnTo>
                  <a:lnTo>
                    <a:pt x="31" y="606"/>
                  </a:lnTo>
                  <a:lnTo>
                    <a:pt x="23" y="599"/>
                  </a:lnTo>
                  <a:lnTo>
                    <a:pt x="17" y="592"/>
                  </a:lnTo>
                  <a:lnTo>
                    <a:pt x="13" y="585"/>
                  </a:lnTo>
                  <a:lnTo>
                    <a:pt x="17" y="558"/>
                  </a:lnTo>
                  <a:lnTo>
                    <a:pt x="19" y="540"/>
                  </a:lnTo>
                  <a:lnTo>
                    <a:pt x="19" y="524"/>
                  </a:lnTo>
                  <a:lnTo>
                    <a:pt x="20" y="503"/>
                  </a:lnTo>
                  <a:lnTo>
                    <a:pt x="16" y="499"/>
                  </a:lnTo>
                  <a:lnTo>
                    <a:pt x="14" y="495"/>
                  </a:lnTo>
                  <a:lnTo>
                    <a:pt x="12" y="490"/>
                  </a:lnTo>
                  <a:lnTo>
                    <a:pt x="11" y="486"/>
                  </a:lnTo>
                  <a:lnTo>
                    <a:pt x="10" y="476"/>
                  </a:lnTo>
                  <a:lnTo>
                    <a:pt x="9" y="466"/>
                  </a:lnTo>
                  <a:lnTo>
                    <a:pt x="5" y="466"/>
                  </a:lnTo>
                  <a:lnTo>
                    <a:pt x="0" y="466"/>
                  </a:lnTo>
                  <a:lnTo>
                    <a:pt x="5" y="460"/>
                  </a:lnTo>
                  <a:lnTo>
                    <a:pt x="9" y="456"/>
                  </a:lnTo>
                  <a:lnTo>
                    <a:pt x="13" y="453"/>
                  </a:lnTo>
                  <a:lnTo>
                    <a:pt x="18" y="451"/>
                  </a:lnTo>
                  <a:lnTo>
                    <a:pt x="30" y="446"/>
                  </a:lnTo>
                  <a:lnTo>
                    <a:pt x="41" y="441"/>
                  </a:lnTo>
                  <a:lnTo>
                    <a:pt x="46" y="420"/>
                  </a:lnTo>
                  <a:lnTo>
                    <a:pt x="50" y="398"/>
                  </a:lnTo>
                  <a:lnTo>
                    <a:pt x="55" y="376"/>
                  </a:lnTo>
                  <a:lnTo>
                    <a:pt x="61" y="354"/>
                  </a:lnTo>
                  <a:lnTo>
                    <a:pt x="53" y="353"/>
                  </a:lnTo>
                  <a:lnTo>
                    <a:pt x="46" y="352"/>
                  </a:lnTo>
                  <a:lnTo>
                    <a:pt x="50" y="340"/>
                  </a:lnTo>
                  <a:lnTo>
                    <a:pt x="54" y="329"/>
                  </a:lnTo>
                  <a:lnTo>
                    <a:pt x="58" y="326"/>
                  </a:lnTo>
                  <a:lnTo>
                    <a:pt x="61" y="322"/>
                  </a:lnTo>
                  <a:lnTo>
                    <a:pt x="66" y="319"/>
                  </a:lnTo>
                  <a:lnTo>
                    <a:pt x="71" y="315"/>
                  </a:lnTo>
                  <a:lnTo>
                    <a:pt x="75" y="303"/>
                  </a:lnTo>
                  <a:lnTo>
                    <a:pt x="78" y="296"/>
                  </a:lnTo>
                  <a:lnTo>
                    <a:pt x="80" y="293"/>
                  </a:lnTo>
                  <a:lnTo>
                    <a:pt x="84" y="291"/>
                  </a:lnTo>
                  <a:lnTo>
                    <a:pt x="89" y="290"/>
                  </a:lnTo>
                  <a:lnTo>
                    <a:pt x="94" y="288"/>
                  </a:lnTo>
                  <a:lnTo>
                    <a:pt x="95" y="295"/>
                  </a:lnTo>
                  <a:lnTo>
                    <a:pt x="96" y="303"/>
                  </a:lnTo>
                  <a:lnTo>
                    <a:pt x="108" y="304"/>
                  </a:lnTo>
                  <a:lnTo>
                    <a:pt x="121" y="306"/>
                  </a:lnTo>
                  <a:lnTo>
                    <a:pt x="134" y="307"/>
                  </a:lnTo>
                  <a:lnTo>
                    <a:pt x="147" y="308"/>
                  </a:lnTo>
                  <a:lnTo>
                    <a:pt x="152" y="303"/>
                  </a:lnTo>
                  <a:lnTo>
                    <a:pt x="158" y="299"/>
                  </a:lnTo>
                  <a:lnTo>
                    <a:pt x="164" y="297"/>
                  </a:lnTo>
                  <a:lnTo>
                    <a:pt x="171" y="296"/>
                  </a:lnTo>
                  <a:lnTo>
                    <a:pt x="184" y="294"/>
                  </a:lnTo>
                  <a:lnTo>
                    <a:pt x="200" y="292"/>
                  </a:lnTo>
                  <a:lnTo>
                    <a:pt x="203" y="284"/>
                  </a:lnTo>
                  <a:lnTo>
                    <a:pt x="207" y="275"/>
                  </a:lnTo>
                  <a:lnTo>
                    <a:pt x="211" y="269"/>
                  </a:lnTo>
                  <a:lnTo>
                    <a:pt x="216" y="263"/>
                  </a:lnTo>
                  <a:lnTo>
                    <a:pt x="221" y="257"/>
                  </a:lnTo>
                  <a:lnTo>
                    <a:pt x="227" y="251"/>
                  </a:lnTo>
                  <a:lnTo>
                    <a:pt x="232" y="242"/>
                  </a:lnTo>
                  <a:lnTo>
                    <a:pt x="235" y="233"/>
                  </a:lnTo>
                  <a:lnTo>
                    <a:pt x="238" y="231"/>
                  </a:lnTo>
                  <a:lnTo>
                    <a:pt x="243" y="231"/>
                  </a:lnTo>
                  <a:lnTo>
                    <a:pt x="245" y="236"/>
                  </a:lnTo>
                  <a:lnTo>
                    <a:pt x="246" y="241"/>
                  </a:lnTo>
                  <a:lnTo>
                    <a:pt x="259" y="242"/>
                  </a:lnTo>
                  <a:lnTo>
                    <a:pt x="272" y="243"/>
                  </a:lnTo>
                  <a:lnTo>
                    <a:pt x="285" y="244"/>
                  </a:lnTo>
                  <a:lnTo>
                    <a:pt x="297" y="246"/>
                  </a:lnTo>
                  <a:lnTo>
                    <a:pt x="312" y="234"/>
                  </a:lnTo>
                  <a:lnTo>
                    <a:pt x="324" y="226"/>
                  </a:lnTo>
                  <a:lnTo>
                    <a:pt x="337" y="219"/>
                  </a:lnTo>
                  <a:lnTo>
                    <a:pt x="355" y="213"/>
                  </a:lnTo>
                  <a:lnTo>
                    <a:pt x="355" y="207"/>
                  </a:lnTo>
                  <a:lnTo>
                    <a:pt x="355" y="200"/>
                  </a:lnTo>
                  <a:lnTo>
                    <a:pt x="359" y="200"/>
                  </a:lnTo>
                  <a:lnTo>
                    <a:pt x="363" y="200"/>
                  </a:lnTo>
                  <a:lnTo>
                    <a:pt x="364" y="205"/>
                  </a:lnTo>
                  <a:lnTo>
                    <a:pt x="367" y="211"/>
                  </a:lnTo>
                  <a:lnTo>
                    <a:pt x="373" y="211"/>
                  </a:lnTo>
                  <a:lnTo>
                    <a:pt x="378" y="212"/>
                  </a:lnTo>
                  <a:lnTo>
                    <a:pt x="384" y="213"/>
                  </a:lnTo>
                  <a:lnTo>
                    <a:pt x="389" y="215"/>
                  </a:lnTo>
                  <a:lnTo>
                    <a:pt x="393" y="217"/>
                  </a:lnTo>
                  <a:lnTo>
                    <a:pt x="398" y="222"/>
                  </a:lnTo>
                  <a:lnTo>
                    <a:pt x="400" y="227"/>
                  </a:lnTo>
                  <a:lnTo>
                    <a:pt x="402" y="233"/>
                  </a:lnTo>
                  <a:lnTo>
                    <a:pt x="423" y="231"/>
                  </a:lnTo>
                  <a:lnTo>
                    <a:pt x="438" y="228"/>
                  </a:lnTo>
                  <a:lnTo>
                    <a:pt x="443" y="226"/>
                  </a:lnTo>
                  <a:lnTo>
                    <a:pt x="448" y="224"/>
                  </a:lnTo>
                  <a:lnTo>
                    <a:pt x="454" y="222"/>
                  </a:lnTo>
                  <a:lnTo>
                    <a:pt x="457" y="217"/>
                  </a:lnTo>
                  <a:lnTo>
                    <a:pt x="460" y="214"/>
                  </a:lnTo>
                  <a:lnTo>
                    <a:pt x="463" y="209"/>
                  </a:lnTo>
                  <a:lnTo>
                    <a:pt x="466" y="204"/>
                  </a:lnTo>
                  <a:lnTo>
                    <a:pt x="468" y="198"/>
                  </a:lnTo>
                  <a:lnTo>
                    <a:pt x="473" y="182"/>
                  </a:lnTo>
                  <a:lnTo>
                    <a:pt x="480" y="162"/>
                  </a:lnTo>
                  <a:lnTo>
                    <a:pt x="482" y="163"/>
                  </a:lnTo>
                  <a:lnTo>
                    <a:pt x="484" y="165"/>
                  </a:lnTo>
                  <a:lnTo>
                    <a:pt x="487" y="167"/>
                  </a:lnTo>
                  <a:lnTo>
                    <a:pt x="491" y="167"/>
                  </a:lnTo>
                  <a:lnTo>
                    <a:pt x="506" y="168"/>
                  </a:lnTo>
                  <a:lnTo>
                    <a:pt x="534" y="170"/>
                  </a:lnTo>
                  <a:lnTo>
                    <a:pt x="537" y="158"/>
                  </a:lnTo>
                  <a:lnTo>
                    <a:pt x="539" y="147"/>
                  </a:lnTo>
                  <a:lnTo>
                    <a:pt x="542" y="135"/>
                  </a:lnTo>
                  <a:lnTo>
                    <a:pt x="544" y="124"/>
                  </a:lnTo>
                  <a:lnTo>
                    <a:pt x="572" y="114"/>
                  </a:lnTo>
                  <a:lnTo>
                    <a:pt x="593" y="105"/>
                  </a:lnTo>
                  <a:lnTo>
                    <a:pt x="603" y="102"/>
                  </a:lnTo>
                  <a:lnTo>
                    <a:pt x="615" y="100"/>
                  </a:lnTo>
                  <a:lnTo>
                    <a:pt x="630" y="100"/>
                  </a:lnTo>
                  <a:lnTo>
                    <a:pt x="646" y="101"/>
                  </a:lnTo>
                  <a:lnTo>
                    <a:pt x="648" y="90"/>
                  </a:lnTo>
                  <a:lnTo>
                    <a:pt x="650" y="79"/>
                  </a:lnTo>
                  <a:lnTo>
                    <a:pt x="653" y="71"/>
                  </a:lnTo>
                  <a:lnTo>
                    <a:pt x="657" y="64"/>
                  </a:lnTo>
                  <a:lnTo>
                    <a:pt x="662" y="58"/>
                  </a:lnTo>
                  <a:lnTo>
                    <a:pt x="668" y="52"/>
                  </a:lnTo>
                  <a:lnTo>
                    <a:pt x="676" y="49"/>
                  </a:lnTo>
                  <a:lnTo>
                    <a:pt x="683" y="46"/>
                  </a:lnTo>
                  <a:lnTo>
                    <a:pt x="691" y="44"/>
                  </a:lnTo>
                  <a:lnTo>
                    <a:pt x="700" y="42"/>
                  </a:lnTo>
                  <a:lnTo>
                    <a:pt x="710" y="41"/>
                  </a:lnTo>
                  <a:lnTo>
                    <a:pt x="719" y="41"/>
                  </a:lnTo>
                  <a:lnTo>
                    <a:pt x="739" y="41"/>
                  </a:lnTo>
                  <a:lnTo>
                    <a:pt x="757" y="42"/>
                  </a:lnTo>
                  <a:lnTo>
                    <a:pt x="760" y="31"/>
                  </a:lnTo>
                  <a:lnTo>
                    <a:pt x="762" y="21"/>
                  </a:lnTo>
                  <a:lnTo>
                    <a:pt x="779" y="15"/>
                  </a:lnTo>
                  <a:lnTo>
                    <a:pt x="790" y="11"/>
                  </a:lnTo>
                  <a:lnTo>
                    <a:pt x="798" y="6"/>
                  </a:lnTo>
                  <a:lnTo>
                    <a:pt x="808" y="0"/>
                  </a:lnTo>
                  <a:lnTo>
                    <a:pt x="817" y="8"/>
                  </a:lnTo>
                  <a:lnTo>
                    <a:pt x="825" y="13"/>
                  </a:lnTo>
                  <a:lnTo>
                    <a:pt x="834" y="17"/>
                  </a:lnTo>
                  <a:lnTo>
                    <a:pt x="845" y="21"/>
                  </a:lnTo>
                  <a:lnTo>
                    <a:pt x="851" y="32"/>
                  </a:lnTo>
                  <a:lnTo>
                    <a:pt x="858" y="44"/>
                  </a:lnTo>
                  <a:lnTo>
                    <a:pt x="867" y="60"/>
                  </a:lnTo>
                  <a:lnTo>
                    <a:pt x="878" y="79"/>
                  </a:lnTo>
                  <a:lnTo>
                    <a:pt x="891" y="81"/>
                  </a:lnTo>
                  <a:lnTo>
                    <a:pt x="906" y="84"/>
                  </a:lnTo>
                  <a:lnTo>
                    <a:pt x="907" y="92"/>
                  </a:lnTo>
                  <a:lnTo>
                    <a:pt x="909" y="100"/>
                  </a:lnTo>
                  <a:lnTo>
                    <a:pt x="919" y="102"/>
                  </a:lnTo>
                  <a:lnTo>
                    <a:pt x="930" y="103"/>
                  </a:lnTo>
                  <a:lnTo>
                    <a:pt x="943" y="103"/>
                  </a:lnTo>
                  <a:lnTo>
                    <a:pt x="967" y="103"/>
                  </a:lnTo>
                  <a:lnTo>
                    <a:pt x="973" y="99"/>
                  </a:lnTo>
                  <a:lnTo>
                    <a:pt x="979" y="95"/>
                  </a:lnTo>
                  <a:lnTo>
                    <a:pt x="988" y="93"/>
                  </a:lnTo>
                  <a:lnTo>
                    <a:pt x="997" y="91"/>
                  </a:lnTo>
                  <a:lnTo>
                    <a:pt x="1007" y="89"/>
                  </a:lnTo>
                  <a:lnTo>
                    <a:pt x="1018" y="89"/>
                  </a:lnTo>
                  <a:lnTo>
                    <a:pt x="1028" y="88"/>
                  </a:lnTo>
                  <a:lnTo>
                    <a:pt x="1039" y="88"/>
                  </a:lnTo>
                  <a:lnTo>
                    <a:pt x="1084" y="91"/>
                  </a:lnTo>
                  <a:lnTo>
                    <a:pt x="1119" y="93"/>
                  </a:lnTo>
                  <a:lnTo>
                    <a:pt x="1125" y="85"/>
                  </a:lnTo>
                  <a:lnTo>
                    <a:pt x="1129" y="79"/>
                  </a:lnTo>
                  <a:lnTo>
                    <a:pt x="1134" y="75"/>
                  </a:lnTo>
                  <a:lnTo>
                    <a:pt x="1141" y="73"/>
                  </a:lnTo>
                  <a:lnTo>
                    <a:pt x="1138" y="98"/>
                  </a:lnTo>
                  <a:lnTo>
                    <a:pt x="1135" y="124"/>
                  </a:lnTo>
                  <a:lnTo>
                    <a:pt x="1132" y="150"/>
                  </a:lnTo>
                  <a:lnTo>
                    <a:pt x="1130" y="176"/>
                  </a:lnTo>
                  <a:lnTo>
                    <a:pt x="1132" y="176"/>
                  </a:lnTo>
                  <a:lnTo>
                    <a:pt x="1135" y="178"/>
                  </a:lnTo>
                  <a:lnTo>
                    <a:pt x="1136" y="185"/>
                  </a:lnTo>
                  <a:lnTo>
                    <a:pt x="1138" y="192"/>
                  </a:lnTo>
                  <a:lnTo>
                    <a:pt x="1140" y="199"/>
                  </a:lnTo>
                  <a:lnTo>
                    <a:pt x="1142" y="205"/>
                  </a:lnTo>
                  <a:lnTo>
                    <a:pt x="1148" y="216"/>
                  </a:lnTo>
                  <a:lnTo>
                    <a:pt x="1156" y="227"/>
                  </a:lnTo>
                  <a:lnTo>
                    <a:pt x="1173" y="247"/>
                  </a:lnTo>
                  <a:lnTo>
                    <a:pt x="1194" y="267"/>
                  </a:lnTo>
                  <a:lnTo>
                    <a:pt x="1194" y="287"/>
                  </a:lnTo>
                  <a:lnTo>
                    <a:pt x="1195" y="306"/>
                  </a:lnTo>
                  <a:lnTo>
                    <a:pt x="1195" y="325"/>
                  </a:lnTo>
                  <a:lnTo>
                    <a:pt x="1196" y="345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12" name="Freeform 300">
              <a:extLst>
                <a:ext uri="{FF2B5EF4-FFF2-40B4-BE49-F238E27FC236}">
                  <a16:creationId xmlns:a16="http://schemas.microsoft.com/office/drawing/2014/main" id="{0112DD31-EDD4-47A0-9AA9-2ADE16B87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7903" y="3244964"/>
              <a:ext cx="634682" cy="1000587"/>
            </a:xfrm>
            <a:custGeom>
              <a:avLst/>
              <a:gdLst>
                <a:gd name="T0" fmla="*/ 2147483646 w 1557"/>
                <a:gd name="T1" fmla="*/ 2147483646 h 2459"/>
                <a:gd name="T2" fmla="*/ 2147483646 w 1557"/>
                <a:gd name="T3" fmla="*/ 2147483646 h 2459"/>
                <a:gd name="T4" fmla="*/ 2147483646 w 1557"/>
                <a:gd name="T5" fmla="*/ 2147483646 h 2459"/>
                <a:gd name="T6" fmla="*/ 2147483646 w 1557"/>
                <a:gd name="T7" fmla="*/ 2147483646 h 2459"/>
                <a:gd name="T8" fmla="*/ 2147483646 w 1557"/>
                <a:gd name="T9" fmla="*/ 2147483646 h 2459"/>
                <a:gd name="T10" fmla="*/ 2147483646 w 1557"/>
                <a:gd name="T11" fmla="*/ 2147483646 h 2459"/>
                <a:gd name="T12" fmla="*/ 2147483646 w 1557"/>
                <a:gd name="T13" fmla="*/ 2147483646 h 2459"/>
                <a:gd name="T14" fmla="*/ 2147483646 w 1557"/>
                <a:gd name="T15" fmla="*/ 2147483646 h 2459"/>
                <a:gd name="T16" fmla="*/ 2147483646 w 1557"/>
                <a:gd name="T17" fmla="*/ 2147483646 h 2459"/>
                <a:gd name="T18" fmla="*/ 2147483646 w 1557"/>
                <a:gd name="T19" fmla="*/ 2147483646 h 2459"/>
                <a:gd name="T20" fmla="*/ 2147483646 w 1557"/>
                <a:gd name="T21" fmla="*/ 2147483646 h 2459"/>
                <a:gd name="T22" fmla="*/ 2147483646 w 1557"/>
                <a:gd name="T23" fmla="*/ 2147483646 h 2459"/>
                <a:gd name="T24" fmla="*/ 2147483646 w 1557"/>
                <a:gd name="T25" fmla="*/ 2147483646 h 2459"/>
                <a:gd name="T26" fmla="*/ 2147483646 w 1557"/>
                <a:gd name="T27" fmla="*/ 2147483646 h 2459"/>
                <a:gd name="T28" fmla="*/ 2147483646 w 1557"/>
                <a:gd name="T29" fmla="*/ 2147483646 h 2459"/>
                <a:gd name="T30" fmla="*/ 2147483646 w 1557"/>
                <a:gd name="T31" fmla="*/ 2147483646 h 2459"/>
                <a:gd name="T32" fmla="*/ 2147483646 w 1557"/>
                <a:gd name="T33" fmla="*/ 2147483646 h 2459"/>
                <a:gd name="T34" fmla="*/ 2147483646 w 1557"/>
                <a:gd name="T35" fmla="*/ 2147483646 h 2459"/>
                <a:gd name="T36" fmla="*/ 2147483646 w 1557"/>
                <a:gd name="T37" fmla="*/ 2147483646 h 2459"/>
                <a:gd name="T38" fmla="*/ 2147483646 w 1557"/>
                <a:gd name="T39" fmla="*/ 2147483646 h 2459"/>
                <a:gd name="T40" fmla="*/ 2147483646 w 1557"/>
                <a:gd name="T41" fmla="*/ 2147483646 h 2459"/>
                <a:gd name="T42" fmla="*/ 2147483646 w 1557"/>
                <a:gd name="T43" fmla="*/ 2147483646 h 2459"/>
                <a:gd name="T44" fmla="*/ 2147483646 w 1557"/>
                <a:gd name="T45" fmla="*/ 2147483646 h 2459"/>
                <a:gd name="T46" fmla="*/ 2147483646 w 1557"/>
                <a:gd name="T47" fmla="*/ 2147483646 h 2459"/>
                <a:gd name="T48" fmla="*/ 2147483646 w 1557"/>
                <a:gd name="T49" fmla="*/ 2147483646 h 2459"/>
                <a:gd name="T50" fmla="*/ 2147483646 w 1557"/>
                <a:gd name="T51" fmla="*/ 2147483646 h 2459"/>
                <a:gd name="T52" fmla="*/ 2147483646 w 1557"/>
                <a:gd name="T53" fmla="*/ 2147483646 h 2459"/>
                <a:gd name="T54" fmla="*/ 2147483646 w 1557"/>
                <a:gd name="T55" fmla="*/ 2147483646 h 2459"/>
                <a:gd name="T56" fmla="*/ 2147483646 w 1557"/>
                <a:gd name="T57" fmla="*/ 2147483646 h 2459"/>
                <a:gd name="T58" fmla="*/ 2147483646 w 1557"/>
                <a:gd name="T59" fmla="*/ 2147483646 h 2459"/>
                <a:gd name="T60" fmla="*/ 2147483646 w 1557"/>
                <a:gd name="T61" fmla="*/ 2147483646 h 2459"/>
                <a:gd name="T62" fmla="*/ 2147483646 w 1557"/>
                <a:gd name="T63" fmla="*/ 2147483646 h 2459"/>
                <a:gd name="T64" fmla="*/ 2147483646 w 1557"/>
                <a:gd name="T65" fmla="*/ 2147483646 h 2459"/>
                <a:gd name="T66" fmla="*/ 2147483646 w 1557"/>
                <a:gd name="T67" fmla="*/ 2147483646 h 2459"/>
                <a:gd name="T68" fmla="*/ 2147483646 w 1557"/>
                <a:gd name="T69" fmla="*/ 2147483646 h 2459"/>
                <a:gd name="T70" fmla="*/ 2147483646 w 1557"/>
                <a:gd name="T71" fmla="*/ 2147483646 h 2459"/>
                <a:gd name="T72" fmla="*/ 2147483646 w 1557"/>
                <a:gd name="T73" fmla="*/ 2147483646 h 2459"/>
                <a:gd name="T74" fmla="*/ 2147483646 w 1557"/>
                <a:gd name="T75" fmla="*/ 2147483646 h 2459"/>
                <a:gd name="T76" fmla="*/ 2147483646 w 1557"/>
                <a:gd name="T77" fmla="*/ 2147483646 h 2459"/>
                <a:gd name="T78" fmla="*/ 2147483646 w 1557"/>
                <a:gd name="T79" fmla="*/ 2147483646 h 2459"/>
                <a:gd name="T80" fmla="*/ 2147483646 w 1557"/>
                <a:gd name="T81" fmla="*/ 2147483646 h 2459"/>
                <a:gd name="T82" fmla="*/ 2147483646 w 1557"/>
                <a:gd name="T83" fmla="*/ 2147483646 h 2459"/>
                <a:gd name="T84" fmla="*/ 2147483646 w 1557"/>
                <a:gd name="T85" fmla="*/ 2147483646 h 2459"/>
                <a:gd name="T86" fmla="*/ 2147483646 w 1557"/>
                <a:gd name="T87" fmla="*/ 2147483646 h 2459"/>
                <a:gd name="T88" fmla="*/ 2147483646 w 1557"/>
                <a:gd name="T89" fmla="*/ 2147483646 h 2459"/>
                <a:gd name="T90" fmla="*/ 2147483646 w 1557"/>
                <a:gd name="T91" fmla="*/ 2147483646 h 2459"/>
                <a:gd name="T92" fmla="*/ 2147483646 w 1557"/>
                <a:gd name="T93" fmla="*/ 2147483646 h 2459"/>
                <a:gd name="T94" fmla="*/ 2147483646 w 1557"/>
                <a:gd name="T95" fmla="*/ 2147483646 h 2459"/>
                <a:gd name="T96" fmla="*/ 2147483646 w 1557"/>
                <a:gd name="T97" fmla="*/ 2147483646 h 2459"/>
                <a:gd name="T98" fmla="*/ 2147483646 w 1557"/>
                <a:gd name="T99" fmla="*/ 2147483646 h 2459"/>
                <a:gd name="T100" fmla="*/ 2147483646 w 1557"/>
                <a:gd name="T101" fmla="*/ 2147483646 h 2459"/>
                <a:gd name="T102" fmla="*/ 2147483646 w 1557"/>
                <a:gd name="T103" fmla="*/ 2147483646 h 2459"/>
                <a:gd name="T104" fmla="*/ 2147483646 w 1557"/>
                <a:gd name="T105" fmla="*/ 2147483646 h 2459"/>
                <a:gd name="T106" fmla="*/ 2147483646 w 1557"/>
                <a:gd name="T107" fmla="*/ 2147483646 h 2459"/>
                <a:gd name="T108" fmla="*/ 2147483646 w 1557"/>
                <a:gd name="T109" fmla="*/ 2147483646 h 2459"/>
                <a:gd name="T110" fmla="*/ 2147483646 w 1557"/>
                <a:gd name="T111" fmla="*/ 2147483646 h 2459"/>
                <a:gd name="T112" fmla="*/ 2147483646 w 1557"/>
                <a:gd name="T113" fmla="*/ 2147483646 h 2459"/>
                <a:gd name="T114" fmla="*/ 2147483646 w 1557"/>
                <a:gd name="T115" fmla="*/ 2147483646 h 2459"/>
                <a:gd name="T116" fmla="*/ 2147483646 w 1557"/>
                <a:gd name="T117" fmla="*/ 2147483646 h 2459"/>
                <a:gd name="T118" fmla="*/ 2147483646 w 1557"/>
                <a:gd name="T119" fmla="*/ 2147483646 h 245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57"/>
                <a:gd name="T181" fmla="*/ 0 h 2459"/>
                <a:gd name="T182" fmla="*/ 1557 w 1557"/>
                <a:gd name="T183" fmla="*/ 2459 h 245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57" h="2459">
                  <a:moveTo>
                    <a:pt x="430" y="2459"/>
                  </a:moveTo>
                  <a:lnTo>
                    <a:pt x="428" y="2455"/>
                  </a:lnTo>
                  <a:lnTo>
                    <a:pt x="424" y="2452"/>
                  </a:lnTo>
                  <a:lnTo>
                    <a:pt x="417" y="2448"/>
                  </a:lnTo>
                  <a:lnTo>
                    <a:pt x="402" y="2443"/>
                  </a:lnTo>
                  <a:lnTo>
                    <a:pt x="397" y="2430"/>
                  </a:lnTo>
                  <a:lnTo>
                    <a:pt x="395" y="2422"/>
                  </a:lnTo>
                  <a:lnTo>
                    <a:pt x="394" y="2414"/>
                  </a:lnTo>
                  <a:lnTo>
                    <a:pt x="394" y="2405"/>
                  </a:lnTo>
                  <a:lnTo>
                    <a:pt x="399" y="2403"/>
                  </a:lnTo>
                  <a:lnTo>
                    <a:pt x="403" y="2400"/>
                  </a:lnTo>
                  <a:lnTo>
                    <a:pt x="406" y="2397"/>
                  </a:lnTo>
                  <a:lnTo>
                    <a:pt x="410" y="2394"/>
                  </a:lnTo>
                  <a:lnTo>
                    <a:pt x="415" y="2385"/>
                  </a:lnTo>
                  <a:lnTo>
                    <a:pt x="417" y="2376"/>
                  </a:lnTo>
                  <a:lnTo>
                    <a:pt x="419" y="2355"/>
                  </a:lnTo>
                  <a:lnTo>
                    <a:pt x="419" y="2333"/>
                  </a:lnTo>
                  <a:lnTo>
                    <a:pt x="402" y="2338"/>
                  </a:lnTo>
                  <a:lnTo>
                    <a:pt x="389" y="2341"/>
                  </a:lnTo>
                  <a:lnTo>
                    <a:pt x="370" y="2344"/>
                  </a:lnTo>
                  <a:lnTo>
                    <a:pt x="339" y="2346"/>
                  </a:lnTo>
                  <a:lnTo>
                    <a:pt x="340" y="2336"/>
                  </a:lnTo>
                  <a:lnTo>
                    <a:pt x="341" y="2327"/>
                  </a:lnTo>
                  <a:lnTo>
                    <a:pt x="341" y="2317"/>
                  </a:lnTo>
                  <a:lnTo>
                    <a:pt x="342" y="2308"/>
                  </a:lnTo>
                  <a:lnTo>
                    <a:pt x="348" y="2302"/>
                  </a:lnTo>
                  <a:lnTo>
                    <a:pt x="353" y="2298"/>
                  </a:lnTo>
                  <a:lnTo>
                    <a:pt x="354" y="2294"/>
                  </a:lnTo>
                  <a:lnTo>
                    <a:pt x="356" y="2287"/>
                  </a:lnTo>
                  <a:lnTo>
                    <a:pt x="350" y="2287"/>
                  </a:lnTo>
                  <a:lnTo>
                    <a:pt x="347" y="2287"/>
                  </a:lnTo>
                  <a:lnTo>
                    <a:pt x="347" y="2276"/>
                  </a:lnTo>
                  <a:lnTo>
                    <a:pt x="347" y="2267"/>
                  </a:lnTo>
                  <a:lnTo>
                    <a:pt x="336" y="2266"/>
                  </a:lnTo>
                  <a:lnTo>
                    <a:pt x="326" y="2264"/>
                  </a:lnTo>
                  <a:lnTo>
                    <a:pt x="325" y="2249"/>
                  </a:lnTo>
                  <a:lnTo>
                    <a:pt x="324" y="2235"/>
                  </a:lnTo>
                  <a:lnTo>
                    <a:pt x="312" y="2235"/>
                  </a:lnTo>
                  <a:lnTo>
                    <a:pt x="301" y="2235"/>
                  </a:lnTo>
                  <a:lnTo>
                    <a:pt x="290" y="2235"/>
                  </a:lnTo>
                  <a:lnTo>
                    <a:pt x="279" y="2235"/>
                  </a:lnTo>
                  <a:lnTo>
                    <a:pt x="279" y="2231"/>
                  </a:lnTo>
                  <a:lnTo>
                    <a:pt x="279" y="2227"/>
                  </a:lnTo>
                  <a:lnTo>
                    <a:pt x="276" y="2227"/>
                  </a:lnTo>
                  <a:lnTo>
                    <a:pt x="272" y="2227"/>
                  </a:lnTo>
                  <a:lnTo>
                    <a:pt x="270" y="2221"/>
                  </a:lnTo>
                  <a:lnTo>
                    <a:pt x="266" y="2216"/>
                  </a:lnTo>
                  <a:lnTo>
                    <a:pt x="264" y="2213"/>
                  </a:lnTo>
                  <a:lnTo>
                    <a:pt x="261" y="2211"/>
                  </a:lnTo>
                  <a:lnTo>
                    <a:pt x="255" y="2209"/>
                  </a:lnTo>
                  <a:lnTo>
                    <a:pt x="244" y="2208"/>
                  </a:lnTo>
                  <a:lnTo>
                    <a:pt x="244" y="2202"/>
                  </a:lnTo>
                  <a:lnTo>
                    <a:pt x="244" y="2195"/>
                  </a:lnTo>
                  <a:lnTo>
                    <a:pt x="247" y="2195"/>
                  </a:lnTo>
                  <a:lnTo>
                    <a:pt x="252" y="2195"/>
                  </a:lnTo>
                  <a:lnTo>
                    <a:pt x="249" y="2186"/>
                  </a:lnTo>
                  <a:lnTo>
                    <a:pt x="245" y="2178"/>
                  </a:lnTo>
                  <a:lnTo>
                    <a:pt x="241" y="2168"/>
                  </a:lnTo>
                  <a:lnTo>
                    <a:pt x="234" y="2160"/>
                  </a:lnTo>
                  <a:lnTo>
                    <a:pt x="223" y="2144"/>
                  </a:lnTo>
                  <a:lnTo>
                    <a:pt x="213" y="2126"/>
                  </a:lnTo>
                  <a:lnTo>
                    <a:pt x="219" y="2120"/>
                  </a:lnTo>
                  <a:lnTo>
                    <a:pt x="223" y="2116"/>
                  </a:lnTo>
                  <a:lnTo>
                    <a:pt x="225" y="2112"/>
                  </a:lnTo>
                  <a:lnTo>
                    <a:pt x="228" y="2107"/>
                  </a:lnTo>
                  <a:lnTo>
                    <a:pt x="231" y="2107"/>
                  </a:lnTo>
                  <a:lnTo>
                    <a:pt x="236" y="2107"/>
                  </a:lnTo>
                  <a:lnTo>
                    <a:pt x="236" y="2097"/>
                  </a:lnTo>
                  <a:lnTo>
                    <a:pt x="236" y="2089"/>
                  </a:lnTo>
                  <a:lnTo>
                    <a:pt x="231" y="2089"/>
                  </a:lnTo>
                  <a:lnTo>
                    <a:pt x="228" y="2089"/>
                  </a:lnTo>
                  <a:lnTo>
                    <a:pt x="228" y="2083"/>
                  </a:lnTo>
                  <a:lnTo>
                    <a:pt x="230" y="2078"/>
                  </a:lnTo>
                  <a:lnTo>
                    <a:pt x="238" y="2077"/>
                  </a:lnTo>
                  <a:lnTo>
                    <a:pt x="247" y="2075"/>
                  </a:lnTo>
                  <a:lnTo>
                    <a:pt x="255" y="2073"/>
                  </a:lnTo>
                  <a:lnTo>
                    <a:pt x="263" y="2071"/>
                  </a:lnTo>
                  <a:lnTo>
                    <a:pt x="262" y="2063"/>
                  </a:lnTo>
                  <a:lnTo>
                    <a:pt x="261" y="2053"/>
                  </a:lnTo>
                  <a:lnTo>
                    <a:pt x="261" y="2045"/>
                  </a:lnTo>
                  <a:lnTo>
                    <a:pt x="260" y="2036"/>
                  </a:lnTo>
                  <a:lnTo>
                    <a:pt x="255" y="2036"/>
                  </a:lnTo>
                  <a:lnTo>
                    <a:pt x="252" y="2036"/>
                  </a:lnTo>
                  <a:lnTo>
                    <a:pt x="248" y="2025"/>
                  </a:lnTo>
                  <a:lnTo>
                    <a:pt x="245" y="2015"/>
                  </a:lnTo>
                  <a:lnTo>
                    <a:pt x="242" y="2006"/>
                  </a:lnTo>
                  <a:lnTo>
                    <a:pt x="241" y="1997"/>
                  </a:lnTo>
                  <a:lnTo>
                    <a:pt x="241" y="1993"/>
                  </a:lnTo>
                  <a:lnTo>
                    <a:pt x="241" y="1988"/>
                  </a:lnTo>
                  <a:lnTo>
                    <a:pt x="243" y="1984"/>
                  </a:lnTo>
                  <a:lnTo>
                    <a:pt x="245" y="1980"/>
                  </a:lnTo>
                  <a:lnTo>
                    <a:pt x="248" y="1976"/>
                  </a:lnTo>
                  <a:lnTo>
                    <a:pt x="252" y="1972"/>
                  </a:lnTo>
                  <a:lnTo>
                    <a:pt x="257" y="1968"/>
                  </a:lnTo>
                  <a:lnTo>
                    <a:pt x="263" y="1964"/>
                  </a:lnTo>
                  <a:lnTo>
                    <a:pt x="263" y="1956"/>
                  </a:lnTo>
                  <a:lnTo>
                    <a:pt x="263" y="1949"/>
                  </a:lnTo>
                  <a:lnTo>
                    <a:pt x="252" y="1944"/>
                  </a:lnTo>
                  <a:lnTo>
                    <a:pt x="241" y="1940"/>
                  </a:lnTo>
                  <a:lnTo>
                    <a:pt x="229" y="1937"/>
                  </a:lnTo>
                  <a:lnTo>
                    <a:pt x="219" y="1935"/>
                  </a:lnTo>
                  <a:lnTo>
                    <a:pt x="196" y="1932"/>
                  </a:lnTo>
                  <a:lnTo>
                    <a:pt x="170" y="1929"/>
                  </a:lnTo>
                  <a:lnTo>
                    <a:pt x="169" y="1915"/>
                  </a:lnTo>
                  <a:lnTo>
                    <a:pt x="168" y="1901"/>
                  </a:lnTo>
                  <a:lnTo>
                    <a:pt x="158" y="1899"/>
                  </a:lnTo>
                  <a:lnTo>
                    <a:pt x="147" y="1897"/>
                  </a:lnTo>
                  <a:lnTo>
                    <a:pt x="137" y="1896"/>
                  </a:lnTo>
                  <a:lnTo>
                    <a:pt x="128" y="1894"/>
                  </a:lnTo>
                  <a:lnTo>
                    <a:pt x="128" y="1881"/>
                  </a:lnTo>
                  <a:lnTo>
                    <a:pt x="128" y="1871"/>
                  </a:lnTo>
                  <a:lnTo>
                    <a:pt x="138" y="1860"/>
                  </a:lnTo>
                  <a:lnTo>
                    <a:pt x="149" y="1849"/>
                  </a:lnTo>
                  <a:lnTo>
                    <a:pt x="160" y="1839"/>
                  </a:lnTo>
                  <a:lnTo>
                    <a:pt x="170" y="1827"/>
                  </a:lnTo>
                  <a:lnTo>
                    <a:pt x="177" y="1824"/>
                  </a:lnTo>
                  <a:lnTo>
                    <a:pt x="184" y="1820"/>
                  </a:lnTo>
                  <a:lnTo>
                    <a:pt x="189" y="1815"/>
                  </a:lnTo>
                  <a:lnTo>
                    <a:pt x="193" y="1809"/>
                  </a:lnTo>
                  <a:lnTo>
                    <a:pt x="197" y="1801"/>
                  </a:lnTo>
                  <a:lnTo>
                    <a:pt x="200" y="1793"/>
                  </a:lnTo>
                  <a:lnTo>
                    <a:pt x="203" y="1786"/>
                  </a:lnTo>
                  <a:lnTo>
                    <a:pt x="205" y="1776"/>
                  </a:lnTo>
                  <a:lnTo>
                    <a:pt x="207" y="1759"/>
                  </a:lnTo>
                  <a:lnTo>
                    <a:pt x="209" y="1741"/>
                  </a:lnTo>
                  <a:lnTo>
                    <a:pt x="209" y="1724"/>
                  </a:lnTo>
                  <a:lnTo>
                    <a:pt x="209" y="1709"/>
                  </a:lnTo>
                  <a:lnTo>
                    <a:pt x="207" y="1706"/>
                  </a:lnTo>
                  <a:lnTo>
                    <a:pt x="205" y="1701"/>
                  </a:lnTo>
                  <a:lnTo>
                    <a:pt x="204" y="1688"/>
                  </a:lnTo>
                  <a:lnTo>
                    <a:pt x="202" y="1666"/>
                  </a:lnTo>
                  <a:lnTo>
                    <a:pt x="208" y="1660"/>
                  </a:lnTo>
                  <a:lnTo>
                    <a:pt x="212" y="1652"/>
                  </a:lnTo>
                  <a:lnTo>
                    <a:pt x="214" y="1645"/>
                  </a:lnTo>
                  <a:lnTo>
                    <a:pt x="215" y="1636"/>
                  </a:lnTo>
                  <a:lnTo>
                    <a:pt x="214" y="1619"/>
                  </a:lnTo>
                  <a:lnTo>
                    <a:pt x="213" y="1601"/>
                  </a:lnTo>
                  <a:lnTo>
                    <a:pt x="205" y="1599"/>
                  </a:lnTo>
                  <a:lnTo>
                    <a:pt x="200" y="1597"/>
                  </a:lnTo>
                  <a:lnTo>
                    <a:pt x="200" y="1591"/>
                  </a:lnTo>
                  <a:lnTo>
                    <a:pt x="200" y="1586"/>
                  </a:lnTo>
                  <a:lnTo>
                    <a:pt x="214" y="1578"/>
                  </a:lnTo>
                  <a:lnTo>
                    <a:pt x="228" y="1573"/>
                  </a:lnTo>
                  <a:lnTo>
                    <a:pt x="228" y="1570"/>
                  </a:lnTo>
                  <a:lnTo>
                    <a:pt x="228" y="1566"/>
                  </a:lnTo>
                  <a:lnTo>
                    <a:pt x="235" y="1566"/>
                  </a:lnTo>
                  <a:lnTo>
                    <a:pt x="244" y="1566"/>
                  </a:lnTo>
                  <a:lnTo>
                    <a:pt x="244" y="1562"/>
                  </a:lnTo>
                  <a:lnTo>
                    <a:pt x="244" y="1557"/>
                  </a:lnTo>
                  <a:lnTo>
                    <a:pt x="250" y="1563"/>
                  </a:lnTo>
                  <a:lnTo>
                    <a:pt x="256" y="1569"/>
                  </a:lnTo>
                  <a:lnTo>
                    <a:pt x="261" y="1576"/>
                  </a:lnTo>
                  <a:lnTo>
                    <a:pt x="265" y="1583"/>
                  </a:lnTo>
                  <a:lnTo>
                    <a:pt x="269" y="1592"/>
                  </a:lnTo>
                  <a:lnTo>
                    <a:pt x="272" y="1600"/>
                  </a:lnTo>
                  <a:lnTo>
                    <a:pt x="274" y="1608"/>
                  </a:lnTo>
                  <a:lnTo>
                    <a:pt x="276" y="1618"/>
                  </a:lnTo>
                  <a:lnTo>
                    <a:pt x="289" y="1618"/>
                  </a:lnTo>
                  <a:lnTo>
                    <a:pt x="303" y="1618"/>
                  </a:lnTo>
                  <a:lnTo>
                    <a:pt x="303" y="1612"/>
                  </a:lnTo>
                  <a:lnTo>
                    <a:pt x="303" y="1609"/>
                  </a:lnTo>
                  <a:lnTo>
                    <a:pt x="328" y="1599"/>
                  </a:lnTo>
                  <a:lnTo>
                    <a:pt x="350" y="1589"/>
                  </a:lnTo>
                  <a:lnTo>
                    <a:pt x="362" y="1584"/>
                  </a:lnTo>
                  <a:lnTo>
                    <a:pt x="373" y="1579"/>
                  </a:lnTo>
                  <a:lnTo>
                    <a:pt x="386" y="1576"/>
                  </a:lnTo>
                  <a:lnTo>
                    <a:pt x="398" y="1573"/>
                  </a:lnTo>
                  <a:lnTo>
                    <a:pt x="398" y="1570"/>
                  </a:lnTo>
                  <a:lnTo>
                    <a:pt x="398" y="1566"/>
                  </a:lnTo>
                  <a:lnTo>
                    <a:pt x="402" y="1566"/>
                  </a:lnTo>
                  <a:lnTo>
                    <a:pt x="406" y="1566"/>
                  </a:lnTo>
                  <a:lnTo>
                    <a:pt x="406" y="1562"/>
                  </a:lnTo>
                  <a:lnTo>
                    <a:pt x="406" y="1557"/>
                  </a:lnTo>
                  <a:lnTo>
                    <a:pt x="414" y="1557"/>
                  </a:lnTo>
                  <a:lnTo>
                    <a:pt x="422" y="1557"/>
                  </a:lnTo>
                  <a:lnTo>
                    <a:pt x="422" y="1562"/>
                  </a:lnTo>
                  <a:lnTo>
                    <a:pt x="422" y="1566"/>
                  </a:lnTo>
                  <a:lnTo>
                    <a:pt x="430" y="1566"/>
                  </a:lnTo>
                  <a:lnTo>
                    <a:pt x="440" y="1566"/>
                  </a:lnTo>
                  <a:lnTo>
                    <a:pt x="440" y="1570"/>
                  </a:lnTo>
                  <a:lnTo>
                    <a:pt x="440" y="1573"/>
                  </a:lnTo>
                  <a:lnTo>
                    <a:pt x="460" y="1572"/>
                  </a:lnTo>
                  <a:lnTo>
                    <a:pt x="479" y="1572"/>
                  </a:lnTo>
                  <a:lnTo>
                    <a:pt x="488" y="1572"/>
                  </a:lnTo>
                  <a:lnTo>
                    <a:pt x="498" y="1573"/>
                  </a:lnTo>
                  <a:lnTo>
                    <a:pt x="507" y="1575"/>
                  </a:lnTo>
                  <a:lnTo>
                    <a:pt x="518" y="1578"/>
                  </a:lnTo>
                  <a:lnTo>
                    <a:pt x="518" y="1568"/>
                  </a:lnTo>
                  <a:lnTo>
                    <a:pt x="518" y="1557"/>
                  </a:lnTo>
                  <a:lnTo>
                    <a:pt x="518" y="1547"/>
                  </a:lnTo>
                  <a:lnTo>
                    <a:pt x="518" y="1538"/>
                  </a:lnTo>
                  <a:lnTo>
                    <a:pt x="514" y="1538"/>
                  </a:lnTo>
                  <a:lnTo>
                    <a:pt x="511" y="1538"/>
                  </a:lnTo>
                  <a:lnTo>
                    <a:pt x="511" y="1529"/>
                  </a:lnTo>
                  <a:lnTo>
                    <a:pt x="511" y="1522"/>
                  </a:lnTo>
                  <a:lnTo>
                    <a:pt x="506" y="1522"/>
                  </a:lnTo>
                  <a:lnTo>
                    <a:pt x="503" y="1522"/>
                  </a:lnTo>
                  <a:lnTo>
                    <a:pt x="503" y="1517"/>
                  </a:lnTo>
                  <a:lnTo>
                    <a:pt x="503" y="1514"/>
                  </a:lnTo>
                  <a:lnTo>
                    <a:pt x="498" y="1514"/>
                  </a:lnTo>
                  <a:lnTo>
                    <a:pt x="495" y="1514"/>
                  </a:lnTo>
                  <a:lnTo>
                    <a:pt x="495" y="1489"/>
                  </a:lnTo>
                  <a:lnTo>
                    <a:pt x="496" y="1465"/>
                  </a:lnTo>
                  <a:lnTo>
                    <a:pt x="497" y="1441"/>
                  </a:lnTo>
                  <a:lnTo>
                    <a:pt x="498" y="1416"/>
                  </a:lnTo>
                  <a:lnTo>
                    <a:pt x="510" y="1411"/>
                  </a:lnTo>
                  <a:lnTo>
                    <a:pt x="523" y="1407"/>
                  </a:lnTo>
                  <a:lnTo>
                    <a:pt x="525" y="1398"/>
                  </a:lnTo>
                  <a:lnTo>
                    <a:pt x="527" y="1389"/>
                  </a:lnTo>
                  <a:lnTo>
                    <a:pt x="530" y="1381"/>
                  </a:lnTo>
                  <a:lnTo>
                    <a:pt x="532" y="1373"/>
                  </a:lnTo>
                  <a:lnTo>
                    <a:pt x="531" y="1370"/>
                  </a:lnTo>
                  <a:lnTo>
                    <a:pt x="529" y="1368"/>
                  </a:lnTo>
                  <a:lnTo>
                    <a:pt x="526" y="1367"/>
                  </a:lnTo>
                  <a:lnTo>
                    <a:pt x="524" y="1366"/>
                  </a:lnTo>
                  <a:lnTo>
                    <a:pt x="517" y="1366"/>
                  </a:lnTo>
                  <a:lnTo>
                    <a:pt x="511" y="1367"/>
                  </a:lnTo>
                  <a:lnTo>
                    <a:pt x="511" y="1361"/>
                  </a:lnTo>
                  <a:lnTo>
                    <a:pt x="511" y="1358"/>
                  </a:lnTo>
                  <a:lnTo>
                    <a:pt x="502" y="1358"/>
                  </a:lnTo>
                  <a:lnTo>
                    <a:pt x="495" y="1358"/>
                  </a:lnTo>
                  <a:lnTo>
                    <a:pt x="495" y="1348"/>
                  </a:lnTo>
                  <a:lnTo>
                    <a:pt x="495" y="1339"/>
                  </a:lnTo>
                  <a:lnTo>
                    <a:pt x="487" y="1336"/>
                  </a:lnTo>
                  <a:lnTo>
                    <a:pt x="481" y="1332"/>
                  </a:lnTo>
                  <a:lnTo>
                    <a:pt x="479" y="1330"/>
                  </a:lnTo>
                  <a:lnTo>
                    <a:pt x="477" y="1328"/>
                  </a:lnTo>
                  <a:lnTo>
                    <a:pt x="476" y="1325"/>
                  </a:lnTo>
                  <a:lnTo>
                    <a:pt x="475" y="1322"/>
                  </a:lnTo>
                  <a:lnTo>
                    <a:pt x="467" y="1322"/>
                  </a:lnTo>
                  <a:lnTo>
                    <a:pt x="458" y="1322"/>
                  </a:lnTo>
                  <a:lnTo>
                    <a:pt x="458" y="1319"/>
                  </a:lnTo>
                  <a:lnTo>
                    <a:pt x="458" y="1315"/>
                  </a:lnTo>
                  <a:lnTo>
                    <a:pt x="455" y="1315"/>
                  </a:lnTo>
                  <a:lnTo>
                    <a:pt x="451" y="1315"/>
                  </a:lnTo>
                  <a:lnTo>
                    <a:pt x="451" y="1311"/>
                  </a:lnTo>
                  <a:lnTo>
                    <a:pt x="451" y="1306"/>
                  </a:lnTo>
                  <a:lnTo>
                    <a:pt x="445" y="1306"/>
                  </a:lnTo>
                  <a:lnTo>
                    <a:pt x="440" y="1306"/>
                  </a:lnTo>
                  <a:lnTo>
                    <a:pt x="440" y="1311"/>
                  </a:lnTo>
                  <a:lnTo>
                    <a:pt x="440" y="1315"/>
                  </a:lnTo>
                  <a:lnTo>
                    <a:pt x="434" y="1315"/>
                  </a:lnTo>
                  <a:lnTo>
                    <a:pt x="430" y="1315"/>
                  </a:lnTo>
                  <a:lnTo>
                    <a:pt x="430" y="1326"/>
                  </a:lnTo>
                  <a:lnTo>
                    <a:pt x="430" y="1337"/>
                  </a:lnTo>
                  <a:lnTo>
                    <a:pt x="430" y="1347"/>
                  </a:lnTo>
                  <a:lnTo>
                    <a:pt x="430" y="1358"/>
                  </a:lnTo>
                  <a:lnTo>
                    <a:pt x="420" y="1354"/>
                  </a:lnTo>
                  <a:lnTo>
                    <a:pt x="410" y="1351"/>
                  </a:lnTo>
                  <a:lnTo>
                    <a:pt x="407" y="1337"/>
                  </a:lnTo>
                  <a:lnTo>
                    <a:pt x="406" y="1322"/>
                  </a:lnTo>
                  <a:lnTo>
                    <a:pt x="390" y="1321"/>
                  </a:lnTo>
                  <a:lnTo>
                    <a:pt x="372" y="1320"/>
                  </a:lnTo>
                  <a:lnTo>
                    <a:pt x="357" y="1318"/>
                  </a:lnTo>
                  <a:lnTo>
                    <a:pt x="341" y="1314"/>
                  </a:lnTo>
                  <a:lnTo>
                    <a:pt x="334" y="1311"/>
                  </a:lnTo>
                  <a:lnTo>
                    <a:pt x="327" y="1308"/>
                  </a:lnTo>
                  <a:lnTo>
                    <a:pt x="320" y="1303"/>
                  </a:lnTo>
                  <a:lnTo>
                    <a:pt x="315" y="1299"/>
                  </a:lnTo>
                  <a:lnTo>
                    <a:pt x="309" y="1293"/>
                  </a:lnTo>
                  <a:lnTo>
                    <a:pt x="304" y="1287"/>
                  </a:lnTo>
                  <a:lnTo>
                    <a:pt x="300" y="1280"/>
                  </a:lnTo>
                  <a:lnTo>
                    <a:pt x="296" y="1271"/>
                  </a:lnTo>
                  <a:lnTo>
                    <a:pt x="291" y="1271"/>
                  </a:lnTo>
                  <a:lnTo>
                    <a:pt x="287" y="1271"/>
                  </a:lnTo>
                  <a:lnTo>
                    <a:pt x="280" y="1257"/>
                  </a:lnTo>
                  <a:lnTo>
                    <a:pt x="270" y="1243"/>
                  </a:lnTo>
                  <a:lnTo>
                    <a:pt x="264" y="1237"/>
                  </a:lnTo>
                  <a:lnTo>
                    <a:pt x="258" y="1233"/>
                  </a:lnTo>
                  <a:lnTo>
                    <a:pt x="251" y="1229"/>
                  </a:lnTo>
                  <a:lnTo>
                    <a:pt x="244" y="1227"/>
                  </a:lnTo>
                  <a:lnTo>
                    <a:pt x="244" y="1231"/>
                  </a:lnTo>
                  <a:lnTo>
                    <a:pt x="244" y="1235"/>
                  </a:lnTo>
                  <a:lnTo>
                    <a:pt x="236" y="1233"/>
                  </a:lnTo>
                  <a:lnTo>
                    <a:pt x="231" y="1229"/>
                  </a:lnTo>
                  <a:lnTo>
                    <a:pt x="227" y="1226"/>
                  </a:lnTo>
                  <a:lnTo>
                    <a:pt x="224" y="1220"/>
                  </a:lnTo>
                  <a:lnTo>
                    <a:pt x="218" y="1210"/>
                  </a:lnTo>
                  <a:lnTo>
                    <a:pt x="212" y="1197"/>
                  </a:lnTo>
                  <a:lnTo>
                    <a:pt x="209" y="1200"/>
                  </a:lnTo>
                  <a:lnTo>
                    <a:pt x="207" y="1203"/>
                  </a:lnTo>
                  <a:lnTo>
                    <a:pt x="199" y="1203"/>
                  </a:lnTo>
                  <a:lnTo>
                    <a:pt x="192" y="1203"/>
                  </a:lnTo>
                  <a:lnTo>
                    <a:pt x="189" y="1194"/>
                  </a:lnTo>
                  <a:lnTo>
                    <a:pt x="185" y="1187"/>
                  </a:lnTo>
                  <a:lnTo>
                    <a:pt x="179" y="1180"/>
                  </a:lnTo>
                  <a:lnTo>
                    <a:pt x="175" y="1173"/>
                  </a:lnTo>
                  <a:lnTo>
                    <a:pt x="170" y="1165"/>
                  </a:lnTo>
                  <a:lnTo>
                    <a:pt x="166" y="1158"/>
                  </a:lnTo>
                  <a:lnTo>
                    <a:pt x="162" y="1151"/>
                  </a:lnTo>
                  <a:lnTo>
                    <a:pt x="160" y="1143"/>
                  </a:lnTo>
                  <a:lnTo>
                    <a:pt x="141" y="1137"/>
                  </a:lnTo>
                  <a:lnTo>
                    <a:pt x="125" y="1132"/>
                  </a:lnTo>
                  <a:lnTo>
                    <a:pt x="119" y="1129"/>
                  </a:lnTo>
                  <a:lnTo>
                    <a:pt x="114" y="1126"/>
                  </a:lnTo>
                  <a:lnTo>
                    <a:pt x="109" y="1123"/>
                  </a:lnTo>
                  <a:lnTo>
                    <a:pt x="105" y="1119"/>
                  </a:lnTo>
                  <a:lnTo>
                    <a:pt x="102" y="1114"/>
                  </a:lnTo>
                  <a:lnTo>
                    <a:pt x="98" y="1109"/>
                  </a:lnTo>
                  <a:lnTo>
                    <a:pt x="95" y="1103"/>
                  </a:lnTo>
                  <a:lnTo>
                    <a:pt x="93" y="1097"/>
                  </a:lnTo>
                  <a:lnTo>
                    <a:pt x="90" y="1082"/>
                  </a:lnTo>
                  <a:lnTo>
                    <a:pt x="88" y="1064"/>
                  </a:lnTo>
                  <a:lnTo>
                    <a:pt x="81" y="1063"/>
                  </a:lnTo>
                  <a:lnTo>
                    <a:pt x="75" y="1061"/>
                  </a:lnTo>
                  <a:lnTo>
                    <a:pt x="74" y="1050"/>
                  </a:lnTo>
                  <a:lnTo>
                    <a:pt x="74" y="1040"/>
                  </a:lnTo>
                  <a:lnTo>
                    <a:pt x="79" y="1032"/>
                  </a:lnTo>
                  <a:lnTo>
                    <a:pt x="81" y="1025"/>
                  </a:lnTo>
                  <a:lnTo>
                    <a:pt x="82" y="1017"/>
                  </a:lnTo>
                  <a:lnTo>
                    <a:pt x="81" y="1007"/>
                  </a:lnTo>
                  <a:lnTo>
                    <a:pt x="77" y="1006"/>
                  </a:lnTo>
                  <a:lnTo>
                    <a:pt x="73" y="1005"/>
                  </a:lnTo>
                  <a:lnTo>
                    <a:pt x="77" y="992"/>
                  </a:lnTo>
                  <a:lnTo>
                    <a:pt x="83" y="980"/>
                  </a:lnTo>
                  <a:lnTo>
                    <a:pt x="89" y="968"/>
                  </a:lnTo>
                  <a:lnTo>
                    <a:pt x="95" y="957"/>
                  </a:lnTo>
                  <a:lnTo>
                    <a:pt x="102" y="946"/>
                  </a:lnTo>
                  <a:lnTo>
                    <a:pt x="107" y="933"/>
                  </a:lnTo>
                  <a:lnTo>
                    <a:pt x="112" y="922"/>
                  </a:lnTo>
                  <a:lnTo>
                    <a:pt x="117" y="909"/>
                  </a:lnTo>
                  <a:lnTo>
                    <a:pt x="109" y="909"/>
                  </a:lnTo>
                  <a:lnTo>
                    <a:pt x="103" y="911"/>
                  </a:lnTo>
                  <a:lnTo>
                    <a:pt x="96" y="913"/>
                  </a:lnTo>
                  <a:lnTo>
                    <a:pt x="91" y="916"/>
                  </a:lnTo>
                  <a:lnTo>
                    <a:pt x="81" y="923"/>
                  </a:lnTo>
                  <a:lnTo>
                    <a:pt x="68" y="928"/>
                  </a:lnTo>
                  <a:lnTo>
                    <a:pt x="68" y="932"/>
                  </a:lnTo>
                  <a:lnTo>
                    <a:pt x="68" y="936"/>
                  </a:lnTo>
                  <a:lnTo>
                    <a:pt x="62" y="933"/>
                  </a:lnTo>
                  <a:lnTo>
                    <a:pt x="56" y="929"/>
                  </a:lnTo>
                  <a:lnTo>
                    <a:pt x="54" y="933"/>
                  </a:lnTo>
                  <a:lnTo>
                    <a:pt x="52" y="936"/>
                  </a:lnTo>
                  <a:lnTo>
                    <a:pt x="46" y="933"/>
                  </a:lnTo>
                  <a:lnTo>
                    <a:pt x="39" y="929"/>
                  </a:lnTo>
                  <a:lnTo>
                    <a:pt x="37" y="914"/>
                  </a:lnTo>
                  <a:lnTo>
                    <a:pt x="35" y="900"/>
                  </a:lnTo>
                  <a:lnTo>
                    <a:pt x="33" y="885"/>
                  </a:lnTo>
                  <a:lnTo>
                    <a:pt x="32" y="871"/>
                  </a:lnTo>
                  <a:lnTo>
                    <a:pt x="23" y="859"/>
                  </a:lnTo>
                  <a:lnTo>
                    <a:pt x="16" y="850"/>
                  </a:lnTo>
                  <a:lnTo>
                    <a:pt x="10" y="842"/>
                  </a:lnTo>
                  <a:lnTo>
                    <a:pt x="6" y="833"/>
                  </a:lnTo>
                  <a:lnTo>
                    <a:pt x="3" y="824"/>
                  </a:lnTo>
                  <a:lnTo>
                    <a:pt x="1" y="814"/>
                  </a:lnTo>
                  <a:lnTo>
                    <a:pt x="0" y="802"/>
                  </a:lnTo>
                  <a:lnTo>
                    <a:pt x="0" y="788"/>
                  </a:lnTo>
                  <a:lnTo>
                    <a:pt x="8" y="787"/>
                  </a:lnTo>
                  <a:lnTo>
                    <a:pt x="18" y="787"/>
                  </a:lnTo>
                  <a:lnTo>
                    <a:pt x="27" y="786"/>
                  </a:lnTo>
                  <a:lnTo>
                    <a:pt x="36" y="785"/>
                  </a:lnTo>
                  <a:lnTo>
                    <a:pt x="36" y="781"/>
                  </a:lnTo>
                  <a:lnTo>
                    <a:pt x="36" y="777"/>
                  </a:lnTo>
                  <a:lnTo>
                    <a:pt x="40" y="777"/>
                  </a:lnTo>
                  <a:lnTo>
                    <a:pt x="45" y="777"/>
                  </a:lnTo>
                  <a:lnTo>
                    <a:pt x="46" y="774"/>
                  </a:lnTo>
                  <a:lnTo>
                    <a:pt x="48" y="770"/>
                  </a:lnTo>
                  <a:lnTo>
                    <a:pt x="50" y="777"/>
                  </a:lnTo>
                  <a:lnTo>
                    <a:pt x="52" y="785"/>
                  </a:lnTo>
                  <a:lnTo>
                    <a:pt x="63" y="785"/>
                  </a:lnTo>
                  <a:lnTo>
                    <a:pt x="74" y="785"/>
                  </a:lnTo>
                  <a:lnTo>
                    <a:pt x="85" y="785"/>
                  </a:lnTo>
                  <a:lnTo>
                    <a:pt x="96" y="785"/>
                  </a:lnTo>
                  <a:lnTo>
                    <a:pt x="97" y="753"/>
                  </a:lnTo>
                  <a:lnTo>
                    <a:pt x="96" y="735"/>
                  </a:lnTo>
                  <a:lnTo>
                    <a:pt x="95" y="725"/>
                  </a:lnTo>
                  <a:lnTo>
                    <a:pt x="92" y="716"/>
                  </a:lnTo>
                  <a:lnTo>
                    <a:pt x="82" y="715"/>
                  </a:lnTo>
                  <a:lnTo>
                    <a:pt x="72" y="714"/>
                  </a:lnTo>
                  <a:lnTo>
                    <a:pt x="62" y="714"/>
                  </a:lnTo>
                  <a:lnTo>
                    <a:pt x="52" y="713"/>
                  </a:lnTo>
                  <a:lnTo>
                    <a:pt x="52" y="716"/>
                  </a:lnTo>
                  <a:lnTo>
                    <a:pt x="52" y="721"/>
                  </a:lnTo>
                  <a:lnTo>
                    <a:pt x="49" y="721"/>
                  </a:lnTo>
                  <a:lnTo>
                    <a:pt x="45" y="721"/>
                  </a:lnTo>
                  <a:lnTo>
                    <a:pt x="45" y="725"/>
                  </a:lnTo>
                  <a:lnTo>
                    <a:pt x="45" y="730"/>
                  </a:lnTo>
                  <a:lnTo>
                    <a:pt x="36" y="730"/>
                  </a:lnTo>
                  <a:lnTo>
                    <a:pt x="28" y="730"/>
                  </a:lnTo>
                  <a:lnTo>
                    <a:pt x="33" y="718"/>
                  </a:lnTo>
                  <a:lnTo>
                    <a:pt x="38" y="709"/>
                  </a:lnTo>
                  <a:lnTo>
                    <a:pt x="45" y="702"/>
                  </a:lnTo>
                  <a:lnTo>
                    <a:pt x="51" y="696"/>
                  </a:lnTo>
                  <a:lnTo>
                    <a:pt x="59" y="691"/>
                  </a:lnTo>
                  <a:lnTo>
                    <a:pt x="67" y="688"/>
                  </a:lnTo>
                  <a:lnTo>
                    <a:pt x="76" y="687"/>
                  </a:lnTo>
                  <a:lnTo>
                    <a:pt x="85" y="686"/>
                  </a:lnTo>
                  <a:lnTo>
                    <a:pt x="105" y="685"/>
                  </a:lnTo>
                  <a:lnTo>
                    <a:pt x="126" y="685"/>
                  </a:lnTo>
                  <a:lnTo>
                    <a:pt x="137" y="684"/>
                  </a:lnTo>
                  <a:lnTo>
                    <a:pt x="148" y="684"/>
                  </a:lnTo>
                  <a:lnTo>
                    <a:pt x="160" y="682"/>
                  </a:lnTo>
                  <a:lnTo>
                    <a:pt x="170" y="680"/>
                  </a:lnTo>
                  <a:lnTo>
                    <a:pt x="167" y="692"/>
                  </a:lnTo>
                  <a:lnTo>
                    <a:pt x="165" y="706"/>
                  </a:lnTo>
                  <a:lnTo>
                    <a:pt x="189" y="710"/>
                  </a:lnTo>
                  <a:lnTo>
                    <a:pt x="203" y="712"/>
                  </a:lnTo>
                  <a:lnTo>
                    <a:pt x="215" y="713"/>
                  </a:lnTo>
                  <a:lnTo>
                    <a:pt x="229" y="713"/>
                  </a:lnTo>
                  <a:lnTo>
                    <a:pt x="232" y="705"/>
                  </a:lnTo>
                  <a:lnTo>
                    <a:pt x="236" y="698"/>
                  </a:lnTo>
                  <a:lnTo>
                    <a:pt x="249" y="695"/>
                  </a:lnTo>
                  <a:lnTo>
                    <a:pt x="261" y="692"/>
                  </a:lnTo>
                  <a:lnTo>
                    <a:pt x="263" y="707"/>
                  </a:lnTo>
                  <a:lnTo>
                    <a:pt x="268" y="721"/>
                  </a:lnTo>
                  <a:lnTo>
                    <a:pt x="263" y="721"/>
                  </a:lnTo>
                  <a:lnTo>
                    <a:pt x="260" y="721"/>
                  </a:lnTo>
                  <a:lnTo>
                    <a:pt x="260" y="727"/>
                  </a:lnTo>
                  <a:lnTo>
                    <a:pt x="260" y="733"/>
                  </a:lnTo>
                  <a:lnTo>
                    <a:pt x="278" y="730"/>
                  </a:lnTo>
                  <a:lnTo>
                    <a:pt x="296" y="727"/>
                  </a:lnTo>
                  <a:lnTo>
                    <a:pt x="314" y="723"/>
                  </a:lnTo>
                  <a:lnTo>
                    <a:pt x="333" y="720"/>
                  </a:lnTo>
                  <a:lnTo>
                    <a:pt x="335" y="713"/>
                  </a:lnTo>
                  <a:lnTo>
                    <a:pt x="339" y="706"/>
                  </a:lnTo>
                  <a:lnTo>
                    <a:pt x="342" y="706"/>
                  </a:lnTo>
                  <a:lnTo>
                    <a:pt x="347" y="706"/>
                  </a:lnTo>
                  <a:lnTo>
                    <a:pt x="347" y="697"/>
                  </a:lnTo>
                  <a:lnTo>
                    <a:pt x="347" y="689"/>
                  </a:lnTo>
                  <a:lnTo>
                    <a:pt x="350" y="689"/>
                  </a:lnTo>
                  <a:lnTo>
                    <a:pt x="356" y="689"/>
                  </a:lnTo>
                  <a:lnTo>
                    <a:pt x="356" y="681"/>
                  </a:lnTo>
                  <a:lnTo>
                    <a:pt x="356" y="674"/>
                  </a:lnTo>
                  <a:lnTo>
                    <a:pt x="359" y="674"/>
                  </a:lnTo>
                  <a:lnTo>
                    <a:pt x="363" y="674"/>
                  </a:lnTo>
                  <a:lnTo>
                    <a:pt x="369" y="655"/>
                  </a:lnTo>
                  <a:lnTo>
                    <a:pt x="374" y="635"/>
                  </a:lnTo>
                  <a:lnTo>
                    <a:pt x="378" y="616"/>
                  </a:lnTo>
                  <a:lnTo>
                    <a:pt x="382" y="597"/>
                  </a:lnTo>
                  <a:lnTo>
                    <a:pt x="385" y="577"/>
                  </a:lnTo>
                  <a:lnTo>
                    <a:pt x="387" y="558"/>
                  </a:lnTo>
                  <a:lnTo>
                    <a:pt x="389" y="538"/>
                  </a:lnTo>
                  <a:lnTo>
                    <a:pt x="391" y="518"/>
                  </a:lnTo>
                  <a:lnTo>
                    <a:pt x="395" y="518"/>
                  </a:lnTo>
                  <a:lnTo>
                    <a:pt x="398" y="518"/>
                  </a:lnTo>
                  <a:lnTo>
                    <a:pt x="401" y="495"/>
                  </a:lnTo>
                  <a:lnTo>
                    <a:pt x="403" y="471"/>
                  </a:lnTo>
                  <a:lnTo>
                    <a:pt x="406" y="449"/>
                  </a:lnTo>
                  <a:lnTo>
                    <a:pt x="410" y="425"/>
                  </a:lnTo>
                  <a:lnTo>
                    <a:pt x="414" y="402"/>
                  </a:lnTo>
                  <a:lnTo>
                    <a:pt x="418" y="379"/>
                  </a:lnTo>
                  <a:lnTo>
                    <a:pt x="423" y="356"/>
                  </a:lnTo>
                  <a:lnTo>
                    <a:pt x="429" y="335"/>
                  </a:lnTo>
                  <a:lnTo>
                    <a:pt x="459" y="335"/>
                  </a:lnTo>
                  <a:lnTo>
                    <a:pt x="478" y="335"/>
                  </a:lnTo>
                  <a:lnTo>
                    <a:pt x="496" y="337"/>
                  </a:lnTo>
                  <a:lnTo>
                    <a:pt x="518" y="339"/>
                  </a:lnTo>
                  <a:lnTo>
                    <a:pt x="518" y="343"/>
                  </a:lnTo>
                  <a:lnTo>
                    <a:pt x="518" y="347"/>
                  </a:lnTo>
                  <a:lnTo>
                    <a:pt x="535" y="347"/>
                  </a:lnTo>
                  <a:lnTo>
                    <a:pt x="552" y="347"/>
                  </a:lnTo>
                  <a:lnTo>
                    <a:pt x="569" y="347"/>
                  </a:lnTo>
                  <a:lnTo>
                    <a:pt x="586" y="347"/>
                  </a:lnTo>
                  <a:lnTo>
                    <a:pt x="579" y="330"/>
                  </a:lnTo>
                  <a:lnTo>
                    <a:pt x="572" y="315"/>
                  </a:lnTo>
                  <a:lnTo>
                    <a:pt x="569" y="307"/>
                  </a:lnTo>
                  <a:lnTo>
                    <a:pt x="567" y="299"/>
                  </a:lnTo>
                  <a:lnTo>
                    <a:pt x="566" y="290"/>
                  </a:lnTo>
                  <a:lnTo>
                    <a:pt x="566" y="281"/>
                  </a:lnTo>
                  <a:lnTo>
                    <a:pt x="575" y="284"/>
                  </a:lnTo>
                  <a:lnTo>
                    <a:pt x="586" y="288"/>
                  </a:lnTo>
                  <a:lnTo>
                    <a:pt x="586" y="291"/>
                  </a:lnTo>
                  <a:lnTo>
                    <a:pt x="586" y="295"/>
                  </a:lnTo>
                  <a:lnTo>
                    <a:pt x="595" y="295"/>
                  </a:lnTo>
                  <a:lnTo>
                    <a:pt x="605" y="296"/>
                  </a:lnTo>
                  <a:lnTo>
                    <a:pt x="614" y="297"/>
                  </a:lnTo>
                  <a:lnTo>
                    <a:pt x="623" y="298"/>
                  </a:lnTo>
                  <a:lnTo>
                    <a:pt x="623" y="303"/>
                  </a:lnTo>
                  <a:lnTo>
                    <a:pt x="624" y="308"/>
                  </a:lnTo>
                  <a:lnTo>
                    <a:pt x="626" y="313"/>
                  </a:lnTo>
                  <a:lnTo>
                    <a:pt x="631" y="321"/>
                  </a:lnTo>
                  <a:lnTo>
                    <a:pt x="628" y="329"/>
                  </a:lnTo>
                  <a:lnTo>
                    <a:pt x="624" y="338"/>
                  </a:lnTo>
                  <a:lnTo>
                    <a:pt x="621" y="346"/>
                  </a:lnTo>
                  <a:lnTo>
                    <a:pt x="618" y="354"/>
                  </a:lnTo>
                  <a:lnTo>
                    <a:pt x="614" y="354"/>
                  </a:lnTo>
                  <a:lnTo>
                    <a:pt x="610" y="354"/>
                  </a:lnTo>
                  <a:lnTo>
                    <a:pt x="610" y="358"/>
                  </a:lnTo>
                  <a:lnTo>
                    <a:pt x="610" y="363"/>
                  </a:lnTo>
                  <a:lnTo>
                    <a:pt x="619" y="363"/>
                  </a:lnTo>
                  <a:lnTo>
                    <a:pt x="628" y="363"/>
                  </a:lnTo>
                  <a:lnTo>
                    <a:pt x="637" y="363"/>
                  </a:lnTo>
                  <a:lnTo>
                    <a:pt x="646" y="363"/>
                  </a:lnTo>
                  <a:lnTo>
                    <a:pt x="646" y="367"/>
                  </a:lnTo>
                  <a:lnTo>
                    <a:pt x="646" y="371"/>
                  </a:lnTo>
                  <a:lnTo>
                    <a:pt x="683" y="372"/>
                  </a:lnTo>
                  <a:lnTo>
                    <a:pt x="722" y="372"/>
                  </a:lnTo>
                  <a:lnTo>
                    <a:pt x="760" y="373"/>
                  </a:lnTo>
                  <a:lnTo>
                    <a:pt x="798" y="374"/>
                  </a:lnTo>
                  <a:lnTo>
                    <a:pt x="802" y="369"/>
                  </a:lnTo>
                  <a:lnTo>
                    <a:pt x="805" y="363"/>
                  </a:lnTo>
                  <a:lnTo>
                    <a:pt x="807" y="357"/>
                  </a:lnTo>
                  <a:lnTo>
                    <a:pt x="808" y="350"/>
                  </a:lnTo>
                  <a:lnTo>
                    <a:pt x="811" y="338"/>
                  </a:lnTo>
                  <a:lnTo>
                    <a:pt x="812" y="323"/>
                  </a:lnTo>
                  <a:lnTo>
                    <a:pt x="812" y="294"/>
                  </a:lnTo>
                  <a:lnTo>
                    <a:pt x="813" y="267"/>
                  </a:lnTo>
                  <a:lnTo>
                    <a:pt x="817" y="267"/>
                  </a:lnTo>
                  <a:lnTo>
                    <a:pt x="821" y="267"/>
                  </a:lnTo>
                  <a:lnTo>
                    <a:pt x="823" y="240"/>
                  </a:lnTo>
                  <a:lnTo>
                    <a:pt x="824" y="222"/>
                  </a:lnTo>
                  <a:lnTo>
                    <a:pt x="827" y="203"/>
                  </a:lnTo>
                  <a:lnTo>
                    <a:pt x="833" y="178"/>
                  </a:lnTo>
                  <a:lnTo>
                    <a:pt x="838" y="176"/>
                  </a:lnTo>
                  <a:lnTo>
                    <a:pt x="845" y="175"/>
                  </a:lnTo>
                  <a:lnTo>
                    <a:pt x="850" y="154"/>
                  </a:lnTo>
                  <a:lnTo>
                    <a:pt x="854" y="132"/>
                  </a:lnTo>
                  <a:lnTo>
                    <a:pt x="858" y="111"/>
                  </a:lnTo>
                  <a:lnTo>
                    <a:pt x="861" y="89"/>
                  </a:lnTo>
                  <a:lnTo>
                    <a:pt x="862" y="66"/>
                  </a:lnTo>
                  <a:lnTo>
                    <a:pt x="863" y="43"/>
                  </a:lnTo>
                  <a:lnTo>
                    <a:pt x="864" y="21"/>
                  </a:lnTo>
                  <a:lnTo>
                    <a:pt x="865" y="0"/>
                  </a:lnTo>
                  <a:lnTo>
                    <a:pt x="897" y="0"/>
                  </a:lnTo>
                  <a:lnTo>
                    <a:pt x="924" y="2"/>
                  </a:lnTo>
                  <a:lnTo>
                    <a:pt x="958" y="5"/>
                  </a:lnTo>
                  <a:lnTo>
                    <a:pt x="1016" y="12"/>
                  </a:lnTo>
                  <a:lnTo>
                    <a:pt x="1016" y="15"/>
                  </a:lnTo>
                  <a:lnTo>
                    <a:pt x="1016" y="20"/>
                  </a:lnTo>
                  <a:lnTo>
                    <a:pt x="1031" y="20"/>
                  </a:lnTo>
                  <a:lnTo>
                    <a:pt x="1045" y="20"/>
                  </a:lnTo>
                  <a:lnTo>
                    <a:pt x="1061" y="20"/>
                  </a:lnTo>
                  <a:lnTo>
                    <a:pt x="1076" y="20"/>
                  </a:lnTo>
                  <a:lnTo>
                    <a:pt x="1076" y="23"/>
                  </a:lnTo>
                  <a:lnTo>
                    <a:pt x="1076" y="29"/>
                  </a:lnTo>
                  <a:lnTo>
                    <a:pt x="1125" y="34"/>
                  </a:lnTo>
                  <a:lnTo>
                    <a:pt x="1163" y="39"/>
                  </a:lnTo>
                  <a:lnTo>
                    <a:pt x="1195" y="43"/>
                  </a:lnTo>
                  <a:lnTo>
                    <a:pt x="1221" y="47"/>
                  </a:lnTo>
                  <a:lnTo>
                    <a:pt x="1247" y="51"/>
                  </a:lnTo>
                  <a:lnTo>
                    <a:pt x="1275" y="56"/>
                  </a:lnTo>
                  <a:lnTo>
                    <a:pt x="1308" y="61"/>
                  </a:lnTo>
                  <a:lnTo>
                    <a:pt x="1348" y="67"/>
                  </a:lnTo>
                  <a:lnTo>
                    <a:pt x="1374" y="72"/>
                  </a:lnTo>
                  <a:lnTo>
                    <a:pt x="1400" y="76"/>
                  </a:lnTo>
                  <a:lnTo>
                    <a:pt x="1427" y="80"/>
                  </a:lnTo>
                  <a:lnTo>
                    <a:pt x="1454" y="84"/>
                  </a:lnTo>
                  <a:lnTo>
                    <a:pt x="1481" y="87"/>
                  </a:lnTo>
                  <a:lnTo>
                    <a:pt x="1507" y="91"/>
                  </a:lnTo>
                  <a:lnTo>
                    <a:pt x="1533" y="97"/>
                  </a:lnTo>
                  <a:lnTo>
                    <a:pt x="1557" y="103"/>
                  </a:lnTo>
                  <a:lnTo>
                    <a:pt x="1557" y="114"/>
                  </a:lnTo>
                  <a:lnTo>
                    <a:pt x="1557" y="123"/>
                  </a:lnTo>
                  <a:lnTo>
                    <a:pt x="1557" y="133"/>
                  </a:lnTo>
                  <a:lnTo>
                    <a:pt x="1557" y="143"/>
                  </a:lnTo>
                  <a:lnTo>
                    <a:pt x="1553" y="143"/>
                  </a:lnTo>
                  <a:lnTo>
                    <a:pt x="1550" y="143"/>
                  </a:lnTo>
                  <a:lnTo>
                    <a:pt x="1549" y="175"/>
                  </a:lnTo>
                  <a:lnTo>
                    <a:pt x="1548" y="206"/>
                  </a:lnTo>
                  <a:lnTo>
                    <a:pt x="1546" y="237"/>
                  </a:lnTo>
                  <a:lnTo>
                    <a:pt x="1543" y="269"/>
                  </a:lnTo>
                  <a:lnTo>
                    <a:pt x="1540" y="300"/>
                  </a:lnTo>
                  <a:lnTo>
                    <a:pt x="1537" y="333"/>
                  </a:lnTo>
                  <a:lnTo>
                    <a:pt x="1534" y="364"/>
                  </a:lnTo>
                  <a:lnTo>
                    <a:pt x="1529" y="395"/>
                  </a:lnTo>
                  <a:lnTo>
                    <a:pt x="1525" y="395"/>
                  </a:lnTo>
                  <a:lnTo>
                    <a:pt x="1521" y="395"/>
                  </a:lnTo>
                  <a:lnTo>
                    <a:pt x="1521" y="406"/>
                  </a:lnTo>
                  <a:lnTo>
                    <a:pt x="1521" y="417"/>
                  </a:lnTo>
                  <a:lnTo>
                    <a:pt x="1521" y="427"/>
                  </a:lnTo>
                  <a:lnTo>
                    <a:pt x="1521" y="438"/>
                  </a:lnTo>
                  <a:lnTo>
                    <a:pt x="1518" y="438"/>
                  </a:lnTo>
                  <a:lnTo>
                    <a:pt x="1514" y="438"/>
                  </a:lnTo>
                  <a:lnTo>
                    <a:pt x="1512" y="464"/>
                  </a:lnTo>
                  <a:lnTo>
                    <a:pt x="1509" y="494"/>
                  </a:lnTo>
                  <a:lnTo>
                    <a:pt x="1507" y="529"/>
                  </a:lnTo>
                  <a:lnTo>
                    <a:pt x="1502" y="563"/>
                  </a:lnTo>
                  <a:lnTo>
                    <a:pt x="1497" y="598"/>
                  </a:lnTo>
                  <a:lnTo>
                    <a:pt x="1490" y="631"/>
                  </a:lnTo>
                  <a:lnTo>
                    <a:pt x="1486" y="647"/>
                  </a:lnTo>
                  <a:lnTo>
                    <a:pt x="1482" y="661"/>
                  </a:lnTo>
                  <a:lnTo>
                    <a:pt x="1477" y="674"/>
                  </a:lnTo>
                  <a:lnTo>
                    <a:pt x="1470" y="685"/>
                  </a:lnTo>
                  <a:lnTo>
                    <a:pt x="1480" y="687"/>
                  </a:lnTo>
                  <a:lnTo>
                    <a:pt x="1490" y="689"/>
                  </a:lnTo>
                  <a:lnTo>
                    <a:pt x="1490" y="685"/>
                  </a:lnTo>
                  <a:lnTo>
                    <a:pt x="1490" y="682"/>
                  </a:lnTo>
                  <a:lnTo>
                    <a:pt x="1497" y="684"/>
                  </a:lnTo>
                  <a:lnTo>
                    <a:pt x="1504" y="688"/>
                  </a:lnTo>
                  <a:lnTo>
                    <a:pt x="1508" y="692"/>
                  </a:lnTo>
                  <a:lnTo>
                    <a:pt x="1511" y="698"/>
                  </a:lnTo>
                  <a:lnTo>
                    <a:pt x="1514" y="704"/>
                  </a:lnTo>
                  <a:lnTo>
                    <a:pt x="1515" y="711"/>
                  </a:lnTo>
                  <a:lnTo>
                    <a:pt x="1516" y="718"/>
                  </a:lnTo>
                  <a:lnTo>
                    <a:pt x="1516" y="726"/>
                  </a:lnTo>
                  <a:lnTo>
                    <a:pt x="1514" y="741"/>
                  </a:lnTo>
                  <a:lnTo>
                    <a:pt x="1510" y="757"/>
                  </a:lnTo>
                  <a:lnTo>
                    <a:pt x="1506" y="771"/>
                  </a:lnTo>
                  <a:lnTo>
                    <a:pt x="1501" y="783"/>
                  </a:lnTo>
                  <a:lnTo>
                    <a:pt x="1493" y="787"/>
                  </a:lnTo>
                  <a:lnTo>
                    <a:pt x="1487" y="791"/>
                  </a:lnTo>
                  <a:lnTo>
                    <a:pt x="1481" y="795"/>
                  </a:lnTo>
                  <a:lnTo>
                    <a:pt x="1476" y="799"/>
                  </a:lnTo>
                  <a:lnTo>
                    <a:pt x="1471" y="804"/>
                  </a:lnTo>
                  <a:lnTo>
                    <a:pt x="1468" y="811"/>
                  </a:lnTo>
                  <a:lnTo>
                    <a:pt x="1465" y="817"/>
                  </a:lnTo>
                  <a:lnTo>
                    <a:pt x="1462" y="825"/>
                  </a:lnTo>
                  <a:lnTo>
                    <a:pt x="1458" y="825"/>
                  </a:lnTo>
                  <a:lnTo>
                    <a:pt x="1455" y="825"/>
                  </a:lnTo>
                  <a:lnTo>
                    <a:pt x="1455" y="829"/>
                  </a:lnTo>
                  <a:lnTo>
                    <a:pt x="1455" y="832"/>
                  </a:lnTo>
                  <a:lnTo>
                    <a:pt x="1450" y="832"/>
                  </a:lnTo>
                  <a:lnTo>
                    <a:pt x="1447" y="832"/>
                  </a:lnTo>
                  <a:lnTo>
                    <a:pt x="1442" y="838"/>
                  </a:lnTo>
                  <a:lnTo>
                    <a:pt x="1439" y="842"/>
                  </a:lnTo>
                  <a:lnTo>
                    <a:pt x="1434" y="847"/>
                  </a:lnTo>
                  <a:lnTo>
                    <a:pt x="1430" y="851"/>
                  </a:lnTo>
                  <a:lnTo>
                    <a:pt x="1419" y="858"/>
                  </a:lnTo>
                  <a:lnTo>
                    <a:pt x="1407" y="867"/>
                  </a:lnTo>
                  <a:lnTo>
                    <a:pt x="1395" y="874"/>
                  </a:lnTo>
                  <a:lnTo>
                    <a:pt x="1382" y="881"/>
                  </a:lnTo>
                  <a:lnTo>
                    <a:pt x="1371" y="891"/>
                  </a:lnTo>
                  <a:lnTo>
                    <a:pt x="1361" y="899"/>
                  </a:lnTo>
                  <a:lnTo>
                    <a:pt x="1358" y="908"/>
                  </a:lnTo>
                  <a:lnTo>
                    <a:pt x="1354" y="916"/>
                  </a:lnTo>
                  <a:lnTo>
                    <a:pt x="1352" y="921"/>
                  </a:lnTo>
                  <a:lnTo>
                    <a:pt x="1349" y="924"/>
                  </a:lnTo>
                  <a:lnTo>
                    <a:pt x="1346" y="926"/>
                  </a:lnTo>
                  <a:lnTo>
                    <a:pt x="1342" y="928"/>
                  </a:lnTo>
                  <a:lnTo>
                    <a:pt x="1342" y="922"/>
                  </a:lnTo>
                  <a:lnTo>
                    <a:pt x="1342" y="916"/>
                  </a:lnTo>
                  <a:lnTo>
                    <a:pt x="1328" y="918"/>
                  </a:lnTo>
                  <a:lnTo>
                    <a:pt x="1315" y="921"/>
                  </a:lnTo>
                  <a:lnTo>
                    <a:pt x="1315" y="925"/>
                  </a:lnTo>
                  <a:lnTo>
                    <a:pt x="1315" y="928"/>
                  </a:lnTo>
                  <a:lnTo>
                    <a:pt x="1310" y="928"/>
                  </a:lnTo>
                  <a:lnTo>
                    <a:pt x="1307" y="928"/>
                  </a:lnTo>
                  <a:lnTo>
                    <a:pt x="1307" y="942"/>
                  </a:lnTo>
                  <a:lnTo>
                    <a:pt x="1307" y="957"/>
                  </a:lnTo>
                  <a:lnTo>
                    <a:pt x="1310" y="957"/>
                  </a:lnTo>
                  <a:lnTo>
                    <a:pt x="1315" y="957"/>
                  </a:lnTo>
                  <a:lnTo>
                    <a:pt x="1315" y="964"/>
                  </a:lnTo>
                  <a:lnTo>
                    <a:pt x="1315" y="972"/>
                  </a:lnTo>
                  <a:lnTo>
                    <a:pt x="1318" y="972"/>
                  </a:lnTo>
                  <a:lnTo>
                    <a:pt x="1323" y="972"/>
                  </a:lnTo>
                  <a:lnTo>
                    <a:pt x="1324" y="998"/>
                  </a:lnTo>
                  <a:lnTo>
                    <a:pt x="1325" y="1012"/>
                  </a:lnTo>
                  <a:lnTo>
                    <a:pt x="1326" y="1016"/>
                  </a:lnTo>
                  <a:lnTo>
                    <a:pt x="1327" y="1018"/>
                  </a:lnTo>
                  <a:lnTo>
                    <a:pt x="1328" y="1019"/>
                  </a:lnTo>
                  <a:lnTo>
                    <a:pt x="1329" y="1020"/>
                  </a:lnTo>
                  <a:lnTo>
                    <a:pt x="1325" y="1022"/>
                  </a:lnTo>
                  <a:lnTo>
                    <a:pt x="1323" y="1023"/>
                  </a:lnTo>
                  <a:lnTo>
                    <a:pt x="1323" y="1041"/>
                  </a:lnTo>
                  <a:lnTo>
                    <a:pt x="1323" y="1058"/>
                  </a:lnTo>
                  <a:lnTo>
                    <a:pt x="1323" y="1075"/>
                  </a:lnTo>
                  <a:lnTo>
                    <a:pt x="1323" y="1092"/>
                  </a:lnTo>
                  <a:lnTo>
                    <a:pt x="1318" y="1092"/>
                  </a:lnTo>
                  <a:lnTo>
                    <a:pt x="1315" y="1092"/>
                  </a:lnTo>
                  <a:lnTo>
                    <a:pt x="1312" y="1101"/>
                  </a:lnTo>
                  <a:lnTo>
                    <a:pt x="1310" y="1109"/>
                  </a:lnTo>
                  <a:lnTo>
                    <a:pt x="1309" y="1119"/>
                  </a:lnTo>
                  <a:lnTo>
                    <a:pt x="1307" y="1127"/>
                  </a:lnTo>
                  <a:lnTo>
                    <a:pt x="1310" y="1127"/>
                  </a:lnTo>
                  <a:lnTo>
                    <a:pt x="1315" y="1127"/>
                  </a:lnTo>
                  <a:lnTo>
                    <a:pt x="1315" y="1141"/>
                  </a:lnTo>
                  <a:lnTo>
                    <a:pt x="1315" y="1155"/>
                  </a:lnTo>
                  <a:lnTo>
                    <a:pt x="1328" y="1155"/>
                  </a:lnTo>
                  <a:lnTo>
                    <a:pt x="1342" y="1155"/>
                  </a:lnTo>
                  <a:lnTo>
                    <a:pt x="1342" y="1160"/>
                  </a:lnTo>
                  <a:lnTo>
                    <a:pt x="1342" y="1166"/>
                  </a:lnTo>
                  <a:lnTo>
                    <a:pt x="1339" y="1166"/>
                  </a:lnTo>
                  <a:lnTo>
                    <a:pt x="1335" y="1166"/>
                  </a:lnTo>
                  <a:lnTo>
                    <a:pt x="1328" y="1181"/>
                  </a:lnTo>
                  <a:lnTo>
                    <a:pt x="1323" y="1195"/>
                  </a:lnTo>
                  <a:lnTo>
                    <a:pt x="1318" y="1195"/>
                  </a:lnTo>
                  <a:lnTo>
                    <a:pt x="1315" y="1195"/>
                  </a:lnTo>
                  <a:lnTo>
                    <a:pt x="1315" y="1200"/>
                  </a:lnTo>
                  <a:lnTo>
                    <a:pt x="1315" y="1203"/>
                  </a:lnTo>
                  <a:lnTo>
                    <a:pt x="1310" y="1203"/>
                  </a:lnTo>
                  <a:lnTo>
                    <a:pt x="1307" y="1203"/>
                  </a:lnTo>
                  <a:lnTo>
                    <a:pt x="1307" y="1207"/>
                  </a:lnTo>
                  <a:lnTo>
                    <a:pt x="1307" y="1211"/>
                  </a:lnTo>
                  <a:lnTo>
                    <a:pt x="1298" y="1211"/>
                  </a:lnTo>
                  <a:lnTo>
                    <a:pt x="1291" y="1211"/>
                  </a:lnTo>
                  <a:lnTo>
                    <a:pt x="1291" y="1215"/>
                  </a:lnTo>
                  <a:lnTo>
                    <a:pt x="1291" y="1219"/>
                  </a:lnTo>
                  <a:lnTo>
                    <a:pt x="1286" y="1219"/>
                  </a:lnTo>
                  <a:lnTo>
                    <a:pt x="1283" y="1219"/>
                  </a:lnTo>
                  <a:lnTo>
                    <a:pt x="1283" y="1233"/>
                  </a:lnTo>
                  <a:lnTo>
                    <a:pt x="1283" y="1247"/>
                  </a:lnTo>
                  <a:lnTo>
                    <a:pt x="1272" y="1247"/>
                  </a:lnTo>
                  <a:lnTo>
                    <a:pt x="1263" y="1247"/>
                  </a:lnTo>
                  <a:lnTo>
                    <a:pt x="1263" y="1250"/>
                  </a:lnTo>
                  <a:lnTo>
                    <a:pt x="1263" y="1256"/>
                  </a:lnTo>
                  <a:lnTo>
                    <a:pt x="1259" y="1256"/>
                  </a:lnTo>
                  <a:lnTo>
                    <a:pt x="1255" y="1256"/>
                  </a:lnTo>
                  <a:lnTo>
                    <a:pt x="1255" y="1263"/>
                  </a:lnTo>
                  <a:lnTo>
                    <a:pt x="1255" y="1271"/>
                  </a:lnTo>
                  <a:lnTo>
                    <a:pt x="1233" y="1283"/>
                  </a:lnTo>
                  <a:lnTo>
                    <a:pt x="1206" y="1298"/>
                  </a:lnTo>
                  <a:lnTo>
                    <a:pt x="1192" y="1306"/>
                  </a:lnTo>
                  <a:lnTo>
                    <a:pt x="1182" y="1317"/>
                  </a:lnTo>
                  <a:lnTo>
                    <a:pt x="1178" y="1321"/>
                  </a:lnTo>
                  <a:lnTo>
                    <a:pt x="1175" y="1326"/>
                  </a:lnTo>
                  <a:lnTo>
                    <a:pt x="1173" y="1331"/>
                  </a:lnTo>
                  <a:lnTo>
                    <a:pt x="1173" y="1337"/>
                  </a:lnTo>
                  <a:lnTo>
                    <a:pt x="1189" y="1359"/>
                  </a:lnTo>
                  <a:lnTo>
                    <a:pt x="1204" y="1382"/>
                  </a:lnTo>
                  <a:lnTo>
                    <a:pt x="1218" y="1405"/>
                  </a:lnTo>
                  <a:lnTo>
                    <a:pt x="1231" y="1430"/>
                  </a:lnTo>
                  <a:lnTo>
                    <a:pt x="1235" y="1430"/>
                  </a:lnTo>
                  <a:lnTo>
                    <a:pt x="1239" y="1430"/>
                  </a:lnTo>
                  <a:lnTo>
                    <a:pt x="1239" y="1438"/>
                  </a:lnTo>
                  <a:lnTo>
                    <a:pt x="1239" y="1447"/>
                  </a:lnTo>
                  <a:lnTo>
                    <a:pt x="1243" y="1447"/>
                  </a:lnTo>
                  <a:lnTo>
                    <a:pt x="1246" y="1447"/>
                  </a:lnTo>
                  <a:lnTo>
                    <a:pt x="1248" y="1459"/>
                  </a:lnTo>
                  <a:lnTo>
                    <a:pt x="1249" y="1468"/>
                  </a:lnTo>
                  <a:lnTo>
                    <a:pt x="1253" y="1476"/>
                  </a:lnTo>
                  <a:lnTo>
                    <a:pt x="1256" y="1481"/>
                  </a:lnTo>
                  <a:lnTo>
                    <a:pt x="1262" y="1484"/>
                  </a:lnTo>
                  <a:lnTo>
                    <a:pt x="1269" y="1487"/>
                  </a:lnTo>
                  <a:lnTo>
                    <a:pt x="1279" y="1488"/>
                  </a:lnTo>
                  <a:lnTo>
                    <a:pt x="1291" y="1489"/>
                  </a:lnTo>
                  <a:lnTo>
                    <a:pt x="1291" y="1493"/>
                  </a:lnTo>
                  <a:lnTo>
                    <a:pt x="1291" y="1498"/>
                  </a:lnTo>
                  <a:lnTo>
                    <a:pt x="1294" y="1498"/>
                  </a:lnTo>
                  <a:lnTo>
                    <a:pt x="1299" y="1498"/>
                  </a:lnTo>
                  <a:lnTo>
                    <a:pt x="1298" y="1515"/>
                  </a:lnTo>
                  <a:lnTo>
                    <a:pt x="1297" y="1532"/>
                  </a:lnTo>
                  <a:lnTo>
                    <a:pt x="1296" y="1549"/>
                  </a:lnTo>
                  <a:lnTo>
                    <a:pt x="1295" y="1566"/>
                  </a:lnTo>
                  <a:lnTo>
                    <a:pt x="1273" y="1569"/>
                  </a:lnTo>
                  <a:lnTo>
                    <a:pt x="1252" y="1571"/>
                  </a:lnTo>
                  <a:lnTo>
                    <a:pt x="1230" y="1574"/>
                  </a:lnTo>
                  <a:lnTo>
                    <a:pt x="1208" y="1577"/>
                  </a:lnTo>
                  <a:lnTo>
                    <a:pt x="1206" y="1582"/>
                  </a:lnTo>
                  <a:lnTo>
                    <a:pt x="1204" y="1590"/>
                  </a:lnTo>
                  <a:lnTo>
                    <a:pt x="1199" y="1590"/>
                  </a:lnTo>
                  <a:lnTo>
                    <a:pt x="1196" y="1590"/>
                  </a:lnTo>
                  <a:lnTo>
                    <a:pt x="1192" y="1603"/>
                  </a:lnTo>
                  <a:lnTo>
                    <a:pt x="1191" y="1614"/>
                  </a:lnTo>
                  <a:lnTo>
                    <a:pt x="1190" y="1626"/>
                  </a:lnTo>
                  <a:lnTo>
                    <a:pt x="1190" y="1648"/>
                  </a:lnTo>
                  <a:lnTo>
                    <a:pt x="1200" y="1654"/>
                  </a:lnTo>
                  <a:lnTo>
                    <a:pt x="1210" y="1659"/>
                  </a:lnTo>
                  <a:lnTo>
                    <a:pt x="1219" y="1663"/>
                  </a:lnTo>
                  <a:lnTo>
                    <a:pt x="1231" y="1666"/>
                  </a:lnTo>
                  <a:lnTo>
                    <a:pt x="1253" y="1670"/>
                  </a:lnTo>
                  <a:lnTo>
                    <a:pt x="1275" y="1673"/>
                  </a:lnTo>
                  <a:lnTo>
                    <a:pt x="1274" y="1679"/>
                  </a:lnTo>
                  <a:lnTo>
                    <a:pt x="1271" y="1686"/>
                  </a:lnTo>
                  <a:lnTo>
                    <a:pt x="1267" y="1693"/>
                  </a:lnTo>
                  <a:lnTo>
                    <a:pt x="1262" y="1702"/>
                  </a:lnTo>
                  <a:lnTo>
                    <a:pt x="1257" y="1710"/>
                  </a:lnTo>
                  <a:lnTo>
                    <a:pt x="1253" y="1719"/>
                  </a:lnTo>
                  <a:lnTo>
                    <a:pt x="1248" y="1728"/>
                  </a:lnTo>
                  <a:lnTo>
                    <a:pt x="1246" y="1737"/>
                  </a:lnTo>
                  <a:lnTo>
                    <a:pt x="1255" y="1743"/>
                  </a:lnTo>
                  <a:lnTo>
                    <a:pt x="1263" y="1749"/>
                  </a:lnTo>
                  <a:lnTo>
                    <a:pt x="1271" y="1757"/>
                  </a:lnTo>
                  <a:lnTo>
                    <a:pt x="1280" y="1765"/>
                  </a:lnTo>
                  <a:lnTo>
                    <a:pt x="1287" y="1773"/>
                  </a:lnTo>
                  <a:lnTo>
                    <a:pt x="1293" y="1782"/>
                  </a:lnTo>
                  <a:lnTo>
                    <a:pt x="1299" y="1791"/>
                  </a:lnTo>
                  <a:lnTo>
                    <a:pt x="1302" y="1800"/>
                  </a:lnTo>
                  <a:lnTo>
                    <a:pt x="1297" y="1798"/>
                  </a:lnTo>
                  <a:lnTo>
                    <a:pt x="1293" y="1797"/>
                  </a:lnTo>
                  <a:lnTo>
                    <a:pt x="1292" y="1800"/>
                  </a:lnTo>
                  <a:lnTo>
                    <a:pt x="1291" y="1805"/>
                  </a:lnTo>
                  <a:lnTo>
                    <a:pt x="1285" y="1805"/>
                  </a:lnTo>
                  <a:lnTo>
                    <a:pt x="1281" y="1806"/>
                  </a:lnTo>
                  <a:lnTo>
                    <a:pt x="1276" y="1809"/>
                  </a:lnTo>
                  <a:lnTo>
                    <a:pt x="1273" y="1811"/>
                  </a:lnTo>
                  <a:lnTo>
                    <a:pt x="1267" y="1817"/>
                  </a:lnTo>
                  <a:lnTo>
                    <a:pt x="1261" y="1824"/>
                  </a:lnTo>
                  <a:lnTo>
                    <a:pt x="1252" y="1827"/>
                  </a:lnTo>
                  <a:lnTo>
                    <a:pt x="1241" y="1831"/>
                  </a:lnTo>
                  <a:lnTo>
                    <a:pt x="1232" y="1835"/>
                  </a:lnTo>
                  <a:lnTo>
                    <a:pt x="1221" y="1840"/>
                  </a:lnTo>
                  <a:lnTo>
                    <a:pt x="1218" y="1850"/>
                  </a:lnTo>
                  <a:lnTo>
                    <a:pt x="1215" y="1861"/>
                  </a:lnTo>
                  <a:lnTo>
                    <a:pt x="1199" y="1863"/>
                  </a:lnTo>
                  <a:lnTo>
                    <a:pt x="1185" y="1867"/>
                  </a:lnTo>
                  <a:lnTo>
                    <a:pt x="1180" y="1868"/>
                  </a:lnTo>
                  <a:lnTo>
                    <a:pt x="1176" y="1869"/>
                  </a:lnTo>
                  <a:lnTo>
                    <a:pt x="1173" y="1871"/>
                  </a:lnTo>
                  <a:lnTo>
                    <a:pt x="1170" y="1873"/>
                  </a:lnTo>
                  <a:lnTo>
                    <a:pt x="1168" y="1876"/>
                  </a:lnTo>
                  <a:lnTo>
                    <a:pt x="1165" y="1879"/>
                  </a:lnTo>
                  <a:lnTo>
                    <a:pt x="1163" y="1883"/>
                  </a:lnTo>
                  <a:lnTo>
                    <a:pt x="1162" y="1887"/>
                  </a:lnTo>
                  <a:lnTo>
                    <a:pt x="1160" y="1900"/>
                  </a:lnTo>
                  <a:lnTo>
                    <a:pt x="1159" y="1916"/>
                  </a:lnTo>
                  <a:lnTo>
                    <a:pt x="1152" y="1919"/>
                  </a:lnTo>
                  <a:lnTo>
                    <a:pt x="1146" y="1924"/>
                  </a:lnTo>
                  <a:lnTo>
                    <a:pt x="1144" y="1941"/>
                  </a:lnTo>
                  <a:lnTo>
                    <a:pt x="1142" y="1955"/>
                  </a:lnTo>
                  <a:lnTo>
                    <a:pt x="1142" y="1967"/>
                  </a:lnTo>
                  <a:lnTo>
                    <a:pt x="1144" y="1984"/>
                  </a:lnTo>
                  <a:lnTo>
                    <a:pt x="1140" y="1984"/>
                  </a:lnTo>
                  <a:lnTo>
                    <a:pt x="1135" y="1984"/>
                  </a:lnTo>
                  <a:lnTo>
                    <a:pt x="1132" y="1991"/>
                  </a:lnTo>
                  <a:lnTo>
                    <a:pt x="1128" y="1998"/>
                  </a:lnTo>
                  <a:lnTo>
                    <a:pt x="1124" y="2005"/>
                  </a:lnTo>
                  <a:lnTo>
                    <a:pt x="1120" y="2011"/>
                  </a:lnTo>
                  <a:lnTo>
                    <a:pt x="1108" y="2023"/>
                  </a:lnTo>
                  <a:lnTo>
                    <a:pt x="1097" y="2035"/>
                  </a:lnTo>
                  <a:lnTo>
                    <a:pt x="1086" y="2047"/>
                  </a:lnTo>
                  <a:lnTo>
                    <a:pt x="1075" y="2058"/>
                  </a:lnTo>
                  <a:lnTo>
                    <a:pt x="1070" y="2065"/>
                  </a:lnTo>
                  <a:lnTo>
                    <a:pt x="1066" y="2071"/>
                  </a:lnTo>
                  <a:lnTo>
                    <a:pt x="1063" y="2077"/>
                  </a:lnTo>
                  <a:lnTo>
                    <a:pt x="1061" y="2083"/>
                  </a:lnTo>
                  <a:lnTo>
                    <a:pt x="1064" y="2083"/>
                  </a:lnTo>
                  <a:lnTo>
                    <a:pt x="1067" y="2083"/>
                  </a:lnTo>
                  <a:lnTo>
                    <a:pt x="1067" y="2088"/>
                  </a:lnTo>
                  <a:lnTo>
                    <a:pt x="1067" y="2092"/>
                  </a:lnTo>
                  <a:lnTo>
                    <a:pt x="1071" y="2092"/>
                  </a:lnTo>
                  <a:lnTo>
                    <a:pt x="1076" y="2092"/>
                  </a:lnTo>
                  <a:lnTo>
                    <a:pt x="1076" y="2099"/>
                  </a:lnTo>
                  <a:lnTo>
                    <a:pt x="1076" y="2107"/>
                  </a:lnTo>
                  <a:lnTo>
                    <a:pt x="1079" y="2107"/>
                  </a:lnTo>
                  <a:lnTo>
                    <a:pt x="1085" y="2107"/>
                  </a:lnTo>
                  <a:lnTo>
                    <a:pt x="1085" y="2111"/>
                  </a:lnTo>
                  <a:lnTo>
                    <a:pt x="1085" y="2116"/>
                  </a:lnTo>
                  <a:lnTo>
                    <a:pt x="1088" y="2116"/>
                  </a:lnTo>
                  <a:lnTo>
                    <a:pt x="1091" y="2116"/>
                  </a:lnTo>
                  <a:lnTo>
                    <a:pt x="1094" y="2123"/>
                  </a:lnTo>
                  <a:lnTo>
                    <a:pt x="1097" y="2129"/>
                  </a:lnTo>
                  <a:lnTo>
                    <a:pt x="1100" y="2133"/>
                  </a:lnTo>
                  <a:lnTo>
                    <a:pt x="1104" y="2136"/>
                  </a:lnTo>
                  <a:lnTo>
                    <a:pt x="1108" y="2139"/>
                  </a:lnTo>
                  <a:lnTo>
                    <a:pt x="1114" y="2140"/>
                  </a:lnTo>
                  <a:lnTo>
                    <a:pt x="1120" y="2143"/>
                  </a:lnTo>
                  <a:lnTo>
                    <a:pt x="1127" y="2144"/>
                  </a:lnTo>
                  <a:lnTo>
                    <a:pt x="1128" y="2165"/>
                  </a:lnTo>
                  <a:lnTo>
                    <a:pt x="1130" y="2183"/>
                  </a:lnTo>
                  <a:lnTo>
                    <a:pt x="1133" y="2190"/>
                  </a:lnTo>
                  <a:lnTo>
                    <a:pt x="1137" y="2197"/>
                  </a:lnTo>
                  <a:lnTo>
                    <a:pt x="1143" y="2204"/>
                  </a:lnTo>
                  <a:lnTo>
                    <a:pt x="1151" y="2211"/>
                  </a:lnTo>
                  <a:lnTo>
                    <a:pt x="1146" y="2218"/>
                  </a:lnTo>
                  <a:lnTo>
                    <a:pt x="1139" y="2224"/>
                  </a:lnTo>
                  <a:lnTo>
                    <a:pt x="1130" y="2230"/>
                  </a:lnTo>
                  <a:lnTo>
                    <a:pt x="1121" y="2235"/>
                  </a:lnTo>
                  <a:lnTo>
                    <a:pt x="1102" y="2243"/>
                  </a:lnTo>
                  <a:lnTo>
                    <a:pt x="1085" y="2250"/>
                  </a:lnTo>
                  <a:lnTo>
                    <a:pt x="1085" y="2255"/>
                  </a:lnTo>
                  <a:lnTo>
                    <a:pt x="1085" y="2259"/>
                  </a:lnTo>
                  <a:lnTo>
                    <a:pt x="1074" y="2262"/>
                  </a:lnTo>
                  <a:lnTo>
                    <a:pt x="1065" y="2263"/>
                  </a:lnTo>
                  <a:lnTo>
                    <a:pt x="1056" y="2263"/>
                  </a:lnTo>
                  <a:lnTo>
                    <a:pt x="1045" y="2262"/>
                  </a:lnTo>
                  <a:lnTo>
                    <a:pt x="1036" y="2260"/>
                  </a:lnTo>
                  <a:lnTo>
                    <a:pt x="1027" y="2258"/>
                  </a:lnTo>
                  <a:lnTo>
                    <a:pt x="1017" y="2255"/>
                  </a:lnTo>
                  <a:lnTo>
                    <a:pt x="1008" y="2250"/>
                  </a:lnTo>
                  <a:lnTo>
                    <a:pt x="1008" y="2247"/>
                  </a:lnTo>
                  <a:lnTo>
                    <a:pt x="1008" y="2243"/>
                  </a:lnTo>
                  <a:lnTo>
                    <a:pt x="1000" y="2243"/>
                  </a:lnTo>
                  <a:lnTo>
                    <a:pt x="992" y="2243"/>
                  </a:lnTo>
                  <a:lnTo>
                    <a:pt x="988" y="2237"/>
                  </a:lnTo>
                  <a:lnTo>
                    <a:pt x="985" y="2231"/>
                  </a:lnTo>
                  <a:lnTo>
                    <a:pt x="971" y="2230"/>
                  </a:lnTo>
                  <a:lnTo>
                    <a:pt x="956" y="2229"/>
                  </a:lnTo>
                  <a:lnTo>
                    <a:pt x="943" y="2228"/>
                  </a:lnTo>
                  <a:lnTo>
                    <a:pt x="929" y="2227"/>
                  </a:lnTo>
                  <a:lnTo>
                    <a:pt x="929" y="2231"/>
                  </a:lnTo>
                  <a:lnTo>
                    <a:pt x="929" y="2235"/>
                  </a:lnTo>
                  <a:lnTo>
                    <a:pt x="911" y="2230"/>
                  </a:lnTo>
                  <a:lnTo>
                    <a:pt x="895" y="2224"/>
                  </a:lnTo>
                  <a:lnTo>
                    <a:pt x="878" y="2219"/>
                  </a:lnTo>
                  <a:lnTo>
                    <a:pt x="861" y="2215"/>
                  </a:lnTo>
                  <a:lnTo>
                    <a:pt x="861" y="2211"/>
                  </a:lnTo>
                  <a:lnTo>
                    <a:pt x="861" y="2208"/>
                  </a:lnTo>
                  <a:lnTo>
                    <a:pt x="852" y="2208"/>
                  </a:lnTo>
                  <a:lnTo>
                    <a:pt x="845" y="2208"/>
                  </a:lnTo>
                  <a:lnTo>
                    <a:pt x="845" y="2203"/>
                  </a:lnTo>
                  <a:lnTo>
                    <a:pt x="845" y="2200"/>
                  </a:lnTo>
                  <a:lnTo>
                    <a:pt x="834" y="2194"/>
                  </a:lnTo>
                  <a:lnTo>
                    <a:pt x="823" y="2190"/>
                  </a:lnTo>
                  <a:lnTo>
                    <a:pt x="820" y="2187"/>
                  </a:lnTo>
                  <a:lnTo>
                    <a:pt x="816" y="2184"/>
                  </a:lnTo>
                  <a:lnTo>
                    <a:pt x="813" y="2180"/>
                  </a:lnTo>
                  <a:lnTo>
                    <a:pt x="810" y="2176"/>
                  </a:lnTo>
                  <a:lnTo>
                    <a:pt x="822" y="2176"/>
                  </a:lnTo>
                  <a:lnTo>
                    <a:pt x="837" y="2176"/>
                  </a:lnTo>
                  <a:lnTo>
                    <a:pt x="837" y="2164"/>
                  </a:lnTo>
                  <a:lnTo>
                    <a:pt x="837" y="2153"/>
                  </a:lnTo>
                  <a:lnTo>
                    <a:pt x="837" y="2141"/>
                  </a:lnTo>
                  <a:lnTo>
                    <a:pt x="837" y="2131"/>
                  </a:lnTo>
                  <a:lnTo>
                    <a:pt x="833" y="2131"/>
                  </a:lnTo>
                  <a:lnTo>
                    <a:pt x="828" y="2131"/>
                  </a:lnTo>
                  <a:lnTo>
                    <a:pt x="825" y="2124"/>
                  </a:lnTo>
                  <a:lnTo>
                    <a:pt x="821" y="2118"/>
                  </a:lnTo>
                  <a:lnTo>
                    <a:pt x="815" y="2117"/>
                  </a:lnTo>
                  <a:lnTo>
                    <a:pt x="810" y="2116"/>
                  </a:lnTo>
                  <a:lnTo>
                    <a:pt x="812" y="2106"/>
                  </a:lnTo>
                  <a:lnTo>
                    <a:pt x="814" y="2097"/>
                  </a:lnTo>
                  <a:lnTo>
                    <a:pt x="816" y="2089"/>
                  </a:lnTo>
                  <a:lnTo>
                    <a:pt x="817" y="2077"/>
                  </a:lnTo>
                  <a:lnTo>
                    <a:pt x="806" y="2069"/>
                  </a:lnTo>
                  <a:lnTo>
                    <a:pt x="793" y="2060"/>
                  </a:lnTo>
                  <a:lnTo>
                    <a:pt x="786" y="2055"/>
                  </a:lnTo>
                  <a:lnTo>
                    <a:pt x="780" y="2054"/>
                  </a:lnTo>
                  <a:lnTo>
                    <a:pt x="777" y="2054"/>
                  </a:lnTo>
                  <a:lnTo>
                    <a:pt x="774" y="2054"/>
                  </a:lnTo>
                  <a:lnTo>
                    <a:pt x="770" y="2056"/>
                  </a:lnTo>
                  <a:lnTo>
                    <a:pt x="767" y="2058"/>
                  </a:lnTo>
                  <a:lnTo>
                    <a:pt x="770" y="2069"/>
                  </a:lnTo>
                  <a:lnTo>
                    <a:pt x="774" y="2080"/>
                  </a:lnTo>
                  <a:lnTo>
                    <a:pt x="769" y="2080"/>
                  </a:lnTo>
                  <a:lnTo>
                    <a:pt x="765" y="2080"/>
                  </a:lnTo>
                  <a:lnTo>
                    <a:pt x="763" y="2090"/>
                  </a:lnTo>
                  <a:lnTo>
                    <a:pt x="762" y="2100"/>
                  </a:lnTo>
                  <a:lnTo>
                    <a:pt x="753" y="2105"/>
                  </a:lnTo>
                  <a:lnTo>
                    <a:pt x="743" y="2110"/>
                  </a:lnTo>
                  <a:lnTo>
                    <a:pt x="742" y="2120"/>
                  </a:lnTo>
                  <a:lnTo>
                    <a:pt x="742" y="2129"/>
                  </a:lnTo>
                  <a:lnTo>
                    <a:pt x="741" y="2138"/>
                  </a:lnTo>
                  <a:lnTo>
                    <a:pt x="741" y="2148"/>
                  </a:lnTo>
                  <a:lnTo>
                    <a:pt x="737" y="2148"/>
                  </a:lnTo>
                  <a:lnTo>
                    <a:pt x="733" y="2148"/>
                  </a:lnTo>
                  <a:lnTo>
                    <a:pt x="733" y="2144"/>
                  </a:lnTo>
                  <a:lnTo>
                    <a:pt x="733" y="2139"/>
                  </a:lnTo>
                  <a:lnTo>
                    <a:pt x="696" y="2141"/>
                  </a:lnTo>
                  <a:lnTo>
                    <a:pt x="669" y="2145"/>
                  </a:lnTo>
                  <a:lnTo>
                    <a:pt x="659" y="2147"/>
                  </a:lnTo>
                  <a:lnTo>
                    <a:pt x="651" y="2150"/>
                  </a:lnTo>
                  <a:lnTo>
                    <a:pt x="645" y="2154"/>
                  </a:lnTo>
                  <a:lnTo>
                    <a:pt x="641" y="2158"/>
                  </a:lnTo>
                  <a:lnTo>
                    <a:pt x="638" y="2164"/>
                  </a:lnTo>
                  <a:lnTo>
                    <a:pt x="636" y="2173"/>
                  </a:lnTo>
                  <a:lnTo>
                    <a:pt x="635" y="2181"/>
                  </a:lnTo>
                  <a:lnTo>
                    <a:pt x="635" y="2192"/>
                  </a:lnTo>
                  <a:lnTo>
                    <a:pt x="636" y="2221"/>
                  </a:lnTo>
                  <a:lnTo>
                    <a:pt x="638" y="2259"/>
                  </a:lnTo>
                  <a:lnTo>
                    <a:pt x="634" y="2259"/>
                  </a:lnTo>
                  <a:lnTo>
                    <a:pt x="630" y="2259"/>
                  </a:lnTo>
                  <a:lnTo>
                    <a:pt x="630" y="2263"/>
                  </a:lnTo>
                  <a:lnTo>
                    <a:pt x="630" y="2267"/>
                  </a:lnTo>
                  <a:lnTo>
                    <a:pt x="625" y="2267"/>
                  </a:lnTo>
                  <a:lnTo>
                    <a:pt x="622" y="2267"/>
                  </a:lnTo>
                  <a:lnTo>
                    <a:pt x="624" y="2275"/>
                  </a:lnTo>
                  <a:lnTo>
                    <a:pt x="625" y="2284"/>
                  </a:lnTo>
                  <a:lnTo>
                    <a:pt x="631" y="2288"/>
                  </a:lnTo>
                  <a:lnTo>
                    <a:pt x="638" y="2291"/>
                  </a:lnTo>
                  <a:lnTo>
                    <a:pt x="636" y="2298"/>
                  </a:lnTo>
                  <a:lnTo>
                    <a:pt x="634" y="2306"/>
                  </a:lnTo>
                  <a:lnTo>
                    <a:pt x="631" y="2315"/>
                  </a:lnTo>
                  <a:lnTo>
                    <a:pt x="631" y="2323"/>
                  </a:lnTo>
                  <a:lnTo>
                    <a:pt x="631" y="2332"/>
                  </a:lnTo>
                  <a:lnTo>
                    <a:pt x="633" y="2341"/>
                  </a:lnTo>
                  <a:lnTo>
                    <a:pt x="635" y="2348"/>
                  </a:lnTo>
                  <a:lnTo>
                    <a:pt x="638" y="2354"/>
                  </a:lnTo>
                  <a:lnTo>
                    <a:pt x="628" y="2358"/>
                  </a:lnTo>
                  <a:lnTo>
                    <a:pt x="621" y="2361"/>
                  </a:lnTo>
                  <a:lnTo>
                    <a:pt x="619" y="2374"/>
                  </a:lnTo>
                  <a:lnTo>
                    <a:pt x="617" y="2386"/>
                  </a:lnTo>
                  <a:lnTo>
                    <a:pt x="616" y="2399"/>
                  </a:lnTo>
                  <a:lnTo>
                    <a:pt x="615" y="2411"/>
                  </a:lnTo>
                  <a:lnTo>
                    <a:pt x="606" y="2413"/>
                  </a:lnTo>
                  <a:lnTo>
                    <a:pt x="596" y="2416"/>
                  </a:lnTo>
                  <a:lnTo>
                    <a:pt x="587" y="2419"/>
                  </a:lnTo>
                  <a:lnTo>
                    <a:pt x="578" y="2423"/>
                  </a:lnTo>
                  <a:lnTo>
                    <a:pt x="578" y="2427"/>
                  </a:lnTo>
                  <a:lnTo>
                    <a:pt x="578" y="2430"/>
                  </a:lnTo>
                  <a:lnTo>
                    <a:pt x="571" y="2427"/>
                  </a:lnTo>
                  <a:lnTo>
                    <a:pt x="566" y="2425"/>
                  </a:lnTo>
                  <a:lnTo>
                    <a:pt x="560" y="2423"/>
                  </a:lnTo>
                  <a:lnTo>
                    <a:pt x="554" y="2422"/>
                  </a:lnTo>
                  <a:lnTo>
                    <a:pt x="542" y="2420"/>
                  </a:lnTo>
                  <a:lnTo>
                    <a:pt x="531" y="2420"/>
                  </a:lnTo>
                  <a:lnTo>
                    <a:pt x="507" y="2424"/>
                  </a:lnTo>
                  <a:lnTo>
                    <a:pt x="480" y="2425"/>
                  </a:lnTo>
                  <a:lnTo>
                    <a:pt x="473" y="2432"/>
                  </a:lnTo>
                  <a:lnTo>
                    <a:pt x="466" y="2437"/>
                  </a:lnTo>
                  <a:lnTo>
                    <a:pt x="456" y="2442"/>
                  </a:lnTo>
                  <a:lnTo>
                    <a:pt x="440" y="2451"/>
                  </a:lnTo>
                  <a:lnTo>
                    <a:pt x="440" y="2454"/>
                  </a:lnTo>
                  <a:lnTo>
                    <a:pt x="440" y="2459"/>
                  </a:lnTo>
                  <a:lnTo>
                    <a:pt x="434" y="2459"/>
                  </a:lnTo>
                  <a:lnTo>
                    <a:pt x="430" y="2459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>
                <a:solidFill>
                  <a:schemeClr val="tx1"/>
                </a:solidFill>
              </a:endParaRPr>
            </a:p>
          </p:txBody>
        </p:sp>
        <p:sp>
          <p:nvSpPr>
            <p:cNvPr id="313" name="Freeform 303">
              <a:extLst>
                <a:ext uri="{FF2B5EF4-FFF2-40B4-BE49-F238E27FC236}">
                  <a16:creationId xmlns:a16="http://schemas.microsoft.com/office/drawing/2014/main" id="{D0584077-C315-4317-897A-970B9B126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1712" y="3339109"/>
              <a:ext cx="900760" cy="789364"/>
            </a:xfrm>
            <a:custGeom>
              <a:avLst/>
              <a:gdLst>
                <a:gd name="T0" fmla="*/ 2147483646 w 2201"/>
                <a:gd name="T1" fmla="*/ 2147483646 h 1938"/>
                <a:gd name="T2" fmla="*/ 2147483646 w 2201"/>
                <a:gd name="T3" fmla="*/ 2147483646 h 1938"/>
                <a:gd name="T4" fmla="*/ 2147483646 w 2201"/>
                <a:gd name="T5" fmla="*/ 2147483646 h 1938"/>
                <a:gd name="T6" fmla="*/ 2147483646 w 2201"/>
                <a:gd name="T7" fmla="*/ 2147483646 h 1938"/>
                <a:gd name="T8" fmla="*/ 2147483646 w 2201"/>
                <a:gd name="T9" fmla="*/ 2147483646 h 1938"/>
                <a:gd name="T10" fmla="*/ 2147483646 w 2201"/>
                <a:gd name="T11" fmla="*/ 2147483646 h 1938"/>
                <a:gd name="T12" fmla="*/ 2147483646 w 2201"/>
                <a:gd name="T13" fmla="*/ 2147483646 h 1938"/>
                <a:gd name="T14" fmla="*/ 2147483646 w 2201"/>
                <a:gd name="T15" fmla="*/ 2147483646 h 1938"/>
                <a:gd name="T16" fmla="*/ 2147483646 w 2201"/>
                <a:gd name="T17" fmla="*/ 2147483646 h 1938"/>
                <a:gd name="T18" fmla="*/ 2147483646 w 2201"/>
                <a:gd name="T19" fmla="*/ 2147483646 h 1938"/>
                <a:gd name="T20" fmla="*/ 2147483646 w 2201"/>
                <a:gd name="T21" fmla="*/ 2147483646 h 1938"/>
                <a:gd name="T22" fmla="*/ 2147483646 w 2201"/>
                <a:gd name="T23" fmla="*/ 2147483646 h 1938"/>
                <a:gd name="T24" fmla="*/ 2147483646 w 2201"/>
                <a:gd name="T25" fmla="*/ 2147483646 h 1938"/>
                <a:gd name="T26" fmla="*/ 2147483646 w 2201"/>
                <a:gd name="T27" fmla="*/ 2147483646 h 1938"/>
                <a:gd name="T28" fmla="*/ 2147483646 w 2201"/>
                <a:gd name="T29" fmla="*/ 2147483646 h 1938"/>
                <a:gd name="T30" fmla="*/ 2147483646 w 2201"/>
                <a:gd name="T31" fmla="*/ 2147483646 h 1938"/>
                <a:gd name="T32" fmla="*/ 2147483646 w 2201"/>
                <a:gd name="T33" fmla="*/ 2147483646 h 1938"/>
                <a:gd name="T34" fmla="*/ 2147483646 w 2201"/>
                <a:gd name="T35" fmla="*/ 2147483646 h 1938"/>
                <a:gd name="T36" fmla="*/ 2147483646 w 2201"/>
                <a:gd name="T37" fmla="*/ 2147483646 h 1938"/>
                <a:gd name="T38" fmla="*/ 2147483646 w 2201"/>
                <a:gd name="T39" fmla="*/ 2147483646 h 1938"/>
                <a:gd name="T40" fmla="*/ 2147483646 w 2201"/>
                <a:gd name="T41" fmla="*/ 2147483646 h 1938"/>
                <a:gd name="T42" fmla="*/ 2147483646 w 2201"/>
                <a:gd name="T43" fmla="*/ 2147483646 h 1938"/>
                <a:gd name="T44" fmla="*/ 2147483646 w 2201"/>
                <a:gd name="T45" fmla="*/ 2147483646 h 1938"/>
                <a:gd name="T46" fmla="*/ 2147483646 w 2201"/>
                <a:gd name="T47" fmla="*/ 2147483646 h 1938"/>
                <a:gd name="T48" fmla="*/ 2147483646 w 2201"/>
                <a:gd name="T49" fmla="*/ 2147483646 h 1938"/>
                <a:gd name="T50" fmla="*/ 2147483646 w 2201"/>
                <a:gd name="T51" fmla="*/ 2147483646 h 1938"/>
                <a:gd name="T52" fmla="*/ 2147483646 w 2201"/>
                <a:gd name="T53" fmla="*/ 2147483646 h 1938"/>
                <a:gd name="T54" fmla="*/ 2147483646 w 2201"/>
                <a:gd name="T55" fmla="*/ 2147483646 h 1938"/>
                <a:gd name="T56" fmla="*/ 2147483646 w 2201"/>
                <a:gd name="T57" fmla="*/ 2147483646 h 1938"/>
                <a:gd name="T58" fmla="*/ 2147483646 w 2201"/>
                <a:gd name="T59" fmla="*/ 2147483646 h 1938"/>
                <a:gd name="T60" fmla="*/ 2147483646 w 2201"/>
                <a:gd name="T61" fmla="*/ 2147483646 h 1938"/>
                <a:gd name="T62" fmla="*/ 2147483646 w 2201"/>
                <a:gd name="T63" fmla="*/ 2147483646 h 1938"/>
                <a:gd name="T64" fmla="*/ 2147483646 w 2201"/>
                <a:gd name="T65" fmla="*/ 2147483646 h 1938"/>
                <a:gd name="T66" fmla="*/ 2147483646 w 2201"/>
                <a:gd name="T67" fmla="*/ 2147483646 h 1938"/>
                <a:gd name="T68" fmla="*/ 2147483646 w 2201"/>
                <a:gd name="T69" fmla="*/ 2147483646 h 1938"/>
                <a:gd name="T70" fmla="*/ 2147483646 w 2201"/>
                <a:gd name="T71" fmla="*/ 2147483646 h 1938"/>
                <a:gd name="T72" fmla="*/ 2147483646 w 2201"/>
                <a:gd name="T73" fmla="*/ 2147483646 h 1938"/>
                <a:gd name="T74" fmla="*/ 2147483646 w 2201"/>
                <a:gd name="T75" fmla="*/ 2147483646 h 1938"/>
                <a:gd name="T76" fmla="*/ 2147483646 w 2201"/>
                <a:gd name="T77" fmla="*/ 2147483646 h 1938"/>
                <a:gd name="T78" fmla="*/ 2147483646 w 2201"/>
                <a:gd name="T79" fmla="*/ 2147483646 h 1938"/>
                <a:gd name="T80" fmla="*/ 2147483646 w 2201"/>
                <a:gd name="T81" fmla="*/ 2147483646 h 1938"/>
                <a:gd name="T82" fmla="*/ 2147483646 w 2201"/>
                <a:gd name="T83" fmla="*/ 2147483646 h 1938"/>
                <a:gd name="T84" fmla="*/ 2147483646 w 2201"/>
                <a:gd name="T85" fmla="*/ 2147483646 h 1938"/>
                <a:gd name="T86" fmla="*/ 2147483646 w 2201"/>
                <a:gd name="T87" fmla="*/ 2147483646 h 1938"/>
                <a:gd name="T88" fmla="*/ 2147483646 w 2201"/>
                <a:gd name="T89" fmla="*/ 2147483646 h 1938"/>
                <a:gd name="T90" fmla="*/ 2147483646 w 2201"/>
                <a:gd name="T91" fmla="*/ 2147483646 h 1938"/>
                <a:gd name="T92" fmla="*/ 2147483646 w 2201"/>
                <a:gd name="T93" fmla="*/ 2147483646 h 1938"/>
                <a:gd name="T94" fmla="*/ 2147483646 w 2201"/>
                <a:gd name="T95" fmla="*/ 2147483646 h 1938"/>
                <a:gd name="T96" fmla="*/ 2147483646 w 2201"/>
                <a:gd name="T97" fmla="*/ 2147483646 h 1938"/>
                <a:gd name="T98" fmla="*/ 2147483646 w 2201"/>
                <a:gd name="T99" fmla="*/ 2147483646 h 1938"/>
                <a:gd name="T100" fmla="*/ 2147483646 w 2201"/>
                <a:gd name="T101" fmla="*/ 2147483646 h 1938"/>
                <a:gd name="T102" fmla="*/ 2147483646 w 2201"/>
                <a:gd name="T103" fmla="*/ 2147483646 h 1938"/>
                <a:gd name="T104" fmla="*/ 2147483646 w 2201"/>
                <a:gd name="T105" fmla="*/ 2147483646 h 1938"/>
                <a:gd name="T106" fmla="*/ 2147483646 w 2201"/>
                <a:gd name="T107" fmla="*/ 2147483646 h 1938"/>
                <a:gd name="T108" fmla="*/ 2147483646 w 2201"/>
                <a:gd name="T109" fmla="*/ 2147483646 h 1938"/>
                <a:gd name="T110" fmla="*/ 2147483646 w 2201"/>
                <a:gd name="T111" fmla="*/ 2147483646 h 1938"/>
                <a:gd name="T112" fmla="*/ 2147483646 w 2201"/>
                <a:gd name="T113" fmla="*/ 2147483646 h 1938"/>
                <a:gd name="T114" fmla="*/ 2147483646 w 2201"/>
                <a:gd name="T115" fmla="*/ 2147483646 h 1938"/>
                <a:gd name="T116" fmla="*/ 2147483646 w 2201"/>
                <a:gd name="T117" fmla="*/ 2147483646 h 1938"/>
                <a:gd name="T118" fmla="*/ 2147483646 w 2201"/>
                <a:gd name="T119" fmla="*/ 2147483646 h 1938"/>
                <a:gd name="T120" fmla="*/ 2147483646 w 2201"/>
                <a:gd name="T121" fmla="*/ 2147483646 h 1938"/>
                <a:gd name="T122" fmla="*/ 2147483646 w 2201"/>
                <a:gd name="T123" fmla="*/ 2147483646 h 193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201"/>
                <a:gd name="T187" fmla="*/ 0 h 1938"/>
                <a:gd name="T188" fmla="*/ 2201 w 2201"/>
                <a:gd name="T189" fmla="*/ 1938 h 193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201" h="1938">
                  <a:moveTo>
                    <a:pt x="43" y="1481"/>
                  </a:moveTo>
                  <a:lnTo>
                    <a:pt x="41" y="1461"/>
                  </a:lnTo>
                  <a:lnTo>
                    <a:pt x="40" y="1441"/>
                  </a:lnTo>
                  <a:lnTo>
                    <a:pt x="39" y="1422"/>
                  </a:lnTo>
                  <a:lnTo>
                    <a:pt x="38" y="1403"/>
                  </a:lnTo>
                  <a:lnTo>
                    <a:pt x="35" y="1403"/>
                  </a:lnTo>
                  <a:lnTo>
                    <a:pt x="31" y="1403"/>
                  </a:lnTo>
                  <a:lnTo>
                    <a:pt x="30" y="1391"/>
                  </a:lnTo>
                  <a:lnTo>
                    <a:pt x="29" y="1381"/>
                  </a:lnTo>
                  <a:lnTo>
                    <a:pt x="27" y="1373"/>
                  </a:lnTo>
                  <a:lnTo>
                    <a:pt x="24" y="1365"/>
                  </a:lnTo>
                  <a:lnTo>
                    <a:pt x="19" y="1358"/>
                  </a:lnTo>
                  <a:lnTo>
                    <a:pt x="14" y="1351"/>
                  </a:lnTo>
                  <a:lnTo>
                    <a:pt x="8" y="1344"/>
                  </a:lnTo>
                  <a:lnTo>
                    <a:pt x="0" y="1335"/>
                  </a:lnTo>
                  <a:lnTo>
                    <a:pt x="1" y="1312"/>
                  </a:lnTo>
                  <a:lnTo>
                    <a:pt x="4" y="1282"/>
                  </a:lnTo>
                  <a:lnTo>
                    <a:pt x="6" y="1247"/>
                  </a:lnTo>
                  <a:lnTo>
                    <a:pt x="7" y="1209"/>
                  </a:lnTo>
                  <a:lnTo>
                    <a:pt x="5" y="1195"/>
                  </a:lnTo>
                  <a:lnTo>
                    <a:pt x="3" y="1181"/>
                  </a:lnTo>
                  <a:lnTo>
                    <a:pt x="2" y="1164"/>
                  </a:lnTo>
                  <a:lnTo>
                    <a:pt x="2" y="1147"/>
                  </a:lnTo>
                  <a:lnTo>
                    <a:pt x="2" y="1138"/>
                  </a:lnTo>
                  <a:lnTo>
                    <a:pt x="3" y="1130"/>
                  </a:lnTo>
                  <a:lnTo>
                    <a:pt x="4" y="1123"/>
                  </a:lnTo>
                  <a:lnTo>
                    <a:pt x="6" y="1115"/>
                  </a:lnTo>
                  <a:lnTo>
                    <a:pt x="9" y="1108"/>
                  </a:lnTo>
                  <a:lnTo>
                    <a:pt x="13" y="1102"/>
                  </a:lnTo>
                  <a:lnTo>
                    <a:pt x="17" y="1097"/>
                  </a:lnTo>
                  <a:lnTo>
                    <a:pt x="23" y="1093"/>
                  </a:lnTo>
                  <a:lnTo>
                    <a:pt x="30" y="1088"/>
                  </a:lnTo>
                  <a:lnTo>
                    <a:pt x="39" y="1085"/>
                  </a:lnTo>
                  <a:lnTo>
                    <a:pt x="50" y="1082"/>
                  </a:lnTo>
                  <a:lnTo>
                    <a:pt x="61" y="1080"/>
                  </a:lnTo>
                  <a:lnTo>
                    <a:pt x="87" y="1078"/>
                  </a:lnTo>
                  <a:lnTo>
                    <a:pt x="115" y="1077"/>
                  </a:lnTo>
                  <a:lnTo>
                    <a:pt x="143" y="1078"/>
                  </a:lnTo>
                  <a:lnTo>
                    <a:pt x="170" y="1079"/>
                  </a:lnTo>
                  <a:lnTo>
                    <a:pt x="194" y="1080"/>
                  </a:lnTo>
                  <a:lnTo>
                    <a:pt x="213" y="1080"/>
                  </a:lnTo>
                  <a:lnTo>
                    <a:pt x="213" y="1076"/>
                  </a:lnTo>
                  <a:lnTo>
                    <a:pt x="213" y="1072"/>
                  </a:lnTo>
                  <a:lnTo>
                    <a:pt x="220" y="1053"/>
                  </a:lnTo>
                  <a:lnTo>
                    <a:pt x="225" y="1035"/>
                  </a:lnTo>
                  <a:lnTo>
                    <a:pt x="230" y="1016"/>
                  </a:lnTo>
                  <a:lnTo>
                    <a:pt x="236" y="997"/>
                  </a:lnTo>
                  <a:lnTo>
                    <a:pt x="246" y="990"/>
                  </a:lnTo>
                  <a:lnTo>
                    <a:pt x="254" y="983"/>
                  </a:lnTo>
                  <a:lnTo>
                    <a:pt x="260" y="973"/>
                  </a:lnTo>
                  <a:lnTo>
                    <a:pt x="265" y="964"/>
                  </a:lnTo>
                  <a:lnTo>
                    <a:pt x="268" y="954"/>
                  </a:lnTo>
                  <a:lnTo>
                    <a:pt x="271" y="943"/>
                  </a:lnTo>
                  <a:lnTo>
                    <a:pt x="273" y="932"/>
                  </a:lnTo>
                  <a:lnTo>
                    <a:pt x="276" y="919"/>
                  </a:lnTo>
                  <a:lnTo>
                    <a:pt x="277" y="896"/>
                  </a:lnTo>
                  <a:lnTo>
                    <a:pt x="276" y="872"/>
                  </a:lnTo>
                  <a:lnTo>
                    <a:pt x="275" y="848"/>
                  </a:lnTo>
                  <a:lnTo>
                    <a:pt x="275" y="825"/>
                  </a:lnTo>
                  <a:lnTo>
                    <a:pt x="284" y="812"/>
                  </a:lnTo>
                  <a:lnTo>
                    <a:pt x="294" y="798"/>
                  </a:lnTo>
                  <a:lnTo>
                    <a:pt x="308" y="799"/>
                  </a:lnTo>
                  <a:lnTo>
                    <a:pt x="316" y="799"/>
                  </a:lnTo>
                  <a:lnTo>
                    <a:pt x="323" y="800"/>
                  </a:lnTo>
                  <a:lnTo>
                    <a:pt x="331" y="803"/>
                  </a:lnTo>
                  <a:lnTo>
                    <a:pt x="326" y="818"/>
                  </a:lnTo>
                  <a:lnTo>
                    <a:pt x="320" y="831"/>
                  </a:lnTo>
                  <a:lnTo>
                    <a:pt x="314" y="845"/>
                  </a:lnTo>
                  <a:lnTo>
                    <a:pt x="311" y="859"/>
                  </a:lnTo>
                  <a:lnTo>
                    <a:pt x="319" y="862"/>
                  </a:lnTo>
                  <a:lnTo>
                    <a:pt x="327" y="865"/>
                  </a:lnTo>
                  <a:lnTo>
                    <a:pt x="336" y="869"/>
                  </a:lnTo>
                  <a:lnTo>
                    <a:pt x="343" y="872"/>
                  </a:lnTo>
                  <a:lnTo>
                    <a:pt x="350" y="877"/>
                  </a:lnTo>
                  <a:lnTo>
                    <a:pt x="355" y="883"/>
                  </a:lnTo>
                  <a:lnTo>
                    <a:pt x="360" y="890"/>
                  </a:lnTo>
                  <a:lnTo>
                    <a:pt x="363" y="899"/>
                  </a:lnTo>
                  <a:lnTo>
                    <a:pt x="376" y="899"/>
                  </a:lnTo>
                  <a:lnTo>
                    <a:pt x="391" y="899"/>
                  </a:lnTo>
                  <a:lnTo>
                    <a:pt x="389" y="886"/>
                  </a:lnTo>
                  <a:lnTo>
                    <a:pt x="387" y="874"/>
                  </a:lnTo>
                  <a:lnTo>
                    <a:pt x="385" y="861"/>
                  </a:lnTo>
                  <a:lnTo>
                    <a:pt x="383" y="849"/>
                  </a:lnTo>
                  <a:lnTo>
                    <a:pt x="395" y="847"/>
                  </a:lnTo>
                  <a:lnTo>
                    <a:pt x="403" y="843"/>
                  </a:lnTo>
                  <a:lnTo>
                    <a:pt x="411" y="837"/>
                  </a:lnTo>
                  <a:lnTo>
                    <a:pt x="421" y="829"/>
                  </a:lnTo>
                  <a:lnTo>
                    <a:pt x="422" y="814"/>
                  </a:lnTo>
                  <a:lnTo>
                    <a:pt x="424" y="800"/>
                  </a:lnTo>
                  <a:lnTo>
                    <a:pt x="428" y="788"/>
                  </a:lnTo>
                  <a:lnTo>
                    <a:pt x="432" y="775"/>
                  </a:lnTo>
                  <a:lnTo>
                    <a:pt x="437" y="764"/>
                  </a:lnTo>
                  <a:lnTo>
                    <a:pt x="445" y="752"/>
                  </a:lnTo>
                  <a:lnTo>
                    <a:pt x="453" y="741"/>
                  </a:lnTo>
                  <a:lnTo>
                    <a:pt x="463" y="730"/>
                  </a:lnTo>
                  <a:lnTo>
                    <a:pt x="466" y="734"/>
                  </a:lnTo>
                  <a:lnTo>
                    <a:pt x="471" y="737"/>
                  </a:lnTo>
                  <a:lnTo>
                    <a:pt x="476" y="739"/>
                  </a:lnTo>
                  <a:lnTo>
                    <a:pt x="481" y="741"/>
                  </a:lnTo>
                  <a:lnTo>
                    <a:pt x="486" y="742"/>
                  </a:lnTo>
                  <a:lnTo>
                    <a:pt x="492" y="742"/>
                  </a:lnTo>
                  <a:lnTo>
                    <a:pt x="499" y="742"/>
                  </a:lnTo>
                  <a:lnTo>
                    <a:pt x="505" y="741"/>
                  </a:lnTo>
                  <a:lnTo>
                    <a:pt x="516" y="739"/>
                  </a:lnTo>
                  <a:lnTo>
                    <a:pt x="529" y="735"/>
                  </a:lnTo>
                  <a:lnTo>
                    <a:pt x="539" y="729"/>
                  </a:lnTo>
                  <a:lnTo>
                    <a:pt x="547" y="723"/>
                  </a:lnTo>
                  <a:lnTo>
                    <a:pt x="547" y="707"/>
                  </a:lnTo>
                  <a:lnTo>
                    <a:pt x="547" y="691"/>
                  </a:lnTo>
                  <a:lnTo>
                    <a:pt x="547" y="675"/>
                  </a:lnTo>
                  <a:lnTo>
                    <a:pt x="548" y="659"/>
                  </a:lnTo>
                  <a:lnTo>
                    <a:pt x="544" y="653"/>
                  </a:lnTo>
                  <a:lnTo>
                    <a:pt x="541" y="646"/>
                  </a:lnTo>
                  <a:lnTo>
                    <a:pt x="539" y="638"/>
                  </a:lnTo>
                  <a:lnTo>
                    <a:pt x="539" y="631"/>
                  </a:lnTo>
                  <a:lnTo>
                    <a:pt x="539" y="613"/>
                  </a:lnTo>
                  <a:lnTo>
                    <a:pt x="540" y="598"/>
                  </a:lnTo>
                  <a:lnTo>
                    <a:pt x="534" y="592"/>
                  </a:lnTo>
                  <a:lnTo>
                    <a:pt x="531" y="586"/>
                  </a:lnTo>
                  <a:lnTo>
                    <a:pt x="529" y="581"/>
                  </a:lnTo>
                  <a:lnTo>
                    <a:pt x="527" y="573"/>
                  </a:lnTo>
                  <a:lnTo>
                    <a:pt x="522" y="573"/>
                  </a:lnTo>
                  <a:lnTo>
                    <a:pt x="518" y="573"/>
                  </a:lnTo>
                  <a:lnTo>
                    <a:pt x="523" y="567"/>
                  </a:lnTo>
                  <a:lnTo>
                    <a:pt x="528" y="561"/>
                  </a:lnTo>
                  <a:lnTo>
                    <a:pt x="532" y="556"/>
                  </a:lnTo>
                  <a:lnTo>
                    <a:pt x="536" y="553"/>
                  </a:lnTo>
                  <a:lnTo>
                    <a:pt x="546" y="548"/>
                  </a:lnTo>
                  <a:lnTo>
                    <a:pt x="560" y="544"/>
                  </a:lnTo>
                  <a:lnTo>
                    <a:pt x="561" y="541"/>
                  </a:lnTo>
                  <a:lnTo>
                    <a:pt x="563" y="538"/>
                  </a:lnTo>
                  <a:lnTo>
                    <a:pt x="580" y="534"/>
                  </a:lnTo>
                  <a:lnTo>
                    <a:pt x="598" y="529"/>
                  </a:lnTo>
                  <a:lnTo>
                    <a:pt x="617" y="526"/>
                  </a:lnTo>
                  <a:lnTo>
                    <a:pt x="635" y="522"/>
                  </a:lnTo>
                  <a:lnTo>
                    <a:pt x="635" y="533"/>
                  </a:lnTo>
                  <a:lnTo>
                    <a:pt x="635" y="543"/>
                  </a:lnTo>
                  <a:lnTo>
                    <a:pt x="648" y="544"/>
                  </a:lnTo>
                  <a:lnTo>
                    <a:pt x="660" y="545"/>
                  </a:lnTo>
                  <a:lnTo>
                    <a:pt x="671" y="544"/>
                  </a:lnTo>
                  <a:lnTo>
                    <a:pt x="680" y="542"/>
                  </a:lnTo>
                  <a:lnTo>
                    <a:pt x="689" y="538"/>
                  </a:lnTo>
                  <a:lnTo>
                    <a:pt x="698" y="531"/>
                  </a:lnTo>
                  <a:lnTo>
                    <a:pt x="705" y="524"/>
                  </a:lnTo>
                  <a:lnTo>
                    <a:pt x="712" y="514"/>
                  </a:lnTo>
                  <a:lnTo>
                    <a:pt x="715" y="517"/>
                  </a:lnTo>
                  <a:lnTo>
                    <a:pt x="719" y="519"/>
                  </a:lnTo>
                  <a:lnTo>
                    <a:pt x="727" y="520"/>
                  </a:lnTo>
                  <a:lnTo>
                    <a:pt x="739" y="522"/>
                  </a:lnTo>
                  <a:lnTo>
                    <a:pt x="741" y="530"/>
                  </a:lnTo>
                  <a:lnTo>
                    <a:pt x="743" y="539"/>
                  </a:lnTo>
                  <a:lnTo>
                    <a:pt x="744" y="547"/>
                  </a:lnTo>
                  <a:lnTo>
                    <a:pt x="746" y="554"/>
                  </a:lnTo>
                  <a:lnTo>
                    <a:pt x="758" y="554"/>
                  </a:lnTo>
                  <a:lnTo>
                    <a:pt x="769" y="554"/>
                  </a:lnTo>
                  <a:lnTo>
                    <a:pt x="769" y="548"/>
                  </a:lnTo>
                  <a:lnTo>
                    <a:pt x="769" y="543"/>
                  </a:lnTo>
                  <a:lnTo>
                    <a:pt x="766" y="541"/>
                  </a:lnTo>
                  <a:lnTo>
                    <a:pt x="764" y="540"/>
                  </a:lnTo>
                  <a:lnTo>
                    <a:pt x="763" y="537"/>
                  </a:lnTo>
                  <a:lnTo>
                    <a:pt x="762" y="535"/>
                  </a:lnTo>
                  <a:lnTo>
                    <a:pt x="762" y="528"/>
                  </a:lnTo>
                  <a:lnTo>
                    <a:pt x="762" y="522"/>
                  </a:lnTo>
                  <a:lnTo>
                    <a:pt x="766" y="521"/>
                  </a:lnTo>
                  <a:lnTo>
                    <a:pt x="771" y="521"/>
                  </a:lnTo>
                  <a:lnTo>
                    <a:pt x="771" y="525"/>
                  </a:lnTo>
                  <a:lnTo>
                    <a:pt x="771" y="528"/>
                  </a:lnTo>
                  <a:lnTo>
                    <a:pt x="780" y="527"/>
                  </a:lnTo>
                  <a:lnTo>
                    <a:pt x="788" y="527"/>
                  </a:lnTo>
                  <a:lnTo>
                    <a:pt x="796" y="526"/>
                  </a:lnTo>
                  <a:lnTo>
                    <a:pt x="805" y="526"/>
                  </a:lnTo>
                  <a:lnTo>
                    <a:pt x="805" y="519"/>
                  </a:lnTo>
                  <a:lnTo>
                    <a:pt x="808" y="513"/>
                  </a:lnTo>
                  <a:lnTo>
                    <a:pt x="811" y="513"/>
                  </a:lnTo>
                  <a:lnTo>
                    <a:pt x="816" y="513"/>
                  </a:lnTo>
                  <a:lnTo>
                    <a:pt x="816" y="517"/>
                  </a:lnTo>
                  <a:lnTo>
                    <a:pt x="816" y="521"/>
                  </a:lnTo>
                  <a:lnTo>
                    <a:pt x="836" y="520"/>
                  </a:lnTo>
                  <a:lnTo>
                    <a:pt x="865" y="518"/>
                  </a:lnTo>
                  <a:lnTo>
                    <a:pt x="879" y="516"/>
                  </a:lnTo>
                  <a:lnTo>
                    <a:pt x="893" y="513"/>
                  </a:lnTo>
                  <a:lnTo>
                    <a:pt x="898" y="511"/>
                  </a:lnTo>
                  <a:lnTo>
                    <a:pt x="903" y="509"/>
                  </a:lnTo>
                  <a:lnTo>
                    <a:pt x="908" y="507"/>
                  </a:lnTo>
                  <a:lnTo>
                    <a:pt x="911" y="503"/>
                  </a:lnTo>
                  <a:lnTo>
                    <a:pt x="912" y="503"/>
                  </a:lnTo>
                  <a:lnTo>
                    <a:pt x="913" y="503"/>
                  </a:lnTo>
                  <a:lnTo>
                    <a:pt x="914" y="502"/>
                  </a:lnTo>
                  <a:lnTo>
                    <a:pt x="914" y="500"/>
                  </a:lnTo>
                  <a:lnTo>
                    <a:pt x="914" y="493"/>
                  </a:lnTo>
                  <a:lnTo>
                    <a:pt x="914" y="480"/>
                  </a:lnTo>
                  <a:lnTo>
                    <a:pt x="937" y="480"/>
                  </a:lnTo>
                  <a:lnTo>
                    <a:pt x="960" y="480"/>
                  </a:lnTo>
                  <a:lnTo>
                    <a:pt x="984" y="480"/>
                  </a:lnTo>
                  <a:lnTo>
                    <a:pt x="1007" y="480"/>
                  </a:lnTo>
                  <a:lnTo>
                    <a:pt x="1007" y="477"/>
                  </a:lnTo>
                  <a:lnTo>
                    <a:pt x="1007" y="474"/>
                  </a:lnTo>
                  <a:lnTo>
                    <a:pt x="1007" y="457"/>
                  </a:lnTo>
                  <a:lnTo>
                    <a:pt x="1007" y="439"/>
                  </a:lnTo>
                  <a:lnTo>
                    <a:pt x="1007" y="422"/>
                  </a:lnTo>
                  <a:lnTo>
                    <a:pt x="1007" y="404"/>
                  </a:lnTo>
                  <a:lnTo>
                    <a:pt x="1022" y="399"/>
                  </a:lnTo>
                  <a:lnTo>
                    <a:pt x="1035" y="394"/>
                  </a:lnTo>
                  <a:lnTo>
                    <a:pt x="1046" y="388"/>
                  </a:lnTo>
                  <a:lnTo>
                    <a:pt x="1061" y="385"/>
                  </a:lnTo>
                  <a:lnTo>
                    <a:pt x="1063" y="369"/>
                  </a:lnTo>
                  <a:lnTo>
                    <a:pt x="1064" y="353"/>
                  </a:lnTo>
                  <a:lnTo>
                    <a:pt x="1066" y="338"/>
                  </a:lnTo>
                  <a:lnTo>
                    <a:pt x="1068" y="322"/>
                  </a:lnTo>
                  <a:lnTo>
                    <a:pt x="1073" y="320"/>
                  </a:lnTo>
                  <a:lnTo>
                    <a:pt x="1078" y="318"/>
                  </a:lnTo>
                  <a:lnTo>
                    <a:pt x="1083" y="315"/>
                  </a:lnTo>
                  <a:lnTo>
                    <a:pt x="1087" y="312"/>
                  </a:lnTo>
                  <a:lnTo>
                    <a:pt x="1095" y="304"/>
                  </a:lnTo>
                  <a:lnTo>
                    <a:pt x="1102" y="296"/>
                  </a:lnTo>
                  <a:lnTo>
                    <a:pt x="1115" y="278"/>
                  </a:lnTo>
                  <a:lnTo>
                    <a:pt x="1131" y="260"/>
                  </a:lnTo>
                  <a:lnTo>
                    <a:pt x="1132" y="247"/>
                  </a:lnTo>
                  <a:lnTo>
                    <a:pt x="1131" y="237"/>
                  </a:lnTo>
                  <a:lnTo>
                    <a:pt x="1130" y="224"/>
                  </a:lnTo>
                  <a:lnTo>
                    <a:pt x="1128" y="203"/>
                  </a:lnTo>
                  <a:lnTo>
                    <a:pt x="1138" y="199"/>
                  </a:lnTo>
                  <a:lnTo>
                    <a:pt x="1150" y="196"/>
                  </a:lnTo>
                  <a:lnTo>
                    <a:pt x="1174" y="194"/>
                  </a:lnTo>
                  <a:lnTo>
                    <a:pt x="1197" y="193"/>
                  </a:lnTo>
                  <a:lnTo>
                    <a:pt x="1221" y="191"/>
                  </a:lnTo>
                  <a:lnTo>
                    <a:pt x="1246" y="190"/>
                  </a:lnTo>
                  <a:lnTo>
                    <a:pt x="1245" y="186"/>
                  </a:lnTo>
                  <a:lnTo>
                    <a:pt x="1245" y="182"/>
                  </a:lnTo>
                  <a:lnTo>
                    <a:pt x="1244" y="179"/>
                  </a:lnTo>
                  <a:lnTo>
                    <a:pt x="1242" y="176"/>
                  </a:lnTo>
                  <a:lnTo>
                    <a:pt x="1238" y="171"/>
                  </a:lnTo>
                  <a:lnTo>
                    <a:pt x="1233" y="165"/>
                  </a:lnTo>
                  <a:lnTo>
                    <a:pt x="1240" y="163"/>
                  </a:lnTo>
                  <a:lnTo>
                    <a:pt x="1247" y="161"/>
                  </a:lnTo>
                  <a:lnTo>
                    <a:pt x="1253" y="158"/>
                  </a:lnTo>
                  <a:lnTo>
                    <a:pt x="1260" y="154"/>
                  </a:lnTo>
                  <a:lnTo>
                    <a:pt x="1271" y="145"/>
                  </a:lnTo>
                  <a:lnTo>
                    <a:pt x="1282" y="134"/>
                  </a:lnTo>
                  <a:lnTo>
                    <a:pt x="1280" y="121"/>
                  </a:lnTo>
                  <a:lnTo>
                    <a:pt x="1276" y="109"/>
                  </a:lnTo>
                  <a:lnTo>
                    <a:pt x="1272" y="98"/>
                  </a:lnTo>
                  <a:lnTo>
                    <a:pt x="1268" y="88"/>
                  </a:lnTo>
                  <a:lnTo>
                    <a:pt x="1265" y="77"/>
                  </a:lnTo>
                  <a:lnTo>
                    <a:pt x="1265" y="68"/>
                  </a:lnTo>
                  <a:lnTo>
                    <a:pt x="1265" y="62"/>
                  </a:lnTo>
                  <a:lnTo>
                    <a:pt x="1267" y="56"/>
                  </a:lnTo>
                  <a:lnTo>
                    <a:pt x="1269" y="51"/>
                  </a:lnTo>
                  <a:lnTo>
                    <a:pt x="1272" y="45"/>
                  </a:lnTo>
                  <a:lnTo>
                    <a:pt x="1274" y="34"/>
                  </a:lnTo>
                  <a:lnTo>
                    <a:pt x="1275" y="23"/>
                  </a:lnTo>
                  <a:lnTo>
                    <a:pt x="1279" y="23"/>
                  </a:lnTo>
                  <a:lnTo>
                    <a:pt x="1282" y="23"/>
                  </a:lnTo>
                  <a:lnTo>
                    <a:pt x="1282" y="12"/>
                  </a:lnTo>
                  <a:lnTo>
                    <a:pt x="1283" y="0"/>
                  </a:lnTo>
                  <a:lnTo>
                    <a:pt x="1303" y="1"/>
                  </a:lnTo>
                  <a:lnTo>
                    <a:pt x="1316" y="4"/>
                  </a:lnTo>
                  <a:lnTo>
                    <a:pt x="1324" y="6"/>
                  </a:lnTo>
                  <a:lnTo>
                    <a:pt x="1334" y="10"/>
                  </a:lnTo>
                  <a:lnTo>
                    <a:pt x="1328" y="21"/>
                  </a:lnTo>
                  <a:lnTo>
                    <a:pt x="1324" y="29"/>
                  </a:lnTo>
                  <a:lnTo>
                    <a:pt x="1322" y="38"/>
                  </a:lnTo>
                  <a:lnTo>
                    <a:pt x="1319" y="50"/>
                  </a:lnTo>
                  <a:lnTo>
                    <a:pt x="1330" y="50"/>
                  </a:lnTo>
                  <a:lnTo>
                    <a:pt x="1343" y="50"/>
                  </a:lnTo>
                  <a:lnTo>
                    <a:pt x="1345" y="42"/>
                  </a:lnTo>
                  <a:lnTo>
                    <a:pt x="1347" y="33"/>
                  </a:lnTo>
                  <a:lnTo>
                    <a:pt x="1354" y="34"/>
                  </a:lnTo>
                  <a:lnTo>
                    <a:pt x="1358" y="35"/>
                  </a:lnTo>
                  <a:lnTo>
                    <a:pt x="1363" y="38"/>
                  </a:lnTo>
                  <a:lnTo>
                    <a:pt x="1370" y="44"/>
                  </a:lnTo>
                  <a:lnTo>
                    <a:pt x="1358" y="54"/>
                  </a:lnTo>
                  <a:lnTo>
                    <a:pt x="1351" y="64"/>
                  </a:lnTo>
                  <a:lnTo>
                    <a:pt x="1348" y="69"/>
                  </a:lnTo>
                  <a:lnTo>
                    <a:pt x="1346" y="75"/>
                  </a:lnTo>
                  <a:lnTo>
                    <a:pt x="1344" y="82"/>
                  </a:lnTo>
                  <a:lnTo>
                    <a:pt x="1343" y="92"/>
                  </a:lnTo>
                  <a:lnTo>
                    <a:pt x="1354" y="89"/>
                  </a:lnTo>
                  <a:lnTo>
                    <a:pt x="1363" y="84"/>
                  </a:lnTo>
                  <a:lnTo>
                    <a:pt x="1374" y="80"/>
                  </a:lnTo>
                  <a:lnTo>
                    <a:pt x="1384" y="77"/>
                  </a:lnTo>
                  <a:lnTo>
                    <a:pt x="1388" y="83"/>
                  </a:lnTo>
                  <a:lnTo>
                    <a:pt x="1392" y="88"/>
                  </a:lnTo>
                  <a:lnTo>
                    <a:pt x="1395" y="92"/>
                  </a:lnTo>
                  <a:lnTo>
                    <a:pt x="1399" y="94"/>
                  </a:lnTo>
                  <a:lnTo>
                    <a:pt x="1408" y="97"/>
                  </a:lnTo>
                  <a:lnTo>
                    <a:pt x="1422" y="98"/>
                  </a:lnTo>
                  <a:lnTo>
                    <a:pt x="1423" y="110"/>
                  </a:lnTo>
                  <a:lnTo>
                    <a:pt x="1426" y="120"/>
                  </a:lnTo>
                  <a:lnTo>
                    <a:pt x="1428" y="126"/>
                  </a:lnTo>
                  <a:lnTo>
                    <a:pt x="1430" y="131"/>
                  </a:lnTo>
                  <a:lnTo>
                    <a:pt x="1434" y="134"/>
                  </a:lnTo>
                  <a:lnTo>
                    <a:pt x="1440" y="137"/>
                  </a:lnTo>
                  <a:lnTo>
                    <a:pt x="1448" y="140"/>
                  </a:lnTo>
                  <a:lnTo>
                    <a:pt x="1459" y="144"/>
                  </a:lnTo>
                  <a:lnTo>
                    <a:pt x="1456" y="149"/>
                  </a:lnTo>
                  <a:lnTo>
                    <a:pt x="1455" y="154"/>
                  </a:lnTo>
                  <a:lnTo>
                    <a:pt x="1456" y="158"/>
                  </a:lnTo>
                  <a:lnTo>
                    <a:pt x="1457" y="162"/>
                  </a:lnTo>
                  <a:lnTo>
                    <a:pt x="1460" y="166"/>
                  </a:lnTo>
                  <a:lnTo>
                    <a:pt x="1463" y="169"/>
                  </a:lnTo>
                  <a:lnTo>
                    <a:pt x="1467" y="174"/>
                  </a:lnTo>
                  <a:lnTo>
                    <a:pt x="1471" y="177"/>
                  </a:lnTo>
                  <a:lnTo>
                    <a:pt x="1492" y="187"/>
                  </a:lnTo>
                  <a:lnTo>
                    <a:pt x="1510" y="194"/>
                  </a:lnTo>
                  <a:lnTo>
                    <a:pt x="1511" y="216"/>
                  </a:lnTo>
                  <a:lnTo>
                    <a:pt x="1511" y="238"/>
                  </a:lnTo>
                  <a:lnTo>
                    <a:pt x="1511" y="249"/>
                  </a:lnTo>
                  <a:lnTo>
                    <a:pt x="1510" y="260"/>
                  </a:lnTo>
                  <a:lnTo>
                    <a:pt x="1507" y="271"/>
                  </a:lnTo>
                  <a:lnTo>
                    <a:pt x="1505" y="282"/>
                  </a:lnTo>
                  <a:lnTo>
                    <a:pt x="1504" y="290"/>
                  </a:lnTo>
                  <a:lnTo>
                    <a:pt x="1502" y="298"/>
                  </a:lnTo>
                  <a:lnTo>
                    <a:pt x="1500" y="305"/>
                  </a:lnTo>
                  <a:lnTo>
                    <a:pt x="1498" y="313"/>
                  </a:lnTo>
                  <a:lnTo>
                    <a:pt x="1496" y="319"/>
                  </a:lnTo>
                  <a:lnTo>
                    <a:pt x="1495" y="327"/>
                  </a:lnTo>
                  <a:lnTo>
                    <a:pt x="1495" y="335"/>
                  </a:lnTo>
                  <a:lnTo>
                    <a:pt x="1496" y="346"/>
                  </a:lnTo>
                  <a:lnTo>
                    <a:pt x="1502" y="348"/>
                  </a:lnTo>
                  <a:lnTo>
                    <a:pt x="1510" y="349"/>
                  </a:lnTo>
                  <a:lnTo>
                    <a:pt x="1503" y="363"/>
                  </a:lnTo>
                  <a:lnTo>
                    <a:pt x="1498" y="377"/>
                  </a:lnTo>
                  <a:lnTo>
                    <a:pt x="1494" y="388"/>
                  </a:lnTo>
                  <a:lnTo>
                    <a:pt x="1492" y="399"/>
                  </a:lnTo>
                  <a:lnTo>
                    <a:pt x="1491" y="409"/>
                  </a:lnTo>
                  <a:lnTo>
                    <a:pt x="1492" y="417"/>
                  </a:lnTo>
                  <a:lnTo>
                    <a:pt x="1494" y="426"/>
                  </a:lnTo>
                  <a:lnTo>
                    <a:pt x="1497" y="433"/>
                  </a:lnTo>
                  <a:lnTo>
                    <a:pt x="1501" y="439"/>
                  </a:lnTo>
                  <a:lnTo>
                    <a:pt x="1506" y="445"/>
                  </a:lnTo>
                  <a:lnTo>
                    <a:pt x="1514" y="451"/>
                  </a:lnTo>
                  <a:lnTo>
                    <a:pt x="1522" y="456"/>
                  </a:lnTo>
                  <a:lnTo>
                    <a:pt x="1531" y="460"/>
                  </a:lnTo>
                  <a:lnTo>
                    <a:pt x="1541" y="464"/>
                  </a:lnTo>
                  <a:lnTo>
                    <a:pt x="1552" y="468"/>
                  </a:lnTo>
                  <a:lnTo>
                    <a:pt x="1564" y="472"/>
                  </a:lnTo>
                  <a:lnTo>
                    <a:pt x="1567" y="478"/>
                  </a:lnTo>
                  <a:lnTo>
                    <a:pt x="1569" y="484"/>
                  </a:lnTo>
                  <a:lnTo>
                    <a:pt x="1569" y="490"/>
                  </a:lnTo>
                  <a:lnTo>
                    <a:pt x="1569" y="496"/>
                  </a:lnTo>
                  <a:lnTo>
                    <a:pt x="1568" y="509"/>
                  </a:lnTo>
                  <a:lnTo>
                    <a:pt x="1567" y="521"/>
                  </a:lnTo>
                  <a:lnTo>
                    <a:pt x="1566" y="535"/>
                  </a:lnTo>
                  <a:lnTo>
                    <a:pt x="1567" y="547"/>
                  </a:lnTo>
                  <a:lnTo>
                    <a:pt x="1569" y="553"/>
                  </a:lnTo>
                  <a:lnTo>
                    <a:pt x="1571" y="559"/>
                  </a:lnTo>
                  <a:lnTo>
                    <a:pt x="1574" y="565"/>
                  </a:lnTo>
                  <a:lnTo>
                    <a:pt x="1579" y="570"/>
                  </a:lnTo>
                  <a:lnTo>
                    <a:pt x="1589" y="571"/>
                  </a:lnTo>
                  <a:lnTo>
                    <a:pt x="1601" y="571"/>
                  </a:lnTo>
                  <a:lnTo>
                    <a:pt x="1612" y="572"/>
                  </a:lnTo>
                  <a:lnTo>
                    <a:pt x="1624" y="573"/>
                  </a:lnTo>
                  <a:lnTo>
                    <a:pt x="1624" y="578"/>
                  </a:lnTo>
                  <a:lnTo>
                    <a:pt x="1624" y="583"/>
                  </a:lnTo>
                  <a:lnTo>
                    <a:pt x="1625" y="588"/>
                  </a:lnTo>
                  <a:lnTo>
                    <a:pt x="1627" y="592"/>
                  </a:lnTo>
                  <a:lnTo>
                    <a:pt x="1629" y="595"/>
                  </a:lnTo>
                  <a:lnTo>
                    <a:pt x="1633" y="597"/>
                  </a:lnTo>
                  <a:lnTo>
                    <a:pt x="1637" y="600"/>
                  </a:lnTo>
                  <a:lnTo>
                    <a:pt x="1643" y="603"/>
                  </a:lnTo>
                  <a:lnTo>
                    <a:pt x="1647" y="617"/>
                  </a:lnTo>
                  <a:lnTo>
                    <a:pt x="1650" y="624"/>
                  </a:lnTo>
                  <a:lnTo>
                    <a:pt x="1652" y="628"/>
                  </a:lnTo>
                  <a:lnTo>
                    <a:pt x="1656" y="630"/>
                  </a:lnTo>
                  <a:lnTo>
                    <a:pt x="1656" y="632"/>
                  </a:lnTo>
                  <a:lnTo>
                    <a:pt x="1656" y="635"/>
                  </a:lnTo>
                  <a:lnTo>
                    <a:pt x="1669" y="635"/>
                  </a:lnTo>
                  <a:lnTo>
                    <a:pt x="1683" y="635"/>
                  </a:lnTo>
                  <a:lnTo>
                    <a:pt x="1697" y="635"/>
                  </a:lnTo>
                  <a:lnTo>
                    <a:pt x="1712" y="635"/>
                  </a:lnTo>
                  <a:lnTo>
                    <a:pt x="1712" y="648"/>
                  </a:lnTo>
                  <a:lnTo>
                    <a:pt x="1712" y="662"/>
                  </a:lnTo>
                  <a:lnTo>
                    <a:pt x="1715" y="662"/>
                  </a:lnTo>
                  <a:lnTo>
                    <a:pt x="1719" y="662"/>
                  </a:lnTo>
                  <a:lnTo>
                    <a:pt x="1729" y="662"/>
                  </a:lnTo>
                  <a:lnTo>
                    <a:pt x="1741" y="662"/>
                  </a:lnTo>
                  <a:lnTo>
                    <a:pt x="1751" y="662"/>
                  </a:lnTo>
                  <a:lnTo>
                    <a:pt x="1763" y="662"/>
                  </a:lnTo>
                  <a:lnTo>
                    <a:pt x="1765" y="672"/>
                  </a:lnTo>
                  <a:lnTo>
                    <a:pt x="1768" y="679"/>
                  </a:lnTo>
                  <a:lnTo>
                    <a:pt x="1772" y="686"/>
                  </a:lnTo>
                  <a:lnTo>
                    <a:pt x="1776" y="692"/>
                  </a:lnTo>
                  <a:lnTo>
                    <a:pt x="1782" y="697"/>
                  </a:lnTo>
                  <a:lnTo>
                    <a:pt x="1788" y="702"/>
                  </a:lnTo>
                  <a:lnTo>
                    <a:pt x="1796" y="707"/>
                  </a:lnTo>
                  <a:lnTo>
                    <a:pt x="1805" y="711"/>
                  </a:lnTo>
                  <a:lnTo>
                    <a:pt x="1807" y="719"/>
                  </a:lnTo>
                  <a:lnTo>
                    <a:pt x="1810" y="728"/>
                  </a:lnTo>
                  <a:lnTo>
                    <a:pt x="1813" y="736"/>
                  </a:lnTo>
                  <a:lnTo>
                    <a:pt x="1816" y="743"/>
                  </a:lnTo>
                  <a:lnTo>
                    <a:pt x="1821" y="743"/>
                  </a:lnTo>
                  <a:lnTo>
                    <a:pt x="1825" y="743"/>
                  </a:lnTo>
                  <a:lnTo>
                    <a:pt x="1825" y="750"/>
                  </a:lnTo>
                  <a:lnTo>
                    <a:pt x="1826" y="758"/>
                  </a:lnTo>
                  <a:lnTo>
                    <a:pt x="1842" y="764"/>
                  </a:lnTo>
                  <a:lnTo>
                    <a:pt x="1862" y="768"/>
                  </a:lnTo>
                  <a:lnTo>
                    <a:pt x="1870" y="770"/>
                  </a:lnTo>
                  <a:lnTo>
                    <a:pt x="1879" y="773"/>
                  </a:lnTo>
                  <a:lnTo>
                    <a:pt x="1883" y="775"/>
                  </a:lnTo>
                  <a:lnTo>
                    <a:pt x="1886" y="777"/>
                  </a:lnTo>
                  <a:lnTo>
                    <a:pt x="1888" y="780"/>
                  </a:lnTo>
                  <a:lnTo>
                    <a:pt x="1891" y="784"/>
                  </a:lnTo>
                  <a:lnTo>
                    <a:pt x="1915" y="785"/>
                  </a:lnTo>
                  <a:lnTo>
                    <a:pt x="1939" y="787"/>
                  </a:lnTo>
                  <a:lnTo>
                    <a:pt x="1950" y="788"/>
                  </a:lnTo>
                  <a:lnTo>
                    <a:pt x="1963" y="789"/>
                  </a:lnTo>
                  <a:lnTo>
                    <a:pt x="1974" y="790"/>
                  </a:lnTo>
                  <a:lnTo>
                    <a:pt x="1987" y="789"/>
                  </a:lnTo>
                  <a:lnTo>
                    <a:pt x="1987" y="797"/>
                  </a:lnTo>
                  <a:lnTo>
                    <a:pt x="1987" y="806"/>
                  </a:lnTo>
                  <a:lnTo>
                    <a:pt x="1987" y="815"/>
                  </a:lnTo>
                  <a:lnTo>
                    <a:pt x="1988" y="824"/>
                  </a:lnTo>
                  <a:lnTo>
                    <a:pt x="2002" y="824"/>
                  </a:lnTo>
                  <a:lnTo>
                    <a:pt x="2017" y="824"/>
                  </a:lnTo>
                  <a:lnTo>
                    <a:pt x="2017" y="830"/>
                  </a:lnTo>
                  <a:lnTo>
                    <a:pt x="2017" y="836"/>
                  </a:lnTo>
                  <a:lnTo>
                    <a:pt x="2034" y="841"/>
                  </a:lnTo>
                  <a:lnTo>
                    <a:pt x="2050" y="843"/>
                  </a:lnTo>
                  <a:lnTo>
                    <a:pt x="2071" y="844"/>
                  </a:lnTo>
                  <a:lnTo>
                    <a:pt x="2106" y="845"/>
                  </a:lnTo>
                  <a:lnTo>
                    <a:pt x="2110" y="835"/>
                  </a:lnTo>
                  <a:lnTo>
                    <a:pt x="2114" y="826"/>
                  </a:lnTo>
                  <a:lnTo>
                    <a:pt x="2123" y="825"/>
                  </a:lnTo>
                  <a:lnTo>
                    <a:pt x="2133" y="825"/>
                  </a:lnTo>
                  <a:lnTo>
                    <a:pt x="2135" y="832"/>
                  </a:lnTo>
                  <a:lnTo>
                    <a:pt x="2136" y="839"/>
                  </a:lnTo>
                  <a:lnTo>
                    <a:pt x="2138" y="844"/>
                  </a:lnTo>
                  <a:lnTo>
                    <a:pt x="2140" y="847"/>
                  </a:lnTo>
                  <a:lnTo>
                    <a:pt x="2143" y="850"/>
                  </a:lnTo>
                  <a:lnTo>
                    <a:pt x="2147" y="853"/>
                  </a:lnTo>
                  <a:lnTo>
                    <a:pt x="2152" y="854"/>
                  </a:lnTo>
                  <a:lnTo>
                    <a:pt x="2160" y="856"/>
                  </a:lnTo>
                  <a:lnTo>
                    <a:pt x="2161" y="870"/>
                  </a:lnTo>
                  <a:lnTo>
                    <a:pt x="2162" y="880"/>
                  </a:lnTo>
                  <a:lnTo>
                    <a:pt x="2164" y="888"/>
                  </a:lnTo>
                  <a:lnTo>
                    <a:pt x="2167" y="896"/>
                  </a:lnTo>
                  <a:lnTo>
                    <a:pt x="2169" y="898"/>
                  </a:lnTo>
                  <a:lnTo>
                    <a:pt x="2172" y="900"/>
                  </a:lnTo>
                  <a:lnTo>
                    <a:pt x="2175" y="902"/>
                  </a:lnTo>
                  <a:lnTo>
                    <a:pt x="2178" y="904"/>
                  </a:lnTo>
                  <a:lnTo>
                    <a:pt x="2189" y="907"/>
                  </a:lnTo>
                  <a:lnTo>
                    <a:pt x="2201" y="911"/>
                  </a:lnTo>
                  <a:lnTo>
                    <a:pt x="2186" y="917"/>
                  </a:lnTo>
                  <a:lnTo>
                    <a:pt x="2176" y="923"/>
                  </a:lnTo>
                  <a:lnTo>
                    <a:pt x="2170" y="927"/>
                  </a:lnTo>
                  <a:lnTo>
                    <a:pt x="2166" y="930"/>
                  </a:lnTo>
                  <a:lnTo>
                    <a:pt x="2165" y="937"/>
                  </a:lnTo>
                  <a:lnTo>
                    <a:pt x="2164" y="943"/>
                  </a:lnTo>
                  <a:lnTo>
                    <a:pt x="2163" y="950"/>
                  </a:lnTo>
                  <a:lnTo>
                    <a:pt x="2161" y="956"/>
                  </a:lnTo>
                  <a:lnTo>
                    <a:pt x="2158" y="961"/>
                  </a:lnTo>
                  <a:lnTo>
                    <a:pt x="2154" y="966"/>
                  </a:lnTo>
                  <a:lnTo>
                    <a:pt x="2151" y="970"/>
                  </a:lnTo>
                  <a:lnTo>
                    <a:pt x="2147" y="974"/>
                  </a:lnTo>
                  <a:lnTo>
                    <a:pt x="2142" y="979"/>
                  </a:lnTo>
                  <a:lnTo>
                    <a:pt x="2137" y="982"/>
                  </a:lnTo>
                  <a:lnTo>
                    <a:pt x="2132" y="985"/>
                  </a:lnTo>
                  <a:lnTo>
                    <a:pt x="2125" y="987"/>
                  </a:lnTo>
                  <a:lnTo>
                    <a:pt x="2119" y="989"/>
                  </a:lnTo>
                  <a:lnTo>
                    <a:pt x="2113" y="990"/>
                  </a:lnTo>
                  <a:lnTo>
                    <a:pt x="2106" y="991"/>
                  </a:lnTo>
                  <a:lnTo>
                    <a:pt x="2098" y="991"/>
                  </a:lnTo>
                  <a:lnTo>
                    <a:pt x="2088" y="998"/>
                  </a:lnTo>
                  <a:lnTo>
                    <a:pt x="2080" y="1006"/>
                  </a:lnTo>
                  <a:lnTo>
                    <a:pt x="2072" y="1013"/>
                  </a:lnTo>
                  <a:lnTo>
                    <a:pt x="2064" y="1020"/>
                  </a:lnTo>
                  <a:lnTo>
                    <a:pt x="2058" y="1028"/>
                  </a:lnTo>
                  <a:lnTo>
                    <a:pt x="2053" y="1037"/>
                  </a:lnTo>
                  <a:lnTo>
                    <a:pt x="2049" y="1048"/>
                  </a:lnTo>
                  <a:lnTo>
                    <a:pt x="2046" y="1060"/>
                  </a:lnTo>
                  <a:lnTo>
                    <a:pt x="2037" y="1063"/>
                  </a:lnTo>
                  <a:lnTo>
                    <a:pt x="2030" y="1065"/>
                  </a:lnTo>
                  <a:lnTo>
                    <a:pt x="2023" y="1069"/>
                  </a:lnTo>
                  <a:lnTo>
                    <a:pt x="2018" y="1074"/>
                  </a:lnTo>
                  <a:lnTo>
                    <a:pt x="2012" y="1079"/>
                  </a:lnTo>
                  <a:lnTo>
                    <a:pt x="2008" y="1085"/>
                  </a:lnTo>
                  <a:lnTo>
                    <a:pt x="2005" y="1092"/>
                  </a:lnTo>
                  <a:lnTo>
                    <a:pt x="2002" y="1099"/>
                  </a:lnTo>
                  <a:lnTo>
                    <a:pt x="2001" y="1106"/>
                  </a:lnTo>
                  <a:lnTo>
                    <a:pt x="2000" y="1113"/>
                  </a:lnTo>
                  <a:lnTo>
                    <a:pt x="2000" y="1121"/>
                  </a:lnTo>
                  <a:lnTo>
                    <a:pt x="2001" y="1129"/>
                  </a:lnTo>
                  <a:lnTo>
                    <a:pt x="2003" y="1136"/>
                  </a:lnTo>
                  <a:lnTo>
                    <a:pt x="2005" y="1145"/>
                  </a:lnTo>
                  <a:lnTo>
                    <a:pt x="2008" y="1152"/>
                  </a:lnTo>
                  <a:lnTo>
                    <a:pt x="2012" y="1158"/>
                  </a:lnTo>
                  <a:lnTo>
                    <a:pt x="2011" y="1176"/>
                  </a:lnTo>
                  <a:lnTo>
                    <a:pt x="2010" y="1192"/>
                  </a:lnTo>
                  <a:lnTo>
                    <a:pt x="2010" y="1210"/>
                  </a:lnTo>
                  <a:lnTo>
                    <a:pt x="2010" y="1227"/>
                  </a:lnTo>
                  <a:lnTo>
                    <a:pt x="1996" y="1241"/>
                  </a:lnTo>
                  <a:lnTo>
                    <a:pt x="1981" y="1254"/>
                  </a:lnTo>
                  <a:lnTo>
                    <a:pt x="1982" y="1264"/>
                  </a:lnTo>
                  <a:lnTo>
                    <a:pt x="1984" y="1273"/>
                  </a:lnTo>
                  <a:lnTo>
                    <a:pt x="1985" y="1283"/>
                  </a:lnTo>
                  <a:lnTo>
                    <a:pt x="1988" y="1293"/>
                  </a:lnTo>
                  <a:lnTo>
                    <a:pt x="1991" y="1293"/>
                  </a:lnTo>
                  <a:lnTo>
                    <a:pt x="1996" y="1293"/>
                  </a:lnTo>
                  <a:lnTo>
                    <a:pt x="1996" y="1299"/>
                  </a:lnTo>
                  <a:lnTo>
                    <a:pt x="1996" y="1305"/>
                  </a:lnTo>
                  <a:lnTo>
                    <a:pt x="1991" y="1305"/>
                  </a:lnTo>
                  <a:lnTo>
                    <a:pt x="1988" y="1305"/>
                  </a:lnTo>
                  <a:lnTo>
                    <a:pt x="1985" y="1317"/>
                  </a:lnTo>
                  <a:lnTo>
                    <a:pt x="1982" y="1326"/>
                  </a:lnTo>
                  <a:lnTo>
                    <a:pt x="1979" y="1334"/>
                  </a:lnTo>
                  <a:lnTo>
                    <a:pt x="1974" y="1342"/>
                  </a:lnTo>
                  <a:lnTo>
                    <a:pt x="1963" y="1356"/>
                  </a:lnTo>
                  <a:lnTo>
                    <a:pt x="1948" y="1371"/>
                  </a:lnTo>
                  <a:lnTo>
                    <a:pt x="1946" y="1385"/>
                  </a:lnTo>
                  <a:lnTo>
                    <a:pt x="1945" y="1401"/>
                  </a:lnTo>
                  <a:lnTo>
                    <a:pt x="1943" y="1415"/>
                  </a:lnTo>
                  <a:lnTo>
                    <a:pt x="1942" y="1431"/>
                  </a:lnTo>
                  <a:lnTo>
                    <a:pt x="1920" y="1438"/>
                  </a:lnTo>
                  <a:lnTo>
                    <a:pt x="1908" y="1443"/>
                  </a:lnTo>
                  <a:lnTo>
                    <a:pt x="1900" y="1447"/>
                  </a:lnTo>
                  <a:lnTo>
                    <a:pt x="1895" y="1453"/>
                  </a:lnTo>
                  <a:lnTo>
                    <a:pt x="1876" y="1453"/>
                  </a:lnTo>
                  <a:lnTo>
                    <a:pt x="1856" y="1454"/>
                  </a:lnTo>
                  <a:lnTo>
                    <a:pt x="1836" y="1456"/>
                  </a:lnTo>
                  <a:lnTo>
                    <a:pt x="1816" y="1458"/>
                  </a:lnTo>
                  <a:lnTo>
                    <a:pt x="1797" y="1460"/>
                  </a:lnTo>
                  <a:lnTo>
                    <a:pt x="1777" y="1462"/>
                  </a:lnTo>
                  <a:lnTo>
                    <a:pt x="1756" y="1464"/>
                  </a:lnTo>
                  <a:lnTo>
                    <a:pt x="1737" y="1464"/>
                  </a:lnTo>
                  <a:lnTo>
                    <a:pt x="1733" y="1468"/>
                  </a:lnTo>
                  <a:lnTo>
                    <a:pt x="1729" y="1472"/>
                  </a:lnTo>
                  <a:lnTo>
                    <a:pt x="1724" y="1475"/>
                  </a:lnTo>
                  <a:lnTo>
                    <a:pt x="1720" y="1477"/>
                  </a:lnTo>
                  <a:lnTo>
                    <a:pt x="1709" y="1481"/>
                  </a:lnTo>
                  <a:lnTo>
                    <a:pt x="1697" y="1485"/>
                  </a:lnTo>
                  <a:lnTo>
                    <a:pt x="1694" y="1493"/>
                  </a:lnTo>
                  <a:lnTo>
                    <a:pt x="1690" y="1500"/>
                  </a:lnTo>
                  <a:lnTo>
                    <a:pt x="1685" y="1508"/>
                  </a:lnTo>
                  <a:lnTo>
                    <a:pt x="1679" y="1514"/>
                  </a:lnTo>
                  <a:lnTo>
                    <a:pt x="1675" y="1527"/>
                  </a:lnTo>
                  <a:lnTo>
                    <a:pt x="1673" y="1540"/>
                  </a:lnTo>
                  <a:lnTo>
                    <a:pt x="1671" y="1552"/>
                  </a:lnTo>
                  <a:lnTo>
                    <a:pt x="1669" y="1565"/>
                  </a:lnTo>
                  <a:lnTo>
                    <a:pt x="1661" y="1564"/>
                  </a:lnTo>
                  <a:lnTo>
                    <a:pt x="1653" y="1560"/>
                  </a:lnTo>
                  <a:lnTo>
                    <a:pt x="1643" y="1555"/>
                  </a:lnTo>
                  <a:lnTo>
                    <a:pt x="1635" y="1550"/>
                  </a:lnTo>
                  <a:lnTo>
                    <a:pt x="1617" y="1539"/>
                  </a:lnTo>
                  <a:lnTo>
                    <a:pt x="1602" y="1528"/>
                  </a:lnTo>
                  <a:lnTo>
                    <a:pt x="1600" y="1521"/>
                  </a:lnTo>
                  <a:lnTo>
                    <a:pt x="1600" y="1514"/>
                  </a:lnTo>
                  <a:lnTo>
                    <a:pt x="1586" y="1514"/>
                  </a:lnTo>
                  <a:lnTo>
                    <a:pt x="1574" y="1513"/>
                  </a:lnTo>
                  <a:lnTo>
                    <a:pt x="1562" y="1513"/>
                  </a:lnTo>
                  <a:lnTo>
                    <a:pt x="1550" y="1513"/>
                  </a:lnTo>
                  <a:lnTo>
                    <a:pt x="1546" y="1504"/>
                  </a:lnTo>
                  <a:lnTo>
                    <a:pt x="1542" y="1495"/>
                  </a:lnTo>
                  <a:lnTo>
                    <a:pt x="1528" y="1499"/>
                  </a:lnTo>
                  <a:lnTo>
                    <a:pt x="1514" y="1503"/>
                  </a:lnTo>
                  <a:lnTo>
                    <a:pt x="1507" y="1498"/>
                  </a:lnTo>
                  <a:lnTo>
                    <a:pt x="1503" y="1495"/>
                  </a:lnTo>
                  <a:lnTo>
                    <a:pt x="1498" y="1494"/>
                  </a:lnTo>
                  <a:lnTo>
                    <a:pt x="1491" y="1493"/>
                  </a:lnTo>
                  <a:lnTo>
                    <a:pt x="1491" y="1488"/>
                  </a:lnTo>
                  <a:lnTo>
                    <a:pt x="1491" y="1485"/>
                  </a:lnTo>
                  <a:lnTo>
                    <a:pt x="1494" y="1485"/>
                  </a:lnTo>
                  <a:lnTo>
                    <a:pt x="1498" y="1485"/>
                  </a:lnTo>
                  <a:lnTo>
                    <a:pt x="1496" y="1475"/>
                  </a:lnTo>
                  <a:lnTo>
                    <a:pt x="1494" y="1468"/>
                  </a:lnTo>
                  <a:lnTo>
                    <a:pt x="1491" y="1462"/>
                  </a:lnTo>
                  <a:lnTo>
                    <a:pt x="1487" y="1456"/>
                  </a:lnTo>
                  <a:lnTo>
                    <a:pt x="1478" y="1444"/>
                  </a:lnTo>
                  <a:lnTo>
                    <a:pt x="1468" y="1431"/>
                  </a:lnTo>
                  <a:lnTo>
                    <a:pt x="1468" y="1427"/>
                  </a:lnTo>
                  <a:lnTo>
                    <a:pt x="1468" y="1424"/>
                  </a:lnTo>
                  <a:lnTo>
                    <a:pt x="1458" y="1424"/>
                  </a:lnTo>
                  <a:lnTo>
                    <a:pt x="1448" y="1424"/>
                  </a:lnTo>
                  <a:lnTo>
                    <a:pt x="1450" y="1417"/>
                  </a:lnTo>
                  <a:lnTo>
                    <a:pt x="1451" y="1413"/>
                  </a:lnTo>
                  <a:lnTo>
                    <a:pt x="1455" y="1409"/>
                  </a:lnTo>
                  <a:lnTo>
                    <a:pt x="1460" y="1404"/>
                  </a:lnTo>
                  <a:lnTo>
                    <a:pt x="1460" y="1386"/>
                  </a:lnTo>
                  <a:lnTo>
                    <a:pt x="1460" y="1368"/>
                  </a:lnTo>
                  <a:lnTo>
                    <a:pt x="1460" y="1350"/>
                  </a:lnTo>
                  <a:lnTo>
                    <a:pt x="1461" y="1331"/>
                  </a:lnTo>
                  <a:lnTo>
                    <a:pt x="1456" y="1331"/>
                  </a:lnTo>
                  <a:lnTo>
                    <a:pt x="1451" y="1332"/>
                  </a:lnTo>
                  <a:lnTo>
                    <a:pt x="1447" y="1334"/>
                  </a:lnTo>
                  <a:lnTo>
                    <a:pt x="1444" y="1335"/>
                  </a:lnTo>
                  <a:lnTo>
                    <a:pt x="1438" y="1341"/>
                  </a:lnTo>
                  <a:lnTo>
                    <a:pt x="1431" y="1347"/>
                  </a:lnTo>
                  <a:lnTo>
                    <a:pt x="1415" y="1346"/>
                  </a:lnTo>
                  <a:lnTo>
                    <a:pt x="1401" y="1344"/>
                  </a:lnTo>
                  <a:lnTo>
                    <a:pt x="1387" y="1341"/>
                  </a:lnTo>
                  <a:lnTo>
                    <a:pt x="1372" y="1338"/>
                  </a:lnTo>
                  <a:lnTo>
                    <a:pt x="1370" y="1341"/>
                  </a:lnTo>
                  <a:lnTo>
                    <a:pt x="1367" y="1343"/>
                  </a:lnTo>
                  <a:lnTo>
                    <a:pt x="1365" y="1345"/>
                  </a:lnTo>
                  <a:lnTo>
                    <a:pt x="1362" y="1346"/>
                  </a:lnTo>
                  <a:lnTo>
                    <a:pt x="1355" y="1348"/>
                  </a:lnTo>
                  <a:lnTo>
                    <a:pt x="1348" y="1349"/>
                  </a:lnTo>
                  <a:lnTo>
                    <a:pt x="1331" y="1350"/>
                  </a:lnTo>
                  <a:lnTo>
                    <a:pt x="1319" y="1349"/>
                  </a:lnTo>
                  <a:lnTo>
                    <a:pt x="1319" y="1343"/>
                  </a:lnTo>
                  <a:lnTo>
                    <a:pt x="1319" y="1337"/>
                  </a:lnTo>
                  <a:lnTo>
                    <a:pt x="1311" y="1333"/>
                  </a:lnTo>
                  <a:lnTo>
                    <a:pt x="1306" y="1330"/>
                  </a:lnTo>
                  <a:lnTo>
                    <a:pt x="1302" y="1325"/>
                  </a:lnTo>
                  <a:lnTo>
                    <a:pt x="1299" y="1320"/>
                  </a:lnTo>
                  <a:lnTo>
                    <a:pt x="1296" y="1315"/>
                  </a:lnTo>
                  <a:lnTo>
                    <a:pt x="1294" y="1308"/>
                  </a:lnTo>
                  <a:lnTo>
                    <a:pt x="1293" y="1301"/>
                  </a:lnTo>
                  <a:lnTo>
                    <a:pt x="1291" y="1293"/>
                  </a:lnTo>
                  <a:lnTo>
                    <a:pt x="1268" y="1288"/>
                  </a:lnTo>
                  <a:lnTo>
                    <a:pt x="1246" y="1280"/>
                  </a:lnTo>
                  <a:lnTo>
                    <a:pt x="1235" y="1277"/>
                  </a:lnTo>
                  <a:lnTo>
                    <a:pt x="1223" y="1275"/>
                  </a:lnTo>
                  <a:lnTo>
                    <a:pt x="1212" y="1273"/>
                  </a:lnTo>
                  <a:lnTo>
                    <a:pt x="1201" y="1273"/>
                  </a:lnTo>
                  <a:lnTo>
                    <a:pt x="1195" y="1279"/>
                  </a:lnTo>
                  <a:lnTo>
                    <a:pt x="1191" y="1283"/>
                  </a:lnTo>
                  <a:lnTo>
                    <a:pt x="1187" y="1288"/>
                  </a:lnTo>
                  <a:lnTo>
                    <a:pt x="1182" y="1291"/>
                  </a:lnTo>
                  <a:lnTo>
                    <a:pt x="1170" y="1295"/>
                  </a:lnTo>
                  <a:lnTo>
                    <a:pt x="1156" y="1299"/>
                  </a:lnTo>
                  <a:lnTo>
                    <a:pt x="1153" y="1312"/>
                  </a:lnTo>
                  <a:lnTo>
                    <a:pt x="1150" y="1321"/>
                  </a:lnTo>
                  <a:lnTo>
                    <a:pt x="1147" y="1329"/>
                  </a:lnTo>
                  <a:lnTo>
                    <a:pt x="1143" y="1336"/>
                  </a:lnTo>
                  <a:lnTo>
                    <a:pt x="1138" y="1344"/>
                  </a:lnTo>
                  <a:lnTo>
                    <a:pt x="1132" y="1350"/>
                  </a:lnTo>
                  <a:lnTo>
                    <a:pt x="1125" y="1356"/>
                  </a:lnTo>
                  <a:lnTo>
                    <a:pt x="1115" y="1363"/>
                  </a:lnTo>
                  <a:lnTo>
                    <a:pt x="1114" y="1375"/>
                  </a:lnTo>
                  <a:lnTo>
                    <a:pt x="1113" y="1386"/>
                  </a:lnTo>
                  <a:lnTo>
                    <a:pt x="1112" y="1398"/>
                  </a:lnTo>
                  <a:lnTo>
                    <a:pt x="1112" y="1409"/>
                  </a:lnTo>
                  <a:lnTo>
                    <a:pt x="1105" y="1410"/>
                  </a:lnTo>
                  <a:lnTo>
                    <a:pt x="1101" y="1411"/>
                  </a:lnTo>
                  <a:lnTo>
                    <a:pt x="1099" y="1413"/>
                  </a:lnTo>
                  <a:lnTo>
                    <a:pt x="1098" y="1416"/>
                  </a:lnTo>
                  <a:lnTo>
                    <a:pt x="1080" y="1411"/>
                  </a:lnTo>
                  <a:lnTo>
                    <a:pt x="1062" y="1409"/>
                  </a:lnTo>
                  <a:lnTo>
                    <a:pt x="1044" y="1407"/>
                  </a:lnTo>
                  <a:lnTo>
                    <a:pt x="1025" y="1406"/>
                  </a:lnTo>
                  <a:lnTo>
                    <a:pt x="988" y="1406"/>
                  </a:lnTo>
                  <a:lnTo>
                    <a:pt x="951" y="1404"/>
                  </a:lnTo>
                  <a:lnTo>
                    <a:pt x="949" y="1401"/>
                  </a:lnTo>
                  <a:lnTo>
                    <a:pt x="949" y="1399"/>
                  </a:lnTo>
                  <a:lnTo>
                    <a:pt x="934" y="1399"/>
                  </a:lnTo>
                  <a:lnTo>
                    <a:pt x="918" y="1399"/>
                  </a:lnTo>
                  <a:lnTo>
                    <a:pt x="904" y="1400"/>
                  </a:lnTo>
                  <a:lnTo>
                    <a:pt x="888" y="1402"/>
                  </a:lnTo>
                  <a:lnTo>
                    <a:pt x="882" y="1403"/>
                  </a:lnTo>
                  <a:lnTo>
                    <a:pt x="875" y="1405"/>
                  </a:lnTo>
                  <a:lnTo>
                    <a:pt x="868" y="1408"/>
                  </a:lnTo>
                  <a:lnTo>
                    <a:pt x="861" y="1411"/>
                  </a:lnTo>
                  <a:lnTo>
                    <a:pt x="856" y="1415"/>
                  </a:lnTo>
                  <a:lnTo>
                    <a:pt x="851" y="1419"/>
                  </a:lnTo>
                  <a:lnTo>
                    <a:pt x="846" y="1425"/>
                  </a:lnTo>
                  <a:lnTo>
                    <a:pt x="842" y="1431"/>
                  </a:lnTo>
                  <a:lnTo>
                    <a:pt x="830" y="1490"/>
                  </a:lnTo>
                  <a:lnTo>
                    <a:pt x="822" y="1538"/>
                  </a:lnTo>
                  <a:lnTo>
                    <a:pt x="815" y="1574"/>
                  </a:lnTo>
                  <a:lnTo>
                    <a:pt x="811" y="1602"/>
                  </a:lnTo>
                  <a:lnTo>
                    <a:pt x="806" y="1623"/>
                  </a:lnTo>
                  <a:lnTo>
                    <a:pt x="804" y="1637"/>
                  </a:lnTo>
                  <a:lnTo>
                    <a:pt x="802" y="1648"/>
                  </a:lnTo>
                  <a:lnTo>
                    <a:pt x="800" y="1655"/>
                  </a:lnTo>
                  <a:lnTo>
                    <a:pt x="798" y="1685"/>
                  </a:lnTo>
                  <a:lnTo>
                    <a:pt x="797" y="1711"/>
                  </a:lnTo>
                  <a:lnTo>
                    <a:pt x="796" y="1735"/>
                  </a:lnTo>
                  <a:lnTo>
                    <a:pt x="796" y="1755"/>
                  </a:lnTo>
                  <a:lnTo>
                    <a:pt x="795" y="1776"/>
                  </a:lnTo>
                  <a:lnTo>
                    <a:pt x="794" y="1795"/>
                  </a:lnTo>
                  <a:lnTo>
                    <a:pt x="793" y="1815"/>
                  </a:lnTo>
                  <a:lnTo>
                    <a:pt x="791" y="1833"/>
                  </a:lnTo>
                  <a:lnTo>
                    <a:pt x="776" y="1832"/>
                  </a:lnTo>
                  <a:lnTo>
                    <a:pt x="762" y="1832"/>
                  </a:lnTo>
                  <a:lnTo>
                    <a:pt x="748" y="1832"/>
                  </a:lnTo>
                  <a:lnTo>
                    <a:pt x="735" y="1832"/>
                  </a:lnTo>
                  <a:lnTo>
                    <a:pt x="730" y="1828"/>
                  </a:lnTo>
                  <a:lnTo>
                    <a:pt x="724" y="1825"/>
                  </a:lnTo>
                  <a:lnTo>
                    <a:pt x="717" y="1823"/>
                  </a:lnTo>
                  <a:lnTo>
                    <a:pt x="711" y="1821"/>
                  </a:lnTo>
                  <a:lnTo>
                    <a:pt x="696" y="1819"/>
                  </a:lnTo>
                  <a:lnTo>
                    <a:pt x="680" y="1819"/>
                  </a:lnTo>
                  <a:lnTo>
                    <a:pt x="663" y="1820"/>
                  </a:lnTo>
                  <a:lnTo>
                    <a:pt x="647" y="1820"/>
                  </a:lnTo>
                  <a:lnTo>
                    <a:pt x="630" y="1820"/>
                  </a:lnTo>
                  <a:lnTo>
                    <a:pt x="617" y="1819"/>
                  </a:lnTo>
                  <a:lnTo>
                    <a:pt x="615" y="1816"/>
                  </a:lnTo>
                  <a:lnTo>
                    <a:pt x="614" y="1812"/>
                  </a:lnTo>
                  <a:lnTo>
                    <a:pt x="586" y="1809"/>
                  </a:lnTo>
                  <a:lnTo>
                    <a:pt x="559" y="1806"/>
                  </a:lnTo>
                  <a:lnTo>
                    <a:pt x="531" y="1802"/>
                  </a:lnTo>
                  <a:lnTo>
                    <a:pt x="503" y="1799"/>
                  </a:lnTo>
                  <a:lnTo>
                    <a:pt x="499" y="1805"/>
                  </a:lnTo>
                  <a:lnTo>
                    <a:pt x="495" y="1812"/>
                  </a:lnTo>
                  <a:lnTo>
                    <a:pt x="492" y="1819"/>
                  </a:lnTo>
                  <a:lnTo>
                    <a:pt x="489" y="1827"/>
                  </a:lnTo>
                  <a:lnTo>
                    <a:pt x="486" y="1842"/>
                  </a:lnTo>
                  <a:lnTo>
                    <a:pt x="483" y="1857"/>
                  </a:lnTo>
                  <a:lnTo>
                    <a:pt x="481" y="1874"/>
                  </a:lnTo>
                  <a:lnTo>
                    <a:pt x="481" y="1889"/>
                  </a:lnTo>
                  <a:lnTo>
                    <a:pt x="480" y="1905"/>
                  </a:lnTo>
                  <a:lnTo>
                    <a:pt x="480" y="1920"/>
                  </a:lnTo>
                  <a:lnTo>
                    <a:pt x="477" y="1921"/>
                  </a:lnTo>
                  <a:lnTo>
                    <a:pt x="473" y="1922"/>
                  </a:lnTo>
                  <a:lnTo>
                    <a:pt x="473" y="1919"/>
                  </a:lnTo>
                  <a:lnTo>
                    <a:pt x="473" y="1915"/>
                  </a:lnTo>
                  <a:lnTo>
                    <a:pt x="461" y="1915"/>
                  </a:lnTo>
                  <a:lnTo>
                    <a:pt x="451" y="1914"/>
                  </a:lnTo>
                  <a:lnTo>
                    <a:pt x="439" y="1914"/>
                  </a:lnTo>
                  <a:lnTo>
                    <a:pt x="429" y="1914"/>
                  </a:lnTo>
                  <a:lnTo>
                    <a:pt x="427" y="1911"/>
                  </a:lnTo>
                  <a:lnTo>
                    <a:pt x="426" y="1909"/>
                  </a:lnTo>
                  <a:lnTo>
                    <a:pt x="384" y="1902"/>
                  </a:lnTo>
                  <a:lnTo>
                    <a:pt x="356" y="1898"/>
                  </a:lnTo>
                  <a:lnTo>
                    <a:pt x="332" y="1894"/>
                  </a:lnTo>
                  <a:lnTo>
                    <a:pt x="296" y="1891"/>
                  </a:lnTo>
                  <a:lnTo>
                    <a:pt x="283" y="1887"/>
                  </a:lnTo>
                  <a:lnTo>
                    <a:pt x="269" y="1884"/>
                  </a:lnTo>
                  <a:lnTo>
                    <a:pt x="263" y="1883"/>
                  </a:lnTo>
                  <a:lnTo>
                    <a:pt x="257" y="1883"/>
                  </a:lnTo>
                  <a:lnTo>
                    <a:pt x="251" y="1884"/>
                  </a:lnTo>
                  <a:lnTo>
                    <a:pt x="243" y="1887"/>
                  </a:lnTo>
                  <a:lnTo>
                    <a:pt x="247" y="1899"/>
                  </a:lnTo>
                  <a:lnTo>
                    <a:pt x="249" y="1910"/>
                  </a:lnTo>
                  <a:lnTo>
                    <a:pt x="252" y="1922"/>
                  </a:lnTo>
                  <a:lnTo>
                    <a:pt x="256" y="1935"/>
                  </a:lnTo>
                  <a:lnTo>
                    <a:pt x="251" y="1937"/>
                  </a:lnTo>
                  <a:lnTo>
                    <a:pt x="246" y="1938"/>
                  </a:lnTo>
                  <a:lnTo>
                    <a:pt x="240" y="1928"/>
                  </a:lnTo>
                  <a:lnTo>
                    <a:pt x="235" y="1915"/>
                  </a:lnTo>
                  <a:lnTo>
                    <a:pt x="232" y="1915"/>
                  </a:lnTo>
                  <a:lnTo>
                    <a:pt x="228" y="1915"/>
                  </a:lnTo>
                  <a:lnTo>
                    <a:pt x="225" y="1904"/>
                  </a:lnTo>
                  <a:lnTo>
                    <a:pt x="220" y="1893"/>
                  </a:lnTo>
                  <a:lnTo>
                    <a:pt x="215" y="1884"/>
                  </a:lnTo>
                  <a:lnTo>
                    <a:pt x="212" y="1873"/>
                  </a:lnTo>
                  <a:lnTo>
                    <a:pt x="225" y="1871"/>
                  </a:lnTo>
                  <a:lnTo>
                    <a:pt x="236" y="1870"/>
                  </a:lnTo>
                  <a:lnTo>
                    <a:pt x="249" y="1869"/>
                  </a:lnTo>
                  <a:lnTo>
                    <a:pt x="262" y="1867"/>
                  </a:lnTo>
                  <a:lnTo>
                    <a:pt x="275" y="1867"/>
                  </a:lnTo>
                  <a:lnTo>
                    <a:pt x="287" y="1866"/>
                  </a:lnTo>
                  <a:lnTo>
                    <a:pt x="299" y="1865"/>
                  </a:lnTo>
                  <a:lnTo>
                    <a:pt x="312" y="1863"/>
                  </a:lnTo>
                  <a:lnTo>
                    <a:pt x="309" y="1844"/>
                  </a:lnTo>
                  <a:lnTo>
                    <a:pt x="306" y="1828"/>
                  </a:lnTo>
                  <a:lnTo>
                    <a:pt x="300" y="1815"/>
                  </a:lnTo>
                  <a:lnTo>
                    <a:pt x="294" y="1797"/>
                  </a:lnTo>
                  <a:lnTo>
                    <a:pt x="281" y="1799"/>
                  </a:lnTo>
                  <a:lnTo>
                    <a:pt x="268" y="1800"/>
                  </a:lnTo>
                  <a:lnTo>
                    <a:pt x="256" y="1801"/>
                  </a:lnTo>
                  <a:lnTo>
                    <a:pt x="243" y="1803"/>
                  </a:lnTo>
                  <a:lnTo>
                    <a:pt x="246" y="1783"/>
                  </a:lnTo>
                  <a:lnTo>
                    <a:pt x="246" y="1764"/>
                  </a:lnTo>
                  <a:lnTo>
                    <a:pt x="246" y="1744"/>
                  </a:lnTo>
                  <a:lnTo>
                    <a:pt x="243" y="1724"/>
                  </a:lnTo>
                  <a:lnTo>
                    <a:pt x="239" y="1723"/>
                  </a:lnTo>
                  <a:lnTo>
                    <a:pt x="234" y="1721"/>
                  </a:lnTo>
                  <a:lnTo>
                    <a:pt x="231" y="1719"/>
                  </a:lnTo>
                  <a:lnTo>
                    <a:pt x="227" y="1717"/>
                  </a:lnTo>
                  <a:lnTo>
                    <a:pt x="220" y="1711"/>
                  </a:lnTo>
                  <a:lnTo>
                    <a:pt x="212" y="1705"/>
                  </a:lnTo>
                  <a:lnTo>
                    <a:pt x="201" y="1704"/>
                  </a:lnTo>
                  <a:lnTo>
                    <a:pt x="190" y="1704"/>
                  </a:lnTo>
                  <a:lnTo>
                    <a:pt x="179" y="1703"/>
                  </a:lnTo>
                  <a:lnTo>
                    <a:pt x="169" y="1703"/>
                  </a:lnTo>
                  <a:lnTo>
                    <a:pt x="162" y="1710"/>
                  </a:lnTo>
                  <a:lnTo>
                    <a:pt x="156" y="1715"/>
                  </a:lnTo>
                  <a:lnTo>
                    <a:pt x="150" y="1718"/>
                  </a:lnTo>
                  <a:lnTo>
                    <a:pt x="145" y="1721"/>
                  </a:lnTo>
                  <a:lnTo>
                    <a:pt x="139" y="1722"/>
                  </a:lnTo>
                  <a:lnTo>
                    <a:pt x="132" y="1723"/>
                  </a:lnTo>
                  <a:lnTo>
                    <a:pt x="125" y="1723"/>
                  </a:lnTo>
                  <a:lnTo>
                    <a:pt x="117" y="1722"/>
                  </a:lnTo>
                  <a:lnTo>
                    <a:pt x="110" y="1712"/>
                  </a:lnTo>
                  <a:lnTo>
                    <a:pt x="102" y="1702"/>
                  </a:lnTo>
                  <a:lnTo>
                    <a:pt x="96" y="1691"/>
                  </a:lnTo>
                  <a:lnTo>
                    <a:pt x="90" y="1682"/>
                  </a:lnTo>
                  <a:lnTo>
                    <a:pt x="96" y="1674"/>
                  </a:lnTo>
                  <a:lnTo>
                    <a:pt x="102" y="1667"/>
                  </a:lnTo>
                  <a:lnTo>
                    <a:pt x="110" y="1661"/>
                  </a:lnTo>
                  <a:lnTo>
                    <a:pt x="118" y="1656"/>
                  </a:lnTo>
                  <a:lnTo>
                    <a:pt x="136" y="1647"/>
                  </a:lnTo>
                  <a:lnTo>
                    <a:pt x="154" y="1638"/>
                  </a:lnTo>
                  <a:lnTo>
                    <a:pt x="152" y="1631"/>
                  </a:lnTo>
                  <a:lnTo>
                    <a:pt x="150" y="1625"/>
                  </a:lnTo>
                  <a:lnTo>
                    <a:pt x="148" y="1620"/>
                  </a:lnTo>
                  <a:lnTo>
                    <a:pt x="145" y="1615"/>
                  </a:lnTo>
                  <a:lnTo>
                    <a:pt x="141" y="1611"/>
                  </a:lnTo>
                  <a:lnTo>
                    <a:pt x="137" y="1608"/>
                  </a:lnTo>
                  <a:lnTo>
                    <a:pt x="132" y="1605"/>
                  </a:lnTo>
                  <a:lnTo>
                    <a:pt x="127" y="1603"/>
                  </a:lnTo>
                  <a:lnTo>
                    <a:pt x="117" y="1600"/>
                  </a:lnTo>
                  <a:lnTo>
                    <a:pt x="106" y="1599"/>
                  </a:lnTo>
                  <a:lnTo>
                    <a:pt x="93" y="1598"/>
                  </a:lnTo>
                  <a:lnTo>
                    <a:pt x="80" y="1597"/>
                  </a:lnTo>
                  <a:lnTo>
                    <a:pt x="79" y="1587"/>
                  </a:lnTo>
                  <a:lnTo>
                    <a:pt x="76" y="1579"/>
                  </a:lnTo>
                  <a:lnTo>
                    <a:pt x="74" y="1570"/>
                  </a:lnTo>
                  <a:lnTo>
                    <a:pt x="72" y="1560"/>
                  </a:lnTo>
                  <a:lnTo>
                    <a:pt x="59" y="1556"/>
                  </a:lnTo>
                  <a:lnTo>
                    <a:pt x="48" y="1552"/>
                  </a:lnTo>
                  <a:lnTo>
                    <a:pt x="38" y="1548"/>
                  </a:lnTo>
                  <a:lnTo>
                    <a:pt x="29" y="1545"/>
                  </a:lnTo>
                  <a:lnTo>
                    <a:pt x="31" y="1533"/>
                  </a:lnTo>
                  <a:lnTo>
                    <a:pt x="35" y="1520"/>
                  </a:lnTo>
                  <a:lnTo>
                    <a:pt x="39" y="1502"/>
                  </a:lnTo>
                  <a:lnTo>
                    <a:pt x="43" y="148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14" name="Freeform 304">
              <a:extLst>
                <a:ext uri="{FF2B5EF4-FFF2-40B4-BE49-F238E27FC236}">
                  <a16:creationId xmlns:a16="http://schemas.microsoft.com/office/drawing/2014/main" id="{89DE4DF6-9A43-4B99-AC75-9B0F6D3FF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9538" y="3201512"/>
              <a:ext cx="534598" cy="912477"/>
            </a:xfrm>
            <a:custGeom>
              <a:avLst/>
              <a:gdLst>
                <a:gd name="T0" fmla="*/ 2147483646 w 1310"/>
                <a:gd name="T1" fmla="*/ 2147483646 h 2242"/>
                <a:gd name="T2" fmla="*/ 2147483646 w 1310"/>
                <a:gd name="T3" fmla="*/ 2147483646 h 2242"/>
                <a:gd name="T4" fmla="*/ 2147483646 w 1310"/>
                <a:gd name="T5" fmla="*/ 2147483646 h 2242"/>
                <a:gd name="T6" fmla="*/ 2147483646 w 1310"/>
                <a:gd name="T7" fmla="*/ 2147483646 h 2242"/>
                <a:gd name="T8" fmla="*/ 2147483646 w 1310"/>
                <a:gd name="T9" fmla="*/ 2147483646 h 2242"/>
                <a:gd name="T10" fmla="*/ 2147483646 w 1310"/>
                <a:gd name="T11" fmla="*/ 2147483646 h 2242"/>
                <a:gd name="T12" fmla="*/ 2147483646 w 1310"/>
                <a:gd name="T13" fmla="*/ 2147483646 h 2242"/>
                <a:gd name="T14" fmla="*/ 2147483646 w 1310"/>
                <a:gd name="T15" fmla="*/ 2147483646 h 2242"/>
                <a:gd name="T16" fmla="*/ 2147483646 w 1310"/>
                <a:gd name="T17" fmla="*/ 2147483646 h 2242"/>
                <a:gd name="T18" fmla="*/ 2147483646 w 1310"/>
                <a:gd name="T19" fmla="*/ 2147483646 h 2242"/>
                <a:gd name="T20" fmla="*/ 2147483646 w 1310"/>
                <a:gd name="T21" fmla="*/ 2147483646 h 2242"/>
                <a:gd name="T22" fmla="*/ 2147483646 w 1310"/>
                <a:gd name="T23" fmla="*/ 2147483646 h 2242"/>
                <a:gd name="T24" fmla="*/ 2147483646 w 1310"/>
                <a:gd name="T25" fmla="*/ 2147483646 h 2242"/>
                <a:gd name="T26" fmla="*/ 2147483646 w 1310"/>
                <a:gd name="T27" fmla="*/ 2147483646 h 2242"/>
                <a:gd name="T28" fmla="*/ 2147483646 w 1310"/>
                <a:gd name="T29" fmla="*/ 2147483646 h 2242"/>
                <a:gd name="T30" fmla="*/ 2147483646 w 1310"/>
                <a:gd name="T31" fmla="*/ 2147483646 h 2242"/>
                <a:gd name="T32" fmla="*/ 2147483646 w 1310"/>
                <a:gd name="T33" fmla="*/ 2147483646 h 2242"/>
                <a:gd name="T34" fmla="*/ 2147483646 w 1310"/>
                <a:gd name="T35" fmla="*/ 2147483646 h 2242"/>
                <a:gd name="T36" fmla="*/ 2147483646 w 1310"/>
                <a:gd name="T37" fmla="*/ 2147483646 h 2242"/>
                <a:gd name="T38" fmla="*/ 2147483646 w 1310"/>
                <a:gd name="T39" fmla="*/ 2147483646 h 2242"/>
                <a:gd name="T40" fmla="*/ 2147483646 w 1310"/>
                <a:gd name="T41" fmla="*/ 2147483646 h 2242"/>
                <a:gd name="T42" fmla="*/ 2147483646 w 1310"/>
                <a:gd name="T43" fmla="*/ 2147483646 h 2242"/>
                <a:gd name="T44" fmla="*/ 2147483646 w 1310"/>
                <a:gd name="T45" fmla="*/ 2147483646 h 2242"/>
                <a:gd name="T46" fmla="*/ 2147483646 w 1310"/>
                <a:gd name="T47" fmla="*/ 2147483646 h 2242"/>
                <a:gd name="T48" fmla="*/ 2147483646 w 1310"/>
                <a:gd name="T49" fmla="*/ 2147483646 h 2242"/>
                <a:gd name="T50" fmla="*/ 2147483646 w 1310"/>
                <a:gd name="T51" fmla="*/ 2147483646 h 2242"/>
                <a:gd name="T52" fmla="*/ 2147483646 w 1310"/>
                <a:gd name="T53" fmla="*/ 2147483646 h 2242"/>
                <a:gd name="T54" fmla="*/ 2147483646 w 1310"/>
                <a:gd name="T55" fmla="*/ 2147483646 h 2242"/>
                <a:gd name="T56" fmla="*/ 2147483646 w 1310"/>
                <a:gd name="T57" fmla="*/ 2147483646 h 2242"/>
                <a:gd name="T58" fmla="*/ 2147483646 w 1310"/>
                <a:gd name="T59" fmla="*/ 2147483646 h 2242"/>
                <a:gd name="T60" fmla="*/ 2147483646 w 1310"/>
                <a:gd name="T61" fmla="*/ 2147483646 h 2242"/>
                <a:gd name="T62" fmla="*/ 2147483646 w 1310"/>
                <a:gd name="T63" fmla="*/ 2147483646 h 2242"/>
                <a:gd name="T64" fmla="*/ 2147483646 w 1310"/>
                <a:gd name="T65" fmla="*/ 2147483646 h 2242"/>
                <a:gd name="T66" fmla="*/ 2147483646 w 1310"/>
                <a:gd name="T67" fmla="*/ 2147483646 h 2242"/>
                <a:gd name="T68" fmla="*/ 2147483646 w 1310"/>
                <a:gd name="T69" fmla="*/ 2147483646 h 2242"/>
                <a:gd name="T70" fmla="*/ 2147483646 w 1310"/>
                <a:gd name="T71" fmla="*/ 2147483646 h 2242"/>
                <a:gd name="T72" fmla="*/ 2147483646 w 1310"/>
                <a:gd name="T73" fmla="*/ 2147483646 h 2242"/>
                <a:gd name="T74" fmla="*/ 2147483646 w 1310"/>
                <a:gd name="T75" fmla="*/ 2147483646 h 2242"/>
                <a:gd name="T76" fmla="*/ 2147483646 w 1310"/>
                <a:gd name="T77" fmla="*/ 2147483646 h 2242"/>
                <a:gd name="T78" fmla="*/ 2147483646 w 1310"/>
                <a:gd name="T79" fmla="*/ 2147483646 h 2242"/>
                <a:gd name="T80" fmla="*/ 2147483646 w 1310"/>
                <a:gd name="T81" fmla="*/ 2147483646 h 2242"/>
                <a:gd name="T82" fmla="*/ 2147483646 w 1310"/>
                <a:gd name="T83" fmla="*/ 2147483646 h 2242"/>
                <a:gd name="T84" fmla="*/ 2147483646 w 1310"/>
                <a:gd name="T85" fmla="*/ 2147483646 h 2242"/>
                <a:gd name="T86" fmla="*/ 2147483646 w 1310"/>
                <a:gd name="T87" fmla="*/ 2147483646 h 2242"/>
                <a:gd name="T88" fmla="*/ 2147483646 w 1310"/>
                <a:gd name="T89" fmla="*/ 2147483646 h 2242"/>
                <a:gd name="T90" fmla="*/ 2147483646 w 1310"/>
                <a:gd name="T91" fmla="*/ 2147483646 h 2242"/>
                <a:gd name="T92" fmla="*/ 2147483646 w 1310"/>
                <a:gd name="T93" fmla="*/ 2147483646 h 2242"/>
                <a:gd name="T94" fmla="*/ 2147483646 w 1310"/>
                <a:gd name="T95" fmla="*/ 2147483646 h 2242"/>
                <a:gd name="T96" fmla="*/ 2147483646 w 1310"/>
                <a:gd name="T97" fmla="*/ 2147483646 h 2242"/>
                <a:gd name="T98" fmla="*/ 2147483646 w 1310"/>
                <a:gd name="T99" fmla="*/ 2147483646 h 2242"/>
                <a:gd name="T100" fmla="*/ 2147483646 w 1310"/>
                <a:gd name="T101" fmla="*/ 2147483646 h 2242"/>
                <a:gd name="T102" fmla="*/ 2147483646 w 1310"/>
                <a:gd name="T103" fmla="*/ 2147483646 h 2242"/>
                <a:gd name="T104" fmla="*/ 2147483646 w 1310"/>
                <a:gd name="T105" fmla="*/ 2147483646 h 2242"/>
                <a:gd name="T106" fmla="*/ 2147483646 w 1310"/>
                <a:gd name="T107" fmla="*/ 2147483646 h 2242"/>
                <a:gd name="T108" fmla="*/ 2147483646 w 1310"/>
                <a:gd name="T109" fmla="*/ 2147483646 h 2242"/>
                <a:gd name="T110" fmla="*/ 2147483646 w 1310"/>
                <a:gd name="T111" fmla="*/ 2147483646 h 2242"/>
                <a:gd name="T112" fmla="*/ 2147483646 w 1310"/>
                <a:gd name="T113" fmla="*/ 2147483646 h 2242"/>
                <a:gd name="T114" fmla="*/ 2147483646 w 1310"/>
                <a:gd name="T115" fmla="*/ 2147483646 h 2242"/>
                <a:gd name="T116" fmla="*/ 2147483646 w 1310"/>
                <a:gd name="T117" fmla="*/ 2147483646 h 2242"/>
                <a:gd name="T118" fmla="*/ 2147483646 w 1310"/>
                <a:gd name="T119" fmla="*/ 2147483646 h 2242"/>
                <a:gd name="T120" fmla="*/ 2147483646 w 1310"/>
                <a:gd name="T121" fmla="*/ 2147483646 h 2242"/>
                <a:gd name="T122" fmla="*/ 2147483646 w 1310"/>
                <a:gd name="T123" fmla="*/ 2147483646 h 2242"/>
                <a:gd name="T124" fmla="*/ 2147483646 w 1310"/>
                <a:gd name="T125" fmla="*/ 2147483646 h 224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310"/>
                <a:gd name="T190" fmla="*/ 0 h 2242"/>
                <a:gd name="T191" fmla="*/ 1310 w 1310"/>
                <a:gd name="T192" fmla="*/ 2242 h 224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310" h="2242">
                  <a:moveTo>
                    <a:pt x="410" y="2227"/>
                  </a:moveTo>
                  <a:lnTo>
                    <a:pt x="394" y="2222"/>
                  </a:lnTo>
                  <a:lnTo>
                    <a:pt x="379" y="2219"/>
                  </a:lnTo>
                  <a:lnTo>
                    <a:pt x="355" y="2216"/>
                  </a:lnTo>
                  <a:lnTo>
                    <a:pt x="314" y="2212"/>
                  </a:lnTo>
                  <a:lnTo>
                    <a:pt x="305" y="2209"/>
                  </a:lnTo>
                  <a:lnTo>
                    <a:pt x="297" y="2209"/>
                  </a:lnTo>
                  <a:lnTo>
                    <a:pt x="276" y="2177"/>
                  </a:lnTo>
                  <a:lnTo>
                    <a:pt x="256" y="2147"/>
                  </a:lnTo>
                  <a:lnTo>
                    <a:pt x="246" y="2132"/>
                  </a:lnTo>
                  <a:lnTo>
                    <a:pt x="238" y="2116"/>
                  </a:lnTo>
                  <a:lnTo>
                    <a:pt x="234" y="2107"/>
                  </a:lnTo>
                  <a:lnTo>
                    <a:pt x="230" y="2098"/>
                  </a:lnTo>
                  <a:lnTo>
                    <a:pt x="227" y="2089"/>
                  </a:lnTo>
                  <a:lnTo>
                    <a:pt x="225" y="2079"/>
                  </a:lnTo>
                  <a:lnTo>
                    <a:pt x="220" y="2070"/>
                  </a:lnTo>
                  <a:lnTo>
                    <a:pt x="216" y="2063"/>
                  </a:lnTo>
                  <a:lnTo>
                    <a:pt x="212" y="2055"/>
                  </a:lnTo>
                  <a:lnTo>
                    <a:pt x="207" y="2048"/>
                  </a:lnTo>
                  <a:lnTo>
                    <a:pt x="207" y="2031"/>
                  </a:lnTo>
                  <a:lnTo>
                    <a:pt x="207" y="2014"/>
                  </a:lnTo>
                  <a:lnTo>
                    <a:pt x="207" y="1998"/>
                  </a:lnTo>
                  <a:lnTo>
                    <a:pt x="207" y="1981"/>
                  </a:lnTo>
                  <a:lnTo>
                    <a:pt x="199" y="1979"/>
                  </a:lnTo>
                  <a:lnTo>
                    <a:pt x="191" y="1978"/>
                  </a:lnTo>
                  <a:lnTo>
                    <a:pt x="183" y="1977"/>
                  </a:lnTo>
                  <a:lnTo>
                    <a:pt x="174" y="1976"/>
                  </a:lnTo>
                  <a:lnTo>
                    <a:pt x="169" y="1971"/>
                  </a:lnTo>
                  <a:lnTo>
                    <a:pt x="163" y="1968"/>
                  </a:lnTo>
                  <a:lnTo>
                    <a:pt x="156" y="1966"/>
                  </a:lnTo>
                  <a:lnTo>
                    <a:pt x="148" y="1965"/>
                  </a:lnTo>
                  <a:lnTo>
                    <a:pt x="148" y="1961"/>
                  </a:lnTo>
                  <a:lnTo>
                    <a:pt x="148" y="1957"/>
                  </a:lnTo>
                  <a:lnTo>
                    <a:pt x="138" y="1957"/>
                  </a:lnTo>
                  <a:lnTo>
                    <a:pt x="130" y="1957"/>
                  </a:lnTo>
                  <a:lnTo>
                    <a:pt x="121" y="1957"/>
                  </a:lnTo>
                  <a:lnTo>
                    <a:pt x="111" y="1957"/>
                  </a:lnTo>
                  <a:lnTo>
                    <a:pt x="111" y="1948"/>
                  </a:lnTo>
                  <a:lnTo>
                    <a:pt x="111" y="1939"/>
                  </a:lnTo>
                  <a:lnTo>
                    <a:pt x="111" y="1930"/>
                  </a:lnTo>
                  <a:lnTo>
                    <a:pt x="111" y="1921"/>
                  </a:lnTo>
                  <a:lnTo>
                    <a:pt x="103" y="1921"/>
                  </a:lnTo>
                  <a:lnTo>
                    <a:pt x="96" y="1921"/>
                  </a:lnTo>
                  <a:lnTo>
                    <a:pt x="88" y="1916"/>
                  </a:lnTo>
                  <a:lnTo>
                    <a:pt x="82" y="1911"/>
                  </a:lnTo>
                  <a:lnTo>
                    <a:pt x="76" y="1905"/>
                  </a:lnTo>
                  <a:lnTo>
                    <a:pt x="71" y="1898"/>
                  </a:lnTo>
                  <a:lnTo>
                    <a:pt x="65" y="1893"/>
                  </a:lnTo>
                  <a:lnTo>
                    <a:pt x="58" y="1887"/>
                  </a:lnTo>
                  <a:lnTo>
                    <a:pt x="51" y="1882"/>
                  </a:lnTo>
                  <a:lnTo>
                    <a:pt x="44" y="1878"/>
                  </a:lnTo>
                  <a:lnTo>
                    <a:pt x="44" y="1872"/>
                  </a:lnTo>
                  <a:lnTo>
                    <a:pt x="44" y="1868"/>
                  </a:lnTo>
                  <a:lnTo>
                    <a:pt x="32" y="1868"/>
                  </a:lnTo>
                  <a:lnTo>
                    <a:pt x="22" y="1868"/>
                  </a:lnTo>
                  <a:lnTo>
                    <a:pt x="12" y="1868"/>
                  </a:lnTo>
                  <a:lnTo>
                    <a:pt x="0" y="1868"/>
                  </a:lnTo>
                  <a:lnTo>
                    <a:pt x="0" y="1858"/>
                  </a:lnTo>
                  <a:lnTo>
                    <a:pt x="0" y="1848"/>
                  </a:lnTo>
                  <a:lnTo>
                    <a:pt x="5" y="1846"/>
                  </a:lnTo>
                  <a:lnTo>
                    <a:pt x="13" y="1844"/>
                  </a:lnTo>
                  <a:lnTo>
                    <a:pt x="15" y="1842"/>
                  </a:lnTo>
                  <a:lnTo>
                    <a:pt x="20" y="1841"/>
                  </a:lnTo>
                  <a:lnTo>
                    <a:pt x="31" y="1839"/>
                  </a:lnTo>
                  <a:lnTo>
                    <a:pt x="55" y="1836"/>
                  </a:lnTo>
                  <a:lnTo>
                    <a:pt x="68" y="1836"/>
                  </a:lnTo>
                  <a:lnTo>
                    <a:pt x="81" y="1835"/>
                  </a:lnTo>
                  <a:lnTo>
                    <a:pt x="95" y="1834"/>
                  </a:lnTo>
                  <a:lnTo>
                    <a:pt x="108" y="1833"/>
                  </a:lnTo>
                  <a:lnTo>
                    <a:pt x="110" y="1820"/>
                  </a:lnTo>
                  <a:lnTo>
                    <a:pt x="111" y="1809"/>
                  </a:lnTo>
                  <a:lnTo>
                    <a:pt x="107" y="1809"/>
                  </a:lnTo>
                  <a:lnTo>
                    <a:pt x="103" y="1809"/>
                  </a:lnTo>
                  <a:lnTo>
                    <a:pt x="103" y="1801"/>
                  </a:lnTo>
                  <a:lnTo>
                    <a:pt x="103" y="1794"/>
                  </a:lnTo>
                  <a:lnTo>
                    <a:pt x="100" y="1794"/>
                  </a:lnTo>
                  <a:lnTo>
                    <a:pt x="96" y="1794"/>
                  </a:lnTo>
                  <a:lnTo>
                    <a:pt x="96" y="1785"/>
                  </a:lnTo>
                  <a:lnTo>
                    <a:pt x="96" y="1777"/>
                  </a:lnTo>
                  <a:lnTo>
                    <a:pt x="96" y="1770"/>
                  </a:lnTo>
                  <a:lnTo>
                    <a:pt x="96" y="1761"/>
                  </a:lnTo>
                  <a:lnTo>
                    <a:pt x="109" y="1759"/>
                  </a:lnTo>
                  <a:lnTo>
                    <a:pt x="124" y="1757"/>
                  </a:lnTo>
                  <a:lnTo>
                    <a:pt x="126" y="1751"/>
                  </a:lnTo>
                  <a:lnTo>
                    <a:pt x="127" y="1746"/>
                  </a:lnTo>
                  <a:lnTo>
                    <a:pt x="137" y="1746"/>
                  </a:lnTo>
                  <a:lnTo>
                    <a:pt x="146" y="1746"/>
                  </a:lnTo>
                  <a:lnTo>
                    <a:pt x="157" y="1746"/>
                  </a:lnTo>
                  <a:lnTo>
                    <a:pt x="167" y="1746"/>
                  </a:lnTo>
                  <a:lnTo>
                    <a:pt x="167" y="1743"/>
                  </a:lnTo>
                  <a:lnTo>
                    <a:pt x="167" y="1741"/>
                  </a:lnTo>
                  <a:lnTo>
                    <a:pt x="177" y="1729"/>
                  </a:lnTo>
                  <a:lnTo>
                    <a:pt x="184" y="1718"/>
                  </a:lnTo>
                  <a:lnTo>
                    <a:pt x="189" y="1705"/>
                  </a:lnTo>
                  <a:lnTo>
                    <a:pt x="194" y="1693"/>
                  </a:lnTo>
                  <a:lnTo>
                    <a:pt x="197" y="1679"/>
                  </a:lnTo>
                  <a:lnTo>
                    <a:pt x="200" y="1666"/>
                  </a:lnTo>
                  <a:lnTo>
                    <a:pt x="202" y="1652"/>
                  </a:lnTo>
                  <a:lnTo>
                    <a:pt x="205" y="1639"/>
                  </a:lnTo>
                  <a:lnTo>
                    <a:pt x="219" y="1639"/>
                  </a:lnTo>
                  <a:lnTo>
                    <a:pt x="235" y="1639"/>
                  </a:lnTo>
                  <a:lnTo>
                    <a:pt x="235" y="1636"/>
                  </a:lnTo>
                  <a:lnTo>
                    <a:pt x="235" y="1634"/>
                  </a:lnTo>
                  <a:lnTo>
                    <a:pt x="237" y="1629"/>
                  </a:lnTo>
                  <a:lnTo>
                    <a:pt x="239" y="1620"/>
                  </a:lnTo>
                  <a:lnTo>
                    <a:pt x="240" y="1600"/>
                  </a:lnTo>
                  <a:lnTo>
                    <a:pt x="243" y="1561"/>
                  </a:lnTo>
                  <a:lnTo>
                    <a:pt x="235" y="1561"/>
                  </a:lnTo>
                  <a:lnTo>
                    <a:pt x="227" y="1561"/>
                  </a:lnTo>
                  <a:lnTo>
                    <a:pt x="227" y="1554"/>
                  </a:lnTo>
                  <a:lnTo>
                    <a:pt x="227" y="1546"/>
                  </a:lnTo>
                  <a:lnTo>
                    <a:pt x="227" y="1537"/>
                  </a:lnTo>
                  <a:lnTo>
                    <a:pt x="227" y="1529"/>
                  </a:lnTo>
                  <a:lnTo>
                    <a:pt x="213" y="1526"/>
                  </a:lnTo>
                  <a:lnTo>
                    <a:pt x="198" y="1522"/>
                  </a:lnTo>
                  <a:lnTo>
                    <a:pt x="196" y="1523"/>
                  </a:lnTo>
                  <a:lnTo>
                    <a:pt x="194" y="1525"/>
                  </a:lnTo>
                  <a:lnTo>
                    <a:pt x="193" y="1504"/>
                  </a:lnTo>
                  <a:lnTo>
                    <a:pt x="193" y="1484"/>
                  </a:lnTo>
                  <a:lnTo>
                    <a:pt x="194" y="1475"/>
                  </a:lnTo>
                  <a:lnTo>
                    <a:pt x="196" y="1466"/>
                  </a:lnTo>
                  <a:lnTo>
                    <a:pt x="199" y="1456"/>
                  </a:lnTo>
                  <a:lnTo>
                    <a:pt x="203" y="1447"/>
                  </a:lnTo>
                  <a:lnTo>
                    <a:pt x="203" y="1440"/>
                  </a:lnTo>
                  <a:lnTo>
                    <a:pt x="205" y="1433"/>
                  </a:lnTo>
                  <a:lnTo>
                    <a:pt x="209" y="1433"/>
                  </a:lnTo>
                  <a:lnTo>
                    <a:pt x="213" y="1433"/>
                  </a:lnTo>
                  <a:lnTo>
                    <a:pt x="213" y="1421"/>
                  </a:lnTo>
                  <a:lnTo>
                    <a:pt x="214" y="1410"/>
                  </a:lnTo>
                  <a:lnTo>
                    <a:pt x="230" y="1411"/>
                  </a:lnTo>
                  <a:lnTo>
                    <a:pt x="246" y="1412"/>
                  </a:lnTo>
                  <a:lnTo>
                    <a:pt x="263" y="1413"/>
                  </a:lnTo>
                  <a:lnTo>
                    <a:pt x="279" y="1415"/>
                  </a:lnTo>
                  <a:lnTo>
                    <a:pt x="282" y="1405"/>
                  </a:lnTo>
                  <a:lnTo>
                    <a:pt x="287" y="1396"/>
                  </a:lnTo>
                  <a:lnTo>
                    <a:pt x="293" y="1389"/>
                  </a:lnTo>
                  <a:lnTo>
                    <a:pt x="298" y="1383"/>
                  </a:lnTo>
                  <a:lnTo>
                    <a:pt x="303" y="1377"/>
                  </a:lnTo>
                  <a:lnTo>
                    <a:pt x="308" y="1369"/>
                  </a:lnTo>
                  <a:lnTo>
                    <a:pt x="313" y="1361"/>
                  </a:lnTo>
                  <a:lnTo>
                    <a:pt x="317" y="1351"/>
                  </a:lnTo>
                  <a:lnTo>
                    <a:pt x="349" y="1350"/>
                  </a:lnTo>
                  <a:lnTo>
                    <a:pt x="377" y="1349"/>
                  </a:lnTo>
                  <a:lnTo>
                    <a:pt x="390" y="1346"/>
                  </a:lnTo>
                  <a:lnTo>
                    <a:pt x="405" y="1343"/>
                  </a:lnTo>
                  <a:lnTo>
                    <a:pt x="419" y="1339"/>
                  </a:lnTo>
                  <a:lnTo>
                    <a:pt x="435" y="1333"/>
                  </a:lnTo>
                  <a:lnTo>
                    <a:pt x="446" y="1312"/>
                  </a:lnTo>
                  <a:lnTo>
                    <a:pt x="454" y="1297"/>
                  </a:lnTo>
                  <a:lnTo>
                    <a:pt x="459" y="1290"/>
                  </a:lnTo>
                  <a:lnTo>
                    <a:pt x="465" y="1284"/>
                  </a:lnTo>
                  <a:lnTo>
                    <a:pt x="474" y="1279"/>
                  </a:lnTo>
                  <a:lnTo>
                    <a:pt x="486" y="1275"/>
                  </a:lnTo>
                  <a:lnTo>
                    <a:pt x="485" y="1263"/>
                  </a:lnTo>
                  <a:lnTo>
                    <a:pt x="483" y="1252"/>
                  </a:lnTo>
                  <a:lnTo>
                    <a:pt x="483" y="1242"/>
                  </a:lnTo>
                  <a:lnTo>
                    <a:pt x="483" y="1230"/>
                  </a:lnTo>
                  <a:lnTo>
                    <a:pt x="476" y="1225"/>
                  </a:lnTo>
                  <a:lnTo>
                    <a:pt x="471" y="1220"/>
                  </a:lnTo>
                  <a:lnTo>
                    <a:pt x="465" y="1213"/>
                  </a:lnTo>
                  <a:lnTo>
                    <a:pt x="461" y="1205"/>
                  </a:lnTo>
                  <a:lnTo>
                    <a:pt x="457" y="1198"/>
                  </a:lnTo>
                  <a:lnTo>
                    <a:pt x="452" y="1191"/>
                  </a:lnTo>
                  <a:lnTo>
                    <a:pt x="450" y="1184"/>
                  </a:lnTo>
                  <a:lnTo>
                    <a:pt x="448" y="1175"/>
                  </a:lnTo>
                  <a:lnTo>
                    <a:pt x="455" y="1174"/>
                  </a:lnTo>
                  <a:lnTo>
                    <a:pt x="464" y="1173"/>
                  </a:lnTo>
                  <a:lnTo>
                    <a:pt x="468" y="1158"/>
                  </a:lnTo>
                  <a:lnTo>
                    <a:pt x="473" y="1143"/>
                  </a:lnTo>
                  <a:lnTo>
                    <a:pt x="476" y="1142"/>
                  </a:lnTo>
                  <a:lnTo>
                    <a:pt x="479" y="1141"/>
                  </a:lnTo>
                  <a:lnTo>
                    <a:pt x="481" y="1138"/>
                  </a:lnTo>
                  <a:lnTo>
                    <a:pt x="483" y="1136"/>
                  </a:lnTo>
                  <a:lnTo>
                    <a:pt x="486" y="1129"/>
                  </a:lnTo>
                  <a:lnTo>
                    <a:pt x="486" y="1120"/>
                  </a:lnTo>
                  <a:lnTo>
                    <a:pt x="486" y="1104"/>
                  </a:lnTo>
                  <a:lnTo>
                    <a:pt x="485" y="1089"/>
                  </a:lnTo>
                  <a:lnTo>
                    <a:pt x="472" y="1083"/>
                  </a:lnTo>
                  <a:lnTo>
                    <a:pt x="462" y="1076"/>
                  </a:lnTo>
                  <a:lnTo>
                    <a:pt x="458" y="1071"/>
                  </a:lnTo>
                  <a:lnTo>
                    <a:pt x="454" y="1065"/>
                  </a:lnTo>
                  <a:lnTo>
                    <a:pt x="451" y="1060"/>
                  </a:lnTo>
                  <a:lnTo>
                    <a:pt x="449" y="1054"/>
                  </a:lnTo>
                  <a:lnTo>
                    <a:pt x="434" y="1054"/>
                  </a:lnTo>
                  <a:lnTo>
                    <a:pt x="419" y="1054"/>
                  </a:lnTo>
                  <a:lnTo>
                    <a:pt x="421" y="1048"/>
                  </a:lnTo>
                  <a:lnTo>
                    <a:pt x="424" y="1043"/>
                  </a:lnTo>
                  <a:lnTo>
                    <a:pt x="427" y="1037"/>
                  </a:lnTo>
                  <a:lnTo>
                    <a:pt x="431" y="1032"/>
                  </a:lnTo>
                  <a:lnTo>
                    <a:pt x="435" y="1028"/>
                  </a:lnTo>
                  <a:lnTo>
                    <a:pt x="439" y="1025"/>
                  </a:lnTo>
                  <a:lnTo>
                    <a:pt x="444" y="1022"/>
                  </a:lnTo>
                  <a:lnTo>
                    <a:pt x="449" y="1021"/>
                  </a:lnTo>
                  <a:lnTo>
                    <a:pt x="449" y="1012"/>
                  </a:lnTo>
                  <a:lnTo>
                    <a:pt x="448" y="1007"/>
                  </a:lnTo>
                  <a:lnTo>
                    <a:pt x="446" y="1003"/>
                  </a:lnTo>
                  <a:lnTo>
                    <a:pt x="445" y="1000"/>
                  </a:lnTo>
                  <a:lnTo>
                    <a:pt x="442" y="998"/>
                  </a:lnTo>
                  <a:lnTo>
                    <a:pt x="438" y="997"/>
                  </a:lnTo>
                  <a:lnTo>
                    <a:pt x="434" y="995"/>
                  </a:lnTo>
                  <a:lnTo>
                    <a:pt x="429" y="994"/>
                  </a:lnTo>
                  <a:lnTo>
                    <a:pt x="429" y="983"/>
                  </a:lnTo>
                  <a:lnTo>
                    <a:pt x="429" y="973"/>
                  </a:lnTo>
                  <a:lnTo>
                    <a:pt x="429" y="962"/>
                  </a:lnTo>
                  <a:lnTo>
                    <a:pt x="429" y="951"/>
                  </a:lnTo>
                  <a:lnTo>
                    <a:pt x="420" y="949"/>
                  </a:lnTo>
                  <a:lnTo>
                    <a:pt x="413" y="949"/>
                  </a:lnTo>
                  <a:lnTo>
                    <a:pt x="413" y="942"/>
                  </a:lnTo>
                  <a:lnTo>
                    <a:pt x="413" y="935"/>
                  </a:lnTo>
                  <a:lnTo>
                    <a:pt x="406" y="935"/>
                  </a:lnTo>
                  <a:lnTo>
                    <a:pt x="398" y="935"/>
                  </a:lnTo>
                  <a:lnTo>
                    <a:pt x="393" y="920"/>
                  </a:lnTo>
                  <a:lnTo>
                    <a:pt x="390" y="907"/>
                  </a:lnTo>
                  <a:lnTo>
                    <a:pt x="398" y="904"/>
                  </a:lnTo>
                  <a:lnTo>
                    <a:pt x="408" y="900"/>
                  </a:lnTo>
                  <a:lnTo>
                    <a:pt x="416" y="895"/>
                  </a:lnTo>
                  <a:lnTo>
                    <a:pt x="424" y="890"/>
                  </a:lnTo>
                  <a:lnTo>
                    <a:pt x="431" y="884"/>
                  </a:lnTo>
                  <a:lnTo>
                    <a:pt x="437" y="877"/>
                  </a:lnTo>
                  <a:lnTo>
                    <a:pt x="442" y="869"/>
                  </a:lnTo>
                  <a:lnTo>
                    <a:pt x="445" y="860"/>
                  </a:lnTo>
                  <a:lnTo>
                    <a:pt x="452" y="857"/>
                  </a:lnTo>
                  <a:lnTo>
                    <a:pt x="462" y="853"/>
                  </a:lnTo>
                  <a:lnTo>
                    <a:pt x="461" y="840"/>
                  </a:lnTo>
                  <a:lnTo>
                    <a:pt x="460" y="828"/>
                  </a:lnTo>
                  <a:lnTo>
                    <a:pt x="459" y="815"/>
                  </a:lnTo>
                  <a:lnTo>
                    <a:pt x="458" y="803"/>
                  </a:lnTo>
                  <a:lnTo>
                    <a:pt x="464" y="801"/>
                  </a:lnTo>
                  <a:lnTo>
                    <a:pt x="471" y="800"/>
                  </a:lnTo>
                  <a:lnTo>
                    <a:pt x="471" y="788"/>
                  </a:lnTo>
                  <a:lnTo>
                    <a:pt x="472" y="779"/>
                  </a:lnTo>
                  <a:lnTo>
                    <a:pt x="460" y="776"/>
                  </a:lnTo>
                  <a:lnTo>
                    <a:pt x="447" y="772"/>
                  </a:lnTo>
                  <a:lnTo>
                    <a:pt x="444" y="765"/>
                  </a:lnTo>
                  <a:lnTo>
                    <a:pt x="442" y="757"/>
                  </a:lnTo>
                  <a:lnTo>
                    <a:pt x="440" y="747"/>
                  </a:lnTo>
                  <a:lnTo>
                    <a:pt x="438" y="738"/>
                  </a:lnTo>
                  <a:lnTo>
                    <a:pt x="444" y="736"/>
                  </a:lnTo>
                  <a:lnTo>
                    <a:pt x="450" y="733"/>
                  </a:lnTo>
                  <a:lnTo>
                    <a:pt x="450" y="721"/>
                  </a:lnTo>
                  <a:lnTo>
                    <a:pt x="449" y="710"/>
                  </a:lnTo>
                  <a:lnTo>
                    <a:pt x="449" y="697"/>
                  </a:lnTo>
                  <a:lnTo>
                    <a:pt x="449" y="686"/>
                  </a:lnTo>
                  <a:lnTo>
                    <a:pt x="444" y="673"/>
                  </a:lnTo>
                  <a:lnTo>
                    <a:pt x="440" y="661"/>
                  </a:lnTo>
                  <a:lnTo>
                    <a:pt x="438" y="647"/>
                  </a:lnTo>
                  <a:lnTo>
                    <a:pt x="437" y="632"/>
                  </a:lnTo>
                  <a:lnTo>
                    <a:pt x="429" y="631"/>
                  </a:lnTo>
                  <a:lnTo>
                    <a:pt x="421" y="629"/>
                  </a:lnTo>
                  <a:lnTo>
                    <a:pt x="426" y="625"/>
                  </a:lnTo>
                  <a:lnTo>
                    <a:pt x="431" y="620"/>
                  </a:lnTo>
                  <a:lnTo>
                    <a:pt x="435" y="615"/>
                  </a:lnTo>
                  <a:lnTo>
                    <a:pt x="437" y="611"/>
                  </a:lnTo>
                  <a:lnTo>
                    <a:pt x="441" y="600"/>
                  </a:lnTo>
                  <a:lnTo>
                    <a:pt x="446" y="587"/>
                  </a:lnTo>
                  <a:lnTo>
                    <a:pt x="459" y="586"/>
                  </a:lnTo>
                  <a:lnTo>
                    <a:pt x="472" y="585"/>
                  </a:lnTo>
                  <a:lnTo>
                    <a:pt x="477" y="583"/>
                  </a:lnTo>
                  <a:lnTo>
                    <a:pt x="483" y="581"/>
                  </a:lnTo>
                  <a:lnTo>
                    <a:pt x="489" y="579"/>
                  </a:lnTo>
                  <a:lnTo>
                    <a:pt x="496" y="578"/>
                  </a:lnTo>
                  <a:lnTo>
                    <a:pt x="508" y="577"/>
                  </a:lnTo>
                  <a:lnTo>
                    <a:pt x="522" y="576"/>
                  </a:lnTo>
                  <a:lnTo>
                    <a:pt x="528" y="576"/>
                  </a:lnTo>
                  <a:lnTo>
                    <a:pt x="534" y="575"/>
                  </a:lnTo>
                  <a:lnTo>
                    <a:pt x="540" y="573"/>
                  </a:lnTo>
                  <a:lnTo>
                    <a:pt x="546" y="571"/>
                  </a:lnTo>
                  <a:lnTo>
                    <a:pt x="551" y="567"/>
                  </a:lnTo>
                  <a:lnTo>
                    <a:pt x="555" y="563"/>
                  </a:lnTo>
                  <a:lnTo>
                    <a:pt x="559" y="557"/>
                  </a:lnTo>
                  <a:lnTo>
                    <a:pt x="562" y="551"/>
                  </a:lnTo>
                  <a:lnTo>
                    <a:pt x="565" y="551"/>
                  </a:lnTo>
                  <a:lnTo>
                    <a:pt x="568" y="551"/>
                  </a:lnTo>
                  <a:lnTo>
                    <a:pt x="568" y="534"/>
                  </a:lnTo>
                  <a:lnTo>
                    <a:pt x="568" y="519"/>
                  </a:lnTo>
                  <a:lnTo>
                    <a:pt x="568" y="502"/>
                  </a:lnTo>
                  <a:lnTo>
                    <a:pt x="568" y="487"/>
                  </a:lnTo>
                  <a:lnTo>
                    <a:pt x="553" y="487"/>
                  </a:lnTo>
                  <a:lnTo>
                    <a:pt x="545" y="486"/>
                  </a:lnTo>
                  <a:lnTo>
                    <a:pt x="543" y="486"/>
                  </a:lnTo>
                  <a:lnTo>
                    <a:pt x="542" y="485"/>
                  </a:lnTo>
                  <a:lnTo>
                    <a:pt x="542" y="483"/>
                  </a:lnTo>
                  <a:lnTo>
                    <a:pt x="542" y="482"/>
                  </a:lnTo>
                  <a:lnTo>
                    <a:pt x="553" y="482"/>
                  </a:lnTo>
                  <a:lnTo>
                    <a:pt x="559" y="482"/>
                  </a:lnTo>
                  <a:lnTo>
                    <a:pt x="561" y="481"/>
                  </a:lnTo>
                  <a:lnTo>
                    <a:pt x="562" y="480"/>
                  </a:lnTo>
                  <a:lnTo>
                    <a:pt x="562" y="479"/>
                  </a:lnTo>
                  <a:lnTo>
                    <a:pt x="570" y="471"/>
                  </a:lnTo>
                  <a:lnTo>
                    <a:pt x="576" y="463"/>
                  </a:lnTo>
                  <a:lnTo>
                    <a:pt x="580" y="454"/>
                  </a:lnTo>
                  <a:lnTo>
                    <a:pt x="583" y="444"/>
                  </a:lnTo>
                  <a:lnTo>
                    <a:pt x="587" y="444"/>
                  </a:lnTo>
                  <a:lnTo>
                    <a:pt x="591" y="444"/>
                  </a:lnTo>
                  <a:lnTo>
                    <a:pt x="592" y="433"/>
                  </a:lnTo>
                  <a:lnTo>
                    <a:pt x="593" y="422"/>
                  </a:lnTo>
                  <a:lnTo>
                    <a:pt x="603" y="416"/>
                  </a:lnTo>
                  <a:lnTo>
                    <a:pt x="613" y="411"/>
                  </a:lnTo>
                  <a:lnTo>
                    <a:pt x="635" y="408"/>
                  </a:lnTo>
                  <a:lnTo>
                    <a:pt x="657" y="405"/>
                  </a:lnTo>
                  <a:lnTo>
                    <a:pt x="678" y="402"/>
                  </a:lnTo>
                  <a:lnTo>
                    <a:pt x="700" y="399"/>
                  </a:lnTo>
                  <a:lnTo>
                    <a:pt x="698" y="378"/>
                  </a:lnTo>
                  <a:lnTo>
                    <a:pt x="694" y="357"/>
                  </a:lnTo>
                  <a:lnTo>
                    <a:pt x="690" y="336"/>
                  </a:lnTo>
                  <a:lnTo>
                    <a:pt x="688" y="316"/>
                  </a:lnTo>
                  <a:lnTo>
                    <a:pt x="670" y="318"/>
                  </a:lnTo>
                  <a:lnTo>
                    <a:pt x="654" y="320"/>
                  </a:lnTo>
                  <a:lnTo>
                    <a:pt x="637" y="321"/>
                  </a:lnTo>
                  <a:lnTo>
                    <a:pt x="620" y="323"/>
                  </a:lnTo>
                  <a:lnTo>
                    <a:pt x="621" y="313"/>
                  </a:lnTo>
                  <a:lnTo>
                    <a:pt x="622" y="307"/>
                  </a:lnTo>
                  <a:lnTo>
                    <a:pt x="623" y="304"/>
                  </a:lnTo>
                  <a:lnTo>
                    <a:pt x="627" y="300"/>
                  </a:lnTo>
                  <a:lnTo>
                    <a:pt x="641" y="300"/>
                  </a:lnTo>
                  <a:lnTo>
                    <a:pt x="655" y="301"/>
                  </a:lnTo>
                  <a:lnTo>
                    <a:pt x="656" y="293"/>
                  </a:lnTo>
                  <a:lnTo>
                    <a:pt x="656" y="283"/>
                  </a:lnTo>
                  <a:lnTo>
                    <a:pt x="657" y="275"/>
                  </a:lnTo>
                  <a:lnTo>
                    <a:pt x="658" y="267"/>
                  </a:lnTo>
                  <a:lnTo>
                    <a:pt x="645" y="265"/>
                  </a:lnTo>
                  <a:lnTo>
                    <a:pt x="633" y="264"/>
                  </a:lnTo>
                  <a:lnTo>
                    <a:pt x="620" y="262"/>
                  </a:lnTo>
                  <a:lnTo>
                    <a:pt x="608" y="260"/>
                  </a:lnTo>
                  <a:lnTo>
                    <a:pt x="614" y="258"/>
                  </a:lnTo>
                  <a:lnTo>
                    <a:pt x="619" y="257"/>
                  </a:lnTo>
                  <a:lnTo>
                    <a:pt x="619" y="252"/>
                  </a:lnTo>
                  <a:lnTo>
                    <a:pt x="620" y="247"/>
                  </a:lnTo>
                  <a:lnTo>
                    <a:pt x="634" y="243"/>
                  </a:lnTo>
                  <a:lnTo>
                    <a:pt x="648" y="237"/>
                  </a:lnTo>
                  <a:lnTo>
                    <a:pt x="656" y="232"/>
                  </a:lnTo>
                  <a:lnTo>
                    <a:pt x="663" y="229"/>
                  </a:lnTo>
                  <a:lnTo>
                    <a:pt x="669" y="224"/>
                  </a:lnTo>
                  <a:lnTo>
                    <a:pt x="675" y="220"/>
                  </a:lnTo>
                  <a:lnTo>
                    <a:pt x="680" y="215"/>
                  </a:lnTo>
                  <a:lnTo>
                    <a:pt x="685" y="210"/>
                  </a:lnTo>
                  <a:lnTo>
                    <a:pt x="688" y="203"/>
                  </a:lnTo>
                  <a:lnTo>
                    <a:pt x="689" y="197"/>
                  </a:lnTo>
                  <a:lnTo>
                    <a:pt x="690" y="190"/>
                  </a:lnTo>
                  <a:lnTo>
                    <a:pt x="689" y="183"/>
                  </a:lnTo>
                  <a:lnTo>
                    <a:pt x="686" y="175"/>
                  </a:lnTo>
                  <a:lnTo>
                    <a:pt x="682" y="167"/>
                  </a:lnTo>
                  <a:lnTo>
                    <a:pt x="680" y="152"/>
                  </a:lnTo>
                  <a:lnTo>
                    <a:pt x="680" y="135"/>
                  </a:lnTo>
                  <a:lnTo>
                    <a:pt x="680" y="119"/>
                  </a:lnTo>
                  <a:lnTo>
                    <a:pt x="680" y="104"/>
                  </a:lnTo>
                  <a:lnTo>
                    <a:pt x="690" y="98"/>
                  </a:lnTo>
                  <a:lnTo>
                    <a:pt x="700" y="92"/>
                  </a:lnTo>
                  <a:lnTo>
                    <a:pt x="719" y="92"/>
                  </a:lnTo>
                  <a:lnTo>
                    <a:pt x="739" y="92"/>
                  </a:lnTo>
                  <a:lnTo>
                    <a:pt x="757" y="92"/>
                  </a:lnTo>
                  <a:lnTo>
                    <a:pt x="777" y="92"/>
                  </a:lnTo>
                  <a:lnTo>
                    <a:pt x="777" y="87"/>
                  </a:lnTo>
                  <a:lnTo>
                    <a:pt x="777" y="84"/>
                  </a:lnTo>
                  <a:lnTo>
                    <a:pt x="776" y="77"/>
                  </a:lnTo>
                  <a:lnTo>
                    <a:pt x="776" y="70"/>
                  </a:lnTo>
                  <a:lnTo>
                    <a:pt x="784" y="61"/>
                  </a:lnTo>
                  <a:lnTo>
                    <a:pt x="792" y="54"/>
                  </a:lnTo>
                  <a:lnTo>
                    <a:pt x="802" y="47"/>
                  </a:lnTo>
                  <a:lnTo>
                    <a:pt x="810" y="41"/>
                  </a:lnTo>
                  <a:lnTo>
                    <a:pt x="829" y="29"/>
                  </a:lnTo>
                  <a:lnTo>
                    <a:pt x="850" y="18"/>
                  </a:lnTo>
                  <a:lnTo>
                    <a:pt x="859" y="9"/>
                  </a:lnTo>
                  <a:lnTo>
                    <a:pt x="864" y="4"/>
                  </a:lnTo>
                  <a:lnTo>
                    <a:pt x="868" y="2"/>
                  </a:lnTo>
                  <a:lnTo>
                    <a:pt x="872" y="0"/>
                  </a:lnTo>
                  <a:lnTo>
                    <a:pt x="876" y="8"/>
                  </a:lnTo>
                  <a:lnTo>
                    <a:pt x="881" y="14"/>
                  </a:lnTo>
                  <a:lnTo>
                    <a:pt x="887" y="18"/>
                  </a:lnTo>
                  <a:lnTo>
                    <a:pt x="893" y="21"/>
                  </a:lnTo>
                  <a:lnTo>
                    <a:pt x="908" y="23"/>
                  </a:lnTo>
                  <a:lnTo>
                    <a:pt x="925" y="25"/>
                  </a:lnTo>
                  <a:lnTo>
                    <a:pt x="956" y="53"/>
                  </a:lnTo>
                  <a:lnTo>
                    <a:pt x="989" y="82"/>
                  </a:lnTo>
                  <a:lnTo>
                    <a:pt x="998" y="88"/>
                  </a:lnTo>
                  <a:lnTo>
                    <a:pt x="1007" y="96"/>
                  </a:lnTo>
                  <a:lnTo>
                    <a:pt x="1016" y="101"/>
                  </a:lnTo>
                  <a:lnTo>
                    <a:pt x="1026" y="106"/>
                  </a:lnTo>
                  <a:lnTo>
                    <a:pt x="1035" y="110"/>
                  </a:lnTo>
                  <a:lnTo>
                    <a:pt x="1044" y="114"/>
                  </a:lnTo>
                  <a:lnTo>
                    <a:pt x="1055" y="116"/>
                  </a:lnTo>
                  <a:lnTo>
                    <a:pt x="1065" y="118"/>
                  </a:lnTo>
                  <a:lnTo>
                    <a:pt x="1062" y="132"/>
                  </a:lnTo>
                  <a:lnTo>
                    <a:pt x="1059" y="142"/>
                  </a:lnTo>
                  <a:lnTo>
                    <a:pt x="1053" y="158"/>
                  </a:lnTo>
                  <a:lnTo>
                    <a:pt x="1040" y="183"/>
                  </a:lnTo>
                  <a:lnTo>
                    <a:pt x="1031" y="189"/>
                  </a:lnTo>
                  <a:lnTo>
                    <a:pt x="1022" y="195"/>
                  </a:lnTo>
                  <a:lnTo>
                    <a:pt x="1014" y="202"/>
                  </a:lnTo>
                  <a:lnTo>
                    <a:pt x="1008" y="210"/>
                  </a:lnTo>
                  <a:lnTo>
                    <a:pt x="1003" y="218"/>
                  </a:lnTo>
                  <a:lnTo>
                    <a:pt x="998" y="226"/>
                  </a:lnTo>
                  <a:lnTo>
                    <a:pt x="994" y="235"/>
                  </a:lnTo>
                  <a:lnTo>
                    <a:pt x="991" y="243"/>
                  </a:lnTo>
                  <a:lnTo>
                    <a:pt x="983" y="262"/>
                  </a:lnTo>
                  <a:lnTo>
                    <a:pt x="976" y="280"/>
                  </a:lnTo>
                  <a:lnTo>
                    <a:pt x="972" y="290"/>
                  </a:lnTo>
                  <a:lnTo>
                    <a:pt x="968" y="299"/>
                  </a:lnTo>
                  <a:lnTo>
                    <a:pt x="963" y="308"/>
                  </a:lnTo>
                  <a:lnTo>
                    <a:pt x="956" y="318"/>
                  </a:lnTo>
                  <a:lnTo>
                    <a:pt x="954" y="329"/>
                  </a:lnTo>
                  <a:lnTo>
                    <a:pt x="953" y="340"/>
                  </a:lnTo>
                  <a:lnTo>
                    <a:pt x="957" y="340"/>
                  </a:lnTo>
                  <a:lnTo>
                    <a:pt x="961" y="340"/>
                  </a:lnTo>
                  <a:lnTo>
                    <a:pt x="964" y="349"/>
                  </a:lnTo>
                  <a:lnTo>
                    <a:pt x="965" y="357"/>
                  </a:lnTo>
                  <a:lnTo>
                    <a:pt x="966" y="365"/>
                  </a:lnTo>
                  <a:lnTo>
                    <a:pt x="968" y="372"/>
                  </a:lnTo>
                  <a:lnTo>
                    <a:pt x="987" y="370"/>
                  </a:lnTo>
                  <a:lnTo>
                    <a:pt x="1007" y="367"/>
                  </a:lnTo>
                  <a:lnTo>
                    <a:pt x="1027" y="365"/>
                  </a:lnTo>
                  <a:lnTo>
                    <a:pt x="1047" y="363"/>
                  </a:lnTo>
                  <a:lnTo>
                    <a:pt x="1055" y="355"/>
                  </a:lnTo>
                  <a:lnTo>
                    <a:pt x="1063" y="348"/>
                  </a:lnTo>
                  <a:lnTo>
                    <a:pt x="1070" y="342"/>
                  </a:lnTo>
                  <a:lnTo>
                    <a:pt x="1077" y="339"/>
                  </a:lnTo>
                  <a:lnTo>
                    <a:pt x="1083" y="337"/>
                  </a:lnTo>
                  <a:lnTo>
                    <a:pt x="1089" y="337"/>
                  </a:lnTo>
                  <a:lnTo>
                    <a:pt x="1094" y="337"/>
                  </a:lnTo>
                  <a:lnTo>
                    <a:pt x="1099" y="339"/>
                  </a:lnTo>
                  <a:lnTo>
                    <a:pt x="1105" y="342"/>
                  </a:lnTo>
                  <a:lnTo>
                    <a:pt x="1110" y="347"/>
                  </a:lnTo>
                  <a:lnTo>
                    <a:pt x="1115" y="351"/>
                  </a:lnTo>
                  <a:lnTo>
                    <a:pt x="1120" y="356"/>
                  </a:lnTo>
                  <a:lnTo>
                    <a:pt x="1132" y="366"/>
                  </a:lnTo>
                  <a:lnTo>
                    <a:pt x="1144" y="378"/>
                  </a:lnTo>
                  <a:lnTo>
                    <a:pt x="1139" y="394"/>
                  </a:lnTo>
                  <a:lnTo>
                    <a:pt x="1137" y="407"/>
                  </a:lnTo>
                  <a:lnTo>
                    <a:pt x="1138" y="412"/>
                  </a:lnTo>
                  <a:lnTo>
                    <a:pt x="1141" y="417"/>
                  </a:lnTo>
                  <a:lnTo>
                    <a:pt x="1146" y="423"/>
                  </a:lnTo>
                  <a:lnTo>
                    <a:pt x="1153" y="429"/>
                  </a:lnTo>
                  <a:lnTo>
                    <a:pt x="1152" y="440"/>
                  </a:lnTo>
                  <a:lnTo>
                    <a:pt x="1151" y="449"/>
                  </a:lnTo>
                  <a:lnTo>
                    <a:pt x="1148" y="455"/>
                  </a:lnTo>
                  <a:lnTo>
                    <a:pt x="1145" y="461"/>
                  </a:lnTo>
                  <a:lnTo>
                    <a:pt x="1134" y="470"/>
                  </a:lnTo>
                  <a:lnTo>
                    <a:pt x="1118" y="481"/>
                  </a:lnTo>
                  <a:lnTo>
                    <a:pt x="1118" y="493"/>
                  </a:lnTo>
                  <a:lnTo>
                    <a:pt x="1118" y="503"/>
                  </a:lnTo>
                  <a:lnTo>
                    <a:pt x="1119" y="515"/>
                  </a:lnTo>
                  <a:lnTo>
                    <a:pt x="1119" y="526"/>
                  </a:lnTo>
                  <a:lnTo>
                    <a:pt x="1114" y="548"/>
                  </a:lnTo>
                  <a:lnTo>
                    <a:pt x="1107" y="572"/>
                  </a:lnTo>
                  <a:lnTo>
                    <a:pt x="1104" y="584"/>
                  </a:lnTo>
                  <a:lnTo>
                    <a:pt x="1101" y="596"/>
                  </a:lnTo>
                  <a:lnTo>
                    <a:pt x="1101" y="607"/>
                  </a:lnTo>
                  <a:lnTo>
                    <a:pt x="1103" y="617"/>
                  </a:lnTo>
                  <a:lnTo>
                    <a:pt x="1107" y="624"/>
                  </a:lnTo>
                  <a:lnTo>
                    <a:pt x="1110" y="631"/>
                  </a:lnTo>
                  <a:lnTo>
                    <a:pt x="1125" y="630"/>
                  </a:lnTo>
                  <a:lnTo>
                    <a:pt x="1141" y="628"/>
                  </a:lnTo>
                  <a:lnTo>
                    <a:pt x="1155" y="627"/>
                  </a:lnTo>
                  <a:lnTo>
                    <a:pt x="1171" y="627"/>
                  </a:lnTo>
                  <a:lnTo>
                    <a:pt x="1171" y="621"/>
                  </a:lnTo>
                  <a:lnTo>
                    <a:pt x="1171" y="617"/>
                  </a:lnTo>
                  <a:lnTo>
                    <a:pt x="1173" y="613"/>
                  </a:lnTo>
                  <a:lnTo>
                    <a:pt x="1177" y="609"/>
                  </a:lnTo>
                  <a:lnTo>
                    <a:pt x="1183" y="609"/>
                  </a:lnTo>
                  <a:lnTo>
                    <a:pt x="1190" y="609"/>
                  </a:lnTo>
                  <a:lnTo>
                    <a:pt x="1190" y="620"/>
                  </a:lnTo>
                  <a:lnTo>
                    <a:pt x="1189" y="631"/>
                  </a:lnTo>
                  <a:lnTo>
                    <a:pt x="1189" y="642"/>
                  </a:lnTo>
                  <a:lnTo>
                    <a:pt x="1189" y="654"/>
                  </a:lnTo>
                  <a:lnTo>
                    <a:pt x="1194" y="658"/>
                  </a:lnTo>
                  <a:lnTo>
                    <a:pt x="1197" y="662"/>
                  </a:lnTo>
                  <a:lnTo>
                    <a:pt x="1199" y="667"/>
                  </a:lnTo>
                  <a:lnTo>
                    <a:pt x="1201" y="676"/>
                  </a:lnTo>
                  <a:lnTo>
                    <a:pt x="1206" y="676"/>
                  </a:lnTo>
                  <a:lnTo>
                    <a:pt x="1212" y="676"/>
                  </a:lnTo>
                  <a:lnTo>
                    <a:pt x="1215" y="684"/>
                  </a:lnTo>
                  <a:lnTo>
                    <a:pt x="1218" y="690"/>
                  </a:lnTo>
                  <a:lnTo>
                    <a:pt x="1220" y="695"/>
                  </a:lnTo>
                  <a:lnTo>
                    <a:pt x="1223" y="700"/>
                  </a:lnTo>
                  <a:lnTo>
                    <a:pt x="1226" y="703"/>
                  </a:lnTo>
                  <a:lnTo>
                    <a:pt x="1230" y="706"/>
                  </a:lnTo>
                  <a:lnTo>
                    <a:pt x="1236" y="710"/>
                  </a:lnTo>
                  <a:lnTo>
                    <a:pt x="1243" y="714"/>
                  </a:lnTo>
                  <a:lnTo>
                    <a:pt x="1240" y="734"/>
                  </a:lnTo>
                  <a:lnTo>
                    <a:pt x="1240" y="747"/>
                  </a:lnTo>
                  <a:lnTo>
                    <a:pt x="1240" y="757"/>
                  </a:lnTo>
                  <a:lnTo>
                    <a:pt x="1243" y="770"/>
                  </a:lnTo>
                  <a:lnTo>
                    <a:pt x="1234" y="773"/>
                  </a:lnTo>
                  <a:lnTo>
                    <a:pt x="1227" y="776"/>
                  </a:lnTo>
                  <a:lnTo>
                    <a:pt x="1217" y="782"/>
                  </a:lnTo>
                  <a:lnTo>
                    <a:pt x="1201" y="794"/>
                  </a:lnTo>
                  <a:lnTo>
                    <a:pt x="1202" y="805"/>
                  </a:lnTo>
                  <a:lnTo>
                    <a:pt x="1204" y="815"/>
                  </a:lnTo>
                  <a:lnTo>
                    <a:pt x="1207" y="825"/>
                  </a:lnTo>
                  <a:lnTo>
                    <a:pt x="1210" y="834"/>
                  </a:lnTo>
                  <a:lnTo>
                    <a:pt x="1215" y="842"/>
                  </a:lnTo>
                  <a:lnTo>
                    <a:pt x="1219" y="850"/>
                  </a:lnTo>
                  <a:lnTo>
                    <a:pt x="1224" y="856"/>
                  </a:lnTo>
                  <a:lnTo>
                    <a:pt x="1229" y="862"/>
                  </a:lnTo>
                  <a:lnTo>
                    <a:pt x="1235" y="868"/>
                  </a:lnTo>
                  <a:lnTo>
                    <a:pt x="1243" y="873"/>
                  </a:lnTo>
                  <a:lnTo>
                    <a:pt x="1250" y="878"/>
                  </a:lnTo>
                  <a:lnTo>
                    <a:pt x="1258" y="882"/>
                  </a:lnTo>
                  <a:lnTo>
                    <a:pt x="1266" y="886"/>
                  </a:lnTo>
                  <a:lnTo>
                    <a:pt x="1276" y="889"/>
                  </a:lnTo>
                  <a:lnTo>
                    <a:pt x="1285" y="892"/>
                  </a:lnTo>
                  <a:lnTo>
                    <a:pt x="1295" y="895"/>
                  </a:lnTo>
                  <a:lnTo>
                    <a:pt x="1288" y="901"/>
                  </a:lnTo>
                  <a:lnTo>
                    <a:pt x="1284" y="906"/>
                  </a:lnTo>
                  <a:lnTo>
                    <a:pt x="1282" y="911"/>
                  </a:lnTo>
                  <a:lnTo>
                    <a:pt x="1280" y="919"/>
                  </a:lnTo>
                  <a:lnTo>
                    <a:pt x="1270" y="922"/>
                  </a:lnTo>
                  <a:lnTo>
                    <a:pt x="1264" y="925"/>
                  </a:lnTo>
                  <a:lnTo>
                    <a:pt x="1260" y="929"/>
                  </a:lnTo>
                  <a:lnTo>
                    <a:pt x="1257" y="935"/>
                  </a:lnTo>
                  <a:lnTo>
                    <a:pt x="1255" y="946"/>
                  </a:lnTo>
                  <a:lnTo>
                    <a:pt x="1254" y="963"/>
                  </a:lnTo>
                  <a:lnTo>
                    <a:pt x="1265" y="966"/>
                  </a:lnTo>
                  <a:lnTo>
                    <a:pt x="1277" y="970"/>
                  </a:lnTo>
                  <a:lnTo>
                    <a:pt x="1286" y="976"/>
                  </a:lnTo>
                  <a:lnTo>
                    <a:pt x="1293" y="983"/>
                  </a:lnTo>
                  <a:lnTo>
                    <a:pt x="1300" y="993"/>
                  </a:lnTo>
                  <a:lnTo>
                    <a:pt x="1305" y="1003"/>
                  </a:lnTo>
                  <a:lnTo>
                    <a:pt x="1308" y="1015"/>
                  </a:lnTo>
                  <a:lnTo>
                    <a:pt x="1310" y="1028"/>
                  </a:lnTo>
                  <a:lnTo>
                    <a:pt x="1293" y="1034"/>
                  </a:lnTo>
                  <a:lnTo>
                    <a:pt x="1280" y="1042"/>
                  </a:lnTo>
                  <a:lnTo>
                    <a:pt x="1274" y="1046"/>
                  </a:lnTo>
                  <a:lnTo>
                    <a:pt x="1268" y="1051"/>
                  </a:lnTo>
                  <a:lnTo>
                    <a:pt x="1264" y="1055"/>
                  </a:lnTo>
                  <a:lnTo>
                    <a:pt x="1261" y="1060"/>
                  </a:lnTo>
                  <a:lnTo>
                    <a:pt x="1259" y="1065"/>
                  </a:lnTo>
                  <a:lnTo>
                    <a:pt x="1257" y="1072"/>
                  </a:lnTo>
                  <a:lnTo>
                    <a:pt x="1256" y="1078"/>
                  </a:lnTo>
                  <a:lnTo>
                    <a:pt x="1257" y="1085"/>
                  </a:lnTo>
                  <a:lnTo>
                    <a:pt x="1258" y="1092"/>
                  </a:lnTo>
                  <a:lnTo>
                    <a:pt x="1260" y="1101"/>
                  </a:lnTo>
                  <a:lnTo>
                    <a:pt x="1263" y="1110"/>
                  </a:lnTo>
                  <a:lnTo>
                    <a:pt x="1267" y="1119"/>
                  </a:lnTo>
                  <a:lnTo>
                    <a:pt x="1278" y="1124"/>
                  </a:lnTo>
                  <a:lnTo>
                    <a:pt x="1288" y="1131"/>
                  </a:lnTo>
                  <a:lnTo>
                    <a:pt x="1291" y="1142"/>
                  </a:lnTo>
                  <a:lnTo>
                    <a:pt x="1292" y="1150"/>
                  </a:lnTo>
                  <a:lnTo>
                    <a:pt x="1292" y="1160"/>
                  </a:lnTo>
                  <a:lnTo>
                    <a:pt x="1293" y="1172"/>
                  </a:lnTo>
                  <a:lnTo>
                    <a:pt x="1278" y="1177"/>
                  </a:lnTo>
                  <a:lnTo>
                    <a:pt x="1269" y="1181"/>
                  </a:lnTo>
                  <a:lnTo>
                    <a:pt x="1264" y="1184"/>
                  </a:lnTo>
                  <a:lnTo>
                    <a:pt x="1259" y="1189"/>
                  </a:lnTo>
                  <a:lnTo>
                    <a:pt x="1260" y="1197"/>
                  </a:lnTo>
                  <a:lnTo>
                    <a:pt x="1261" y="1205"/>
                  </a:lnTo>
                  <a:lnTo>
                    <a:pt x="1262" y="1213"/>
                  </a:lnTo>
                  <a:lnTo>
                    <a:pt x="1264" y="1221"/>
                  </a:lnTo>
                  <a:lnTo>
                    <a:pt x="1260" y="1229"/>
                  </a:lnTo>
                  <a:lnTo>
                    <a:pt x="1258" y="1237"/>
                  </a:lnTo>
                  <a:lnTo>
                    <a:pt x="1258" y="1243"/>
                  </a:lnTo>
                  <a:lnTo>
                    <a:pt x="1260" y="1249"/>
                  </a:lnTo>
                  <a:lnTo>
                    <a:pt x="1264" y="1254"/>
                  </a:lnTo>
                  <a:lnTo>
                    <a:pt x="1268" y="1259"/>
                  </a:lnTo>
                  <a:lnTo>
                    <a:pt x="1274" y="1263"/>
                  </a:lnTo>
                  <a:lnTo>
                    <a:pt x="1279" y="1268"/>
                  </a:lnTo>
                  <a:lnTo>
                    <a:pt x="1285" y="1273"/>
                  </a:lnTo>
                  <a:lnTo>
                    <a:pt x="1289" y="1277"/>
                  </a:lnTo>
                  <a:lnTo>
                    <a:pt x="1293" y="1281"/>
                  </a:lnTo>
                  <a:lnTo>
                    <a:pt x="1295" y="1286"/>
                  </a:lnTo>
                  <a:lnTo>
                    <a:pt x="1296" y="1293"/>
                  </a:lnTo>
                  <a:lnTo>
                    <a:pt x="1295" y="1299"/>
                  </a:lnTo>
                  <a:lnTo>
                    <a:pt x="1291" y="1305"/>
                  </a:lnTo>
                  <a:lnTo>
                    <a:pt x="1284" y="1313"/>
                  </a:lnTo>
                  <a:lnTo>
                    <a:pt x="1279" y="1312"/>
                  </a:lnTo>
                  <a:lnTo>
                    <a:pt x="1275" y="1312"/>
                  </a:lnTo>
                  <a:lnTo>
                    <a:pt x="1273" y="1325"/>
                  </a:lnTo>
                  <a:lnTo>
                    <a:pt x="1269" y="1338"/>
                  </a:lnTo>
                  <a:lnTo>
                    <a:pt x="1267" y="1351"/>
                  </a:lnTo>
                  <a:lnTo>
                    <a:pt x="1265" y="1364"/>
                  </a:lnTo>
                  <a:lnTo>
                    <a:pt x="1270" y="1366"/>
                  </a:lnTo>
                  <a:lnTo>
                    <a:pt x="1278" y="1368"/>
                  </a:lnTo>
                  <a:lnTo>
                    <a:pt x="1278" y="1392"/>
                  </a:lnTo>
                  <a:lnTo>
                    <a:pt x="1280" y="1415"/>
                  </a:lnTo>
                  <a:lnTo>
                    <a:pt x="1283" y="1437"/>
                  </a:lnTo>
                  <a:lnTo>
                    <a:pt x="1288" y="1461"/>
                  </a:lnTo>
                  <a:lnTo>
                    <a:pt x="1278" y="1458"/>
                  </a:lnTo>
                  <a:lnTo>
                    <a:pt x="1266" y="1457"/>
                  </a:lnTo>
                  <a:lnTo>
                    <a:pt x="1256" y="1456"/>
                  </a:lnTo>
                  <a:lnTo>
                    <a:pt x="1245" y="1455"/>
                  </a:lnTo>
                  <a:lnTo>
                    <a:pt x="1234" y="1465"/>
                  </a:lnTo>
                  <a:lnTo>
                    <a:pt x="1227" y="1473"/>
                  </a:lnTo>
                  <a:lnTo>
                    <a:pt x="1221" y="1481"/>
                  </a:lnTo>
                  <a:lnTo>
                    <a:pt x="1217" y="1489"/>
                  </a:lnTo>
                  <a:lnTo>
                    <a:pt x="1213" y="1497"/>
                  </a:lnTo>
                  <a:lnTo>
                    <a:pt x="1211" y="1506"/>
                  </a:lnTo>
                  <a:lnTo>
                    <a:pt x="1209" y="1518"/>
                  </a:lnTo>
                  <a:lnTo>
                    <a:pt x="1207" y="1532"/>
                  </a:lnTo>
                  <a:lnTo>
                    <a:pt x="1218" y="1531"/>
                  </a:lnTo>
                  <a:lnTo>
                    <a:pt x="1228" y="1530"/>
                  </a:lnTo>
                  <a:lnTo>
                    <a:pt x="1239" y="1530"/>
                  </a:lnTo>
                  <a:lnTo>
                    <a:pt x="1250" y="1529"/>
                  </a:lnTo>
                  <a:lnTo>
                    <a:pt x="1250" y="1540"/>
                  </a:lnTo>
                  <a:lnTo>
                    <a:pt x="1251" y="1551"/>
                  </a:lnTo>
                  <a:lnTo>
                    <a:pt x="1252" y="1561"/>
                  </a:lnTo>
                  <a:lnTo>
                    <a:pt x="1252" y="1573"/>
                  </a:lnTo>
                  <a:lnTo>
                    <a:pt x="1248" y="1573"/>
                  </a:lnTo>
                  <a:lnTo>
                    <a:pt x="1244" y="1573"/>
                  </a:lnTo>
                  <a:lnTo>
                    <a:pt x="1238" y="1583"/>
                  </a:lnTo>
                  <a:lnTo>
                    <a:pt x="1234" y="1594"/>
                  </a:lnTo>
                  <a:lnTo>
                    <a:pt x="1210" y="1596"/>
                  </a:lnTo>
                  <a:lnTo>
                    <a:pt x="1184" y="1600"/>
                  </a:lnTo>
                  <a:lnTo>
                    <a:pt x="1172" y="1603"/>
                  </a:lnTo>
                  <a:lnTo>
                    <a:pt x="1161" y="1606"/>
                  </a:lnTo>
                  <a:lnTo>
                    <a:pt x="1154" y="1608"/>
                  </a:lnTo>
                  <a:lnTo>
                    <a:pt x="1150" y="1611"/>
                  </a:lnTo>
                  <a:lnTo>
                    <a:pt x="1145" y="1614"/>
                  </a:lnTo>
                  <a:lnTo>
                    <a:pt x="1141" y="1618"/>
                  </a:lnTo>
                  <a:lnTo>
                    <a:pt x="1138" y="1657"/>
                  </a:lnTo>
                  <a:lnTo>
                    <a:pt x="1136" y="1677"/>
                  </a:lnTo>
                  <a:lnTo>
                    <a:pt x="1135" y="1683"/>
                  </a:lnTo>
                  <a:lnTo>
                    <a:pt x="1134" y="1686"/>
                  </a:lnTo>
                  <a:lnTo>
                    <a:pt x="1132" y="1688"/>
                  </a:lnTo>
                  <a:lnTo>
                    <a:pt x="1131" y="1690"/>
                  </a:lnTo>
                  <a:lnTo>
                    <a:pt x="1126" y="1690"/>
                  </a:lnTo>
                  <a:lnTo>
                    <a:pt x="1123" y="1690"/>
                  </a:lnTo>
                  <a:lnTo>
                    <a:pt x="1123" y="1699"/>
                  </a:lnTo>
                  <a:lnTo>
                    <a:pt x="1123" y="1710"/>
                  </a:lnTo>
                  <a:lnTo>
                    <a:pt x="1126" y="1710"/>
                  </a:lnTo>
                  <a:lnTo>
                    <a:pt x="1131" y="1710"/>
                  </a:lnTo>
                  <a:lnTo>
                    <a:pt x="1131" y="1717"/>
                  </a:lnTo>
                  <a:lnTo>
                    <a:pt x="1131" y="1725"/>
                  </a:lnTo>
                  <a:lnTo>
                    <a:pt x="1131" y="1732"/>
                  </a:lnTo>
                  <a:lnTo>
                    <a:pt x="1131" y="1741"/>
                  </a:lnTo>
                  <a:lnTo>
                    <a:pt x="1126" y="1741"/>
                  </a:lnTo>
                  <a:lnTo>
                    <a:pt x="1123" y="1741"/>
                  </a:lnTo>
                  <a:lnTo>
                    <a:pt x="1121" y="1752"/>
                  </a:lnTo>
                  <a:lnTo>
                    <a:pt x="1120" y="1764"/>
                  </a:lnTo>
                  <a:lnTo>
                    <a:pt x="1119" y="1776"/>
                  </a:lnTo>
                  <a:lnTo>
                    <a:pt x="1118" y="1788"/>
                  </a:lnTo>
                  <a:lnTo>
                    <a:pt x="1117" y="1803"/>
                  </a:lnTo>
                  <a:lnTo>
                    <a:pt x="1117" y="1818"/>
                  </a:lnTo>
                  <a:lnTo>
                    <a:pt x="1109" y="1815"/>
                  </a:lnTo>
                  <a:lnTo>
                    <a:pt x="1101" y="1814"/>
                  </a:lnTo>
                  <a:lnTo>
                    <a:pt x="1089" y="1812"/>
                  </a:lnTo>
                  <a:lnTo>
                    <a:pt x="1067" y="1810"/>
                  </a:lnTo>
                  <a:lnTo>
                    <a:pt x="1065" y="1807"/>
                  </a:lnTo>
                  <a:lnTo>
                    <a:pt x="1065" y="1804"/>
                  </a:lnTo>
                  <a:lnTo>
                    <a:pt x="1053" y="1803"/>
                  </a:lnTo>
                  <a:lnTo>
                    <a:pt x="1042" y="1801"/>
                  </a:lnTo>
                  <a:lnTo>
                    <a:pt x="1031" y="1800"/>
                  </a:lnTo>
                  <a:lnTo>
                    <a:pt x="1021" y="1799"/>
                  </a:lnTo>
                  <a:lnTo>
                    <a:pt x="1015" y="1795"/>
                  </a:lnTo>
                  <a:lnTo>
                    <a:pt x="1009" y="1790"/>
                  </a:lnTo>
                  <a:lnTo>
                    <a:pt x="1001" y="1787"/>
                  </a:lnTo>
                  <a:lnTo>
                    <a:pt x="992" y="1785"/>
                  </a:lnTo>
                  <a:lnTo>
                    <a:pt x="971" y="1781"/>
                  </a:lnTo>
                  <a:lnTo>
                    <a:pt x="948" y="1779"/>
                  </a:lnTo>
                  <a:lnTo>
                    <a:pt x="924" y="1777"/>
                  </a:lnTo>
                  <a:lnTo>
                    <a:pt x="902" y="1777"/>
                  </a:lnTo>
                  <a:lnTo>
                    <a:pt x="882" y="1778"/>
                  </a:lnTo>
                  <a:lnTo>
                    <a:pt x="866" y="1780"/>
                  </a:lnTo>
                  <a:lnTo>
                    <a:pt x="864" y="1799"/>
                  </a:lnTo>
                  <a:lnTo>
                    <a:pt x="862" y="1817"/>
                  </a:lnTo>
                  <a:lnTo>
                    <a:pt x="860" y="1836"/>
                  </a:lnTo>
                  <a:lnTo>
                    <a:pt x="858" y="1855"/>
                  </a:lnTo>
                  <a:lnTo>
                    <a:pt x="854" y="1855"/>
                  </a:lnTo>
                  <a:lnTo>
                    <a:pt x="850" y="1855"/>
                  </a:lnTo>
                  <a:lnTo>
                    <a:pt x="847" y="1871"/>
                  </a:lnTo>
                  <a:lnTo>
                    <a:pt x="846" y="1888"/>
                  </a:lnTo>
                  <a:lnTo>
                    <a:pt x="844" y="1906"/>
                  </a:lnTo>
                  <a:lnTo>
                    <a:pt x="842" y="1922"/>
                  </a:lnTo>
                  <a:lnTo>
                    <a:pt x="823" y="1920"/>
                  </a:lnTo>
                  <a:lnTo>
                    <a:pt x="802" y="1917"/>
                  </a:lnTo>
                  <a:lnTo>
                    <a:pt x="782" y="1915"/>
                  </a:lnTo>
                  <a:lnTo>
                    <a:pt x="762" y="1913"/>
                  </a:lnTo>
                  <a:lnTo>
                    <a:pt x="760" y="1910"/>
                  </a:lnTo>
                  <a:lnTo>
                    <a:pt x="760" y="1907"/>
                  </a:lnTo>
                  <a:lnTo>
                    <a:pt x="746" y="1906"/>
                  </a:lnTo>
                  <a:lnTo>
                    <a:pt x="732" y="1906"/>
                  </a:lnTo>
                  <a:lnTo>
                    <a:pt x="731" y="1902"/>
                  </a:lnTo>
                  <a:lnTo>
                    <a:pt x="730" y="1899"/>
                  </a:lnTo>
                  <a:lnTo>
                    <a:pt x="695" y="1896"/>
                  </a:lnTo>
                  <a:lnTo>
                    <a:pt x="661" y="1893"/>
                  </a:lnTo>
                  <a:lnTo>
                    <a:pt x="627" y="1889"/>
                  </a:lnTo>
                  <a:lnTo>
                    <a:pt x="593" y="1886"/>
                  </a:lnTo>
                  <a:lnTo>
                    <a:pt x="592" y="1896"/>
                  </a:lnTo>
                  <a:lnTo>
                    <a:pt x="591" y="1907"/>
                  </a:lnTo>
                  <a:lnTo>
                    <a:pt x="587" y="1907"/>
                  </a:lnTo>
                  <a:lnTo>
                    <a:pt x="583" y="1907"/>
                  </a:lnTo>
                  <a:lnTo>
                    <a:pt x="579" y="1942"/>
                  </a:lnTo>
                  <a:lnTo>
                    <a:pt x="573" y="1977"/>
                  </a:lnTo>
                  <a:lnTo>
                    <a:pt x="566" y="2012"/>
                  </a:lnTo>
                  <a:lnTo>
                    <a:pt x="560" y="2048"/>
                  </a:lnTo>
                  <a:lnTo>
                    <a:pt x="554" y="2083"/>
                  </a:lnTo>
                  <a:lnTo>
                    <a:pt x="548" y="2118"/>
                  </a:lnTo>
                  <a:lnTo>
                    <a:pt x="543" y="2153"/>
                  </a:lnTo>
                  <a:lnTo>
                    <a:pt x="538" y="2188"/>
                  </a:lnTo>
                  <a:lnTo>
                    <a:pt x="522" y="2186"/>
                  </a:lnTo>
                  <a:lnTo>
                    <a:pt x="505" y="2182"/>
                  </a:lnTo>
                  <a:lnTo>
                    <a:pt x="497" y="2180"/>
                  </a:lnTo>
                  <a:lnTo>
                    <a:pt x="490" y="2179"/>
                  </a:lnTo>
                  <a:lnTo>
                    <a:pt x="482" y="2179"/>
                  </a:lnTo>
                  <a:lnTo>
                    <a:pt x="476" y="2180"/>
                  </a:lnTo>
                  <a:lnTo>
                    <a:pt x="472" y="2190"/>
                  </a:lnTo>
                  <a:lnTo>
                    <a:pt x="469" y="2200"/>
                  </a:lnTo>
                  <a:lnTo>
                    <a:pt x="467" y="2215"/>
                  </a:lnTo>
                  <a:lnTo>
                    <a:pt x="464" y="2242"/>
                  </a:lnTo>
                  <a:lnTo>
                    <a:pt x="450" y="2237"/>
                  </a:lnTo>
                  <a:lnTo>
                    <a:pt x="437" y="2234"/>
                  </a:lnTo>
                  <a:lnTo>
                    <a:pt x="423" y="2231"/>
                  </a:lnTo>
                  <a:lnTo>
                    <a:pt x="410" y="2227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15" name="Freeform 306">
              <a:extLst>
                <a:ext uri="{FF2B5EF4-FFF2-40B4-BE49-F238E27FC236}">
                  <a16:creationId xmlns:a16="http://schemas.microsoft.com/office/drawing/2014/main" id="{343D2D01-C309-4D01-B65C-17D4C0F31B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9030" y="3071158"/>
              <a:ext cx="981316" cy="1028347"/>
            </a:xfrm>
            <a:custGeom>
              <a:avLst/>
              <a:gdLst>
                <a:gd name="T0" fmla="*/ 2147483646 w 2334"/>
                <a:gd name="T1" fmla="*/ 2147483646 h 2537"/>
                <a:gd name="T2" fmla="*/ 2147483646 w 2334"/>
                <a:gd name="T3" fmla="*/ 2147483646 h 2537"/>
                <a:gd name="T4" fmla="*/ 2147483646 w 2334"/>
                <a:gd name="T5" fmla="*/ 2147483646 h 2537"/>
                <a:gd name="T6" fmla="*/ 2147483646 w 2334"/>
                <a:gd name="T7" fmla="*/ 2147483646 h 2537"/>
                <a:gd name="T8" fmla="*/ 2147483646 w 2334"/>
                <a:gd name="T9" fmla="*/ 2147483646 h 2537"/>
                <a:gd name="T10" fmla="*/ 2147483646 w 2334"/>
                <a:gd name="T11" fmla="*/ 2147483646 h 2537"/>
                <a:gd name="T12" fmla="*/ 2147483646 w 2334"/>
                <a:gd name="T13" fmla="*/ 2147483646 h 2537"/>
                <a:gd name="T14" fmla="*/ 2147483646 w 2334"/>
                <a:gd name="T15" fmla="*/ 2147483646 h 2537"/>
                <a:gd name="T16" fmla="*/ 2147483646 w 2334"/>
                <a:gd name="T17" fmla="*/ 2147483646 h 2537"/>
                <a:gd name="T18" fmla="*/ 2147483646 w 2334"/>
                <a:gd name="T19" fmla="*/ 2147483646 h 2537"/>
                <a:gd name="T20" fmla="*/ 2147483646 w 2334"/>
                <a:gd name="T21" fmla="*/ 2147483646 h 2537"/>
                <a:gd name="T22" fmla="*/ 2147483646 w 2334"/>
                <a:gd name="T23" fmla="*/ 2147483646 h 2537"/>
                <a:gd name="T24" fmla="*/ 2147483646 w 2334"/>
                <a:gd name="T25" fmla="*/ 2147483646 h 2537"/>
                <a:gd name="T26" fmla="*/ 2147483646 w 2334"/>
                <a:gd name="T27" fmla="*/ 2147483646 h 2537"/>
                <a:gd name="T28" fmla="*/ 2147483646 w 2334"/>
                <a:gd name="T29" fmla="*/ 2147483646 h 2537"/>
                <a:gd name="T30" fmla="*/ 2147483646 w 2334"/>
                <a:gd name="T31" fmla="*/ 2147483646 h 2537"/>
                <a:gd name="T32" fmla="*/ 2147483646 w 2334"/>
                <a:gd name="T33" fmla="*/ 2147483646 h 2537"/>
                <a:gd name="T34" fmla="*/ 2147483646 w 2334"/>
                <a:gd name="T35" fmla="*/ 2147483646 h 2537"/>
                <a:gd name="T36" fmla="*/ 2147483646 w 2334"/>
                <a:gd name="T37" fmla="*/ 2147483646 h 2537"/>
                <a:gd name="T38" fmla="*/ 2147483646 w 2334"/>
                <a:gd name="T39" fmla="*/ 2147483646 h 2537"/>
                <a:gd name="T40" fmla="*/ 2147483646 w 2334"/>
                <a:gd name="T41" fmla="*/ 2147483646 h 2537"/>
                <a:gd name="T42" fmla="*/ 2147483646 w 2334"/>
                <a:gd name="T43" fmla="*/ 2147483646 h 2537"/>
                <a:gd name="T44" fmla="*/ 2147483646 w 2334"/>
                <a:gd name="T45" fmla="*/ 2147483646 h 2537"/>
                <a:gd name="T46" fmla="*/ 2147483646 w 2334"/>
                <a:gd name="T47" fmla="*/ 2147483646 h 2537"/>
                <a:gd name="T48" fmla="*/ 2147483646 w 2334"/>
                <a:gd name="T49" fmla="*/ 2147483646 h 2537"/>
                <a:gd name="T50" fmla="*/ 2147483646 w 2334"/>
                <a:gd name="T51" fmla="*/ 2147483646 h 2537"/>
                <a:gd name="T52" fmla="*/ 2147483646 w 2334"/>
                <a:gd name="T53" fmla="*/ 2147483646 h 2537"/>
                <a:gd name="T54" fmla="*/ 2147483646 w 2334"/>
                <a:gd name="T55" fmla="*/ 2147483646 h 2537"/>
                <a:gd name="T56" fmla="*/ 2147483646 w 2334"/>
                <a:gd name="T57" fmla="*/ 2147483646 h 2537"/>
                <a:gd name="T58" fmla="*/ 2147483646 w 2334"/>
                <a:gd name="T59" fmla="*/ 2147483646 h 2537"/>
                <a:gd name="T60" fmla="*/ 2147483646 w 2334"/>
                <a:gd name="T61" fmla="*/ 2147483646 h 2537"/>
                <a:gd name="T62" fmla="*/ 2147483646 w 2334"/>
                <a:gd name="T63" fmla="*/ 2147483646 h 2537"/>
                <a:gd name="T64" fmla="*/ 2147483646 w 2334"/>
                <a:gd name="T65" fmla="*/ 2147483646 h 2537"/>
                <a:gd name="T66" fmla="*/ 2147483646 w 2334"/>
                <a:gd name="T67" fmla="*/ 2147483646 h 2537"/>
                <a:gd name="T68" fmla="*/ 2147483646 w 2334"/>
                <a:gd name="T69" fmla="*/ 2147483646 h 2537"/>
                <a:gd name="T70" fmla="*/ 2147483646 w 2334"/>
                <a:gd name="T71" fmla="*/ 2147483646 h 2537"/>
                <a:gd name="T72" fmla="*/ 2147483646 w 2334"/>
                <a:gd name="T73" fmla="*/ 2147483646 h 2537"/>
                <a:gd name="T74" fmla="*/ 2147483646 w 2334"/>
                <a:gd name="T75" fmla="*/ 2147483646 h 2537"/>
                <a:gd name="T76" fmla="*/ 2147483646 w 2334"/>
                <a:gd name="T77" fmla="*/ 2147483646 h 2537"/>
                <a:gd name="T78" fmla="*/ 2147483646 w 2334"/>
                <a:gd name="T79" fmla="*/ 2147483646 h 2537"/>
                <a:gd name="T80" fmla="*/ 2147483646 w 2334"/>
                <a:gd name="T81" fmla="*/ 2147483646 h 2537"/>
                <a:gd name="T82" fmla="*/ 2147483646 w 2334"/>
                <a:gd name="T83" fmla="*/ 2147483646 h 2537"/>
                <a:gd name="T84" fmla="*/ 2147483646 w 2334"/>
                <a:gd name="T85" fmla="*/ 2147483646 h 2537"/>
                <a:gd name="T86" fmla="*/ 2147483646 w 2334"/>
                <a:gd name="T87" fmla="*/ 2147483646 h 2537"/>
                <a:gd name="T88" fmla="*/ 2147483646 w 2334"/>
                <a:gd name="T89" fmla="*/ 2147483646 h 2537"/>
                <a:gd name="T90" fmla="*/ 2147483646 w 2334"/>
                <a:gd name="T91" fmla="*/ 2147483646 h 2537"/>
                <a:gd name="T92" fmla="*/ 2147483646 w 2334"/>
                <a:gd name="T93" fmla="*/ 2147483646 h 2537"/>
                <a:gd name="T94" fmla="*/ 2147483646 w 2334"/>
                <a:gd name="T95" fmla="*/ 2147483646 h 2537"/>
                <a:gd name="T96" fmla="*/ 2147483646 w 2334"/>
                <a:gd name="T97" fmla="*/ 2147483646 h 2537"/>
                <a:gd name="T98" fmla="*/ 2147483646 w 2334"/>
                <a:gd name="T99" fmla="*/ 2147483646 h 2537"/>
                <a:gd name="T100" fmla="*/ 2147483646 w 2334"/>
                <a:gd name="T101" fmla="*/ 2147483646 h 2537"/>
                <a:gd name="T102" fmla="*/ 2147483646 w 2334"/>
                <a:gd name="T103" fmla="*/ 2147483646 h 2537"/>
                <a:gd name="T104" fmla="*/ 2147483646 w 2334"/>
                <a:gd name="T105" fmla="*/ 2147483646 h 2537"/>
                <a:gd name="T106" fmla="*/ 2147483646 w 2334"/>
                <a:gd name="T107" fmla="*/ 2147483646 h 2537"/>
                <a:gd name="T108" fmla="*/ 2147483646 w 2334"/>
                <a:gd name="T109" fmla="*/ 2147483646 h 2537"/>
                <a:gd name="T110" fmla="*/ 2147483646 w 2334"/>
                <a:gd name="T111" fmla="*/ 2147483646 h 2537"/>
                <a:gd name="T112" fmla="*/ 2147483646 w 2334"/>
                <a:gd name="T113" fmla="*/ 2147483646 h 2537"/>
                <a:gd name="T114" fmla="*/ 2147483646 w 2334"/>
                <a:gd name="T115" fmla="*/ 2147483646 h 2537"/>
                <a:gd name="T116" fmla="*/ 2147483646 w 2334"/>
                <a:gd name="T117" fmla="*/ 2147483646 h 2537"/>
                <a:gd name="T118" fmla="*/ 2147483646 w 2334"/>
                <a:gd name="T119" fmla="*/ 2147483646 h 2537"/>
                <a:gd name="T120" fmla="*/ 2147483646 w 2334"/>
                <a:gd name="T121" fmla="*/ 2147483646 h 253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34"/>
                <a:gd name="T184" fmla="*/ 0 h 2537"/>
                <a:gd name="T185" fmla="*/ 2334 w 2334"/>
                <a:gd name="T186" fmla="*/ 2537 h 253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34" h="2537">
                  <a:moveTo>
                    <a:pt x="1935" y="1433"/>
                  </a:moveTo>
                  <a:lnTo>
                    <a:pt x="1934" y="1434"/>
                  </a:lnTo>
                  <a:lnTo>
                    <a:pt x="1933" y="1437"/>
                  </a:lnTo>
                  <a:lnTo>
                    <a:pt x="1932" y="1442"/>
                  </a:lnTo>
                  <a:lnTo>
                    <a:pt x="1932" y="1447"/>
                  </a:lnTo>
                  <a:lnTo>
                    <a:pt x="1932" y="1451"/>
                  </a:lnTo>
                  <a:lnTo>
                    <a:pt x="1933" y="1457"/>
                  </a:lnTo>
                  <a:lnTo>
                    <a:pt x="1934" y="1460"/>
                  </a:lnTo>
                  <a:lnTo>
                    <a:pt x="1935" y="1461"/>
                  </a:lnTo>
                  <a:lnTo>
                    <a:pt x="1924" y="1474"/>
                  </a:lnTo>
                  <a:lnTo>
                    <a:pt x="1915" y="1487"/>
                  </a:lnTo>
                  <a:lnTo>
                    <a:pt x="1912" y="1494"/>
                  </a:lnTo>
                  <a:lnTo>
                    <a:pt x="1909" y="1500"/>
                  </a:lnTo>
                  <a:lnTo>
                    <a:pt x="1907" y="1508"/>
                  </a:lnTo>
                  <a:lnTo>
                    <a:pt x="1906" y="1517"/>
                  </a:lnTo>
                  <a:lnTo>
                    <a:pt x="1910" y="1519"/>
                  </a:lnTo>
                  <a:lnTo>
                    <a:pt x="1915" y="1520"/>
                  </a:lnTo>
                  <a:lnTo>
                    <a:pt x="1915" y="1528"/>
                  </a:lnTo>
                  <a:lnTo>
                    <a:pt x="1915" y="1536"/>
                  </a:lnTo>
                  <a:lnTo>
                    <a:pt x="1919" y="1536"/>
                  </a:lnTo>
                  <a:lnTo>
                    <a:pt x="1922" y="1536"/>
                  </a:lnTo>
                  <a:lnTo>
                    <a:pt x="1922" y="1541"/>
                  </a:lnTo>
                  <a:lnTo>
                    <a:pt x="1922" y="1544"/>
                  </a:lnTo>
                  <a:lnTo>
                    <a:pt x="1926" y="1544"/>
                  </a:lnTo>
                  <a:lnTo>
                    <a:pt x="1931" y="1544"/>
                  </a:lnTo>
                  <a:lnTo>
                    <a:pt x="1931" y="1548"/>
                  </a:lnTo>
                  <a:lnTo>
                    <a:pt x="1931" y="1552"/>
                  </a:lnTo>
                  <a:lnTo>
                    <a:pt x="1935" y="1552"/>
                  </a:lnTo>
                  <a:lnTo>
                    <a:pt x="1939" y="1552"/>
                  </a:lnTo>
                  <a:lnTo>
                    <a:pt x="1940" y="1561"/>
                  </a:lnTo>
                  <a:lnTo>
                    <a:pt x="1941" y="1571"/>
                  </a:lnTo>
                  <a:lnTo>
                    <a:pt x="1942" y="1579"/>
                  </a:lnTo>
                  <a:lnTo>
                    <a:pt x="1943" y="1588"/>
                  </a:lnTo>
                  <a:lnTo>
                    <a:pt x="1935" y="1594"/>
                  </a:lnTo>
                  <a:lnTo>
                    <a:pt x="1928" y="1600"/>
                  </a:lnTo>
                  <a:lnTo>
                    <a:pt x="1923" y="1605"/>
                  </a:lnTo>
                  <a:lnTo>
                    <a:pt x="1919" y="1610"/>
                  </a:lnTo>
                  <a:lnTo>
                    <a:pt x="1912" y="1624"/>
                  </a:lnTo>
                  <a:lnTo>
                    <a:pt x="1906" y="1642"/>
                  </a:lnTo>
                  <a:lnTo>
                    <a:pt x="1890" y="1652"/>
                  </a:lnTo>
                  <a:lnTo>
                    <a:pt x="1875" y="1658"/>
                  </a:lnTo>
                  <a:lnTo>
                    <a:pt x="1860" y="1663"/>
                  </a:lnTo>
                  <a:lnTo>
                    <a:pt x="1847" y="1665"/>
                  </a:lnTo>
                  <a:lnTo>
                    <a:pt x="1833" y="1667"/>
                  </a:lnTo>
                  <a:lnTo>
                    <a:pt x="1818" y="1666"/>
                  </a:lnTo>
                  <a:lnTo>
                    <a:pt x="1802" y="1664"/>
                  </a:lnTo>
                  <a:lnTo>
                    <a:pt x="1784" y="1661"/>
                  </a:lnTo>
                  <a:lnTo>
                    <a:pt x="1775" y="1666"/>
                  </a:lnTo>
                  <a:lnTo>
                    <a:pt x="1768" y="1672"/>
                  </a:lnTo>
                  <a:lnTo>
                    <a:pt x="1768" y="1680"/>
                  </a:lnTo>
                  <a:lnTo>
                    <a:pt x="1768" y="1688"/>
                  </a:lnTo>
                  <a:lnTo>
                    <a:pt x="1768" y="1696"/>
                  </a:lnTo>
                  <a:lnTo>
                    <a:pt x="1768" y="1705"/>
                  </a:lnTo>
                  <a:lnTo>
                    <a:pt x="1759" y="1705"/>
                  </a:lnTo>
                  <a:lnTo>
                    <a:pt x="1752" y="1705"/>
                  </a:lnTo>
                  <a:lnTo>
                    <a:pt x="1747" y="1717"/>
                  </a:lnTo>
                  <a:lnTo>
                    <a:pt x="1740" y="1731"/>
                  </a:lnTo>
                  <a:lnTo>
                    <a:pt x="1734" y="1731"/>
                  </a:lnTo>
                  <a:lnTo>
                    <a:pt x="1728" y="1731"/>
                  </a:lnTo>
                  <a:lnTo>
                    <a:pt x="1728" y="1727"/>
                  </a:lnTo>
                  <a:lnTo>
                    <a:pt x="1728" y="1723"/>
                  </a:lnTo>
                  <a:lnTo>
                    <a:pt x="1714" y="1723"/>
                  </a:lnTo>
                  <a:lnTo>
                    <a:pt x="1699" y="1723"/>
                  </a:lnTo>
                  <a:lnTo>
                    <a:pt x="1686" y="1723"/>
                  </a:lnTo>
                  <a:lnTo>
                    <a:pt x="1671" y="1723"/>
                  </a:lnTo>
                  <a:lnTo>
                    <a:pt x="1669" y="1746"/>
                  </a:lnTo>
                  <a:lnTo>
                    <a:pt x="1666" y="1761"/>
                  </a:lnTo>
                  <a:lnTo>
                    <a:pt x="1662" y="1774"/>
                  </a:lnTo>
                  <a:lnTo>
                    <a:pt x="1656" y="1792"/>
                  </a:lnTo>
                  <a:lnTo>
                    <a:pt x="1652" y="1792"/>
                  </a:lnTo>
                  <a:lnTo>
                    <a:pt x="1647" y="1792"/>
                  </a:lnTo>
                  <a:lnTo>
                    <a:pt x="1647" y="1811"/>
                  </a:lnTo>
                  <a:lnTo>
                    <a:pt x="1647" y="1831"/>
                  </a:lnTo>
                  <a:lnTo>
                    <a:pt x="1647" y="1851"/>
                  </a:lnTo>
                  <a:lnTo>
                    <a:pt x="1647" y="1872"/>
                  </a:lnTo>
                  <a:lnTo>
                    <a:pt x="1657" y="1872"/>
                  </a:lnTo>
                  <a:lnTo>
                    <a:pt x="1666" y="1873"/>
                  </a:lnTo>
                  <a:lnTo>
                    <a:pt x="1675" y="1873"/>
                  </a:lnTo>
                  <a:lnTo>
                    <a:pt x="1685" y="1874"/>
                  </a:lnTo>
                  <a:lnTo>
                    <a:pt x="1686" y="1882"/>
                  </a:lnTo>
                  <a:lnTo>
                    <a:pt x="1687" y="1890"/>
                  </a:lnTo>
                  <a:lnTo>
                    <a:pt x="1688" y="1898"/>
                  </a:lnTo>
                  <a:lnTo>
                    <a:pt x="1689" y="1908"/>
                  </a:lnTo>
                  <a:lnTo>
                    <a:pt x="1694" y="1908"/>
                  </a:lnTo>
                  <a:lnTo>
                    <a:pt x="1700" y="1908"/>
                  </a:lnTo>
                  <a:lnTo>
                    <a:pt x="1700" y="1919"/>
                  </a:lnTo>
                  <a:lnTo>
                    <a:pt x="1700" y="1931"/>
                  </a:lnTo>
                  <a:lnTo>
                    <a:pt x="1700" y="1943"/>
                  </a:lnTo>
                  <a:lnTo>
                    <a:pt x="1700" y="1956"/>
                  </a:lnTo>
                  <a:lnTo>
                    <a:pt x="1686" y="1956"/>
                  </a:lnTo>
                  <a:lnTo>
                    <a:pt x="1671" y="1956"/>
                  </a:lnTo>
                  <a:lnTo>
                    <a:pt x="1671" y="1959"/>
                  </a:lnTo>
                  <a:lnTo>
                    <a:pt x="1671" y="1963"/>
                  </a:lnTo>
                  <a:lnTo>
                    <a:pt x="1668" y="1963"/>
                  </a:lnTo>
                  <a:lnTo>
                    <a:pt x="1664" y="1963"/>
                  </a:lnTo>
                  <a:lnTo>
                    <a:pt x="1664" y="1975"/>
                  </a:lnTo>
                  <a:lnTo>
                    <a:pt x="1664" y="1988"/>
                  </a:lnTo>
                  <a:lnTo>
                    <a:pt x="1664" y="2001"/>
                  </a:lnTo>
                  <a:lnTo>
                    <a:pt x="1664" y="2015"/>
                  </a:lnTo>
                  <a:lnTo>
                    <a:pt x="1660" y="2015"/>
                  </a:lnTo>
                  <a:lnTo>
                    <a:pt x="1656" y="2015"/>
                  </a:lnTo>
                  <a:lnTo>
                    <a:pt x="1656" y="2022"/>
                  </a:lnTo>
                  <a:lnTo>
                    <a:pt x="1656" y="2030"/>
                  </a:lnTo>
                  <a:lnTo>
                    <a:pt x="1652" y="2030"/>
                  </a:lnTo>
                  <a:lnTo>
                    <a:pt x="1647" y="2030"/>
                  </a:lnTo>
                  <a:lnTo>
                    <a:pt x="1641" y="2042"/>
                  </a:lnTo>
                  <a:lnTo>
                    <a:pt x="1636" y="2052"/>
                  </a:lnTo>
                  <a:lnTo>
                    <a:pt x="1622" y="2051"/>
                  </a:lnTo>
                  <a:lnTo>
                    <a:pt x="1608" y="2051"/>
                  </a:lnTo>
                  <a:lnTo>
                    <a:pt x="1605" y="2039"/>
                  </a:lnTo>
                  <a:lnTo>
                    <a:pt x="1601" y="2026"/>
                  </a:lnTo>
                  <a:lnTo>
                    <a:pt x="1591" y="2026"/>
                  </a:lnTo>
                  <a:lnTo>
                    <a:pt x="1582" y="2026"/>
                  </a:lnTo>
                  <a:lnTo>
                    <a:pt x="1579" y="2039"/>
                  </a:lnTo>
                  <a:lnTo>
                    <a:pt x="1576" y="2051"/>
                  </a:lnTo>
                  <a:lnTo>
                    <a:pt x="1573" y="2051"/>
                  </a:lnTo>
                  <a:lnTo>
                    <a:pt x="1569" y="2051"/>
                  </a:lnTo>
                  <a:lnTo>
                    <a:pt x="1569" y="2062"/>
                  </a:lnTo>
                  <a:lnTo>
                    <a:pt x="1569" y="2075"/>
                  </a:lnTo>
                  <a:lnTo>
                    <a:pt x="1560" y="2075"/>
                  </a:lnTo>
                  <a:lnTo>
                    <a:pt x="1552" y="2075"/>
                  </a:lnTo>
                  <a:lnTo>
                    <a:pt x="1552" y="2078"/>
                  </a:lnTo>
                  <a:lnTo>
                    <a:pt x="1552" y="2082"/>
                  </a:lnTo>
                  <a:lnTo>
                    <a:pt x="1549" y="2082"/>
                  </a:lnTo>
                  <a:lnTo>
                    <a:pt x="1545" y="2082"/>
                  </a:lnTo>
                  <a:lnTo>
                    <a:pt x="1545" y="2087"/>
                  </a:lnTo>
                  <a:lnTo>
                    <a:pt x="1545" y="2093"/>
                  </a:lnTo>
                  <a:lnTo>
                    <a:pt x="1549" y="2093"/>
                  </a:lnTo>
                  <a:lnTo>
                    <a:pt x="1552" y="2093"/>
                  </a:lnTo>
                  <a:lnTo>
                    <a:pt x="1549" y="2100"/>
                  </a:lnTo>
                  <a:lnTo>
                    <a:pt x="1545" y="2107"/>
                  </a:lnTo>
                  <a:lnTo>
                    <a:pt x="1549" y="2109"/>
                  </a:lnTo>
                  <a:lnTo>
                    <a:pt x="1552" y="2112"/>
                  </a:lnTo>
                  <a:lnTo>
                    <a:pt x="1554" y="2116"/>
                  </a:lnTo>
                  <a:lnTo>
                    <a:pt x="1555" y="2120"/>
                  </a:lnTo>
                  <a:lnTo>
                    <a:pt x="1558" y="2129"/>
                  </a:lnTo>
                  <a:lnTo>
                    <a:pt x="1560" y="2138"/>
                  </a:lnTo>
                  <a:lnTo>
                    <a:pt x="1565" y="2138"/>
                  </a:lnTo>
                  <a:lnTo>
                    <a:pt x="1569" y="2138"/>
                  </a:lnTo>
                  <a:lnTo>
                    <a:pt x="1568" y="2141"/>
                  </a:lnTo>
                  <a:lnTo>
                    <a:pt x="1566" y="2146"/>
                  </a:lnTo>
                  <a:lnTo>
                    <a:pt x="1540" y="2148"/>
                  </a:lnTo>
                  <a:lnTo>
                    <a:pt x="1513" y="2152"/>
                  </a:lnTo>
                  <a:lnTo>
                    <a:pt x="1499" y="2154"/>
                  </a:lnTo>
                  <a:lnTo>
                    <a:pt x="1487" y="2157"/>
                  </a:lnTo>
                  <a:lnTo>
                    <a:pt x="1474" y="2161"/>
                  </a:lnTo>
                  <a:lnTo>
                    <a:pt x="1463" y="2165"/>
                  </a:lnTo>
                  <a:lnTo>
                    <a:pt x="1460" y="2175"/>
                  </a:lnTo>
                  <a:lnTo>
                    <a:pt x="1458" y="2186"/>
                  </a:lnTo>
                  <a:lnTo>
                    <a:pt x="1455" y="2196"/>
                  </a:lnTo>
                  <a:lnTo>
                    <a:pt x="1451" y="2208"/>
                  </a:lnTo>
                  <a:lnTo>
                    <a:pt x="1463" y="2209"/>
                  </a:lnTo>
                  <a:lnTo>
                    <a:pt x="1474" y="2211"/>
                  </a:lnTo>
                  <a:lnTo>
                    <a:pt x="1485" y="2214"/>
                  </a:lnTo>
                  <a:lnTo>
                    <a:pt x="1496" y="2217"/>
                  </a:lnTo>
                  <a:lnTo>
                    <a:pt x="1516" y="2224"/>
                  </a:lnTo>
                  <a:lnTo>
                    <a:pt x="1537" y="2234"/>
                  </a:lnTo>
                  <a:lnTo>
                    <a:pt x="1537" y="2242"/>
                  </a:lnTo>
                  <a:lnTo>
                    <a:pt x="1537" y="2250"/>
                  </a:lnTo>
                  <a:lnTo>
                    <a:pt x="1541" y="2250"/>
                  </a:lnTo>
                  <a:lnTo>
                    <a:pt x="1545" y="2250"/>
                  </a:lnTo>
                  <a:lnTo>
                    <a:pt x="1545" y="2254"/>
                  </a:lnTo>
                  <a:lnTo>
                    <a:pt x="1545" y="2257"/>
                  </a:lnTo>
                  <a:lnTo>
                    <a:pt x="1552" y="2257"/>
                  </a:lnTo>
                  <a:lnTo>
                    <a:pt x="1560" y="2257"/>
                  </a:lnTo>
                  <a:lnTo>
                    <a:pt x="1560" y="2262"/>
                  </a:lnTo>
                  <a:lnTo>
                    <a:pt x="1560" y="2266"/>
                  </a:lnTo>
                  <a:lnTo>
                    <a:pt x="1565" y="2266"/>
                  </a:lnTo>
                  <a:lnTo>
                    <a:pt x="1569" y="2266"/>
                  </a:lnTo>
                  <a:lnTo>
                    <a:pt x="1569" y="2270"/>
                  </a:lnTo>
                  <a:lnTo>
                    <a:pt x="1569" y="2274"/>
                  </a:lnTo>
                  <a:lnTo>
                    <a:pt x="1558" y="2275"/>
                  </a:lnTo>
                  <a:lnTo>
                    <a:pt x="1548" y="2276"/>
                  </a:lnTo>
                  <a:lnTo>
                    <a:pt x="1546" y="2284"/>
                  </a:lnTo>
                  <a:lnTo>
                    <a:pt x="1545" y="2294"/>
                  </a:lnTo>
                  <a:lnTo>
                    <a:pt x="1576" y="2300"/>
                  </a:lnTo>
                  <a:lnTo>
                    <a:pt x="1606" y="2308"/>
                  </a:lnTo>
                  <a:lnTo>
                    <a:pt x="1636" y="2318"/>
                  </a:lnTo>
                  <a:lnTo>
                    <a:pt x="1664" y="2326"/>
                  </a:lnTo>
                  <a:lnTo>
                    <a:pt x="1666" y="2359"/>
                  </a:lnTo>
                  <a:lnTo>
                    <a:pt x="1667" y="2379"/>
                  </a:lnTo>
                  <a:lnTo>
                    <a:pt x="1669" y="2391"/>
                  </a:lnTo>
                  <a:lnTo>
                    <a:pt x="1671" y="2406"/>
                  </a:lnTo>
                  <a:lnTo>
                    <a:pt x="1678" y="2407"/>
                  </a:lnTo>
                  <a:lnTo>
                    <a:pt x="1685" y="2408"/>
                  </a:lnTo>
                  <a:lnTo>
                    <a:pt x="1690" y="2433"/>
                  </a:lnTo>
                  <a:lnTo>
                    <a:pt x="1693" y="2447"/>
                  </a:lnTo>
                  <a:lnTo>
                    <a:pt x="1696" y="2457"/>
                  </a:lnTo>
                  <a:lnTo>
                    <a:pt x="1700" y="2465"/>
                  </a:lnTo>
                  <a:lnTo>
                    <a:pt x="1703" y="2465"/>
                  </a:lnTo>
                  <a:lnTo>
                    <a:pt x="1708" y="2465"/>
                  </a:lnTo>
                  <a:lnTo>
                    <a:pt x="1708" y="2469"/>
                  </a:lnTo>
                  <a:lnTo>
                    <a:pt x="1708" y="2472"/>
                  </a:lnTo>
                  <a:lnTo>
                    <a:pt x="1712" y="2472"/>
                  </a:lnTo>
                  <a:lnTo>
                    <a:pt x="1716" y="2472"/>
                  </a:lnTo>
                  <a:lnTo>
                    <a:pt x="1716" y="2480"/>
                  </a:lnTo>
                  <a:lnTo>
                    <a:pt x="1716" y="2490"/>
                  </a:lnTo>
                  <a:lnTo>
                    <a:pt x="1720" y="2490"/>
                  </a:lnTo>
                  <a:lnTo>
                    <a:pt x="1724" y="2490"/>
                  </a:lnTo>
                  <a:lnTo>
                    <a:pt x="1725" y="2496"/>
                  </a:lnTo>
                  <a:lnTo>
                    <a:pt x="1727" y="2502"/>
                  </a:lnTo>
                  <a:lnTo>
                    <a:pt x="1730" y="2506"/>
                  </a:lnTo>
                  <a:lnTo>
                    <a:pt x="1734" y="2511"/>
                  </a:lnTo>
                  <a:lnTo>
                    <a:pt x="1738" y="2517"/>
                  </a:lnTo>
                  <a:lnTo>
                    <a:pt x="1741" y="2522"/>
                  </a:lnTo>
                  <a:lnTo>
                    <a:pt x="1743" y="2528"/>
                  </a:lnTo>
                  <a:lnTo>
                    <a:pt x="1743" y="2537"/>
                  </a:lnTo>
                  <a:lnTo>
                    <a:pt x="1727" y="2534"/>
                  </a:lnTo>
                  <a:lnTo>
                    <a:pt x="1717" y="2531"/>
                  </a:lnTo>
                  <a:lnTo>
                    <a:pt x="1707" y="2527"/>
                  </a:lnTo>
                  <a:lnTo>
                    <a:pt x="1692" y="2520"/>
                  </a:lnTo>
                  <a:lnTo>
                    <a:pt x="1689" y="2522"/>
                  </a:lnTo>
                  <a:lnTo>
                    <a:pt x="1684" y="2522"/>
                  </a:lnTo>
                  <a:lnTo>
                    <a:pt x="1676" y="2522"/>
                  </a:lnTo>
                  <a:lnTo>
                    <a:pt x="1667" y="2522"/>
                  </a:lnTo>
                  <a:lnTo>
                    <a:pt x="1645" y="2521"/>
                  </a:lnTo>
                  <a:lnTo>
                    <a:pt x="1619" y="2520"/>
                  </a:lnTo>
                  <a:lnTo>
                    <a:pt x="1593" y="2518"/>
                  </a:lnTo>
                  <a:lnTo>
                    <a:pt x="1569" y="2516"/>
                  </a:lnTo>
                  <a:lnTo>
                    <a:pt x="1549" y="2514"/>
                  </a:lnTo>
                  <a:lnTo>
                    <a:pt x="1537" y="2514"/>
                  </a:lnTo>
                  <a:lnTo>
                    <a:pt x="1537" y="2508"/>
                  </a:lnTo>
                  <a:lnTo>
                    <a:pt x="1537" y="2505"/>
                  </a:lnTo>
                  <a:lnTo>
                    <a:pt x="1484" y="2500"/>
                  </a:lnTo>
                  <a:lnTo>
                    <a:pt x="1431" y="2496"/>
                  </a:lnTo>
                  <a:lnTo>
                    <a:pt x="1378" y="2492"/>
                  </a:lnTo>
                  <a:lnTo>
                    <a:pt x="1325" y="2488"/>
                  </a:lnTo>
                  <a:lnTo>
                    <a:pt x="1272" y="2483"/>
                  </a:lnTo>
                  <a:lnTo>
                    <a:pt x="1219" y="2481"/>
                  </a:lnTo>
                  <a:lnTo>
                    <a:pt x="1166" y="2478"/>
                  </a:lnTo>
                  <a:lnTo>
                    <a:pt x="1113" y="2477"/>
                  </a:lnTo>
                  <a:lnTo>
                    <a:pt x="1113" y="2473"/>
                  </a:lnTo>
                  <a:lnTo>
                    <a:pt x="1113" y="2469"/>
                  </a:lnTo>
                  <a:lnTo>
                    <a:pt x="1092" y="2466"/>
                  </a:lnTo>
                  <a:lnTo>
                    <a:pt x="1069" y="2464"/>
                  </a:lnTo>
                  <a:lnTo>
                    <a:pt x="1047" y="2461"/>
                  </a:lnTo>
                  <a:lnTo>
                    <a:pt x="1024" y="2459"/>
                  </a:lnTo>
                  <a:lnTo>
                    <a:pt x="1002" y="2457"/>
                  </a:lnTo>
                  <a:lnTo>
                    <a:pt x="980" y="2455"/>
                  </a:lnTo>
                  <a:lnTo>
                    <a:pt x="958" y="2454"/>
                  </a:lnTo>
                  <a:lnTo>
                    <a:pt x="935" y="2453"/>
                  </a:lnTo>
                  <a:lnTo>
                    <a:pt x="935" y="2449"/>
                  </a:lnTo>
                  <a:lnTo>
                    <a:pt x="935" y="2445"/>
                  </a:lnTo>
                  <a:lnTo>
                    <a:pt x="874" y="2442"/>
                  </a:lnTo>
                  <a:lnTo>
                    <a:pt x="813" y="2440"/>
                  </a:lnTo>
                  <a:lnTo>
                    <a:pt x="752" y="2437"/>
                  </a:lnTo>
                  <a:lnTo>
                    <a:pt x="689" y="2433"/>
                  </a:lnTo>
                  <a:lnTo>
                    <a:pt x="628" y="2429"/>
                  </a:lnTo>
                  <a:lnTo>
                    <a:pt x="566" y="2423"/>
                  </a:lnTo>
                  <a:lnTo>
                    <a:pt x="506" y="2417"/>
                  </a:lnTo>
                  <a:lnTo>
                    <a:pt x="445" y="2409"/>
                  </a:lnTo>
                  <a:lnTo>
                    <a:pt x="445" y="2405"/>
                  </a:lnTo>
                  <a:lnTo>
                    <a:pt x="445" y="2401"/>
                  </a:lnTo>
                  <a:lnTo>
                    <a:pt x="436" y="2401"/>
                  </a:lnTo>
                  <a:lnTo>
                    <a:pt x="429" y="2401"/>
                  </a:lnTo>
                  <a:lnTo>
                    <a:pt x="429" y="2397"/>
                  </a:lnTo>
                  <a:lnTo>
                    <a:pt x="429" y="2393"/>
                  </a:lnTo>
                  <a:lnTo>
                    <a:pt x="425" y="2393"/>
                  </a:lnTo>
                  <a:lnTo>
                    <a:pt x="421" y="2393"/>
                  </a:lnTo>
                  <a:lnTo>
                    <a:pt x="416" y="2386"/>
                  </a:lnTo>
                  <a:lnTo>
                    <a:pt x="408" y="2381"/>
                  </a:lnTo>
                  <a:lnTo>
                    <a:pt x="402" y="2378"/>
                  </a:lnTo>
                  <a:lnTo>
                    <a:pt x="394" y="2376"/>
                  </a:lnTo>
                  <a:lnTo>
                    <a:pt x="378" y="2371"/>
                  </a:lnTo>
                  <a:lnTo>
                    <a:pt x="361" y="2366"/>
                  </a:lnTo>
                  <a:lnTo>
                    <a:pt x="359" y="2361"/>
                  </a:lnTo>
                  <a:lnTo>
                    <a:pt x="358" y="2358"/>
                  </a:lnTo>
                  <a:lnTo>
                    <a:pt x="350" y="2358"/>
                  </a:lnTo>
                  <a:lnTo>
                    <a:pt x="342" y="2358"/>
                  </a:lnTo>
                  <a:lnTo>
                    <a:pt x="334" y="2358"/>
                  </a:lnTo>
                  <a:lnTo>
                    <a:pt x="325" y="2358"/>
                  </a:lnTo>
                  <a:lnTo>
                    <a:pt x="325" y="2353"/>
                  </a:lnTo>
                  <a:lnTo>
                    <a:pt x="325" y="2350"/>
                  </a:lnTo>
                  <a:lnTo>
                    <a:pt x="315" y="2348"/>
                  </a:lnTo>
                  <a:lnTo>
                    <a:pt x="305" y="2347"/>
                  </a:lnTo>
                  <a:lnTo>
                    <a:pt x="294" y="2346"/>
                  </a:lnTo>
                  <a:lnTo>
                    <a:pt x="284" y="2344"/>
                  </a:lnTo>
                  <a:lnTo>
                    <a:pt x="279" y="2351"/>
                  </a:lnTo>
                  <a:lnTo>
                    <a:pt x="275" y="2358"/>
                  </a:lnTo>
                  <a:lnTo>
                    <a:pt x="272" y="2364"/>
                  </a:lnTo>
                  <a:lnTo>
                    <a:pt x="270" y="2371"/>
                  </a:lnTo>
                  <a:lnTo>
                    <a:pt x="268" y="2379"/>
                  </a:lnTo>
                  <a:lnTo>
                    <a:pt x="266" y="2385"/>
                  </a:lnTo>
                  <a:lnTo>
                    <a:pt x="263" y="2392"/>
                  </a:lnTo>
                  <a:lnTo>
                    <a:pt x="258" y="2398"/>
                  </a:lnTo>
                  <a:lnTo>
                    <a:pt x="250" y="2420"/>
                  </a:lnTo>
                  <a:lnTo>
                    <a:pt x="243" y="2435"/>
                  </a:lnTo>
                  <a:lnTo>
                    <a:pt x="240" y="2445"/>
                  </a:lnTo>
                  <a:lnTo>
                    <a:pt x="238" y="2453"/>
                  </a:lnTo>
                  <a:lnTo>
                    <a:pt x="225" y="2455"/>
                  </a:lnTo>
                  <a:lnTo>
                    <a:pt x="212" y="2458"/>
                  </a:lnTo>
                  <a:lnTo>
                    <a:pt x="197" y="2462"/>
                  </a:lnTo>
                  <a:lnTo>
                    <a:pt x="170" y="2469"/>
                  </a:lnTo>
                  <a:lnTo>
                    <a:pt x="170" y="2464"/>
                  </a:lnTo>
                  <a:lnTo>
                    <a:pt x="170" y="2461"/>
                  </a:lnTo>
                  <a:lnTo>
                    <a:pt x="167" y="2461"/>
                  </a:lnTo>
                  <a:lnTo>
                    <a:pt x="164" y="2461"/>
                  </a:lnTo>
                  <a:lnTo>
                    <a:pt x="164" y="2457"/>
                  </a:lnTo>
                  <a:lnTo>
                    <a:pt x="164" y="2453"/>
                  </a:lnTo>
                  <a:lnTo>
                    <a:pt x="158" y="2453"/>
                  </a:lnTo>
                  <a:lnTo>
                    <a:pt x="154" y="2453"/>
                  </a:lnTo>
                  <a:lnTo>
                    <a:pt x="154" y="2449"/>
                  </a:lnTo>
                  <a:lnTo>
                    <a:pt x="154" y="2445"/>
                  </a:lnTo>
                  <a:lnTo>
                    <a:pt x="150" y="2445"/>
                  </a:lnTo>
                  <a:lnTo>
                    <a:pt x="146" y="2445"/>
                  </a:lnTo>
                  <a:lnTo>
                    <a:pt x="146" y="2440"/>
                  </a:lnTo>
                  <a:lnTo>
                    <a:pt x="146" y="2437"/>
                  </a:lnTo>
                  <a:lnTo>
                    <a:pt x="143" y="2437"/>
                  </a:lnTo>
                  <a:lnTo>
                    <a:pt x="140" y="2437"/>
                  </a:lnTo>
                  <a:lnTo>
                    <a:pt x="135" y="2414"/>
                  </a:lnTo>
                  <a:lnTo>
                    <a:pt x="133" y="2402"/>
                  </a:lnTo>
                  <a:lnTo>
                    <a:pt x="129" y="2392"/>
                  </a:lnTo>
                  <a:lnTo>
                    <a:pt x="125" y="2382"/>
                  </a:lnTo>
                  <a:lnTo>
                    <a:pt x="107" y="2364"/>
                  </a:lnTo>
                  <a:lnTo>
                    <a:pt x="87" y="2347"/>
                  </a:lnTo>
                  <a:lnTo>
                    <a:pt x="78" y="2336"/>
                  </a:lnTo>
                  <a:lnTo>
                    <a:pt x="69" y="2326"/>
                  </a:lnTo>
                  <a:lnTo>
                    <a:pt x="66" y="2321"/>
                  </a:lnTo>
                  <a:lnTo>
                    <a:pt x="63" y="2315"/>
                  </a:lnTo>
                  <a:lnTo>
                    <a:pt x="61" y="2310"/>
                  </a:lnTo>
                  <a:lnTo>
                    <a:pt x="59" y="2305"/>
                  </a:lnTo>
                  <a:lnTo>
                    <a:pt x="49" y="2303"/>
                  </a:lnTo>
                  <a:lnTo>
                    <a:pt x="38" y="2302"/>
                  </a:lnTo>
                  <a:lnTo>
                    <a:pt x="37" y="2291"/>
                  </a:lnTo>
                  <a:lnTo>
                    <a:pt x="36" y="2279"/>
                  </a:lnTo>
                  <a:lnTo>
                    <a:pt x="35" y="2268"/>
                  </a:lnTo>
                  <a:lnTo>
                    <a:pt x="35" y="2257"/>
                  </a:lnTo>
                  <a:lnTo>
                    <a:pt x="39" y="2257"/>
                  </a:lnTo>
                  <a:lnTo>
                    <a:pt x="43" y="2257"/>
                  </a:lnTo>
                  <a:lnTo>
                    <a:pt x="42" y="2248"/>
                  </a:lnTo>
                  <a:lnTo>
                    <a:pt x="41" y="2238"/>
                  </a:lnTo>
                  <a:lnTo>
                    <a:pt x="40" y="2228"/>
                  </a:lnTo>
                  <a:lnTo>
                    <a:pt x="39" y="2219"/>
                  </a:lnTo>
                  <a:lnTo>
                    <a:pt x="27" y="2216"/>
                  </a:lnTo>
                  <a:lnTo>
                    <a:pt x="15" y="2213"/>
                  </a:lnTo>
                  <a:lnTo>
                    <a:pt x="13" y="2192"/>
                  </a:lnTo>
                  <a:lnTo>
                    <a:pt x="10" y="2171"/>
                  </a:lnTo>
                  <a:lnTo>
                    <a:pt x="5" y="2151"/>
                  </a:lnTo>
                  <a:lnTo>
                    <a:pt x="0" y="2130"/>
                  </a:lnTo>
                  <a:lnTo>
                    <a:pt x="3" y="2130"/>
                  </a:lnTo>
                  <a:lnTo>
                    <a:pt x="8" y="2130"/>
                  </a:lnTo>
                  <a:lnTo>
                    <a:pt x="9" y="2111"/>
                  </a:lnTo>
                  <a:lnTo>
                    <a:pt x="11" y="2097"/>
                  </a:lnTo>
                  <a:lnTo>
                    <a:pt x="15" y="2077"/>
                  </a:lnTo>
                  <a:lnTo>
                    <a:pt x="23" y="2044"/>
                  </a:lnTo>
                  <a:lnTo>
                    <a:pt x="33" y="2039"/>
                  </a:lnTo>
                  <a:lnTo>
                    <a:pt x="43" y="2034"/>
                  </a:lnTo>
                  <a:lnTo>
                    <a:pt x="43" y="2012"/>
                  </a:lnTo>
                  <a:lnTo>
                    <a:pt x="43" y="1990"/>
                  </a:lnTo>
                  <a:lnTo>
                    <a:pt x="43" y="1968"/>
                  </a:lnTo>
                  <a:lnTo>
                    <a:pt x="43" y="1947"/>
                  </a:lnTo>
                  <a:lnTo>
                    <a:pt x="39" y="1947"/>
                  </a:lnTo>
                  <a:lnTo>
                    <a:pt x="35" y="1947"/>
                  </a:lnTo>
                  <a:lnTo>
                    <a:pt x="35" y="1942"/>
                  </a:lnTo>
                  <a:lnTo>
                    <a:pt x="35" y="1939"/>
                  </a:lnTo>
                  <a:lnTo>
                    <a:pt x="39" y="1939"/>
                  </a:lnTo>
                  <a:lnTo>
                    <a:pt x="43" y="1939"/>
                  </a:lnTo>
                  <a:lnTo>
                    <a:pt x="43" y="1935"/>
                  </a:lnTo>
                  <a:lnTo>
                    <a:pt x="43" y="1932"/>
                  </a:lnTo>
                  <a:lnTo>
                    <a:pt x="47" y="1932"/>
                  </a:lnTo>
                  <a:lnTo>
                    <a:pt x="51" y="1932"/>
                  </a:lnTo>
                  <a:lnTo>
                    <a:pt x="51" y="1922"/>
                  </a:lnTo>
                  <a:lnTo>
                    <a:pt x="51" y="1914"/>
                  </a:lnTo>
                  <a:lnTo>
                    <a:pt x="55" y="1914"/>
                  </a:lnTo>
                  <a:lnTo>
                    <a:pt x="59" y="1914"/>
                  </a:lnTo>
                  <a:lnTo>
                    <a:pt x="62" y="1905"/>
                  </a:lnTo>
                  <a:lnTo>
                    <a:pt x="66" y="1896"/>
                  </a:lnTo>
                  <a:lnTo>
                    <a:pt x="70" y="1888"/>
                  </a:lnTo>
                  <a:lnTo>
                    <a:pt x="75" y="1881"/>
                  </a:lnTo>
                  <a:lnTo>
                    <a:pt x="81" y="1875"/>
                  </a:lnTo>
                  <a:lnTo>
                    <a:pt x="87" y="1868"/>
                  </a:lnTo>
                  <a:lnTo>
                    <a:pt x="93" y="1863"/>
                  </a:lnTo>
                  <a:lnTo>
                    <a:pt x="100" y="1858"/>
                  </a:lnTo>
                  <a:lnTo>
                    <a:pt x="116" y="1851"/>
                  </a:lnTo>
                  <a:lnTo>
                    <a:pt x="133" y="1844"/>
                  </a:lnTo>
                  <a:lnTo>
                    <a:pt x="149" y="1837"/>
                  </a:lnTo>
                  <a:lnTo>
                    <a:pt x="167" y="1832"/>
                  </a:lnTo>
                  <a:lnTo>
                    <a:pt x="169" y="1822"/>
                  </a:lnTo>
                  <a:lnTo>
                    <a:pt x="170" y="1811"/>
                  </a:lnTo>
                  <a:lnTo>
                    <a:pt x="174" y="1811"/>
                  </a:lnTo>
                  <a:lnTo>
                    <a:pt x="179" y="1811"/>
                  </a:lnTo>
                  <a:lnTo>
                    <a:pt x="179" y="1807"/>
                  </a:lnTo>
                  <a:lnTo>
                    <a:pt x="179" y="1803"/>
                  </a:lnTo>
                  <a:lnTo>
                    <a:pt x="182" y="1803"/>
                  </a:lnTo>
                  <a:lnTo>
                    <a:pt x="187" y="1803"/>
                  </a:lnTo>
                  <a:lnTo>
                    <a:pt x="187" y="1778"/>
                  </a:lnTo>
                  <a:lnTo>
                    <a:pt x="187" y="1752"/>
                  </a:lnTo>
                  <a:lnTo>
                    <a:pt x="187" y="1727"/>
                  </a:lnTo>
                  <a:lnTo>
                    <a:pt x="187" y="1701"/>
                  </a:lnTo>
                  <a:lnTo>
                    <a:pt x="187" y="1677"/>
                  </a:lnTo>
                  <a:lnTo>
                    <a:pt x="187" y="1651"/>
                  </a:lnTo>
                  <a:lnTo>
                    <a:pt x="187" y="1626"/>
                  </a:lnTo>
                  <a:lnTo>
                    <a:pt x="188" y="1601"/>
                  </a:lnTo>
                  <a:lnTo>
                    <a:pt x="175" y="1573"/>
                  </a:lnTo>
                  <a:lnTo>
                    <a:pt x="168" y="1557"/>
                  </a:lnTo>
                  <a:lnTo>
                    <a:pt x="165" y="1548"/>
                  </a:lnTo>
                  <a:lnTo>
                    <a:pt x="164" y="1536"/>
                  </a:lnTo>
                  <a:lnTo>
                    <a:pt x="167" y="1536"/>
                  </a:lnTo>
                  <a:lnTo>
                    <a:pt x="170" y="1536"/>
                  </a:lnTo>
                  <a:lnTo>
                    <a:pt x="170" y="1524"/>
                  </a:lnTo>
                  <a:lnTo>
                    <a:pt x="170" y="1511"/>
                  </a:lnTo>
                  <a:lnTo>
                    <a:pt x="170" y="1497"/>
                  </a:lnTo>
                  <a:lnTo>
                    <a:pt x="170" y="1485"/>
                  </a:lnTo>
                  <a:lnTo>
                    <a:pt x="174" y="1485"/>
                  </a:lnTo>
                  <a:lnTo>
                    <a:pt x="179" y="1485"/>
                  </a:lnTo>
                  <a:lnTo>
                    <a:pt x="179" y="1467"/>
                  </a:lnTo>
                  <a:lnTo>
                    <a:pt x="179" y="1450"/>
                  </a:lnTo>
                  <a:lnTo>
                    <a:pt x="179" y="1434"/>
                  </a:lnTo>
                  <a:lnTo>
                    <a:pt x="179" y="1417"/>
                  </a:lnTo>
                  <a:lnTo>
                    <a:pt x="182" y="1417"/>
                  </a:lnTo>
                  <a:lnTo>
                    <a:pt x="187" y="1417"/>
                  </a:lnTo>
                  <a:lnTo>
                    <a:pt x="187" y="1421"/>
                  </a:lnTo>
                  <a:lnTo>
                    <a:pt x="187" y="1424"/>
                  </a:lnTo>
                  <a:lnTo>
                    <a:pt x="201" y="1424"/>
                  </a:lnTo>
                  <a:lnTo>
                    <a:pt x="214" y="1424"/>
                  </a:lnTo>
                  <a:lnTo>
                    <a:pt x="228" y="1424"/>
                  </a:lnTo>
                  <a:lnTo>
                    <a:pt x="242" y="1424"/>
                  </a:lnTo>
                  <a:lnTo>
                    <a:pt x="244" y="1405"/>
                  </a:lnTo>
                  <a:lnTo>
                    <a:pt x="247" y="1389"/>
                  </a:lnTo>
                  <a:lnTo>
                    <a:pt x="251" y="1369"/>
                  </a:lnTo>
                  <a:lnTo>
                    <a:pt x="259" y="1337"/>
                  </a:lnTo>
                  <a:lnTo>
                    <a:pt x="262" y="1337"/>
                  </a:lnTo>
                  <a:lnTo>
                    <a:pt x="266" y="1337"/>
                  </a:lnTo>
                  <a:lnTo>
                    <a:pt x="262" y="1325"/>
                  </a:lnTo>
                  <a:lnTo>
                    <a:pt x="259" y="1312"/>
                  </a:lnTo>
                  <a:lnTo>
                    <a:pt x="244" y="1310"/>
                  </a:lnTo>
                  <a:lnTo>
                    <a:pt x="230" y="1310"/>
                  </a:lnTo>
                  <a:lnTo>
                    <a:pt x="230" y="1313"/>
                  </a:lnTo>
                  <a:lnTo>
                    <a:pt x="230" y="1318"/>
                  </a:lnTo>
                  <a:lnTo>
                    <a:pt x="227" y="1318"/>
                  </a:lnTo>
                  <a:lnTo>
                    <a:pt x="223" y="1318"/>
                  </a:lnTo>
                  <a:lnTo>
                    <a:pt x="223" y="1325"/>
                  </a:lnTo>
                  <a:lnTo>
                    <a:pt x="223" y="1334"/>
                  </a:lnTo>
                  <a:lnTo>
                    <a:pt x="207" y="1332"/>
                  </a:lnTo>
                  <a:lnTo>
                    <a:pt x="193" y="1330"/>
                  </a:lnTo>
                  <a:lnTo>
                    <a:pt x="193" y="1316"/>
                  </a:lnTo>
                  <a:lnTo>
                    <a:pt x="193" y="1302"/>
                  </a:lnTo>
                  <a:lnTo>
                    <a:pt x="193" y="1288"/>
                  </a:lnTo>
                  <a:lnTo>
                    <a:pt x="193" y="1273"/>
                  </a:lnTo>
                  <a:lnTo>
                    <a:pt x="206" y="1268"/>
                  </a:lnTo>
                  <a:lnTo>
                    <a:pt x="220" y="1263"/>
                  </a:lnTo>
                  <a:lnTo>
                    <a:pt x="221" y="1253"/>
                  </a:lnTo>
                  <a:lnTo>
                    <a:pt x="221" y="1244"/>
                  </a:lnTo>
                  <a:lnTo>
                    <a:pt x="222" y="1236"/>
                  </a:lnTo>
                  <a:lnTo>
                    <a:pt x="223" y="1226"/>
                  </a:lnTo>
                  <a:lnTo>
                    <a:pt x="238" y="1221"/>
                  </a:lnTo>
                  <a:lnTo>
                    <a:pt x="252" y="1216"/>
                  </a:lnTo>
                  <a:lnTo>
                    <a:pt x="266" y="1212"/>
                  </a:lnTo>
                  <a:lnTo>
                    <a:pt x="283" y="1210"/>
                  </a:lnTo>
                  <a:lnTo>
                    <a:pt x="283" y="1206"/>
                  </a:lnTo>
                  <a:lnTo>
                    <a:pt x="283" y="1202"/>
                  </a:lnTo>
                  <a:lnTo>
                    <a:pt x="313" y="1202"/>
                  </a:lnTo>
                  <a:lnTo>
                    <a:pt x="344" y="1204"/>
                  </a:lnTo>
                  <a:lnTo>
                    <a:pt x="375" y="1204"/>
                  </a:lnTo>
                  <a:lnTo>
                    <a:pt x="407" y="1205"/>
                  </a:lnTo>
                  <a:lnTo>
                    <a:pt x="410" y="1201"/>
                  </a:lnTo>
                  <a:lnTo>
                    <a:pt x="416" y="1199"/>
                  </a:lnTo>
                  <a:lnTo>
                    <a:pt x="421" y="1197"/>
                  </a:lnTo>
                  <a:lnTo>
                    <a:pt x="427" y="1196"/>
                  </a:lnTo>
                  <a:lnTo>
                    <a:pt x="442" y="1195"/>
                  </a:lnTo>
                  <a:lnTo>
                    <a:pt x="456" y="1195"/>
                  </a:lnTo>
                  <a:lnTo>
                    <a:pt x="487" y="1198"/>
                  </a:lnTo>
                  <a:lnTo>
                    <a:pt x="513" y="1202"/>
                  </a:lnTo>
                  <a:lnTo>
                    <a:pt x="516" y="1178"/>
                  </a:lnTo>
                  <a:lnTo>
                    <a:pt x="519" y="1154"/>
                  </a:lnTo>
                  <a:lnTo>
                    <a:pt x="522" y="1131"/>
                  </a:lnTo>
                  <a:lnTo>
                    <a:pt x="526" y="1107"/>
                  </a:lnTo>
                  <a:lnTo>
                    <a:pt x="528" y="1083"/>
                  </a:lnTo>
                  <a:lnTo>
                    <a:pt x="531" y="1059"/>
                  </a:lnTo>
                  <a:lnTo>
                    <a:pt x="532" y="1035"/>
                  </a:lnTo>
                  <a:lnTo>
                    <a:pt x="534" y="1012"/>
                  </a:lnTo>
                  <a:lnTo>
                    <a:pt x="541" y="1012"/>
                  </a:lnTo>
                  <a:lnTo>
                    <a:pt x="549" y="1012"/>
                  </a:lnTo>
                  <a:lnTo>
                    <a:pt x="544" y="997"/>
                  </a:lnTo>
                  <a:lnTo>
                    <a:pt x="541" y="983"/>
                  </a:lnTo>
                  <a:lnTo>
                    <a:pt x="537" y="983"/>
                  </a:lnTo>
                  <a:lnTo>
                    <a:pt x="534" y="983"/>
                  </a:lnTo>
                  <a:lnTo>
                    <a:pt x="534" y="974"/>
                  </a:lnTo>
                  <a:lnTo>
                    <a:pt x="534" y="967"/>
                  </a:lnTo>
                  <a:lnTo>
                    <a:pt x="529" y="967"/>
                  </a:lnTo>
                  <a:lnTo>
                    <a:pt x="526" y="967"/>
                  </a:lnTo>
                  <a:lnTo>
                    <a:pt x="517" y="951"/>
                  </a:lnTo>
                  <a:lnTo>
                    <a:pt x="509" y="937"/>
                  </a:lnTo>
                  <a:lnTo>
                    <a:pt x="506" y="931"/>
                  </a:lnTo>
                  <a:lnTo>
                    <a:pt x="502" y="923"/>
                  </a:lnTo>
                  <a:lnTo>
                    <a:pt x="500" y="915"/>
                  </a:lnTo>
                  <a:lnTo>
                    <a:pt x="498" y="907"/>
                  </a:lnTo>
                  <a:lnTo>
                    <a:pt x="505" y="904"/>
                  </a:lnTo>
                  <a:lnTo>
                    <a:pt x="512" y="899"/>
                  </a:lnTo>
                  <a:lnTo>
                    <a:pt x="518" y="892"/>
                  </a:lnTo>
                  <a:lnTo>
                    <a:pt x="524" y="885"/>
                  </a:lnTo>
                  <a:lnTo>
                    <a:pt x="535" y="868"/>
                  </a:lnTo>
                  <a:lnTo>
                    <a:pt x="544" y="850"/>
                  </a:lnTo>
                  <a:lnTo>
                    <a:pt x="553" y="832"/>
                  </a:lnTo>
                  <a:lnTo>
                    <a:pt x="563" y="818"/>
                  </a:lnTo>
                  <a:lnTo>
                    <a:pt x="568" y="811"/>
                  </a:lnTo>
                  <a:lnTo>
                    <a:pt x="573" y="807"/>
                  </a:lnTo>
                  <a:lnTo>
                    <a:pt x="578" y="804"/>
                  </a:lnTo>
                  <a:lnTo>
                    <a:pt x="585" y="803"/>
                  </a:lnTo>
                  <a:lnTo>
                    <a:pt x="585" y="795"/>
                  </a:lnTo>
                  <a:lnTo>
                    <a:pt x="585" y="788"/>
                  </a:lnTo>
                  <a:lnTo>
                    <a:pt x="589" y="788"/>
                  </a:lnTo>
                  <a:lnTo>
                    <a:pt x="593" y="788"/>
                  </a:lnTo>
                  <a:lnTo>
                    <a:pt x="593" y="783"/>
                  </a:lnTo>
                  <a:lnTo>
                    <a:pt x="593" y="779"/>
                  </a:lnTo>
                  <a:lnTo>
                    <a:pt x="597" y="779"/>
                  </a:lnTo>
                  <a:lnTo>
                    <a:pt x="600" y="779"/>
                  </a:lnTo>
                  <a:lnTo>
                    <a:pt x="598" y="766"/>
                  </a:lnTo>
                  <a:lnTo>
                    <a:pt x="597" y="753"/>
                  </a:lnTo>
                  <a:lnTo>
                    <a:pt x="595" y="741"/>
                  </a:lnTo>
                  <a:lnTo>
                    <a:pt x="593" y="728"/>
                  </a:lnTo>
                  <a:lnTo>
                    <a:pt x="597" y="728"/>
                  </a:lnTo>
                  <a:lnTo>
                    <a:pt x="600" y="728"/>
                  </a:lnTo>
                  <a:lnTo>
                    <a:pt x="600" y="719"/>
                  </a:lnTo>
                  <a:lnTo>
                    <a:pt x="600" y="710"/>
                  </a:lnTo>
                  <a:lnTo>
                    <a:pt x="600" y="701"/>
                  </a:lnTo>
                  <a:lnTo>
                    <a:pt x="600" y="692"/>
                  </a:lnTo>
                  <a:lnTo>
                    <a:pt x="612" y="689"/>
                  </a:lnTo>
                  <a:lnTo>
                    <a:pt x="623" y="685"/>
                  </a:lnTo>
                  <a:lnTo>
                    <a:pt x="623" y="678"/>
                  </a:lnTo>
                  <a:lnTo>
                    <a:pt x="623" y="670"/>
                  </a:lnTo>
                  <a:lnTo>
                    <a:pt x="628" y="669"/>
                  </a:lnTo>
                  <a:lnTo>
                    <a:pt x="632" y="666"/>
                  </a:lnTo>
                  <a:lnTo>
                    <a:pt x="637" y="663"/>
                  </a:lnTo>
                  <a:lnTo>
                    <a:pt x="642" y="659"/>
                  </a:lnTo>
                  <a:lnTo>
                    <a:pt x="651" y="651"/>
                  </a:lnTo>
                  <a:lnTo>
                    <a:pt x="659" y="640"/>
                  </a:lnTo>
                  <a:lnTo>
                    <a:pt x="667" y="629"/>
                  </a:lnTo>
                  <a:lnTo>
                    <a:pt x="673" y="617"/>
                  </a:lnTo>
                  <a:lnTo>
                    <a:pt x="679" y="606"/>
                  </a:lnTo>
                  <a:lnTo>
                    <a:pt x="683" y="596"/>
                  </a:lnTo>
                  <a:lnTo>
                    <a:pt x="690" y="596"/>
                  </a:lnTo>
                  <a:lnTo>
                    <a:pt x="697" y="596"/>
                  </a:lnTo>
                  <a:lnTo>
                    <a:pt x="693" y="607"/>
                  </a:lnTo>
                  <a:lnTo>
                    <a:pt x="687" y="624"/>
                  </a:lnTo>
                  <a:lnTo>
                    <a:pt x="684" y="631"/>
                  </a:lnTo>
                  <a:lnTo>
                    <a:pt x="682" y="638"/>
                  </a:lnTo>
                  <a:lnTo>
                    <a:pt x="681" y="643"/>
                  </a:lnTo>
                  <a:lnTo>
                    <a:pt x="681" y="645"/>
                  </a:lnTo>
                  <a:lnTo>
                    <a:pt x="714" y="642"/>
                  </a:lnTo>
                  <a:lnTo>
                    <a:pt x="745" y="638"/>
                  </a:lnTo>
                  <a:lnTo>
                    <a:pt x="779" y="635"/>
                  </a:lnTo>
                  <a:lnTo>
                    <a:pt x="815" y="633"/>
                  </a:lnTo>
                  <a:lnTo>
                    <a:pt x="815" y="628"/>
                  </a:lnTo>
                  <a:lnTo>
                    <a:pt x="815" y="624"/>
                  </a:lnTo>
                  <a:lnTo>
                    <a:pt x="829" y="622"/>
                  </a:lnTo>
                  <a:lnTo>
                    <a:pt x="845" y="620"/>
                  </a:lnTo>
                  <a:lnTo>
                    <a:pt x="859" y="617"/>
                  </a:lnTo>
                  <a:lnTo>
                    <a:pt x="875" y="615"/>
                  </a:lnTo>
                  <a:lnTo>
                    <a:pt x="875" y="612"/>
                  </a:lnTo>
                  <a:lnTo>
                    <a:pt x="875" y="608"/>
                  </a:lnTo>
                  <a:lnTo>
                    <a:pt x="903" y="608"/>
                  </a:lnTo>
                  <a:lnTo>
                    <a:pt x="931" y="608"/>
                  </a:lnTo>
                  <a:lnTo>
                    <a:pt x="959" y="608"/>
                  </a:lnTo>
                  <a:lnTo>
                    <a:pt x="987" y="608"/>
                  </a:lnTo>
                  <a:lnTo>
                    <a:pt x="987" y="604"/>
                  </a:lnTo>
                  <a:lnTo>
                    <a:pt x="987" y="600"/>
                  </a:lnTo>
                  <a:lnTo>
                    <a:pt x="1001" y="594"/>
                  </a:lnTo>
                  <a:lnTo>
                    <a:pt x="1010" y="591"/>
                  </a:lnTo>
                  <a:lnTo>
                    <a:pt x="1016" y="589"/>
                  </a:lnTo>
                  <a:lnTo>
                    <a:pt x="1023" y="588"/>
                  </a:lnTo>
                  <a:lnTo>
                    <a:pt x="1023" y="583"/>
                  </a:lnTo>
                  <a:lnTo>
                    <a:pt x="1023" y="580"/>
                  </a:lnTo>
                  <a:lnTo>
                    <a:pt x="1026" y="580"/>
                  </a:lnTo>
                  <a:lnTo>
                    <a:pt x="1030" y="580"/>
                  </a:lnTo>
                  <a:lnTo>
                    <a:pt x="1030" y="572"/>
                  </a:lnTo>
                  <a:lnTo>
                    <a:pt x="1030" y="565"/>
                  </a:lnTo>
                  <a:lnTo>
                    <a:pt x="1034" y="565"/>
                  </a:lnTo>
                  <a:lnTo>
                    <a:pt x="1039" y="565"/>
                  </a:lnTo>
                  <a:lnTo>
                    <a:pt x="1039" y="559"/>
                  </a:lnTo>
                  <a:lnTo>
                    <a:pt x="1039" y="556"/>
                  </a:lnTo>
                  <a:lnTo>
                    <a:pt x="1046" y="556"/>
                  </a:lnTo>
                  <a:lnTo>
                    <a:pt x="1054" y="556"/>
                  </a:lnTo>
                  <a:lnTo>
                    <a:pt x="1055" y="553"/>
                  </a:lnTo>
                  <a:lnTo>
                    <a:pt x="1057" y="551"/>
                  </a:lnTo>
                  <a:lnTo>
                    <a:pt x="1061" y="549"/>
                  </a:lnTo>
                  <a:lnTo>
                    <a:pt x="1064" y="547"/>
                  </a:lnTo>
                  <a:lnTo>
                    <a:pt x="1071" y="544"/>
                  </a:lnTo>
                  <a:lnTo>
                    <a:pt x="1081" y="542"/>
                  </a:lnTo>
                  <a:lnTo>
                    <a:pt x="1093" y="540"/>
                  </a:lnTo>
                  <a:lnTo>
                    <a:pt x="1104" y="540"/>
                  </a:lnTo>
                  <a:lnTo>
                    <a:pt x="1118" y="539"/>
                  </a:lnTo>
                  <a:lnTo>
                    <a:pt x="1131" y="539"/>
                  </a:lnTo>
                  <a:lnTo>
                    <a:pt x="1179" y="542"/>
                  </a:lnTo>
                  <a:lnTo>
                    <a:pt x="1204" y="544"/>
                  </a:lnTo>
                  <a:lnTo>
                    <a:pt x="1229" y="541"/>
                  </a:lnTo>
                  <a:lnTo>
                    <a:pt x="1254" y="538"/>
                  </a:lnTo>
                  <a:lnTo>
                    <a:pt x="1280" y="534"/>
                  </a:lnTo>
                  <a:lnTo>
                    <a:pt x="1306" y="532"/>
                  </a:lnTo>
                  <a:lnTo>
                    <a:pt x="1305" y="501"/>
                  </a:lnTo>
                  <a:lnTo>
                    <a:pt x="1304" y="469"/>
                  </a:lnTo>
                  <a:lnTo>
                    <a:pt x="1302" y="438"/>
                  </a:lnTo>
                  <a:lnTo>
                    <a:pt x="1301" y="407"/>
                  </a:lnTo>
                  <a:lnTo>
                    <a:pt x="1300" y="376"/>
                  </a:lnTo>
                  <a:lnTo>
                    <a:pt x="1300" y="344"/>
                  </a:lnTo>
                  <a:lnTo>
                    <a:pt x="1299" y="313"/>
                  </a:lnTo>
                  <a:lnTo>
                    <a:pt x="1298" y="281"/>
                  </a:lnTo>
                  <a:lnTo>
                    <a:pt x="1301" y="281"/>
                  </a:lnTo>
                  <a:lnTo>
                    <a:pt x="1306" y="281"/>
                  </a:lnTo>
                  <a:lnTo>
                    <a:pt x="1306" y="265"/>
                  </a:lnTo>
                  <a:lnTo>
                    <a:pt x="1307" y="248"/>
                  </a:lnTo>
                  <a:lnTo>
                    <a:pt x="1307" y="232"/>
                  </a:lnTo>
                  <a:lnTo>
                    <a:pt x="1308" y="216"/>
                  </a:lnTo>
                  <a:lnTo>
                    <a:pt x="1315" y="212"/>
                  </a:lnTo>
                  <a:lnTo>
                    <a:pt x="1321" y="210"/>
                  </a:lnTo>
                  <a:lnTo>
                    <a:pt x="1328" y="209"/>
                  </a:lnTo>
                  <a:lnTo>
                    <a:pt x="1335" y="209"/>
                  </a:lnTo>
                  <a:lnTo>
                    <a:pt x="1351" y="212"/>
                  </a:lnTo>
                  <a:lnTo>
                    <a:pt x="1366" y="214"/>
                  </a:lnTo>
                  <a:lnTo>
                    <a:pt x="1366" y="218"/>
                  </a:lnTo>
                  <a:lnTo>
                    <a:pt x="1366" y="221"/>
                  </a:lnTo>
                  <a:lnTo>
                    <a:pt x="1376" y="220"/>
                  </a:lnTo>
                  <a:lnTo>
                    <a:pt x="1386" y="218"/>
                  </a:lnTo>
                  <a:lnTo>
                    <a:pt x="1395" y="216"/>
                  </a:lnTo>
                  <a:lnTo>
                    <a:pt x="1406" y="214"/>
                  </a:lnTo>
                  <a:lnTo>
                    <a:pt x="1407" y="204"/>
                  </a:lnTo>
                  <a:lnTo>
                    <a:pt x="1409" y="194"/>
                  </a:lnTo>
                  <a:lnTo>
                    <a:pt x="1413" y="194"/>
                  </a:lnTo>
                  <a:lnTo>
                    <a:pt x="1417" y="194"/>
                  </a:lnTo>
                  <a:lnTo>
                    <a:pt x="1419" y="177"/>
                  </a:lnTo>
                  <a:lnTo>
                    <a:pt x="1421" y="160"/>
                  </a:lnTo>
                  <a:lnTo>
                    <a:pt x="1423" y="143"/>
                  </a:lnTo>
                  <a:lnTo>
                    <a:pt x="1426" y="126"/>
                  </a:lnTo>
                  <a:lnTo>
                    <a:pt x="1430" y="126"/>
                  </a:lnTo>
                  <a:lnTo>
                    <a:pt x="1433" y="126"/>
                  </a:lnTo>
                  <a:lnTo>
                    <a:pt x="1433" y="118"/>
                  </a:lnTo>
                  <a:lnTo>
                    <a:pt x="1433" y="110"/>
                  </a:lnTo>
                  <a:lnTo>
                    <a:pt x="1437" y="110"/>
                  </a:lnTo>
                  <a:lnTo>
                    <a:pt x="1441" y="110"/>
                  </a:lnTo>
                  <a:lnTo>
                    <a:pt x="1440" y="97"/>
                  </a:lnTo>
                  <a:lnTo>
                    <a:pt x="1440" y="84"/>
                  </a:lnTo>
                  <a:lnTo>
                    <a:pt x="1445" y="80"/>
                  </a:lnTo>
                  <a:lnTo>
                    <a:pt x="1449" y="77"/>
                  </a:lnTo>
                  <a:lnTo>
                    <a:pt x="1457" y="76"/>
                  </a:lnTo>
                  <a:lnTo>
                    <a:pt x="1469" y="75"/>
                  </a:lnTo>
                  <a:lnTo>
                    <a:pt x="1470" y="68"/>
                  </a:lnTo>
                  <a:lnTo>
                    <a:pt x="1472" y="62"/>
                  </a:lnTo>
                  <a:lnTo>
                    <a:pt x="1485" y="57"/>
                  </a:lnTo>
                  <a:lnTo>
                    <a:pt x="1498" y="54"/>
                  </a:lnTo>
                  <a:lnTo>
                    <a:pt x="1501" y="42"/>
                  </a:lnTo>
                  <a:lnTo>
                    <a:pt x="1504" y="30"/>
                  </a:lnTo>
                  <a:lnTo>
                    <a:pt x="1501" y="30"/>
                  </a:lnTo>
                  <a:lnTo>
                    <a:pt x="1497" y="30"/>
                  </a:lnTo>
                  <a:lnTo>
                    <a:pt x="1498" y="21"/>
                  </a:lnTo>
                  <a:lnTo>
                    <a:pt x="1499" y="13"/>
                  </a:lnTo>
                  <a:lnTo>
                    <a:pt x="1503" y="7"/>
                  </a:lnTo>
                  <a:lnTo>
                    <a:pt x="1509" y="0"/>
                  </a:lnTo>
                  <a:lnTo>
                    <a:pt x="1517" y="1"/>
                  </a:lnTo>
                  <a:lnTo>
                    <a:pt x="1526" y="3"/>
                  </a:lnTo>
                  <a:lnTo>
                    <a:pt x="1535" y="4"/>
                  </a:lnTo>
                  <a:lnTo>
                    <a:pt x="1545" y="7"/>
                  </a:lnTo>
                  <a:lnTo>
                    <a:pt x="1545" y="11"/>
                  </a:lnTo>
                  <a:lnTo>
                    <a:pt x="1545" y="15"/>
                  </a:lnTo>
                  <a:lnTo>
                    <a:pt x="1553" y="17"/>
                  </a:lnTo>
                  <a:lnTo>
                    <a:pt x="1559" y="19"/>
                  </a:lnTo>
                  <a:lnTo>
                    <a:pt x="1565" y="21"/>
                  </a:lnTo>
                  <a:lnTo>
                    <a:pt x="1569" y="25"/>
                  </a:lnTo>
                  <a:lnTo>
                    <a:pt x="1573" y="28"/>
                  </a:lnTo>
                  <a:lnTo>
                    <a:pt x="1576" y="34"/>
                  </a:lnTo>
                  <a:lnTo>
                    <a:pt x="1578" y="40"/>
                  </a:lnTo>
                  <a:lnTo>
                    <a:pt x="1580" y="47"/>
                  </a:lnTo>
                  <a:lnTo>
                    <a:pt x="1611" y="46"/>
                  </a:lnTo>
                  <a:lnTo>
                    <a:pt x="1643" y="44"/>
                  </a:lnTo>
                  <a:lnTo>
                    <a:pt x="1675" y="43"/>
                  </a:lnTo>
                  <a:lnTo>
                    <a:pt x="1708" y="43"/>
                  </a:lnTo>
                  <a:lnTo>
                    <a:pt x="1712" y="34"/>
                  </a:lnTo>
                  <a:lnTo>
                    <a:pt x="1717" y="27"/>
                  </a:lnTo>
                  <a:lnTo>
                    <a:pt x="1722" y="22"/>
                  </a:lnTo>
                  <a:lnTo>
                    <a:pt x="1728" y="19"/>
                  </a:lnTo>
                  <a:lnTo>
                    <a:pt x="1736" y="17"/>
                  </a:lnTo>
                  <a:lnTo>
                    <a:pt x="1743" y="16"/>
                  </a:lnTo>
                  <a:lnTo>
                    <a:pt x="1751" y="16"/>
                  </a:lnTo>
                  <a:lnTo>
                    <a:pt x="1758" y="17"/>
                  </a:lnTo>
                  <a:lnTo>
                    <a:pt x="1776" y="19"/>
                  </a:lnTo>
                  <a:lnTo>
                    <a:pt x="1793" y="21"/>
                  </a:lnTo>
                  <a:lnTo>
                    <a:pt x="1802" y="21"/>
                  </a:lnTo>
                  <a:lnTo>
                    <a:pt x="1810" y="20"/>
                  </a:lnTo>
                  <a:lnTo>
                    <a:pt x="1819" y="18"/>
                  </a:lnTo>
                  <a:lnTo>
                    <a:pt x="1827" y="15"/>
                  </a:lnTo>
                  <a:lnTo>
                    <a:pt x="1827" y="26"/>
                  </a:lnTo>
                  <a:lnTo>
                    <a:pt x="1827" y="39"/>
                  </a:lnTo>
                  <a:lnTo>
                    <a:pt x="1835" y="39"/>
                  </a:lnTo>
                  <a:lnTo>
                    <a:pt x="1843" y="39"/>
                  </a:lnTo>
                  <a:lnTo>
                    <a:pt x="1847" y="50"/>
                  </a:lnTo>
                  <a:lnTo>
                    <a:pt x="1850" y="60"/>
                  </a:lnTo>
                  <a:lnTo>
                    <a:pt x="1851" y="72"/>
                  </a:lnTo>
                  <a:lnTo>
                    <a:pt x="1853" y="83"/>
                  </a:lnTo>
                  <a:lnTo>
                    <a:pt x="1854" y="95"/>
                  </a:lnTo>
                  <a:lnTo>
                    <a:pt x="1856" y="105"/>
                  </a:lnTo>
                  <a:lnTo>
                    <a:pt x="1859" y="115"/>
                  </a:lnTo>
                  <a:lnTo>
                    <a:pt x="1863" y="126"/>
                  </a:lnTo>
                  <a:lnTo>
                    <a:pt x="1875" y="126"/>
                  </a:lnTo>
                  <a:lnTo>
                    <a:pt x="1887" y="126"/>
                  </a:lnTo>
                  <a:lnTo>
                    <a:pt x="1887" y="134"/>
                  </a:lnTo>
                  <a:lnTo>
                    <a:pt x="1887" y="142"/>
                  </a:lnTo>
                  <a:lnTo>
                    <a:pt x="1890" y="142"/>
                  </a:lnTo>
                  <a:lnTo>
                    <a:pt x="1895" y="142"/>
                  </a:lnTo>
                  <a:lnTo>
                    <a:pt x="1895" y="147"/>
                  </a:lnTo>
                  <a:lnTo>
                    <a:pt x="1895" y="150"/>
                  </a:lnTo>
                  <a:lnTo>
                    <a:pt x="1913" y="151"/>
                  </a:lnTo>
                  <a:lnTo>
                    <a:pt x="1930" y="153"/>
                  </a:lnTo>
                  <a:lnTo>
                    <a:pt x="1937" y="155"/>
                  </a:lnTo>
                  <a:lnTo>
                    <a:pt x="1944" y="158"/>
                  </a:lnTo>
                  <a:lnTo>
                    <a:pt x="1952" y="161"/>
                  </a:lnTo>
                  <a:lnTo>
                    <a:pt x="1960" y="165"/>
                  </a:lnTo>
                  <a:lnTo>
                    <a:pt x="1961" y="186"/>
                  </a:lnTo>
                  <a:lnTo>
                    <a:pt x="1963" y="197"/>
                  </a:lnTo>
                  <a:lnTo>
                    <a:pt x="1964" y="206"/>
                  </a:lnTo>
                  <a:lnTo>
                    <a:pt x="1967" y="214"/>
                  </a:lnTo>
                  <a:lnTo>
                    <a:pt x="1979" y="212"/>
                  </a:lnTo>
                  <a:lnTo>
                    <a:pt x="1992" y="210"/>
                  </a:lnTo>
                  <a:lnTo>
                    <a:pt x="2005" y="208"/>
                  </a:lnTo>
                  <a:lnTo>
                    <a:pt x="2018" y="206"/>
                  </a:lnTo>
                  <a:lnTo>
                    <a:pt x="2015" y="192"/>
                  </a:lnTo>
                  <a:lnTo>
                    <a:pt x="2011" y="179"/>
                  </a:lnTo>
                  <a:lnTo>
                    <a:pt x="2015" y="179"/>
                  </a:lnTo>
                  <a:lnTo>
                    <a:pt x="2018" y="179"/>
                  </a:lnTo>
                  <a:lnTo>
                    <a:pt x="2020" y="171"/>
                  </a:lnTo>
                  <a:lnTo>
                    <a:pt x="2022" y="165"/>
                  </a:lnTo>
                  <a:lnTo>
                    <a:pt x="2050" y="160"/>
                  </a:lnTo>
                  <a:lnTo>
                    <a:pt x="2077" y="155"/>
                  </a:lnTo>
                  <a:lnTo>
                    <a:pt x="2083" y="154"/>
                  </a:lnTo>
                  <a:lnTo>
                    <a:pt x="2088" y="151"/>
                  </a:lnTo>
                  <a:lnTo>
                    <a:pt x="2092" y="149"/>
                  </a:lnTo>
                  <a:lnTo>
                    <a:pt x="2096" y="144"/>
                  </a:lnTo>
                  <a:lnTo>
                    <a:pt x="2100" y="140"/>
                  </a:lnTo>
                  <a:lnTo>
                    <a:pt x="2102" y="134"/>
                  </a:lnTo>
                  <a:lnTo>
                    <a:pt x="2103" y="128"/>
                  </a:lnTo>
                  <a:lnTo>
                    <a:pt x="2102" y="120"/>
                  </a:lnTo>
                  <a:lnTo>
                    <a:pt x="2095" y="106"/>
                  </a:lnTo>
                  <a:lnTo>
                    <a:pt x="2089" y="92"/>
                  </a:lnTo>
                  <a:lnTo>
                    <a:pt x="2083" y="77"/>
                  </a:lnTo>
                  <a:lnTo>
                    <a:pt x="2078" y="63"/>
                  </a:lnTo>
                  <a:lnTo>
                    <a:pt x="2075" y="63"/>
                  </a:lnTo>
                  <a:lnTo>
                    <a:pt x="2071" y="63"/>
                  </a:lnTo>
                  <a:lnTo>
                    <a:pt x="2071" y="58"/>
                  </a:lnTo>
                  <a:lnTo>
                    <a:pt x="2071" y="54"/>
                  </a:lnTo>
                  <a:lnTo>
                    <a:pt x="2066" y="54"/>
                  </a:lnTo>
                  <a:lnTo>
                    <a:pt x="2062" y="54"/>
                  </a:lnTo>
                  <a:lnTo>
                    <a:pt x="2062" y="45"/>
                  </a:lnTo>
                  <a:lnTo>
                    <a:pt x="2062" y="35"/>
                  </a:lnTo>
                  <a:lnTo>
                    <a:pt x="2062" y="25"/>
                  </a:lnTo>
                  <a:lnTo>
                    <a:pt x="2062" y="15"/>
                  </a:lnTo>
                  <a:lnTo>
                    <a:pt x="2069" y="15"/>
                  </a:lnTo>
                  <a:lnTo>
                    <a:pt x="2078" y="15"/>
                  </a:lnTo>
                  <a:lnTo>
                    <a:pt x="2078" y="11"/>
                  </a:lnTo>
                  <a:lnTo>
                    <a:pt x="2078" y="7"/>
                  </a:lnTo>
                  <a:lnTo>
                    <a:pt x="2086" y="7"/>
                  </a:lnTo>
                  <a:lnTo>
                    <a:pt x="2094" y="7"/>
                  </a:lnTo>
                  <a:lnTo>
                    <a:pt x="2094" y="11"/>
                  </a:lnTo>
                  <a:lnTo>
                    <a:pt x="2094" y="15"/>
                  </a:lnTo>
                  <a:lnTo>
                    <a:pt x="2099" y="15"/>
                  </a:lnTo>
                  <a:lnTo>
                    <a:pt x="2102" y="15"/>
                  </a:lnTo>
                  <a:lnTo>
                    <a:pt x="2102" y="19"/>
                  </a:lnTo>
                  <a:lnTo>
                    <a:pt x="2102" y="23"/>
                  </a:lnTo>
                  <a:lnTo>
                    <a:pt x="2106" y="23"/>
                  </a:lnTo>
                  <a:lnTo>
                    <a:pt x="2110" y="23"/>
                  </a:lnTo>
                  <a:lnTo>
                    <a:pt x="2118" y="34"/>
                  </a:lnTo>
                  <a:lnTo>
                    <a:pt x="2125" y="45"/>
                  </a:lnTo>
                  <a:lnTo>
                    <a:pt x="2128" y="50"/>
                  </a:lnTo>
                  <a:lnTo>
                    <a:pt x="2128" y="56"/>
                  </a:lnTo>
                  <a:lnTo>
                    <a:pt x="2127" y="63"/>
                  </a:lnTo>
                  <a:lnTo>
                    <a:pt x="2123" y="69"/>
                  </a:lnTo>
                  <a:lnTo>
                    <a:pt x="2140" y="87"/>
                  </a:lnTo>
                  <a:lnTo>
                    <a:pt x="2157" y="102"/>
                  </a:lnTo>
                  <a:lnTo>
                    <a:pt x="2165" y="108"/>
                  </a:lnTo>
                  <a:lnTo>
                    <a:pt x="2174" y="113"/>
                  </a:lnTo>
                  <a:lnTo>
                    <a:pt x="2185" y="116"/>
                  </a:lnTo>
                  <a:lnTo>
                    <a:pt x="2197" y="119"/>
                  </a:lnTo>
                  <a:lnTo>
                    <a:pt x="2197" y="114"/>
                  </a:lnTo>
                  <a:lnTo>
                    <a:pt x="2197" y="110"/>
                  </a:lnTo>
                  <a:lnTo>
                    <a:pt x="2201" y="110"/>
                  </a:lnTo>
                  <a:lnTo>
                    <a:pt x="2205" y="110"/>
                  </a:lnTo>
                  <a:lnTo>
                    <a:pt x="2205" y="101"/>
                  </a:lnTo>
                  <a:lnTo>
                    <a:pt x="2205" y="91"/>
                  </a:lnTo>
                  <a:lnTo>
                    <a:pt x="2205" y="81"/>
                  </a:lnTo>
                  <a:lnTo>
                    <a:pt x="2205" y="71"/>
                  </a:lnTo>
                  <a:lnTo>
                    <a:pt x="2201" y="71"/>
                  </a:lnTo>
                  <a:lnTo>
                    <a:pt x="2197" y="71"/>
                  </a:lnTo>
                  <a:lnTo>
                    <a:pt x="2197" y="64"/>
                  </a:lnTo>
                  <a:lnTo>
                    <a:pt x="2198" y="56"/>
                  </a:lnTo>
                  <a:lnTo>
                    <a:pt x="2199" y="51"/>
                  </a:lnTo>
                  <a:lnTo>
                    <a:pt x="2201" y="46"/>
                  </a:lnTo>
                  <a:lnTo>
                    <a:pt x="2204" y="42"/>
                  </a:lnTo>
                  <a:lnTo>
                    <a:pt x="2208" y="38"/>
                  </a:lnTo>
                  <a:lnTo>
                    <a:pt x="2215" y="34"/>
                  </a:lnTo>
                  <a:lnTo>
                    <a:pt x="2221" y="30"/>
                  </a:lnTo>
                  <a:lnTo>
                    <a:pt x="2221" y="35"/>
                  </a:lnTo>
                  <a:lnTo>
                    <a:pt x="2221" y="39"/>
                  </a:lnTo>
                  <a:lnTo>
                    <a:pt x="2225" y="39"/>
                  </a:lnTo>
                  <a:lnTo>
                    <a:pt x="2229" y="39"/>
                  </a:lnTo>
                  <a:lnTo>
                    <a:pt x="2227" y="57"/>
                  </a:lnTo>
                  <a:lnTo>
                    <a:pt x="2225" y="77"/>
                  </a:lnTo>
                  <a:lnTo>
                    <a:pt x="2225" y="108"/>
                  </a:lnTo>
                  <a:lnTo>
                    <a:pt x="2225" y="164"/>
                  </a:lnTo>
                  <a:lnTo>
                    <a:pt x="2232" y="166"/>
                  </a:lnTo>
                  <a:lnTo>
                    <a:pt x="2242" y="170"/>
                  </a:lnTo>
                  <a:lnTo>
                    <a:pt x="2242" y="181"/>
                  </a:lnTo>
                  <a:lnTo>
                    <a:pt x="2242" y="192"/>
                  </a:lnTo>
                  <a:lnTo>
                    <a:pt x="2242" y="203"/>
                  </a:lnTo>
                  <a:lnTo>
                    <a:pt x="2242" y="214"/>
                  </a:lnTo>
                  <a:lnTo>
                    <a:pt x="2245" y="214"/>
                  </a:lnTo>
                  <a:lnTo>
                    <a:pt x="2250" y="214"/>
                  </a:lnTo>
                  <a:lnTo>
                    <a:pt x="2250" y="225"/>
                  </a:lnTo>
                  <a:lnTo>
                    <a:pt x="2250" y="238"/>
                  </a:lnTo>
                  <a:lnTo>
                    <a:pt x="2253" y="238"/>
                  </a:lnTo>
                  <a:lnTo>
                    <a:pt x="2257" y="238"/>
                  </a:lnTo>
                  <a:lnTo>
                    <a:pt x="2257" y="242"/>
                  </a:lnTo>
                  <a:lnTo>
                    <a:pt x="2257" y="245"/>
                  </a:lnTo>
                  <a:lnTo>
                    <a:pt x="2273" y="249"/>
                  </a:lnTo>
                  <a:lnTo>
                    <a:pt x="2282" y="252"/>
                  </a:lnTo>
                  <a:lnTo>
                    <a:pt x="2289" y="257"/>
                  </a:lnTo>
                  <a:lnTo>
                    <a:pt x="2298" y="261"/>
                  </a:lnTo>
                  <a:lnTo>
                    <a:pt x="2300" y="275"/>
                  </a:lnTo>
                  <a:lnTo>
                    <a:pt x="2301" y="290"/>
                  </a:lnTo>
                  <a:lnTo>
                    <a:pt x="2308" y="290"/>
                  </a:lnTo>
                  <a:lnTo>
                    <a:pt x="2316" y="290"/>
                  </a:lnTo>
                  <a:lnTo>
                    <a:pt x="2316" y="294"/>
                  </a:lnTo>
                  <a:lnTo>
                    <a:pt x="2316" y="298"/>
                  </a:lnTo>
                  <a:lnTo>
                    <a:pt x="2320" y="298"/>
                  </a:lnTo>
                  <a:lnTo>
                    <a:pt x="2325" y="298"/>
                  </a:lnTo>
                  <a:lnTo>
                    <a:pt x="2325" y="301"/>
                  </a:lnTo>
                  <a:lnTo>
                    <a:pt x="2325" y="305"/>
                  </a:lnTo>
                  <a:lnTo>
                    <a:pt x="2329" y="305"/>
                  </a:lnTo>
                  <a:lnTo>
                    <a:pt x="2334" y="305"/>
                  </a:lnTo>
                  <a:lnTo>
                    <a:pt x="2334" y="314"/>
                  </a:lnTo>
                  <a:lnTo>
                    <a:pt x="2334" y="322"/>
                  </a:lnTo>
                  <a:lnTo>
                    <a:pt x="2326" y="325"/>
                  </a:lnTo>
                  <a:lnTo>
                    <a:pt x="2318" y="329"/>
                  </a:lnTo>
                  <a:lnTo>
                    <a:pt x="2310" y="333"/>
                  </a:lnTo>
                  <a:lnTo>
                    <a:pt x="2301" y="337"/>
                  </a:lnTo>
                  <a:lnTo>
                    <a:pt x="2301" y="342"/>
                  </a:lnTo>
                  <a:lnTo>
                    <a:pt x="2301" y="346"/>
                  </a:lnTo>
                  <a:lnTo>
                    <a:pt x="2296" y="347"/>
                  </a:lnTo>
                  <a:lnTo>
                    <a:pt x="2291" y="348"/>
                  </a:lnTo>
                  <a:lnTo>
                    <a:pt x="2290" y="353"/>
                  </a:lnTo>
                  <a:lnTo>
                    <a:pt x="2289" y="358"/>
                  </a:lnTo>
                  <a:lnTo>
                    <a:pt x="2283" y="357"/>
                  </a:lnTo>
                  <a:lnTo>
                    <a:pt x="2277" y="357"/>
                  </a:lnTo>
                  <a:lnTo>
                    <a:pt x="2272" y="357"/>
                  </a:lnTo>
                  <a:lnTo>
                    <a:pt x="2267" y="358"/>
                  </a:lnTo>
                  <a:lnTo>
                    <a:pt x="2262" y="360"/>
                  </a:lnTo>
                  <a:lnTo>
                    <a:pt x="2258" y="362"/>
                  </a:lnTo>
                  <a:lnTo>
                    <a:pt x="2255" y="364"/>
                  </a:lnTo>
                  <a:lnTo>
                    <a:pt x="2251" y="367"/>
                  </a:lnTo>
                  <a:lnTo>
                    <a:pt x="2246" y="375"/>
                  </a:lnTo>
                  <a:lnTo>
                    <a:pt x="2242" y="383"/>
                  </a:lnTo>
                  <a:lnTo>
                    <a:pt x="2237" y="392"/>
                  </a:lnTo>
                  <a:lnTo>
                    <a:pt x="2234" y="402"/>
                  </a:lnTo>
                  <a:lnTo>
                    <a:pt x="2202" y="405"/>
                  </a:lnTo>
                  <a:lnTo>
                    <a:pt x="2170" y="407"/>
                  </a:lnTo>
                  <a:lnTo>
                    <a:pt x="2163" y="409"/>
                  </a:lnTo>
                  <a:lnTo>
                    <a:pt x="2157" y="411"/>
                  </a:lnTo>
                  <a:lnTo>
                    <a:pt x="2150" y="414"/>
                  </a:lnTo>
                  <a:lnTo>
                    <a:pt x="2145" y="418"/>
                  </a:lnTo>
                  <a:lnTo>
                    <a:pt x="2140" y="424"/>
                  </a:lnTo>
                  <a:lnTo>
                    <a:pt x="2136" y="429"/>
                  </a:lnTo>
                  <a:lnTo>
                    <a:pt x="2133" y="436"/>
                  </a:lnTo>
                  <a:lnTo>
                    <a:pt x="2131" y="445"/>
                  </a:lnTo>
                  <a:lnTo>
                    <a:pt x="2134" y="445"/>
                  </a:lnTo>
                  <a:lnTo>
                    <a:pt x="2138" y="445"/>
                  </a:lnTo>
                  <a:lnTo>
                    <a:pt x="2136" y="460"/>
                  </a:lnTo>
                  <a:lnTo>
                    <a:pt x="2135" y="474"/>
                  </a:lnTo>
                  <a:lnTo>
                    <a:pt x="2135" y="489"/>
                  </a:lnTo>
                  <a:lnTo>
                    <a:pt x="2138" y="504"/>
                  </a:lnTo>
                  <a:lnTo>
                    <a:pt x="2141" y="504"/>
                  </a:lnTo>
                  <a:lnTo>
                    <a:pt x="2146" y="504"/>
                  </a:lnTo>
                  <a:lnTo>
                    <a:pt x="2143" y="516"/>
                  </a:lnTo>
                  <a:lnTo>
                    <a:pt x="2141" y="524"/>
                  </a:lnTo>
                  <a:lnTo>
                    <a:pt x="2137" y="531"/>
                  </a:lnTo>
                  <a:lnTo>
                    <a:pt x="2134" y="538"/>
                  </a:lnTo>
                  <a:lnTo>
                    <a:pt x="2130" y="542"/>
                  </a:lnTo>
                  <a:lnTo>
                    <a:pt x="2124" y="546"/>
                  </a:lnTo>
                  <a:lnTo>
                    <a:pt x="2120" y="549"/>
                  </a:lnTo>
                  <a:lnTo>
                    <a:pt x="2115" y="551"/>
                  </a:lnTo>
                  <a:lnTo>
                    <a:pt x="2104" y="555"/>
                  </a:lnTo>
                  <a:lnTo>
                    <a:pt x="2092" y="560"/>
                  </a:lnTo>
                  <a:lnTo>
                    <a:pt x="2087" y="564"/>
                  </a:lnTo>
                  <a:lnTo>
                    <a:pt x="2081" y="568"/>
                  </a:lnTo>
                  <a:lnTo>
                    <a:pt x="2075" y="573"/>
                  </a:lnTo>
                  <a:lnTo>
                    <a:pt x="2069" y="579"/>
                  </a:lnTo>
                  <a:lnTo>
                    <a:pt x="2067" y="594"/>
                  </a:lnTo>
                  <a:lnTo>
                    <a:pt x="2066" y="608"/>
                  </a:lnTo>
                  <a:lnTo>
                    <a:pt x="2080" y="608"/>
                  </a:lnTo>
                  <a:lnTo>
                    <a:pt x="2094" y="608"/>
                  </a:lnTo>
                  <a:lnTo>
                    <a:pt x="2094" y="614"/>
                  </a:lnTo>
                  <a:lnTo>
                    <a:pt x="2094" y="621"/>
                  </a:lnTo>
                  <a:lnTo>
                    <a:pt x="2087" y="623"/>
                  </a:lnTo>
                  <a:lnTo>
                    <a:pt x="2081" y="627"/>
                  </a:lnTo>
                  <a:lnTo>
                    <a:pt x="2081" y="636"/>
                  </a:lnTo>
                  <a:lnTo>
                    <a:pt x="2080" y="647"/>
                  </a:lnTo>
                  <a:lnTo>
                    <a:pt x="2079" y="658"/>
                  </a:lnTo>
                  <a:lnTo>
                    <a:pt x="2078" y="668"/>
                  </a:lnTo>
                  <a:lnTo>
                    <a:pt x="2092" y="668"/>
                  </a:lnTo>
                  <a:lnTo>
                    <a:pt x="2107" y="668"/>
                  </a:lnTo>
                  <a:lnTo>
                    <a:pt x="2122" y="668"/>
                  </a:lnTo>
                  <a:lnTo>
                    <a:pt x="2138" y="668"/>
                  </a:lnTo>
                  <a:lnTo>
                    <a:pt x="2138" y="664"/>
                  </a:lnTo>
                  <a:lnTo>
                    <a:pt x="2138" y="660"/>
                  </a:lnTo>
                  <a:lnTo>
                    <a:pt x="2145" y="660"/>
                  </a:lnTo>
                  <a:lnTo>
                    <a:pt x="2155" y="660"/>
                  </a:lnTo>
                  <a:lnTo>
                    <a:pt x="2155" y="668"/>
                  </a:lnTo>
                  <a:lnTo>
                    <a:pt x="2155" y="677"/>
                  </a:lnTo>
                  <a:lnTo>
                    <a:pt x="2155" y="684"/>
                  </a:lnTo>
                  <a:lnTo>
                    <a:pt x="2155" y="692"/>
                  </a:lnTo>
                  <a:lnTo>
                    <a:pt x="2158" y="692"/>
                  </a:lnTo>
                  <a:lnTo>
                    <a:pt x="2162" y="692"/>
                  </a:lnTo>
                  <a:lnTo>
                    <a:pt x="2162" y="704"/>
                  </a:lnTo>
                  <a:lnTo>
                    <a:pt x="2162" y="716"/>
                  </a:lnTo>
                  <a:lnTo>
                    <a:pt x="2138" y="718"/>
                  </a:lnTo>
                  <a:lnTo>
                    <a:pt x="2115" y="720"/>
                  </a:lnTo>
                  <a:lnTo>
                    <a:pt x="2093" y="722"/>
                  </a:lnTo>
                  <a:lnTo>
                    <a:pt x="2071" y="724"/>
                  </a:lnTo>
                  <a:lnTo>
                    <a:pt x="2063" y="735"/>
                  </a:lnTo>
                  <a:lnTo>
                    <a:pt x="2059" y="744"/>
                  </a:lnTo>
                  <a:lnTo>
                    <a:pt x="2054" y="744"/>
                  </a:lnTo>
                  <a:lnTo>
                    <a:pt x="2051" y="744"/>
                  </a:lnTo>
                  <a:lnTo>
                    <a:pt x="2051" y="755"/>
                  </a:lnTo>
                  <a:lnTo>
                    <a:pt x="2051" y="768"/>
                  </a:lnTo>
                  <a:lnTo>
                    <a:pt x="2046" y="768"/>
                  </a:lnTo>
                  <a:lnTo>
                    <a:pt x="2041" y="768"/>
                  </a:lnTo>
                  <a:lnTo>
                    <a:pt x="2039" y="775"/>
                  </a:lnTo>
                  <a:lnTo>
                    <a:pt x="2035" y="781"/>
                  </a:lnTo>
                  <a:lnTo>
                    <a:pt x="2031" y="787"/>
                  </a:lnTo>
                  <a:lnTo>
                    <a:pt x="2026" y="790"/>
                  </a:lnTo>
                  <a:lnTo>
                    <a:pt x="2021" y="793"/>
                  </a:lnTo>
                  <a:lnTo>
                    <a:pt x="2015" y="794"/>
                  </a:lnTo>
                  <a:lnTo>
                    <a:pt x="2007" y="795"/>
                  </a:lnTo>
                  <a:lnTo>
                    <a:pt x="1999" y="796"/>
                  </a:lnTo>
                  <a:lnTo>
                    <a:pt x="1999" y="800"/>
                  </a:lnTo>
                  <a:lnTo>
                    <a:pt x="1999" y="803"/>
                  </a:lnTo>
                  <a:lnTo>
                    <a:pt x="1995" y="803"/>
                  </a:lnTo>
                  <a:lnTo>
                    <a:pt x="1991" y="803"/>
                  </a:lnTo>
                  <a:lnTo>
                    <a:pt x="1991" y="814"/>
                  </a:lnTo>
                  <a:lnTo>
                    <a:pt x="1991" y="824"/>
                  </a:lnTo>
                  <a:lnTo>
                    <a:pt x="2000" y="826"/>
                  </a:lnTo>
                  <a:lnTo>
                    <a:pt x="2008" y="827"/>
                  </a:lnTo>
                  <a:lnTo>
                    <a:pt x="2018" y="830"/>
                  </a:lnTo>
                  <a:lnTo>
                    <a:pt x="2026" y="832"/>
                  </a:lnTo>
                  <a:lnTo>
                    <a:pt x="2025" y="844"/>
                  </a:lnTo>
                  <a:lnTo>
                    <a:pt x="2023" y="856"/>
                  </a:lnTo>
                  <a:lnTo>
                    <a:pt x="2022" y="868"/>
                  </a:lnTo>
                  <a:lnTo>
                    <a:pt x="2021" y="881"/>
                  </a:lnTo>
                  <a:lnTo>
                    <a:pt x="2003" y="885"/>
                  </a:lnTo>
                  <a:lnTo>
                    <a:pt x="1988" y="888"/>
                  </a:lnTo>
                  <a:lnTo>
                    <a:pt x="1971" y="890"/>
                  </a:lnTo>
                  <a:lnTo>
                    <a:pt x="1952" y="890"/>
                  </a:lnTo>
                  <a:lnTo>
                    <a:pt x="1948" y="893"/>
                  </a:lnTo>
                  <a:lnTo>
                    <a:pt x="1945" y="895"/>
                  </a:lnTo>
                  <a:lnTo>
                    <a:pt x="1940" y="898"/>
                  </a:lnTo>
                  <a:lnTo>
                    <a:pt x="1936" y="898"/>
                  </a:lnTo>
                  <a:lnTo>
                    <a:pt x="1925" y="898"/>
                  </a:lnTo>
                  <a:lnTo>
                    <a:pt x="1915" y="896"/>
                  </a:lnTo>
                  <a:lnTo>
                    <a:pt x="1911" y="901"/>
                  </a:lnTo>
                  <a:lnTo>
                    <a:pt x="1909" y="903"/>
                  </a:lnTo>
                  <a:lnTo>
                    <a:pt x="1909" y="906"/>
                  </a:lnTo>
                  <a:lnTo>
                    <a:pt x="1908" y="911"/>
                  </a:lnTo>
                  <a:lnTo>
                    <a:pt x="1902" y="913"/>
                  </a:lnTo>
                  <a:lnTo>
                    <a:pt x="1895" y="916"/>
                  </a:lnTo>
                  <a:lnTo>
                    <a:pt x="1893" y="923"/>
                  </a:lnTo>
                  <a:lnTo>
                    <a:pt x="1891" y="932"/>
                  </a:lnTo>
                  <a:lnTo>
                    <a:pt x="1889" y="936"/>
                  </a:lnTo>
                  <a:lnTo>
                    <a:pt x="1887" y="939"/>
                  </a:lnTo>
                  <a:lnTo>
                    <a:pt x="1885" y="942"/>
                  </a:lnTo>
                  <a:lnTo>
                    <a:pt x="1882" y="944"/>
                  </a:lnTo>
                  <a:lnTo>
                    <a:pt x="1882" y="956"/>
                  </a:lnTo>
                  <a:lnTo>
                    <a:pt x="1884" y="965"/>
                  </a:lnTo>
                  <a:lnTo>
                    <a:pt x="1888" y="973"/>
                  </a:lnTo>
                  <a:lnTo>
                    <a:pt x="1895" y="983"/>
                  </a:lnTo>
                  <a:lnTo>
                    <a:pt x="1891" y="985"/>
                  </a:lnTo>
                  <a:lnTo>
                    <a:pt x="1889" y="986"/>
                  </a:lnTo>
                  <a:lnTo>
                    <a:pt x="1895" y="994"/>
                  </a:lnTo>
                  <a:lnTo>
                    <a:pt x="1899" y="1001"/>
                  </a:lnTo>
                  <a:lnTo>
                    <a:pt x="1903" y="1007"/>
                  </a:lnTo>
                  <a:lnTo>
                    <a:pt x="1905" y="1015"/>
                  </a:lnTo>
                  <a:lnTo>
                    <a:pt x="1906" y="1030"/>
                  </a:lnTo>
                  <a:lnTo>
                    <a:pt x="1906" y="1048"/>
                  </a:lnTo>
                  <a:lnTo>
                    <a:pt x="1896" y="1055"/>
                  </a:lnTo>
                  <a:lnTo>
                    <a:pt x="1887" y="1062"/>
                  </a:lnTo>
                  <a:lnTo>
                    <a:pt x="1887" y="1067"/>
                  </a:lnTo>
                  <a:lnTo>
                    <a:pt x="1887" y="1071"/>
                  </a:lnTo>
                  <a:lnTo>
                    <a:pt x="1890" y="1071"/>
                  </a:lnTo>
                  <a:lnTo>
                    <a:pt x="1895" y="1071"/>
                  </a:lnTo>
                  <a:lnTo>
                    <a:pt x="1902" y="1094"/>
                  </a:lnTo>
                  <a:lnTo>
                    <a:pt x="1907" y="1114"/>
                  </a:lnTo>
                  <a:lnTo>
                    <a:pt x="1911" y="1135"/>
                  </a:lnTo>
                  <a:lnTo>
                    <a:pt x="1915" y="1158"/>
                  </a:lnTo>
                  <a:lnTo>
                    <a:pt x="1919" y="1158"/>
                  </a:lnTo>
                  <a:lnTo>
                    <a:pt x="1922" y="1158"/>
                  </a:lnTo>
                  <a:lnTo>
                    <a:pt x="1921" y="1166"/>
                  </a:lnTo>
                  <a:lnTo>
                    <a:pt x="1919" y="1174"/>
                  </a:lnTo>
                  <a:lnTo>
                    <a:pt x="1914" y="1177"/>
                  </a:lnTo>
                  <a:lnTo>
                    <a:pt x="1910" y="1180"/>
                  </a:lnTo>
                  <a:lnTo>
                    <a:pt x="1906" y="1183"/>
                  </a:lnTo>
                  <a:lnTo>
                    <a:pt x="1903" y="1186"/>
                  </a:lnTo>
                  <a:lnTo>
                    <a:pt x="1897" y="1194"/>
                  </a:lnTo>
                  <a:lnTo>
                    <a:pt x="1891" y="1202"/>
                  </a:lnTo>
                  <a:lnTo>
                    <a:pt x="1882" y="1208"/>
                  </a:lnTo>
                  <a:lnTo>
                    <a:pt x="1872" y="1213"/>
                  </a:lnTo>
                  <a:lnTo>
                    <a:pt x="1863" y="1219"/>
                  </a:lnTo>
                  <a:lnTo>
                    <a:pt x="1855" y="1225"/>
                  </a:lnTo>
                  <a:lnTo>
                    <a:pt x="1855" y="1237"/>
                  </a:lnTo>
                  <a:lnTo>
                    <a:pt x="1855" y="1248"/>
                  </a:lnTo>
                  <a:lnTo>
                    <a:pt x="1856" y="1261"/>
                  </a:lnTo>
                  <a:lnTo>
                    <a:pt x="1857" y="1272"/>
                  </a:lnTo>
                  <a:lnTo>
                    <a:pt x="1872" y="1283"/>
                  </a:lnTo>
                  <a:lnTo>
                    <a:pt x="1881" y="1291"/>
                  </a:lnTo>
                  <a:lnTo>
                    <a:pt x="1884" y="1296"/>
                  </a:lnTo>
                  <a:lnTo>
                    <a:pt x="1887" y="1302"/>
                  </a:lnTo>
                  <a:lnTo>
                    <a:pt x="1883" y="1303"/>
                  </a:lnTo>
                  <a:lnTo>
                    <a:pt x="1881" y="1305"/>
                  </a:lnTo>
                  <a:lnTo>
                    <a:pt x="1884" y="1317"/>
                  </a:lnTo>
                  <a:lnTo>
                    <a:pt x="1888" y="1325"/>
                  </a:lnTo>
                  <a:lnTo>
                    <a:pt x="1891" y="1329"/>
                  </a:lnTo>
                  <a:lnTo>
                    <a:pt x="1894" y="1332"/>
                  </a:lnTo>
                  <a:lnTo>
                    <a:pt x="1898" y="1335"/>
                  </a:lnTo>
                  <a:lnTo>
                    <a:pt x="1904" y="1337"/>
                  </a:lnTo>
                  <a:lnTo>
                    <a:pt x="1904" y="1341"/>
                  </a:lnTo>
                  <a:lnTo>
                    <a:pt x="1904" y="1346"/>
                  </a:lnTo>
                  <a:lnTo>
                    <a:pt x="1898" y="1346"/>
                  </a:lnTo>
                  <a:lnTo>
                    <a:pt x="1895" y="1346"/>
                  </a:lnTo>
                  <a:lnTo>
                    <a:pt x="1895" y="1353"/>
                  </a:lnTo>
                  <a:lnTo>
                    <a:pt x="1895" y="1361"/>
                  </a:lnTo>
                  <a:lnTo>
                    <a:pt x="1890" y="1361"/>
                  </a:lnTo>
                  <a:lnTo>
                    <a:pt x="1887" y="1361"/>
                  </a:lnTo>
                  <a:lnTo>
                    <a:pt x="1885" y="1371"/>
                  </a:lnTo>
                  <a:lnTo>
                    <a:pt x="1883" y="1379"/>
                  </a:lnTo>
                  <a:lnTo>
                    <a:pt x="1882" y="1388"/>
                  </a:lnTo>
                  <a:lnTo>
                    <a:pt x="1880" y="1397"/>
                  </a:lnTo>
                  <a:lnTo>
                    <a:pt x="1883" y="1397"/>
                  </a:lnTo>
                  <a:lnTo>
                    <a:pt x="1887" y="1397"/>
                  </a:lnTo>
                  <a:lnTo>
                    <a:pt x="1887" y="1401"/>
                  </a:lnTo>
                  <a:lnTo>
                    <a:pt x="1887" y="1406"/>
                  </a:lnTo>
                  <a:lnTo>
                    <a:pt x="1904" y="1409"/>
                  </a:lnTo>
                  <a:lnTo>
                    <a:pt x="1917" y="1412"/>
                  </a:lnTo>
                  <a:lnTo>
                    <a:pt x="1923" y="1415"/>
                  </a:lnTo>
                  <a:lnTo>
                    <a:pt x="1927" y="1419"/>
                  </a:lnTo>
                  <a:lnTo>
                    <a:pt x="1932" y="1425"/>
                  </a:lnTo>
                  <a:lnTo>
                    <a:pt x="1935" y="1433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16" name="Freeform 309">
              <a:extLst>
                <a:ext uri="{FF2B5EF4-FFF2-40B4-BE49-F238E27FC236}">
                  <a16:creationId xmlns:a16="http://schemas.microsoft.com/office/drawing/2014/main" id="{E3763AED-FA52-4275-8475-27635908A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6157" y="3317382"/>
              <a:ext cx="1153413" cy="659011"/>
            </a:xfrm>
            <a:custGeom>
              <a:avLst/>
              <a:gdLst>
                <a:gd name="T0" fmla="*/ 2147483646 w 2820"/>
                <a:gd name="T1" fmla="*/ 2147483646 h 1634"/>
                <a:gd name="T2" fmla="*/ 2147483646 w 2820"/>
                <a:gd name="T3" fmla="*/ 2147483646 h 1634"/>
                <a:gd name="T4" fmla="*/ 2147483646 w 2820"/>
                <a:gd name="T5" fmla="*/ 2147483646 h 1634"/>
                <a:gd name="T6" fmla="*/ 2147483646 w 2820"/>
                <a:gd name="T7" fmla="*/ 2147483646 h 1634"/>
                <a:gd name="T8" fmla="*/ 2147483646 w 2820"/>
                <a:gd name="T9" fmla="*/ 2147483646 h 1634"/>
                <a:gd name="T10" fmla="*/ 2147483646 w 2820"/>
                <a:gd name="T11" fmla="*/ 2147483646 h 1634"/>
                <a:gd name="T12" fmla="*/ 2147483646 w 2820"/>
                <a:gd name="T13" fmla="*/ 2147483646 h 1634"/>
                <a:gd name="T14" fmla="*/ 2147483646 w 2820"/>
                <a:gd name="T15" fmla="*/ 2147483646 h 1634"/>
                <a:gd name="T16" fmla="*/ 2147483646 w 2820"/>
                <a:gd name="T17" fmla="*/ 2147483646 h 1634"/>
                <a:gd name="T18" fmla="*/ 2147483646 w 2820"/>
                <a:gd name="T19" fmla="*/ 2147483646 h 1634"/>
                <a:gd name="T20" fmla="*/ 2147483646 w 2820"/>
                <a:gd name="T21" fmla="*/ 2147483646 h 1634"/>
                <a:gd name="T22" fmla="*/ 2147483646 w 2820"/>
                <a:gd name="T23" fmla="*/ 2147483646 h 1634"/>
                <a:gd name="T24" fmla="*/ 2147483646 w 2820"/>
                <a:gd name="T25" fmla="*/ 2147483646 h 1634"/>
                <a:gd name="T26" fmla="*/ 2147483646 w 2820"/>
                <a:gd name="T27" fmla="*/ 2147483646 h 1634"/>
                <a:gd name="T28" fmla="*/ 2147483646 w 2820"/>
                <a:gd name="T29" fmla="*/ 2147483646 h 1634"/>
                <a:gd name="T30" fmla="*/ 2147483646 w 2820"/>
                <a:gd name="T31" fmla="*/ 2147483646 h 1634"/>
                <a:gd name="T32" fmla="*/ 2147483646 w 2820"/>
                <a:gd name="T33" fmla="*/ 2147483646 h 1634"/>
                <a:gd name="T34" fmla="*/ 2147483646 w 2820"/>
                <a:gd name="T35" fmla="*/ 2147483646 h 1634"/>
                <a:gd name="T36" fmla="*/ 2147483646 w 2820"/>
                <a:gd name="T37" fmla="*/ 2147483646 h 1634"/>
                <a:gd name="T38" fmla="*/ 2147483646 w 2820"/>
                <a:gd name="T39" fmla="*/ 2147483646 h 1634"/>
                <a:gd name="T40" fmla="*/ 2147483646 w 2820"/>
                <a:gd name="T41" fmla="*/ 2147483646 h 1634"/>
                <a:gd name="T42" fmla="*/ 2147483646 w 2820"/>
                <a:gd name="T43" fmla="*/ 2147483646 h 1634"/>
                <a:gd name="T44" fmla="*/ 2147483646 w 2820"/>
                <a:gd name="T45" fmla="*/ 2147483646 h 1634"/>
                <a:gd name="T46" fmla="*/ 2147483646 w 2820"/>
                <a:gd name="T47" fmla="*/ 2147483646 h 1634"/>
                <a:gd name="T48" fmla="*/ 2147483646 w 2820"/>
                <a:gd name="T49" fmla="*/ 2147483646 h 1634"/>
                <a:gd name="T50" fmla="*/ 2147483646 w 2820"/>
                <a:gd name="T51" fmla="*/ 2147483646 h 1634"/>
                <a:gd name="T52" fmla="*/ 2147483646 w 2820"/>
                <a:gd name="T53" fmla="*/ 2147483646 h 1634"/>
                <a:gd name="T54" fmla="*/ 2147483646 w 2820"/>
                <a:gd name="T55" fmla="*/ 2147483646 h 1634"/>
                <a:gd name="T56" fmla="*/ 2147483646 w 2820"/>
                <a:gd name="T57" fmla="*/ 2147483646 h 1634"/>
                <a:gd name="T58" fmla="*/ 2147483646 w 2820"/>
                <a:gd name="T59" fmla="*/ 2147483646 h 1634"/>
                <a:gd name="T60" fmla="*/ 2147483646 w 2820"/>
                <a:gd name="T61" fmla="*/ 2147483646 h 1634"/>
                <a:gd name="T62" fmla="*/ 2147483646 w 2820"/>
                <a:gd name="T63" fmla="*/ 2147483646 h 1634"/>
                <a:gd name="T64" fmla="*/ 2147483646 w 2820"/>
                <a:gd name="T65" fmla="*/ 2147483646 h 1634"/>
                <a:gd name="T66" fmla="*/ 2147483646 w 2820"/>
                <a:gd name="T67" fmla="*/ 2147483646 h 1634"/>
                <a:gd name="T68" fmla="*/ 2147483646 w 2820"/>
                <a:gd name="T69" fmla="*/ 2147483646 h 1634"/>
                <a:gd name="T70" fmla="*/ 2147483646 w 2820"/>
                <a:gd name="T71" fmla="*/ 2147483646 h 1634"/>
                <a:gd name="T72" fmla="*/ 2147483646 w 2820"/>
                <a:gd name="T73" fmla="*/ 2147483646 h 1634"/>
                <a:gd name="T74" fmla="*/ 2147483646 w 2820"/>
                <a:gd name="T75" fmla="*/ 2147483646 h 1634"/>
                <a:gd name="T76" fmla="*/ 2147483646 w 2820"/>
                <a:gd name="T77" fmla="*/ 2147483646 h 1634"/>
                <a:gd name="T78" fmla="*/ 2147483646 w 2820"/>
                <a:gd name="T79" fmla="*/ 2147483646 h 1634"/>
                <a:gd name="T80" fmla="*/ 2147483646 w 2820"/>
                <a:gd name="T81" fmla="*/ 2147483646 h 1634"/>
                <a:gd name="T82" fmla="*/ 2147483646 w 2820"/>
                <a:gd name="T83" fmla="*/ 2147483646 h 1634"/>
                <a:gd name="T84" fmla="*/ 2147483646 w 2820"/>
                <a:gd name="T85" fmla="*/ 2147483646 h 1634"/>
                <a:gd name="T86" fmla="*/ 2147483646 w 2820"/>
                <a:gd name="T87" fmla="*/ 2147483646 h 1634"/>
                <a:gd name="T88" fmla="*/ 2147483646 w 2820"/>
                <a:gd name="T89" fmla="*/ 2147483646 h 1634"/>
                <a:gd name="T90" fmla="*/ 2147483646 w 2820"/>
                <a:gd name="T91" fmla="*/ 2147483646 h 1634"/>
                <a:gd name="T92" fmla="*/ 2147483646 w 2820"/>
                <a:gd name="T93" fmla="*/ 2147483646 h 1634"/>
                <a:gd name="T94" fmla="*/ 2147483646 w 2820"/>
                <a:gd name="T95" fmla="*/ 2147483646 h 1634"/>
                <a:gd name="T96" fmla="*/ 2147483646 w 2820"/>
                <a:gd name="T97" fmla="*/ 2147483646 h 1634"/>
                <a:gd name="T98" fmla="*/ 2147483646 w 2820"/>
                <a:gd name="T99" fmla="*/ 2147483646 h 1634"/>
                <a:gd name="T100" fmla="*/ 2147483646 w 2820"/>
                <a:gd name="T101" fmla="*/ 2147483646 h 1634"/>
                <a:gd name="T102" fmla="*/ 2147483646 w 2820"/>
                <a:gd name="T103" fmla="*/ 2147483646 h 1634"/>
                <a:gd name="T104" fmla="*/ 2147483646 w 2820"/>
                <a:gd name="T105" fmla="*/ 2147483646 h 1634"/>
                <a:gd name="T106" fmla="*/ 2147483646 w 2820"/>
                <a:gd name="T107" fmla="*/ 2147483646 h 1634"/>
                <a:gd name="T108" fmla="*/ 2147483646 w 2820"/>
                <a:gd name="T109" fmla="*/ 2147483646 h 1634"/>
                <a:gd name="T110" fmla="*/ 2147483646 w 2820"/>
                <a:gd name="T111" fmla="*/ 2147483646 h 1634"/>
                <a:gd name="T112" fmla="*/ 2147483646 w 2820"/>
                <a:gd name="T113" fmla="*/ 2147483646 h 1634"/>
                <a:gd name="T114" fmla="*/ 2147483646 w 2820"/>
                <a:gd name="T115" fmla="*/ 2147483646 h 1634"/>
                <a:gd name="T116" fmla="*/ 2147483646 w 2820"/>
                <a:gd name="T117" fmla="*/ 2147483646 h 1634"/>
                <a:gd name="T118" fmla="*/ 2147483646 w 2820"/>
                <a:gd name="T119" fmla="*/ 2147483646 h 1634"/>
                <a:gd name="T120" fmla="*/ 2147483646 w 2820"/>
                <a:gd name="T121" fmla="*/ 2147483646 h 1634"/>
                <a:gd name="T122" fmla="*/ 2147483646 w 2820"/>
                <a:gd name="T123" fmla="*/ 2147483646 h 1634"/>
                <a:gd name="T124" fmla="*/ 2147483646 w 2820"/>
                <a:gd name="T125" fmla="*/ 2147483646 h 163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820"/>
                <a:gd name="T190" fmla="*/ 0 h 1634"/>
                <a:gd name="T191" fmla="*/ 2820 w 2820"/>
                <a:gd name="T192" fmla="*/ 1634 h 163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820" h="1634">
                  <a:moveTo>
                    <a:pt x="1841" y="1326"/>
                  </a:moveTo>
                  <a:lnTo>
                    <a:pt x="1819" y="1327"/>
                  </a:lnTo>
                  <a:lnTo>
                    <a:pt x="1797" y="1327"/>
                  </a:lnTo>
                  <a:lnTo>
                    <a:pt x="1775" y="1328"/>
                  </a:lnTo>
                  <a:lnTo>
                    <a:pt x="1753" y="1329"/>
                  </a:lnTo>
                  <a:lnTo>
                    <a:pt x="1732" y="1316"/>
                  </a:lnTo>
                  <a:lnTo>
                    <a:pt x="1707" y="1300"/>
                  </a:lnTo>
                  <a:lnTo>
                    <a:pt x="1693" y="1293"/>
                  </a:lnTo>
                  <a:lnTo>
                    <a:pt x="1680" y="1288"/>
                  </a:lnTo>
                  <a:lnTo>
                    <a:pt x="1674" y="1287"/>
                  </a:lnTo>
                  <a:lnTo>
                    <a:pt x="1668" y="1285"/>
                  </a:lnTo>
                  <a:lnTo>
                    <a:pt x="1662" y="1285"/>
                  </a:lnTo>
                  <a:lnTo>
                    <a:pt x="1657" y="1286"/>
                  </a:lnTo>
                  <a:lnTo>
                    <a:pt x="1656" y="1292"/>
                  </a:lnTo>
                  <a:lnTo>
                    <a:pt x="1655" y="1299"/>
                  </a:lnTo>
                  <a:lnTo>
                    <a:pt x="1638" y="1298"/>
                  </a:lnTo>
                  <a:lnTo>
                    <a:pt x="1622" y="1298"/>
                  </a:lnTo>
                  <a:lnTo>
                    <a:pt x="1605" y="1297"/>
                  </a:lnTo>
                  <a:lnTo>
                    <a:pt x="1589" y="1297"/>
                  </a:lnTo>
                  <a:lnTo>
                    <a:pt x="1588" y="1281"/>
                  </a:lnTo>
                  <a:lnTo>
                    <a:pt x="1587" y="1265"/>
                  </a:lnTo>
                  <a:lnTo>
                    <a:pt x="1585" y="1249"/>
                  </a:lnTo>
                  <a:lnTo>
                    <a:pt x="1585" y="1233"/>
                  </a:lnTo>
                  <a:lnTo>
                    <a:pt x="1573" y="1217"/>
                  </a:lnTo>
                  <a:lnTo>
                    <a:pt x="1563" y="1202"/>
                  </a:lnTo>
                  <a:lnTo>
                    <a:pt x="1553" y="1185"/>
                  </a:lnTo>
                  <a:lnTo>
                    <a:pt x="1544" y="1169"/>
                  </a:lnTo>
                  <a:lnTo>
                    <a:pt x="1537" y="1169"/>
                  </a:lnTo>
                  <a:lnTo>
                    <a:pt x="1531" y="1169"/>
                  </a:lnTo>
                  <a:lnTo>
                    <a:pt x="1531" y="1159"/>
                  </a:lnTo>
                  <a:lnTo>
                    <a:pt x="1531" y="1151"/>
                  </a:lnTo>
                  <a:lnTo>
                    <a:pt x="1531" y="1143"/>
                  </a:lnTo>
                  <a:lnTo>
                    <a:pt x="1531" y="1134"/>
                  </a:lnTo>
                  <a:lnTo>
                    <a:pt x="1531" y="1105"/>
                  </a:lnTo>
                  <a:lnTo>
                    <a:pt x="1532" y="1076"/>
                  </a:lnTo>
                  <a:lnTo>
                    <a:pt x="1533" y="1047"/>
                  </a:lnTo>
                  <a:lnTo>
                    <a:pt x="1534" y="1019"/>
                  </a:lnTo>
                  <a:lnTo>
                    <a:pt x="1525" y="1019"/>
                  </a:lnTo>
                  <a:lnTo>
                    <a:pt x="1518" y="1020"/>
                  </a:lnTo>
                  <a:lnTo>
                    <a:pt x="1512" y="1022"/>
                  </a:lnTo>
                  <a:lnTo>
                    <a:pt x="1507" y="1026"/>
                  </a:lnTo>
                  <a:lnTo>
                    <a:pt x="1501" y="1029"/>
                  </a:lnTo>
                  <a:lnTo>
                    <a:pt x="1497" y="1034"/>
                  </a:lnTo>
                  <a:lnTo>
                    <a:pt x="1494" y="1039"/>
                  </a:lnTo>
                  <a:lnTo>
                    <a:pt x="1491" y="1046"/>
                  </a:lnTo>
                  <a:lnTo>
                    <a:pt x="1456" y="1044"/>
                  </a:lnTo>
                  <a:lnTo>
                    <a:pt x="1421" y="1043"/>
                  </a:lnTo>
                  <a:lnTo>
                    <a:pt x="1385" y="1041"/>
                  </a:lnTo>
                  <a:lnTo>
                    <a:pt x="1351" y="1040"/>
                  </a:lnTo>
                  <a:lnTo>
                    <a:pt x="1344" y="1048"/>
                  </a:lnTo>
                  <a:lnTo>
                    <a:pt x="1339" y="1055"/>
                  </a:lnTo>
                  <a:lnTo>
                    <a:pt x="1336" y="1057"/>
                  </a:lnTo>
                  <a:lnTo>
                    <a:pt x="1332" y="1059"/>
                  </a:lnTo>
                  <a:lnTo>
                    <a:pt x="1327" y="1061"/>
                  </a:lnTo>
                  <a:lnTo>
                    <a:pt x="1322" y="1062"/>
                  </a:lnTo>
                  <a:lnTo>
                    <a:pt x="1321" y="1052"/>
                  </a:lnTo>
                  <a:lnTo>
                    <a:pt x="1321" y="1040"/>
                  </a:lnTo>
                  <a:lnTo>
                    <a:pt x="1311" y="1040"/>
                  </a:lnTo>
                  <a:lnTo>
                    <a:pt x="1299" y="1040"/>
                  </a:lnTo>
                  <a:lnTo>
                    <a:pt x="1299" y="1044"/>
                  </a:lnTo>
                  <a:lnTo>
                    <a:pt x="1299" y="1048"/>
                  </a:lnTo>
                  <a:lnTo>
                    <a:pt x="1296" y="1048"/>
                  </a:lnTo>
                  <a:lnTo>
                    <a:pt x="1293" y="1048"/>
                  </a:lnTo>
                  <a:lnTo>
                    <a:pt x="1292" y="1042"/>
                  </a:lnTo>
                  <a:lnTo>
                    <a:pt x="1291" y="1035"/>
                  </a:lnTo>
                  <a:lnTo>
                    <a:pt x="1276" y="1033"/>
                  </a:lnTo>
                  <a:lnTo>
                    <a:pt x="1263" y="1031"/>
                  </a:lnTo>
                  <a:lnTo>
                    <a:pt x="1257" y="1020"/>
                  </a:lnTo>
                  <a:lnTo>
                    <a:pt x="1251" y="1009"/>
                  </a:lnTo>
                  <a:lnTo>
                    <a:pt x="1245" y="999"/>
                  </a:lnTo>
                  <a:lnTo>
                    <a:pt x="1240" y="988"/>
                  </a:lnTo>
                  <a:lnTo>
                    <a:pt x="1243" y="983"/>
                  </a:lnTo>
                  <a:lnTo>
                    <a:pt x="1245" y="979"/>
                  </a:lnTo>
                  <a:lnTo>
                    <a:pt x="1245" y="973"/>
                  </a:lnTo>
                  <a:lnTo>
                    <a:pt x="1245" y="963"/>
                  </a:lnTo>
                  <a:lnTo>
                    <a:pt x="1239" y="959"/>
                  </a:lnTo>
                  <a:lnTo>
                    <a:pt x="1234" y="956"/>
                  </a:lnTo>
                  <a:lnTo>
                    <a:pt x="1229" y="956"/>
                  </a:lnTo>
                  <a:lnTo>
                    <a:pt x="1220" y="956"/>
                  </a:lnTo>
                  <a:lnTo>
                    <a:pt x="1217" y="964"/>
                  </a:lnTo>
                  <a:lnTo>
                    <a:pt x="1213" y="974"/>
                  </a:lnTo>
                  <a:lnTo>
                    <a:pt x="1206" y="965"/>
                  </a:lnTo>
                  <a:lnTo>
                    <a:pt x="1199" y="957"/>
                  </a:lnTo>
                  <a:lnTo>
                    <a:pt x="1195" y="954"/>
                  </a:lnTo>
                  <a:lnTo>
                    <a:pt x="1189" y="951"/>
                  </a:lnTo>
                  <a:lnTo>
                    <a:pt x="1184" y="949"/>
                  </a:lnTo>
                  <a:lnTo>
                    <a:pt x="1179" y="949"/>
                  </a:lnTo>
                  <a:lnTo>
                    <a:pt x="1172" y="954"/>
                  </a:lnTo>
                  <a:lnTo>
                    <a:pt x="1164" y="958"/>
                  </a:lnTo>
                  <a:lnTo>
                    <a:pt x="1157" y="962"/>
                  </a:lnTo>
                  <a:lnTo>
                    <a:pt x="1150" y="965"/>
                  </a:lnTo>
                  <a:lnTo>
                    <a:pt x="1143" y="969"/>
                  </a:lnTo>
                  <a:lnTo>
                    <a:pt x="1135" y="973"/>
                  </a:lnTo>
                  <a:lnTo>
                    <a:pt x="1127" y="978"/>
                  </a:lnTo>
                  <a:lnTo>
                    <a:pt x="1120" y="985"/>
                  </a:lnTo>
                  <a:lnTo>
                    <a:pt x="1100" y="987"/>
                  </a:lnTo>
                  <a:lnTo>
                    <a:pt x="1082" y="989"/>
                  </a:lnTo>
                  <a:lnTo>
                    <a:pt x="1072" y="990"/>
                  </a:lnTo>
                  <a:lnTo>
                    <a:pt x="1064" y="992"/>
                  </a:lnTo>
                  <a:lnTo>
                    <a:pt x="1057" y="996"/>
                  </a:lnTo>
                  <a:lnTo>
                    <a:pt x="1048" y="999"/>
                  </a:lnTo>
                  <a:lnTo>
                    <a:pt x="1042" y="1003"/>
                  </a:lnTo>
                  <a:lnTo>
                    <a:pt x="1035" y="1007"/>
                  </a:lnTo>
                  <a:lnTo>
                    <a:pt x="1030" y="1013"/>
                  </a:lnTo>
                  <a:lnTo>
                    <a:pt x="1023" y="1019"/>
                  </a:lnTo>
                  <a:lnTo>
                    <a:pt x="1018" y="1027"/>
                  </a:lnTo>
                  <a:lnTo>
                    <a:pt x="1014" y="1035"/>
                  </a:lnTo>
                  <a:lnTo>
                    <a:pt x="1010" y="1044"/>
                  </a:lnTo>
                  <a:lnTo>
                    <a:pt x="1007" y="1055"/>
                  </a:lnTo>
                  <a:lnTo>
                    <a:pt x="1003" y="1053"/>
                  </a:lnTo>
                  <a:lnTo>
                    <a:pt x="996" y="1052"/>
                  </a:lnTo>
                  <a:lnTo>
                    <a:pt x="985" y="1052"/>
                  </a:lnTo>
                  <a:lnTo>
                    <a:pt x="964" y="1053"/>
                  </a:lnTo>
                  <a:lnTo>
                    <a:pt x="959" y="1058"/>
                  </a:lnTo>
                  <a:lnTo>
                    <a:pt x="953" y="1063"/>
                  </a:lnTo>
                  <a:lnTo>
                    <a:pt x="947" y="1067"/>
                  </a:lnTo>
                  <a:lnTo>
                    <a:pt x="939" y="1070"/>
                  </a:lnTo>
                  <a:lnTo>
                    <a:pt x="924" y="1076"/>
                  </a:lnTo>
                  <a:lnTo>
                    <a:pt x="910" y="1084"/>
                  </a:lnTo>
                  <a:lnTo>
                    <a:pt x="908" y="1091"/>
                  </a:lnTo>
                  <a:lnTo>
                    <a:pt x="906" y="1098"/>
                  </a:lnTo>
                  <a:lnTo>
                    <a:pt x="904" y="1106"/>
                  </a:lnTo>
                  <a:lnTo>
                    <a:pt x="903" y="1115"/>
                  </a:lnTo>
                  <a:lnTo>
                    <a:pt x="896" y="1118"/>
                  </a:lnTo>
                  <a:lnTo>
                    <a:pt x="890" y="1119"/>
                  </a:lnTo>
                  <a:lnTo>
                    <a:pt x="883" y="1119"/>
                  </a:lnTo>
                  <a:lnTo>
                    <a:pt x="875" y="1118"/>
                  </a:lnTo>
                  <a:lnTo>
                    <a:pt x="875" y="1113"/>
                  </a:lnTo>
                  <a:lnTo>
                    <a:pt x="875" y="1109"/>
                  </a:lnTo>
                  <a:lnTo>
                    <a:pt x="865" y="1113"/>
                  </a:lnTo>
                  <a:lnTo>
                    <a:pt x="854" y="1116"/>
                  </a:lnTo>
                  <a:lnTo>
                    <a:pt x="845" y="1119"/>
                  </a:lnTo>
                  <a:lnTo>
                    <a:pt x="835" y="1123"/>
                  </a:lnTo>
                  <a:lnTo>
                    <a:pt x="835" y="1140"/>
                  </a:lnTo>
                  <a:lnTo>
                    <a:pt x="833" y="1156"/>
                  </a:lnTo>
                  <a:lnTo>
                    <a:pt x="831" y="1164"/>
                  </a:lnTo>
                  <a:lnTo>
                    <a:pt x="827" y="1171"/>
                  </a:lnTo>
                  <a:lnTo>
                    <a:pt x="823" y="1178"/>
                  </a:lnTo>
                  <a:lnTo>
                    <a:pt x="818" y="1185"/>
                  </a:lnTo>
                  <a:lnTo>
                    <a:pt x="806" y="1184"/>
                  </a:lnTo>
                  <a:lnTo>
                    <a:pt x="794" y="1184"/>
                  </a:lnTo>
                  <a:lnTo>
                    <a:pt x="790" y="1176"/>
                  </a:lnTo>
                  <a:lnTo>
                    <a:pt x="787" y="1169"/>
                  </a:lnTo>
                  <a:lnTo>
                    <a:pt x="779" y="1168"/>
                  </a:lnTo>
                  <a:lnTo>
                    <a:pt x="771" y="1166"/>
                  </a:lnTo>
                  <a:lnTo>
                    <a:pt x="766" y="1164"/>
                  </a:lnTo>
                  <a:lnTo>
                    <a:pt x="760" y="1161"/>
                  </a:lnTo>
                  <a:lnTo>
                    <a:pt x="750" y="1155"/>
                  </a:lnTo>
                  <a:lnTo>
                    <a:pt x="738" y="1146"/>
                  </a:lnTo>
                  <a:lnTo>
                    <a:pt x="734" y="1149"/>
                  </a:lnTo>
                  <a:lnTo>
                    <a:pt x="731" y="1153"/>
                  </a:lnTo>
                  <a:lnTo>
                    <a:pt x="729" y="1157"/>
                  </a:lnTo>
                  <a:lnTo>
                    <a:pt x="725" y="1166"/>
                  </a:lnTo>
                  <a:lnTo>
                    <a:pt x="714" y="1169"/>
                  </a:lnTo>
                  <a:lnTo>
                    <a:pt x="706" y="1172"/>
                  </a:lnTo>
                  <a:lnTo>
                    <a:pt x="699" y="1176"/>
                  </a:lnTo>
                  <a:lnTo>
                    <a:pt x="692" y="1179"/>
                  </a:lnTo>
                  <a:lnTo>
                    <a:pt x="684" y="1183"/>
                  </a:lnTo>
                  <a:lnTo>
                    <a:pt x="678" y="1188"/>
                  </a:lnTo>
                  <a:lnTo>
                    <a:pt x="671" y="1195"/>
                  </a:lnTo>
                  <a:lnTo>
                    <a:pt x="664" y="1202"/>
                  </a:lnTo>
                  <a:lnTo>
                    <a:pt x="653" y="1196"/>
                  </a:lnTo>
                  <a:lnTo>
                    <a:pt x="644" y="1191"/>
                  </a:lnTo>
                  <a:lnTo>
                    <a:pt x="635" y="1187"/>
                  </a:lnTo>
                  <a:lnTo>
                    <a:pt x="627" y="1185"/>
                  </a:lnTo>
                  <a:lnTo>
                    <a:pt x="623" y="1185"/>
                  </a:lnTo>
                  <a:lnTo>
                    <a:pt x="619" y="1185"/>
                  </a:lnTo>
                  <a:lnTo>
                    <a:pt x="615" y="1185"/>
                  </a:lnTo>
                  <a:lnTo>
                    <a:pt x="611" y="1186"/>
                  </a:lnTo>
                  <a:lnTo>
                    <a:pt x="602" y="1192"/>
                  </a:lnTo>
                  <a:lnTo>
                    <a:pt x="592" y="1198"/>
                  </a:lnTo>
                  <a:lnTo>
                    <a:pt x="592" y="1207"/>
                  </a:lnTo>
                  <a:lnTo>
                    <a:pt x="592" y="1216"/>
                  </a:lnTo>
                  <a:lnTo>
                    <a:pt x="579" y="1225"/>
                  </a:lnTo>
                  <a:lnTo>
                    <a:pt x="565" y="1234"/>
                  </a:lnTo>
                  <a:lnTo>
                    <a:pt x="564" y="1241"/>
                  </a:lnTo>
                  <a:lnTo>
                    <a:pt x="564" y="1249"/>
                  </a:lnTo>
                  <a:lnTo>
                    <a:pt x="557" y="1249"/>
                  </a:lnTo>
                  <a:lnTo>
                    <a:pt x="551" y="1249"/>
                  </a:lnTo>
                  <a:lnTo>
                    <a:pt x="549" y="1241"/>
                  </a:lnTo>
                  <a:lnTo>
                    <a:pt x="547" y="1235"/>
                  </a:lnTo>
                  <a:lnTo>
                    <a:pt x="541" y="1235"/>
                  </a:lnTo>
                  <a:lnTo>
                    <a:pt x="536" y="1235"/>
                  </a:lnTo>
                  <a:lnTo>
                    <a:pt x="529" y="1242"/>
                  </a:lnTo>
                  <a:lnTo>
                    <a:pt x="525" y="1248"/>
                  </a:lnTo>
                  <a:lnTo>
                    <a:pt x="522" y="1253"/>
                  </a:lnTo>
                  <a:lnTo>
                    <a:pt x="517" y="1261"/>
                  </a:lnTo>
                  <a:lnTo>
                    <a:pt x="504" y="1258"/>
                  </a:lnTo>
                  <a:lnTo>
                    <a:pt x="490" y="1256"/>
                  </a:lnTo>
                  <a:lnTo>
                    <a:pt x="490" y="1251"/>
                  </a:lnTo>
                  <a:lnTo>
                    <a:pt x="490" y="1247"/>
                  </a:lnTo>
                  <a:lnTo>
                    <a:pt x="490" y="1241"/>
                  </a:lnTo>
                  <a:lnTo>
                    <a:pt x="490" y="1237"/>
                  </a:lnTo>
                  <a:lnTo>
                    <a:pt x="482" y="1237"/>
                  </a:lnTo>
                  <a:lnTo>
                    <a:pt x="473" y="1237"/>
                  </a:lnTo>
                  <a:lnTo>
                    <a:pt x="464" y="1237"/>
                  </a:lnTo>
                  <a:lnTo>
                    <a:pt x="455" y="1237"/>
                  </a:lnTo>
                  <a:lnTo>
                    <a:pt x="455" y="1229"/>
                  </a:lnTo>
                  <a:lnTo>
                    <a:pt x="455" y="1220"/>
                  </a:lnTo>
                  <a:lnTo>
                    <a:pt x="455" y="1211"/>
                  </a:lnTo>
                  <a:lnTo>
                    <a:pt x="455" y="1202"/>
                  </a:lnTo>
                  <a:lnTo>
                    <a:pt x="450" y="1202"/>
                  </a:lnTo>
                  <a:lnTo>
                    <a:pt x="447" y="1202"/>
                  </a:lnTo>
                  <a:lnTo>
                    <a:pt x="442" y="1194"/>
                  </a:lnTo>
                  <a:lnTo>
                    <a:pt x="439" y="1186"/>
                  </a:lnTo>
                  <a:lnTo>
                    <a:pt x="441" y="1164"/>
                  </a:lnTo>
                  <a:lnTo>
                    <a:pt x="442" y="1151"/>
                  </a:lnTo>
                  <a:lnTo>
                    <a:pt x="444" y="1143"/>
                  </a:lnTo>
                  <a:lnTo>
                    <a:pt x="447" y="1134"/>
                  </a:lnTo>
                  <a:lnTo>
                    <a:pt x="461" y="1133"/>
                  </a:lnTo>
                  <a:lnTo>
                    <a:pt x="475" y="1131"/>
                  </a:lnTo>
                  <a:lnTo>
                    <a:pt x="477" y="1124"/>
                  </a:lnTo>
                  <a:lnTo>
                    <a:pt x="479" y="1118"/>
                  </a:lnTo>
                  <a:lnTo>
                    <a:pt x="484" y="1118"/>
                  </a:lnTo>
                  <a:lnTo>
                    <a:pt x="490" y="1118"/>
                  </a:lnTo>
                  <a:lnTo>
                    <a:pt x="490" y="1115"/>
                  </a:lnTo>
                  <a:lnTo>
                    <a:pt x="490" y="1111"/>
                  </a:lnTo>
                  <a:lnTo>
                    <a:pt x="490" y="1097"/>
                  </a:lnTo>
                  <a:lnTo>
                    <a:pt x="490" y="1083"/>
                  </a:lnTo>
                  <a:lnTo>
                    <a:pt x="500" y="1074"/>
                  </a:lnTo>
                  <a:lnTo>
                    <a:pt x="508" y="1069"/>
                  </a:lnTo>
                  <a:lnTo>
                    <a:pt x="515" y="1065"/>
                  </a:lnTo>
                  <a:lnTo>
                    <a:pt x="524" y="1062"/>
                  </a:lnTo>
                  <a:lnTo>
                    <a:pt x="541" y="1059"/>
                  </a:lnTo>
                  <a:lnTo>
                    <a:pt x="564" y="1058"/>
                  </a:lnTo>
                  <a:lnTo>
                    <a:pt x="564" y="1054"/>
                  </a:lnTo>
                  <a:lnTo>
                    <a:pt x="565" y="1049"/>
                  </a:lnTo>
                  <a:lnTo>
                    <a:pt x="566" y="1046"/>
                  </a:lnTo>
                  <a:lnTo>
                    <a:pt x="568" y="1043"/>
                  </a:lnTo>
                  <a:lnTo>
                    <a:pt x="572" y="1037"/>
                  </a:lnTo>
                  <a:lnTo>
                    <a:pt x="578" y="1032"/>
                  </a:lnTo>
                  <a:lnTo>
                    <a:pt x="591" y="1022"/>
                  </a:lnTo>
                  <a:lnTo>
                    <a:pt x="603" y="1013"/>
                  </a:lnTo>
                  <a:lnTo>
                    <a:pt x="603" y="999"/>
                  </a:lnTo>
                  <a:lnTo>
                    <a:pt x="603" y="984"/>
                  </a:lnTo>
                  <a:lnTo>
                    <a:pt x="612" y="979"/>
                  </a:lnTo>
                  <a:lnTo>
                    <a:pt x="621" y="976"/>
                  </a:lnTo>
                  <a:lnTo>
                    <a:pt x="629" y="975"/>
                  </a:lnTo>
                  <a:lnTo>
                    <a:pt x="640" y="974"/>
                  </a:lnTo>
                  <a:lnTo>
                    <a:pt x="640" y="964"/>
                  </a:lnTo>
                  <a:lnTo>
                    <a:pt x="639" y="956"/>
                  </a:lnTo>
                  <a:lnTo>
                    <a:pt x="638" y="947"/>
                  </a:lnTo>
                  <a:lnTo>
                    <a:pt x="638" y="938"/>
                  </a:lnTo>
                  <a:lnTo>
                    <a:pt x="623" y="937"/>
                  </a:lnTo>
                  <a:lnTo>
                    <a:pt x="611" y="936"/>
                  </a:lnTo>
                  <a:lnTo>
                    <a:pt x="609" y="933"/>
                  </a:lnTo>
                  <a:lnTo>
                    <a:pt x="608" y="930"/>
                  </a:lnTo>
                  <a:lnTo>
                    <a:pt x="600" y="929"/>
                  </a:lnTo>
                  <a:lnTo>
                    <a:pt x="593" y="929"/>
                  </a:lnTo>
                  <a:lnTo>
                    <a:pt x="594" y="908"/>
                  </a:lnTo>
                  <a:lnTo>
                    <a:pt x="593" y="894"/>
                  </a:lnTo>
                  <a:lnTo>
                    <a:pt x="591" y="888"/>
                  </a:lnTo>
                  <a:lnTo>
                    <a:pt x="587" y="883"/>
                  </a:lnTo>
                  <a:lnTo>
                    <a:pt x="581" y="880"/>
                  </a:lnTo>
                  <a:lnTo>
                    <a:pt x="572" y="878"/>
                  </a:lnTo>
                  <a:lnTo>
                    <a:pt x="570" y="871"/>
                  </a:lnTo>
                  <a:lnTo>
                    <a:pt x="568" y="866"/>
                  </a:lnTo>
                  <a:lnTo>
                    <a:pt x="565" y="862"/>
                  </a:lnTo>
                  <a:lnTo>
                    <a:pt x="562" y="859"/>
                  </a:lnTo>
                  <a:lnTo>
                    <a:pt x="558" y="855"/>
                  </a:lnTo>
                  <a:lnTo>
                    <a:pt x="554" y="854"/>
                  </a:lnTo>
                  <a:lnTo>
                    <a:pt x="550" y="853"/>
                  </a:lnTo>
                  <a:lnTo>
                    <a:pt x="545" y="854"/>
                  </a:lnTo>
                  <a:lnTo>
                    <a:pt x="540" y="854"/>
                  </a:lnTo>
                  <a:lnTo>
                    <a:pt x="536" y="857"/>
                  </a:lnTo>
                  <a:lnTo>
                    <a:pt x="531" y="859"/>
                  </a:lnTo>
                  <a:lnTo>
                    <a:pt x="527" y="861"/>
                  </a:lnTo>
                  <a:lnTo>
                    <a:pt x="517" y="868"/>
                  </a:lnTo>
                  <a:lnTo>
                    <a:pt x="510" y="875"/>
                  </a:lnTo>
                  <a:lnTo>
                    <a:pt x="501" y="876"/>
                  </a:lnTo>
                  <a:lnTo>
                    <a:pt x="493" y="876"/>
                  </a:lnTo>
                  <a:lnTo>
                    <a:pt x="484" y="877"/>
                  </a:lnTo>
                  <a:lnTo>
                    <a:pt x="477" y="878"/>
                  </a:lnTo>
                  <a:lnTo>
                    <a:pt x="475" y="871"/>
                  </a:lnTo>
                  <a:lnTo>
                    <a:pt x="474" y="864"/>
                  </a:lnTo>
                  <a:lnTo>
                    <a:pt x="464" y="866"/>
                  </a:lnTo>
                  <a:lnTo>
                    <a:pt x="453" y="870"/>
                  </a:lnTo>
                  <a:lnTo>
                    <a:pt x="451" y="863"/>
                  </a:lnTo>
                  <a:lnTo>
                    <a:pt x="450" y="855"/>
                  </a:lnTo>
                  <a:lnTo>
                    <a:pt x="438" y="854"/>
                  </a:lnTo>
                  <a:lnTo>
                    <a:pt x="425" y="854"/>
                  </a:lnTo>
                  <a:lnTo>
                    <a:pt x="424" y="842"/>
                  </a:lnTo>
                  <a:lnTo>
                    <a:pt x="422" y="832"/>
                  </a:lnTo>
                  <a:lnTo>
                    <a:pt x="420" y="821"/>
                  </a:lnTo>
                  <a:lnTo>
                    <a:pt x="415" y="811"/>
                  </a:lnTo>
                  <a:lnTo>
                    <a:pt x="401" y="814"/>
                  </a:lnTo>
                  <a:lnTo>
                    <a:pt x="391" y="817"/>
                  </a:lnTo>
                  <a:lnTo>
                    <a:pt x="384" y="820"/>
                  </a:lnTo>
                  <a:lnTo>
                    <a:pt x="377" y="822"/>
                  </a:lnTo>
                  <a:lnTo>
                    <a:pt x="368" y="815"/>
                  </a:lnTo>
                  <a:lnTo>
                    <a:pt x="361" y="810"/>
                  </a:lnTo>
                  <a:lnTo>
                    <a:pt x="357" y="808"/>
                  </a:lnTo>
                  <a:lnTo>
                    <a:pt x="353" y="807"/>
                  </a:lnTo>
                  <a:lnTo>
                    <a:pt x="347" y="806"/>
                  </a:lnTo>
                  <a:lnTo>
                    <a:pt x="341" y="805"/>
                  </a:lnTo>
                  <a:lnTo>
                    <a:pt x="338" y="809"/>
                  </a:lnTo>
                  <a:lnTo>
                    <a:pt x="334" y="814"/>
                  </a:lnTo>
                  <a:lnTo>
                    <a:pt x="326" y="814"/>
                  </a:lnTo>
                  <a:lnTo>
                    <a:pt x="317" y="814"/>
                  </a:lnTo>
                  <a:lnTo>
                    <a:pt x="312" y="809"/>
                  </a:lnTo>
                  <a:lnTo>
                    <a:pt x="306" y="806"/>
                  </a:lnTo>
                  <a:lnTo>
                    <a:pt x="300" y="803"/>
                  </a:lnTo>
                  <a:lnTo>
                    <a:pt x="292" y="800"/>
                  </a:lnTo>
                  <a:lnTo>
                    <a:pt x="277" y="797"/>
                  </a:lnTo>
                  <a:lnTo>
                    <a:pt x="262" y="794"/>
                  </a:lnTo>
                  <a:lnTo>
                    <a:pt x="258" y="782"/>
                  </a:lnTo>
                  <a:lnTo>
                    <a:pt x="253" y="769"/>
                  </a:lnTo>
                  <a:lnTo>
                    <a:pt x="246" y="756"/>
                  </a:lnTo>
                  <a:lnTo>
                    <a:pt x="237" y="738"/>
                  </a:lnTo>
                  <a:lnTo>
                    <a:pt x="225" y="735"/>
                  </a:lnTo>
                  <a:lnTo>
                    <a:pt x="214" y="731"/>
                  </a:lnTo>
                  <a:lnTo>
                    <a:pt x="209" y="721"/>
                  </a:lnTo>
                  <a:lnTo>
                    <a:pt x="207" y="710"/>
                  </a:lnTo>
                  <a:lnTo>
                    <a:pt x="207" y="700"/>
                  </a:lnTo>
                  <a:lnTo>
                    <a:pt x="207" y="688"/>
                  </a:lnTo>
                  <a:lnTo>
                    <a:pt x="195" y="688"/>
                  </a:lnTo>
                  <a:lnTo>
                    <a:pt x="186" y="690"/>
                  </a:lnTo>
                  <a:lnTo>
                    <a:pt x="174" y="692"/>
                  </a:lnTo>
                  <a:lnTo>
                    <a:pt x="157" y="698"/>
                  </a:lnTo>
                  <a:lnTo>
                    <a:pt x="150" y="682"/>
                  </a:lnTo>
                  <a:lnTo>
                    <a:pt x="144" y="668"/>
                  </a:lnTo>
                  <a:lnTo>
                    <a:pt x="135" y="666"/>
                  </a:lnTo>
                  <a:lnTo>
                    <a:pt x="128" y="664"/>
                  </a:lnTo>
                  <a:lnTo>
                    <a:pt x="122" y="660"/>
                  </a:lnTo>
                  <a:lnTo>
                    <a:pt x="118" y="656"/>
                  </a:lnTo>
                  <a:lnTo>
                    <a:pt x="113" y="647"/>
                  </a:lnTo>
                  <a:lnTo>
                    <a:pt x="106" y="634"/>
                  </a:lnTo>
                  <a:lnTo>
                    <a:pt x="100" y="637"/>
                  </a:lnTo>
                  <a:lnTo>
                    <a:pt x="92" y="641"/>
                  </a:lnTo>
                  <a:lnTo>
                    <a:pt x="89" y="650"/>
                  </a:lnTo>
                  <a:lnTo>
                    <a:pt x="87" y="660"/>
                  </a:lnTo>
                  <a:lnTo>
                    <a:pt x="83" y="647"/>
                  </a:lnTo>
                  <a:lnTo>
                    <a:pt x="79" y="635"/>
                  </a:lnTo>
                  <a:lnTo>
                    <a:pt x="74" y="632"/>
                  </a:lnTo>
                  <a:lnTo>
                    <a:pt x="69" y="630"/>
                  </a:lnTo>
                  <a:lnTo>
                    <a:pt x="68" y="619"/>
                  </a:lnTo>
                  <a:lnTo>
                    <a:pt x="68" y="611"/>
                  </a:lnTo>
                  <a:lnTo>
                    <a:pt x="71" y="602"/>
                  </a:lnTo>
                  <a:lnTo>
                    <a:pt x="73" y="589"/>
                  </a:lnTo>
                  <a:lnTo>
                    <a:pt x="65" y="589"/>
                  </a:lnTo>
                  <a:lnTo>
                    <a:pt x="58" y="590"/>
                  </a:lnTo>
                  <a:lnTo>
                    <a:pt x="51" y="592"/>
                  </a:lnTo>
                  <a:lnTo>
                    <a:pt x="45" y="594"/>
                  </a:lnTo>
                  <a:lnTo>
                    <a:pt x="31" y="598"/>
                  </a:lnTo>
                  <a:lnTo>
                    <a:pt x="17" y="602"/>
                  </a:lnTo>
                  <a:lnTo>
                    <a:pt x="15" y="597"/>
                  </a:lnTo>
                  <a:lnTo>
                    <a:pt x="10" y="592"/>
                  </a:lnTo>
                  <a:lnTo>
                    <a:pt x="5" y="583"/>
                  </a:lnTo>
                  <a:lnTo>
                    <a:pt x="0" y="568"/>
                  </a:lnTo>
                  <a:lnTo>
                    <a:pt x="12" y="566"/>
                  </a:lnTo>
                  <a:lnTo>
                    <a:pt x="24" y="563"/>
                  </a:lnTo>
                  <a:lnTo>
                    <a:pt x="35" y="561"/>
                  </a:lnTo>
                  <a:lnTo>
                    <a:pt x="53" y="559"/>
                  </a:lnTo>
                  <a:lnTo>
                    <a:pt x="53" y="552"/>
                  </a:lnTo>
                  <a:lnTo>
                    <a:pt x="54" y="546"/>
                  </a:lnTo>
                  <a:lnTo>
                    <a:pt x="110" y="516"/>
                  </a:lnTo>
                  <a:lnTo>
                    <a:pt x="143" y="499"/>
                  </a:lnTo>
                  <a:lnTo>
                    <a:pt x="167" y="487"/>
                  </a:lnTo>
                  <a:lnTo>
                    <a:pt x="196" y="476"/>
                  </a:lnTo>
                  <a:lnTo>
                    <a:pt x="198" y="468"/>
                  </a:lnTo>
                  <a:lnTo>
                    <a:pt x="202" y="461"/>
                  </a:lnTo>
                  <a:lnTo>
                    <a:pt x="207" y="454"/>
                  </a:lnTo>
                  <a:lnTo>
                    <a:pt x="215" y="448"/>
                  </a:lnTo>
                  <a:lnTo>
                    <a:pt x="222" y="442"/>
                  </a:lnTo>
                  <a:lnTo>
                    <a:pt x="231" y="435"/>
                  </a:lnTo>
                  <a:lnTo>
                    <a:pt x="241" y="430"/>
                  </a:lnTo>
                  <a:lnTo>
                    <a:pt x="251" y="424"/>
                  </a:lnTo>
                  <a:lnTo>
                    <a:pt x="292" y="405"/>
                  </a:lnTo>
                  <a:lnTo>
                    <a:pt x="326" y="391"/>
                  </a:lnTo>
                  <a:lnTo>
                    <a:pt x="333" y="385"/>
                  </a:lnTo>
                  <a:lnTo>
                    <a:pt x="339" y="379"/>
                  </a:lnTo>
                  <a:lnTo>
                    <a:pt x="346" y="376"/>
                  </a:lnTo>
                  <a:lnTo>
                    <a:pt x="354" y="373"/>
                  </a:lnTo>
                  <a:lnTo>
                    <a:pt x="361" y="371"/>
                  </a:lnTo>
                  <a:lnTo>
                    <a:pt x="369" y="370"/>
                  </a:lnTo>
                  <a:lnTo>
                    <a:pt x="376" y="369"/>
                  </a:lnTo>
                  <a:lnTo>
                    <a:pt x="385" y="369"/>
                  </a:lnTo>
                  <a:lnTo>
                    <a:pt x="418" y="371"/>
                  </a:lnTo>
                  <a:lnTo>
                    <a:pt x="451" y="375"/>
                  </a:lnTo>
                  <a:lnTo>
                    <a:pt x="459" y="380"/>
                  </a:lnTo>
                  <a:lnTo>
                    <a:pt x="469" y="386"/>
                  </a:lnTo>
                  <a:lnTo>
                    <a:pt x="478" y="391"/>
                  </a:lnTo>
                  <a:lnTo>
                    <a:pt x="482" y="395"/>
                  </a:lnTo>
                  <a:lnTo>
                    <a:pt x="478" y="407"/>
                  </a:lnTo>
                  <a:lnTo>
                    <a:pt x="474" y="419"/>
                  </a:lnTo>
                  <a:lnTo>
                    <a:pt x="471" y="431"/>
                  </a:lnTo>
                  <a:lnTo>
                    <a:pt x="467" y="443"/>
                  </a:lnTo>
                  <a:lnTo>
                    <a:pt x="481" y="445"/>
                  </a:lnTo>
                  <a:lnTo>
                    <a:pt x="497" y="448"/>
                  </a:lnTo>
                  <a:lnTo>
                    <a:pt x="496" y="462"/>
                  </a:lnTo>
                  <a:lnTo>
                    <a:pt x="496" y="477"/>
                  </a:lnTo>
                  <a:lnTo>
                    <a:pt x="495" y="491"/>
                  </a:lnTo>
                  <a:lnTo>
                    <a:pt x="495" y="505"/>
                  </a:lnTo>
                  <a:lnTo>
                    <a:pt x="484" y="507"/>
                  </a:lnTo>
                  <a:lnTo>
                    <a:pt x="474" y="509"/>
                  </a:lnTo>
                  <a:lnTo>
                    <a:pt x="465" y="512"/>
                  </a:lnTo>
                  <a:lnTo>
                    <a:pt x="456" y="516"/>
                  </a:lnTo>
                  <a:lnTo>
                    <a:pt x="452" y="518"/>
                  </a:lnTo>
                  <a:lnTo>
                    <a:pt x="449" y="521"/>
                  </a:lnTo>
                  <a:lnTo>
                    <a:pt x="446" y="525"/>
                  </a:lnTo>
                  <a:lnTo>
                    <a:pt x="443" y="529"/>
                  </a:lnTo>
                  <a:lnTo>
                    <a:pt x="441" y="533"/>
                  </a:lnTo>
                  <a:lnTo>
                    <a:pt x="440" y="538"/>
                  </a:lnTo>
                  <a:lnTo>
                    <a:pt x="439" y="543"/>
                  </a:lnTo>
                  <a:lnTo>
                    <a:pt x="439" y="549"/>
                  </a:lnTo>
                  <a:lnTo>
                    <a:pt x="443" y="554"/>
                  </a:lnTo>
                  <a:lnTo>
                    <a:pt x="446" y="559"/>
                  </a:lnTo>
                  <a:lnTo>
                    <a:pt x="449" y="565"/>
                  </a:lnTo>
                  <a:lnTo>
                    <a:pt x="451" y="570"/>
                  </a:lnTo>
                  <a:lnTo>
                    <a:pt x="455" y="583"/>
                  </a:lnTo>
                  <a:lnTo>
                    <a:pt x="456" y="595"/>
                  </a:lnTo>
                  <a:lnTo>
                    <a:pt x="456" y="608"/>
                  </a:lnTo>
                  <a:lnTo>
                    <a:pt x="454" y="620"/>
                  </a:lnTo>
                  <a:lnTo>
                    <a:pt x="450" y="632"/>
                  </a:lnTo>
                  <a:lnTo>
                    <a:pt x="446" y="644"/>
                  </a:lnTo>
                  <a:lnTo>
                    <a:pt x="449" y="648"/>
                  </a:lnTo>
                  <a:lnTo>
                    <a:pt x="453" y="650"/>
                  </a:lnTo>
                  <a:lnTo>
                    <a:pt x="459" y="652"/>
                  </a:lnTo>
                  <a:lnTo>
                    <a:pt x="466" y="653"/>
                  </a:lnTo>
                  <a:lnTo>
                    <a:pt x="479" y="654"/>
                  </a:lnTo>
                  <a:lnTo>
                    <a:pt x="490" y="654"/>
                  </a:lnTo>
                  <a:lnTo>
                    <a:pt x="493" y="647"/>
                  </a:lnTo>
                  <a:lnTo>
                    <a:pt x="495" y="641"/>
                  </a:lnTo>
                  <a:lnTo>
                    <a:pt x="497" y="635"/>
                  </a:lnTo>
                  <a:lnTo>
                    <a:pt x="500" y="629"/>
                  </a:lnTo>
                  <a:lnTo>
                    <a:pt x="503" y="625"/>
                  </a:lnTo>
                  <a:lnTo>
                    <a:pt x="507" y="621"/>
                  </a:lnTo>
                  <a:lnTo>
                    <a:pt x="511" y="618"/>
                  </a:lnTo>
                  <a:lnTo>
                    <a:pt x="515" y="616"/>
                  </a:lnTo>
                  <a:lnTo>
                    <a:pt x="526" y="612"/>
                  </a:lnTo>
                  <a:lnTo>
                    <a:pt x="537" y="609"/>
                  </a:lnTo>
                  <a:lnTo>
                    <a:pt x="550" y="605"/>
                  </a:lnTo>
                  <a:lnTo>
                    <a:pt x="564" y="603"/>
                  </a:lnTo>
                  <a:lnTo>
                    <a:pt x="564" y="589"/>
                  </a:lnTo>
                  <a:lnTo>
                    <a:pt x="564" y="574"/>
                  </a:lnTo>
                  <a:lnTo>
                    <a:pt x="553" y="570"/>
                  </a:lnTo>
                  <a:lnTo>
                    <a:pt x="542" y="566"/>
                  </a:lnTo>
                  <a:lnTo>
                    <a:pt x="532" y="563"/>
                  </a:lnTo>
                  <a:lnTo>
                    <a:pt x="521" y="559"/>
                  </a:lnTo>
                  <a:lnTo>
                    <a:pt x="527" y="551"/>
                  </a:lnTo>
                  <a:lnTo>
                    <a:pt x="534" y="543"/>
                  </a:lnTo>
                  <a:lnTo>
                    <a:pt x="541" y="535"/>
                  </a:lnTo>
                  <a:lnTo>
                    <a:pt x="549" y="527"/>
                  </a:lnTo>
                  <a:lnTo>
                    <a:pt x="550" y="511"/>
                  </a:lnTo>
                  <a:lnTo>
                    <a:pt x="552" y="498"/>
                  </a:lnTo>
                  <a:lnTo>
                    <a:pt x="553" y="492"/>
                  </a:lnTo>
                  <a:lnTo>
                    <a:pt x="554" y="487"/>
                  </a:lnTo>
                  <a:lnTo>
                    <a:pt x="556" y="483"/>
                  </a:lnTo>
                  <a:lnTo>
                    <a:pt x="558" y="479"/>
                  </a:lnTo>
                  <a:lnTo>
                    <a:pt x="561" y="475"/>
                  </a:lnTo>
                  <a:lnTo>
                    <a:pt x="564" y="472"/>
                  </a:lnTo>
                  <a:lnTo>
                    <a:pt x="568" y="470"/>
                  </a:lnTo>
                  <a:lnTo>
                    <a:pt x="573" y="467"/>
                  </a:lnTo>
                  <a:lnTo>
                    <a:pt x="585" y="462"/>
                  </a:lnTo>
                  <a:lnTo>
                    <a:pt x="600" y="458"/>
                  </a:lnTo>
                  <a:lnTo>
                    <a:pt x="603" y="448"/>
                  </a:lnTo>
                  <a:lnTo>
                    <a:pt x="607" y="437"/>
                  </a:lnTo>
                  <a:lnTo>
                    <a:pt x="610" y="427"/>
                  </a:lnTo>
                  <a:lnTo>
                    <a:pt x="613" y="417"/>
                  </a:lnTo>
                  <a:lnTo>
                    <a:pt x="623" y="417"/>
                  </a:lnTo>
                  <a:lnTo>
                    <a:pt x="635" y="417"/>
                  </a:lnTo>
                  <a:lnTo>
                    <a:pt x="646" y="417"/>
                  </a:lnTo>
                  <a:lnTo>
                    <a:pt x="658" y="417"/>
                  </a:lnTo>
                  <a:lnTo>
                    <a:pt x="659" y="410"/>
                  </a:lnTo>
                  <a:lnTo>
                    <a:pt x="662" y="405"/>
                  </a:lnTo>
                  <a:lnTo>
                    <a:pt x="666" y="414"/>
                  </a:lnTo>
                  <a:lnTo>
                    <a:pt x="670" y="422"/>
                  </a:lnTo>
                  <a:lnTo>
                    <a:pt x="671" y="426"/>
                  </a:lnTo>
                  <a:lnTo>
                    <a:pt x="671" y="430"/>
                  </a:lnTo>
                  <a:lnTo>
                    <a:pt x="670" y="435"/>
                  </a:lnTo>
                  <a:lnTo>
                    <a:pt x="668" y="440"/>
                  </a:lnTo>
                  <a:lnTo>
                    <a:pt x="678" y="440"/>
                  </a:lnTo>
                  <a:lnTo>
                    <a:pt x="690" y="441"/>
                  </a:lnTo>
                  <a:lnTo>
                    <a:pt x="689" y="446"/>
                  </a:lnTo>
                  <a:lnTo>
                    <a:pt x="687" y="451"/>
                  </a:lnTo>
                  <a:lnTo>
                    <a:pt x="685" y="456"/>
                  </a:lnTo>
                  <a:lnTo>
                    <a:pt x="683" y="461"/>
                  </a:lnTo>
                  <a:lnTo>
                    <a:pt x="678" y="473"/>
                  </a:lnTo>
                  <a:lnTo>
                    <a:pt x="676" y="484"/>
                  </a:lnTo>
                  <a:lnTo>
                    <a:pt x="691" y="482"/>
                  </a:lnTo>
                  <a:lnTo>
                    <a:pt x="705" y="480"/>
                  </a:lnTo>
                  <a:lnTo>
                    <a:pt x="721" y="479"/>
                  </a:lnTo>
                  <a:lnTo>
                    <a:pt x="736" y="478"/>
                  </a:lnTo>
                  <a:lnTo>
                    <a:pt x="740" y="482"/>
                  </a:lnTo>
                  <a:lnTo>
                    <a:pt x="746" y="486"/>
                  </a:lnTo>
                  <a:lnTo>
                    <a:pt x="751" y="488"/>
                  </a:lnTo>
                  <a:lnTo>
                    <a:pt x="755" y="490"/>
                  </a:lnTo>
                  <a:lnTo>
                    <a:pt x="765" y="493"/>
                  </a:lnTo>
                  <a:lnTo>
                    <a:pt x="775" y="496"/>
                  </a:lnTo>
                  <a:lnTo>
                    <a:pt x="785" y="497"/>
                  </a:lnTo>
                  <a:lnTo>
                    <a:pt x="795" y="500"/>
                  </a:lnTo>
                  <a:lnTo>
                    <a:pt x="799" y="502"/>
                  </a:lnTo>
                  <a:lnTo>
                    <a:pt x="805" y="504"/>
                  </a:lnTo>
                  <a:lnTo>
                    <a:pt x="811" y="507"/>
                  </a:lnTo>
                  <a:lnTo>
                    <a:pt x="816" y="511"/>
                  </a:lnTo>
                  <a:lnTo>
                    <a:pt x="831" y="511"/>
                  </a:lnTo>
                  <a:lnTo>
                    <a:pt x="845" y="511"/>
                  </a:lnTo>
                  <a:lnTo>
                    <a:pt x="851" y="506"/>
                  </a:lnTo>
                  <a:lnTo>
                    <a:pt x="855" y="501"/>
                  </a:lnTo>
                  <a:lnTo>
                    <a:pt x="860" y="496"/>
                  </a:lnTo>
                  <a:lnTo>
                    <a:pt x="862" y="490"/>
                  </a:lnTo>
                  <a:lnTo>
                    <a:pt x="865" y="486"/>
                  </a:lnTo>
                  <a:lnTo>
                    <a:pt x="866" y="481"/>
                  </a:lnTo>
                  <a:lnTo>
                    <a:pt x="867" y="476"/>
                  </a:lnTo>
                  <a:lnTo>
                    <a:pt x="867" y="471"/>
                  </a:lnTo>
                  <a:lnTo>
                    <a:pt x="866" y="460"/>
                  </a:lnTo>
                  <a:lnTo>
                    <a:pt x="863" y="450"/>
                  </a:lnTo>
                  <a:lnTo>
                    <a:pt x="859" y="438"/>
                  </a:lnTo>
                  <a:lnTo>
                    <a:pt x="852" y="425"/>
                  </a:lnTo>
                  <a:lnTo>
                    <a:pt x="846" y="424"/>
                  </a:lnTo>
                  <a:lnTo>
                    <a:pt x="840" y="423"/>
                  </a:lnTo>
                  <a:lnTo>
                    <a:pt x="833" y="423"/>
                  </a:lnTo>
                  <a:lnTo>
                    <a:pt x="825" y="423"/>
                  </a:lnTo>
                  <a:lnTo>
                    <a:pt x="811" y="424"/>
                  </a:lnTo>
                  <a:lnTo>
                    <a:pt x="797" y="425"/>
                  </a:lnTo>
                  <a:lnTo>
                    <a:pt x="790" y="424"/>
                  </a:lnTo>
                  <a:lnTo>
                    <a:pt x="784" y="423"/>
                  </a:lnTo>
                  <a:lnTo>
                    <a:pt x="779" y="421"/>
                  </a:lnTo>
                  <a:lnTo>
                    <a:pt x="774" y="418"/>
                  </a:lnTo>
                  <a:lnTo>
                    <a:pt x="769" y="413"/>
                  </a:lnTo>
                  <a:lnTo>
                    <a:pt x="767" y="406"/>
                  </a:lnTo>
                  <a:lnTo>
                    <a:pt x="765" y="397"/>
                  </a:lnTo>
                  <a:lnTo>
                    <a:pt x="764" y="387"/>
                  </a:lnTo>
                  <a:lnTo>
                    <a:pt x="759" y="373"/>
                  </a:lnTo>
                  <a:lnTo>
                    <a:pt x="754" y="360"/>
                  </a:lnTo>
                  <a:lnTo>
                    <a:pt x="750" y="347"/>
                  </a:lnTo>
                  <a:lnTo>
                    <a:pt x="747" y="334"/>
                  </a:lnTo>
                  <a:lnTo>
                    <a:pt x="740" y="307"/>
                  </a:lnTo>
                  <a:lnTo>
                    <a:pt x="736" y="278"/>
                  </a:lnTo>
                  <a:lnTo>
                    <a:pt x="743" y="279"/>
                  </a:lnTo>
                  <a:lnTo>
                    <a:pt x="751" y="280"/>
                  </a:lnTo>
                  <a:lnTo>
                    <a:pt x="759" y="282"/>
                  </a:lnTo>
                  <a:lnTo>
                    <a:pt x="766" y="283"/>
                  </a:lnTo>
                  <a:lnTo>
                    <a:pt x="774" y="297"/>
                  </a:lnTo>
                  <a:lnTo>
                    <a:pt x="781" y="312"/>
                  </a:lnTo>
                  <a:lnTo>
                    <a:pt x="795" y="313"/>
                  </a:lnTo>
                  <a:lnTo>
                    <a:pt x="810" y="313"/>
                  </a:lnTo>
                  <a:lnTo>
                    <a:pt x="824" y="314"/>
                  </a:lnTo>
                  <a:lnTo>
                    <a:pt x="839" y="315"/>
                  </a:lnTo>
                  <a:lnTo>
                    <a:pt x="835" y="320"/>
                  </a:lnTo>
                  <a:lnTo>
                    <a:pt x="831" y="324"/>
                  </a:lnTo>
                  <a:lnTo>
                    <a:pt x="829" y="331"/>
                  </a:lnTo>
                  <a:lnTo>
                    <a:pt x="826" y="336"/>
                  </a:lnTo>
                  <a:lnTo>
                    <a:pt x="823" y="347"/>
                  </a:lnTo>
                  <a:lnTo>
                    <a:pt x="822" y="360"/>
                  </a:lnTo>
                  <a:lnTo>
                    <a:pt x="823" y="385"/>
                  </a:lnTo>
                  <a:lnTo>
                    <a:pt x="824" y="409"/>
                  </a:lnTo>
                  <a:lnTo>
                    <a:pt x="833" y="409"/>
                  </a:lnTo>
                  <a:lnTo>
                    <a:pt x="842" y="409"/>
                  </a:lnTo>
                  <a:lnTo>
                    <a:pt x="851" y="409"/>
                  </a:lnTo>
                  <a:lnTo>
                    <a:pt x="861" y="409"/>
                  </a:lnTo>
                  <a:lnTo>
                    <a:pt x="864" y="400"/>
                  </a:lnTo>
                  <a:lnTo>
                    <a:pt x="867" y="392"/>
                  </a:lnTo>
                  <a:lnTo>
                    <a:pt x="871" y="385"/>
                  </a:lnTo>
                  <a:lnTo>
                    <a:pt x="875" y="380"/>
                  </a:lnTo>
                  <a:lnTo>
                    <a:pt x="877" y="378"/>
                  </a:lnTo>
                  <a:lnTo>
                    <a:pt x="880" y="377"/>
                  </a:lnTo>
                  <a:lnTo>
                    <a:pt x="883" y="376"/>
                  </a:lnTo>
                  <a:lnTo>
                    <a:pt x="888" y="376"/>
                  </a:lnTo>
                  <a:lnTo>
                    <a:pt x="896" y="378"/>
                  </a:lnTo>
                  <a:lnTo>
                    <a:pt x="905" y="384"/>
                  </a:lnTo>
                  <a:lnTo>
                    <a:pt x="922" y="384"/>
                  </a:lnTo>
                  <a:lnTo>
                    <a:pt x="938" y="385"/>
                  </a:lnTo>
                  <a:lnTo>
                    <a:pt x="955" y="385"/>
                  </a:lnTo>
                  <a:lnTo>
                    <a:pt x="973" y="386"/>
                  </a:lnTo>
                  <a:lnTo>
                    <a:pt x="979" y="373"/>
                  </a:lnTo>
                  <a:lnTo>
                    <a:pt x="985" y="360"/>
                  </a:lnTo>
                  <a:lnTo>
                    <a:pt x="990" y="346"/>
                  </a:lnTo>
                  <a:lnTo>
                    <a:pt x="994" y="338"/>
                  </a:lnTo>
                  <a:lnTo>
                    <a:pt x="1026" y="334"/>
                  </a:lnTo>
                  <a:lnTo>
                    <a:pt x="1046" y="332"/>
                  </a:lnTo>
                  <a:lnTo>
                    <a:pt x="1064" y="331"/>
                  </a:lnTo>
                  <a:lnTo>
                    <a:pt x="1089" y="331"/>
                  </a:lnTo>
                  <a:lnTo>
                    <a:pt x="1090" y="333"/>
                  </a:lnTo>
                  <a:lnTo>
                    <a:pt x="1092" y="335"/>
                  </a:lnTo>
                  <a:lnTo>
                    <a:pt x="1092" y="336"/>
                  </a:lnTo>
                  <a:lnTo>
                    <a:pt x="1092" y="337"/>
                  </a:lnTo>
                  <a:lnTo>
                    <a:pt x="1093" y="337"/>
                  </a:lnTo>
                  <a:lnTo>
                    <a:pt x="1095" y="338"/>
                  </a:lnTo>
                  <a:lnTo>
                    <a:pt x="1101" y="338"/>
                  </a:lnTo>
                  <a:lnTo>
                    <a:pt x="1116" y="338"/>
                  </a:lnTo>
                  <a:lnTo>
                    <a:pt x="1116" y="328"/>
                  </a:lnTo>
                  <a:lnTo>
                    <a:pt x="1116" y="318"/>
                  </a:lnTo>
                  <a:lnTo>
                    <a:pt x="1118" y="318"/>
                  </a:lnTo>
                  <a:lnTo>
                    <a:pt x="1120" y="318"/>
                  </a:lnTo>
                  <a:lnTo>
                    <a:pt x="1120" y="341"/>
                  </a:lnTo>
                  <a:lnTo>
                    <a:pt x="1121" y="353"/>
                  </a:lnTo>
                  <a:lnTo>
                    <a:pt x="1121" y="357"/>
                  </a:lnTo>
                  <a:lnTo>
                    <a:pt x="1122" y="358"/>
                  </a:lnTo>
                  <a:lnTo>
                    <a:pt x="1123" y="359"/>
                  </a:lnTo>
                  <a:lnTo>
                    <a:pt x="1124" y="359"/>
                  </a:lnTo>
                  <a:lnTo>
                    <a:pt x="1135" y="359"/>
                  </a:lnTo>
                  <a:lnTo>
                    <a:pt x="1148" y="359"/>
                  </a:lnTo>
                  <a:lnTo>
                    <a:pt x="1151" y="338"/>
                  </a:lnTo>
                  <a:lnTo>
                    <a:pt x="1153" y="318"/>
                  </a:lnTo>
                  <a:lnTo>
                    <a:pt x="1156" y="298"/>
                  </a:lnTo>
                  <a:lnTo>
                    <a:pt x="1159" y="278"/>
                  </a:lnTo>
                  <a:lnTo>
                    <a:pt x="1166" y="266"/>
                  </a:lnTo>
                  <a:lnTo>
                    <a:pt x="1171" y="258"/>
                  </a:lnTo>
                  <a:lnTo>
                    <a:pt x="1177" y="253"/>
                  </a:lnTo>
                  <a:lnTo>
                    <a:pt x="1187" y="246"/>
                  </a:lnTo>
                  <a:lnTo>
                    <a:pt x="1187" y="235"/>
                  </a:lnTo>
                  <a:lnTo>
                    <a:pt x="1187" y="226"/>
                  </a:lnTo>
                  <a:lnTo>
                    <a:pt x="1188" y="222"/>
                  </a:lnTo>
                  <a:lnTo>
                    <a:pt x="1189" y="218"/>
                  </a:lnTo>
                  <a:lnTo>
                    <a:pt x="1191" y="212"/>
                  </a:lnTo>
                  <a:lnTo>
                    <a:pt x="1195" y="208"/>
                  </a:lnTo>
                  <a:lnTo>
                    <a:pt x="1201" y="208"/>
                  </a:lnTo>
                  <a:lnTo>
                    <a:pt x="1208" y="210"/>
                  </a:lnTo>
                  <a:lnTo>
                    <a:pt x="1211" y="217"/>
                  </a:lnTo>
                  <a:lnTo>
                    <a:pt x="1217" y="223"/>
                  </a:lnTo>
                  <a:lnTo>
                    <a:pt x="1225" y="228"/>
                  </a:lnTo>
                  <a:lnTo>
                    <a:pt x="1235" y="233"/>
                  </a:lnTo>
                  <a:lnTo>
                    <a:pt x="1245" y="238"/>
                  </a:lnTo>
                  <a:lnTo>
                    <a:pt x="1258" y="242"/>
                  </a:lnTo>
                  <a:lnTo>
                    <a:pt x="1270" y="247"/>
                  </a:lnTo>
                  <a:lnTo>
                    <a:pt x="1284" y="250"/>
                  </a:lnTo>
                  <a:lnTo>
                    <a:pt x="1297" y="253"/>
                  </a:lnTo>
                  <a:lnTo>
                    <a:pt x="1311" y="255"/>
                  </a:lnTo>
                  <a:lnTo>
                    <a:pt x="1324" y="256"/>
                  </a:lnTo>
                  <a:lnTo>
                    <a:pt x="1337" y="256"/>
                  </a:lnTo>
                  <a:lnTo>
                    <a:pt x="1348" y="256"/>
                  </a:lnTo>
                  <a:lnTo>
                    <a:pt x="1358" y="255"/>
                  </a:lnTo>
                  <a:lnTo>
                    <a:pt x="1368" y="254"/>
                  </a:lnTo>
                  <a:lnTo>
                    <a:pt x="1375" y="251"/>
                  </a:lnTo>
                  <a:lnTo>
                    <a:pt x="1398" y="250"/>
                  </a:lnTo>
                  <a:lnTo>
                    <a:pt x="1421" y="249"/>
                  </a:lnTo>
                  <a:lnTo>
                    <a:pt x="1443" y="249"/>
                  </a:lnTo>
                  <a:lnTo>
                    <a:pt x="1466" y="248"/>
                  </a:lnTo>
                  <a:lnTo>
                    <a:pt x="1489" y="248"/>
                  </a:lnTo>
                  <a:lnTo>
                    <a:pt x="1512" y="247"/>
                  </a:lnTo>
                  <a:lnTo>
                    <a:pt x="1535" y="247"/>
                  </a:lnTo>
                  <a:lnTo>
                    <a:pt x="1557" y="246"/>
                  </a:lnTo>
                  <a:lnTo>
                    <a:pt x="1562" y="241"/>
                  </a:lnTo>
                  <a:lnTo>
                    <a:pt x="1566" y="235"/>
                  </a:lnTo>
                  <a:lnTo>
                    <a:pt x="1570" y="230"/>
                  </a:lnTo>
                  <a:lnTo>
                    <a:pt x="1573" y="225"/>
                  </a:lnTo>
                  <a:lnTo>
                    <a:pt x="1578" y="213"/>
                  </a:lnTo>
                  <a:lnTo>
                    <a:pt x="1581" y="201"/>
                  </a:lnTo>
                  <a:lnTo>
                    <a:pt x="1583" y="189"/>
                  </a:lnTo>
                  <a:lnTo>
                    <a:pt x="1584" y="176"/>
                  </a:lnTo>
                  <a:lnTo>
                    <a:pt x="1584" y="163"/>
                  </a:lnTo>
                  <a:lnTo>
                    <a:pt x="1585" y="150"/>
                  </a:lnTo>
                  <a:lnTo>
                    <a:pt x="1577" y="143"/>
                  </a:lnTo>
                  <a:lnTo>
                    <a:pt x="1571" y="137"/>
                  </a:lnTo>
                  <a:lnTo>
                    <a:pt x="1567" y="130"/>
                  </a:lnTo>
                  <a:lnTo>
                    <a:pt x="1565" y="125"/>
                  </a:lnTo>
                  <a:lnTo>
                    <a:pt x="1564" y="119"/>
                  </a:lnTo>
                  <a:lnTo>
                    <a:pt x="1565" y="113"/>
                  </a:lnTo>
                  <a:lnTo>
                    <a:pt x="1568" y="106"/>
                  </a:lnTo>
                  <a:lnTo>
                    <a:pt x="1573" y="95"/>
                  </a:lnTo>
                  <a:lnTo>
                    <a:pt x="1581" y="94"/>
                  </a:lnTo>
                  <a:lnTo>
                    <a:pt x="1591" y="92"/>
                  </a:lnTo>
                  <a:lnTo>
                    <a:pt x="1599" y="89"/>
                  </a:lnTo>
                  <a:lnTo>
                    <a:pt x="1607" y="87"/>
                  </a:lnTo>
                  <a:lnTo>
                    <a:pt x="1623" y="81"/>
                  </a:lnTo>
                  <a:lnTo>
                    <a:pt x="1640" y="78"/>
                  </a:lnTo>
                  <a:lnTo>
                    <a:pt x="1640" y="71"/>
                  </a:lnTo>
                  <a:lnTo>
                    <a:pt x="1641" y="66"/>
                  </a:lnTo>
                  <a:lnTo>
                    <a:pt x="1642" y="61"/>
                  </a:lnTo>
                  <a:lnTo>
                    <a:pt x="1645" y="56"/>
                  </a:lnTo>
                  <a:lnTo>
                    <a:pt x="1651" y="46"/>
                  </a:lnTo>
                  <a:lnTo>
                    <a:pt x="1657" y="37"/>
                  </a:lnTo>
                  <a:lnTo>
                    <a:pt x="1664" y="28"/>
                  </a:lnTo>
                  <a:lnTo>
                    <a:pt x="1672" y="18"/>
                  </a:lnTo>
                  <a:lnTo>
                    <a:pt x="1678" y="9"/>
                  </a:lnTo>
                  <a:lnTo>
                    <a:pt x="1683" y="0"/>
                  </a:lnTo>
                  <a:lnTo>
                    <a:pt x="1690" y="0"/>
                  </a:lnTo>
                  <a:lnTo>
                    <a:pt x="1698" y="1"/>
                  </a:lnTo>
                  <a:lnTo>
                    <a:pt x="1714" y="6"/>
                  </a:lnTo>
                  <a:lnTo>
                    <a:pt x="1743" y="16"/>
                  </a:lnTo>
                  <a:lnTo>
                    <a:pt x="1737" y="50"/>
                  </a:lnTo>
                  <a:lnTo>
                    <a:pt x="1730" y="83"/>
                  </a:lnTo>
                  <a:lnTo>
                    <a:pt x="1723" y="117"/>
                  </a:lnTo>
                  <a:lnTo>
                    <a:pt x="1717" y="150"/>
                  </a:lnTo>
                  <a:lnTo>
                    <a:pt x="1724" y="154"/>
                  </a:lnTo>
                  <a:lnTo>
                    <a:pt x="1733" y="159"/>
                  </a:lnTo>
                  <a:lnTo>
                    <a:pt x="1731" y="176"/>
                  </a:lnTo>
                  <a:lnTo>
                    <a:pt x="1729" y="186"/>
                  </a:lnTo>
                  <a:lnTo>
                    <a:pt x="1724" y="199"/>
                  </a:lnTo>
                  <a:lnTo>
                    <a:pt x="1716" y="217"/>
                  </a:lnTo>
                  <a:lnTo>
                    <a:pt x="1728" y="223"/>
                  </a:lnTo>
                  <a:lnTo>
                    <a:pt x="1740" y="228"/>
                  </a:lnTo>
                  <a:lnTo>
                    <a:pt x="1753" y="232"/>
                  </a:lnTo>
                  <a:lnTo>
                    <a:pt x="1765" y="234"/>
                  </a:lnTo>
                  <a:lnTo>
                    <a:pt x="1764" y="241"/>
                  </a:lnTo>
                  <a:lnTo>
                    <a:pt x="1761" y="249"/>
                  </a:lnTo>
                  <a:lnTo>
                    <a:pt x="1754" y="261"/>
                  </a:lnTo>
                  <a:lnTo>
                    <a:pt x="1744" y="282"/>
                  </a:lnTo>
                  <a:lnTo>
                    <a:pt x="1767" y="292"/>
                  </a:lnTo>
                  <a:lnTo>
                    <a:pt x="1791" y="303"/>
                  </a:lnTo>
                  <a:lnTo>
                    <a:pt x="1814" y="313"/>
                  </a:lnTo>
                  <a:lnTo>
                    <a:pt x="1837" y="323"/>
                  </a:lnTo>
                  <a:lnTo>
                    <a:pt x="1860" y="334"/>
                  </a:lnTo>
                  <a:lnTo>
                    <a:pt x="1884" y="344"/>
                  </a:lnTo>
                  <a:lnTo>
                    <a:pt x="1908" y="354"/>
                  </a:lnTo>
                  <a:lnTo>
                    <a:pt x="1932" y="364"/>
                  </a:lnTo>
                  <a:lnTo>
                    <a:pt x="1933" y="368"/>
                  </a:lnTo>
                  <a:lnTo>
                    <a:pt x="1933" y="373"/>
                  </a:lnTo>
                  <a:lnTo>
                    <a:pt x="1933" y="377"/>
                  </a:lnTo>
                  <a:lnTo>
                    <a:pt x="1932" y="381"/>
                  </a:lnTo>
                  <a:lnTo>
                    <a:pt x="1929" y="391"/>
                  </a:lnTo>
                  <a:lnTo>
                    <a:pt x="1926" y="400"/>
                  </a:lnTo>
                  <a:lnTo>
                    <a:pt x="1915" y="419"/>
                  </a:lnTo>
                  <a:lnTo>
                    <a:pt x="1906" y="436"/>
                  </a:lnTo>
                  <a:lnTo>
                    <a:pt x="1886" y="431"/>
                  </a:lnTo>
                  <a:lnTo>
                    <a:pt x="1868" y="424"/>
                  </a:lnTo>
                  <a:lnTo>
                    <a:pt x="1848" y="416"/>
                  </a:lnTo>
                  <a:lnTo>
                    <a:pt x="1829" y="406"/>
                  </a:lnTo>
                  <a:lnTo>
                    <a:pt x="1810" y="398"/>
                  </a:lnTo>
                  <a:lnTo>
                    <a:pt x="1792" y="389"/>
                  </a:lnTo>
                  <a:lnTo>
                    <a:pt x="1772" y="381"/>
                  </a:lnTo>
                  <a:lnTo>
                    <a:pt x="1752" y="376"/>
                  </a:lnTo>
                  <a:lnTo>
                    <a:pt x="1744" y="372"/>
                  </a:lnTo>
                  <a:lnTo>
                    <a:pt x="1738" y="367"/>
                  </a:lnTo>
                  <a:lnTo>
                    <a:pt x="1736" y="364"/>
                  </a:lnTo>
                  <a:lnTo>
                    <a:pt x="1734" y="361"/>
                  </a:lnTo>
                  <a:lnTo>
                    <a:pt x="1732" y="357"/>
                  </a:lnTo>
                  <a:lnTo>
                    <a:pt x="1731" y="352"/>
                  </a:lnTo>
                  <a:lnTo>
                    <a:pt x="1723" y="351"/>
                  </a:lnTo>
                  <a:lnTo>
                    <a:pt x="1717" y="351"/>
                  </a:lnTo>
                  <a:lnTo>
                    <a:pt x="1716" y="347"/>
                  </a:lnTo>
                  <a:lnTo>
                    <a:pt x="1715" y="345"/>
                  </a:lnTo>
                  <a:lnTo>
                    <a:pt x="1701" y="342"/>
                  </a:lnTo>
                  <a:lnTo>
                    <a:pt x="1686" y="340"/>
                  </a:lnTo>
                  <a:lnTo>
                    <a:pt x="1685" y="334"/>
                  </a:lnTo>
                  <a:lnTo>
                    <a:pt x="1685" y="329"/>
                  </a:lnTo>
                  <a:lnTo>
                    <a:pt x="1680" y="330"/>
                  </a:lnTo>
                  <a:lnTo>
                    <a:pt x="1675" y="332"/>
                  </a:lnTo>
                  <a:lnTo>
                    <a:pt x="1669" y="334"/>
                  </a:lnTo>
                  <a:lnTo>
                    <a:pt x="1665" y="337"/>
                  </a:lnTo>
                  <a:lnTo>
                    <a:pt x="1657" y="343"/>
                  </a:lnTo>
                  <a:lnTo>
                    <a:pt x="1649" y="351"/>
                  </a:lnTo>
                  <a:lnTo>
                    <a:pt x="1654" y="368"/>
                  </a:lnTo>
                  <a:lnTo>
                    <a:pt x="1658" y="384"/>
                  </a:lnTo>
                  <a:lnTo>
                    <a:pt x="1661" y="400"/>
                  </a:lnTo>
                  <a:lnTo>
                    <a:pt x="1664" y="417"/>
                  </a:lnTo>
                  <a:lnTo>
                    <a:pt x="1668" y="419"/>
                  </a:lnTo>
                  <a:lnTo>
                    <a:pt x="1673" y="420"/>
                  </a:lnTo>
                  <a:lnTo>
                    <a:pt x="1676" y="423"/>
                  </a:lnTo>
                  <a:lnTo>
                    <a:pt x="1679" y="426"/>
                  </a:lnTo>
                  <a:lnTo>
                    <a:pt x="1681" y="429"/>
                  </a:lnTo>
                  <a:lnTo>
                    <a:pt x="1682" y="433"/>
                  </a:lnTo>
                  <a:lnTo>
                    <a:pt x="1683" y="437"/>
                  </a:lnTo>
                  <a:lnTo>
                    <a:pt x="1684" y="442"/>
                  </a:lnTo>
                  <a:lnTo>
                    <a:pt x="1684" y="450"/>
                  </a:lnTo>
                  <a:lnTo>
                    <a:pt x="1683" y="459"/>
                  </a:lnTo>
                  <a:lnTo>
                    <a:pt x="1680" y="469"/>
                  </a:lnTo>
                  <a:lnTo>
                    <a:pt x="1676" y="477"/>
                  </a:lnTo>
                  <a:lnTo>
                    <a:pt x="1678" y="485"/>
                  </a:lnTo>
                  <a:lnTo>
                    <a:pt x="1681" y="492"/>
                  </a:lnTo>
                  <a:lnTo>
                    <a:pt x="1684" y="500"/>
                  </a:lnTo>
                  <a:lnTo>
                    <a:pt x="1688" y="505"/>
                  </a:lnTo>
                  <a:lnTo>
                    <a:pt x="1692" y="509"/>
                  </a:lnTo>
                  <a:lnTo>
                    <a:pt x="1697" y="512"/>
                  </a:lnTo>
                  <a:lnTo>
                    <a:pt x="1702" y="515"/>
                  </a:lnTo>
                  <a:lnTo>
                    <a:pt x="1708" y="517"/>
                  </a:lnTo>
                  <a:lnTo>
                    <a:pt x="1719" y="519"/>
                  </a:lnTo>
                  <a:lnTo>
                    <a:pt x="1734" y="520"/>
                  </a:lnTo>
                  <a:lnTo>
                    <a:pt x="1748" y="519"/>
                  </a:lnTo>
                  <a:lnTo>
                    <a:pt x="1765" y="519"/>
                  </a:lnTo>
                  <a:lnTo>
                    <a:pt x="1782" y="510"/>
                  </a:lnTo>
                  <a:lnTo>
                    <a:pt x="1793" y="505"/>
                  </a:lnTo>
                  <a:lnTo>
                    <a:pt x="1800" y="502"/>
                  </a:lnTo>
                  <a:lnTo>
                    <a:pt x="1808" y="501"/>
                  </a:lnTo>
                  <a:lnTo>
                    <a:pt x="1812" y="512"/>
                  </a:lnTo>
                  <a:lnTo>
                    <a:pt x="1817" y="532"/>
                  </a:lnTo>
                  <a:lnTo>
                    <a:pt x="1824" y="554"/>
                  </a:lnTo>
                  <a:lnTo>
                    <a:pt x="1833" y="575"/>
                  </a:lnTo>
                  <a:lnTo>
                    <a:pt x="1838" y="585"/>
                  </a:lnTo>
                  <a:lnTo>
                    <a:pt x="1844" y="593"/>
                  </a:lnTo>
                  <a:lnTo>
                    <a:pt x="1847" y="596"/>
                  </a:lnTo>
                  <a:lnTo>
                    <a:pt x="1850" y="599"/>
                  </a:lnTo>
                  <a:lnTo>
                    <a:pt x="1854" y="601"/>
                  </a:lnTo>
                  <a:lnTo>
                    <a:pt x="1857" y="603"/>
                  </a:lnTo>
                  <a:lnTo>
                    <a:pt x="1860" y="604"/>
                  </a:lnTo>
                  <a:lnTo>
                    <a:pt x="1864" y="604"/>
                  </a:lnTo>
                  <a:lnTo>
                    <a:pt x="1869" y="603"/>
                  </a:lnTo>
                  <a:lnTo>
                    <a:pt x="1873" y="602"/>
                  </a:lnTo>
                  <a:lnTo>
                    <a:pt x="1877" y="599"/>
                  </a:lnTo>
                  <a:lnTo>
                    <a:pt x="1881" y="596"/>
                  </a:lnTo>
                  <a:lnTo>
                    <a:pt x="1885" y="592"/>
                  </a:lnTo>
                  <a:lnTo>
                    <a:pt x="1889" y="587"/>
                  </a:lnTo>
                  <a:lnTo>
                    <a:pt x="1897" y="583"/>
                  </a:lnTo>
                  <a:lnTo>
                    <a:pt x="1905" y="580"/>
                  </a:lnTo>
                  <a:lnTo>
                    <a:pt x="1912" y="575"/>
                  </a:lnTo>
                  <a:lnTo>
                    <a:pt x="1920" y="572"/>
                  </a:lnTo>
                  <a:lnTo>
                    <a:pt x="1921" y="555"/>
                  </a:lnTo>
                  <a:lnTo>
                    <a:pt x="1921" y="536"/>
                  </a:lnTo>
                  <a:lnTo>
                    <a:pt x="1922" y="527"/>
                  </a:lnTo>
                  <a:lnTo>
                    <a:pt x="1924" y="517"/>
                  </a:lnTo>
                  <a:lnTo>
                    <a:pt x="1926" y="509"/>
                  </a:lnTo>
                  <a:lnTo>
                    <a:pt x="1929" y="501"/>
                  </a:lnTo>
                  <a:lnTo>
                    <a:pt x="1932" y="493"/>
                  </a:lnTo>
                  <a:lnTo>
                    <a:pt x="1935" y="486"/>
                  </a:lnTo>
                  <a:lnTo>
                    <a:pt x="1940" y="480"/>
                  </a:lnTo>
                  <a:lnTo>
                    <a:pt x="1946" y="475"/>
                  </a:lnTo>
                  <a:lnTo>
                    <a:pt x="1953" y="471"/>
                  </a:lnTo>
                  <a:lnTo>
                    <a:pt x="1961" y="468"/>
                  </a:lnTo>
                  <a:lnTo>
                    <a:pt x="1970" y="465"/>
                  </a:lnTo>
                  <a:lnTo>
                    <a:pt x="1982" y="464"/>
                  </a:lnTo>
                  <a:lnTo>
                    <a:pt x="1984" y="469"/>
                  </a:lnTo>
                  <a:lnTo>
                    <a:pt x="1987" y="473"/>
                  </a:lnTo>
                  <a:lnTo>
                    <a:pt x="1976" y="481"/>
                  </a:lnTo>
                  <a:lnTo>
                    <a:pt x="1968" y="488"/>
                  </a:lnTo>
                  <a:lnTo>
                    <a:pt x="1962" y="495"/>
                  </a:lnTo>
                  <a:lnTo>
                    <a:pt x="1957" y="501"/>
                  </a:lnTo>
                  <a:lnTo>
                    <a:pt x="1953" y="507"/>
                  </a:lnTo>
                  <a:lnTo>
                    <a:pt x="1949" y="515"/>
                  </a:lnTo>
                  <a:lnTo>
                    <a:pt x="1947" y="525"/>
                  </a:lnTo>
                  <a:lnTo>
                    <a:pt x="1944" y="537"/>
                  </a:lnTo>
                  <a:lnTo>
                    <a:pt x="1967" y="537"/>
                  </a:lnTo>
                  <a:lnTo>
                    <a:pt x="1988" y="536"/>
                  </a:lnTo>
                  <a:lnTo>
                    <a:pt x="2009" y="536"/>
                  </a:lnTo>
                  <a:lnTo>
                    <a:pt x="2031" y="536"/>
                  </a:lnTo>
                  <a:lnTo>
                    <a:pt x="2032" y="547"/>
                  </a:lnTo>
                  <a:lnTo>
                    <a:pt x="2032" y="558"/>
                  </a:lnTo>
                  <a:lnTo>
                    <a:pt x="2033" y="569"/>
                  </a:lnTo>
                  <a:lnTo>
                    <a:pt x="2034" y="581"/>
                  </a:lnTo>
                  <a:lnTo>
                    <a:pt x="2042" y="580"/>
                  </a:lnTo>
                  <a:lnTo>
                    <a:pt x="2050" y="580"/>
                  </a:lnTo>
                  <a:lnTo>
                    <a:pt x="2058" y="580"/>
                  </a:lnTo>
                  <a:lnTo>
                    <a:pt x="2068" y="580"/>
                  </a:lnTo>
                  <a:lnTo>
                    <a:pt x="2070" y="573"/>
                  </a:lnTo>
                  <a:lnTo>
                    <a:pt x="2071" y="567"/>
                  </a:lnTo>
                  <a:lnTo>
                    <a:pt x="2083" y="570"/>
                  </a:lnTo>
                  <a:lnTo>
                    <a:pt x="2093" y="574"/>
                  </a:lnTo>
                  <a:lnTo>
                    <a:pt x="2097" y="575"/>
                  </a:lnTo>
                  <a:lnTo>
                    <a:pt x="2102" y="576"/>
                  </a:lnTo>
                  <a:lnTo>
                    <a:pt x="2108" y="577"/>
                  </a:lnTo>
                  <a:lnTo>
                    <a:pt x="2115" y="579"/>
                  </a:lnTo>
                  <a:lnTo>
                    <a:pt x="2118" y="566"/>
                  </a:lnTo>
                  <a:lnTo>
                    <a:pt x="2124" y="551"/>
                  </a:lnTo>
                  <a:lnTo>
                    <a:pt x="2139" y="553"/>
                  </a:lnTo>
                  <a:lnTo>
                    <a:pt x="2154" y="555"/>
                  </a:lnTo>
                  <a:lnTo>
                    <a:pt x="2169" y="556"/>
                  </a:lnTo>
                  <a:lnTo>
                    <a:pt x="2185" y="558"/>
                  </a:lnTo>
                  <a:lnTo>
                    <a:pt x="2192" y="572"/>
                  </a:lnTo>
                  <a:lnTo>
                    <a:pt x="2199" y="587"/>
                  </a:lnTo>
                  <a:lnTo>
                    <a:pt x="2211" y="586"/>
                  </a:lnTo>
                  <a:lnTo>
                    <a:pt x="2222" y="583"/>
                  </a:lnTo>
                  <a:lnTo>
                    <a:pt x="2234" y="580"/>
                  </a:lnTo>
                  <a:lnTo>
                    <a:pt x="2244" y="575"/>
                  </a:lnTo>
                  <a:lnTo>
                    <a:pt x="2254" y="570"/>
                  </a:lnTo>
                  <a:lnTo>
                    <a:pt x="2265" y="566"/>
                  </a:lnTo>
                  <a:lnTo>
                    <a:pt x="2275" y="562"/>
                  </a:lnTo>
                  <a:lnTo>
                    <a:pt x="2285" y="559"/>
                  </a:lnTo>
                  <a:lnTo>
                    <a:pt x="2285" y="584"/>
                  </a:lnTo>
                  <a:lnTo>
                    <a:pt x="2286" y="598"/>
                  </a:lnTo>
                  <a:lnTo>
                    <a:pt x="2290" y="611"/>
                  </a:lnTo>
                  <a:lnTo>
                    <a:pt x="2294" y="625"/>
                  </a:lnTo>
                  <a:lnTo>
                    <a:pt x="2301" y="625"/>
                  </a:lnTo>
                  <a:lnTo>
                    <a:pt x="2309" y="627"/>
                  </a:lnTo>
                  <a:lnTo>
                    <a:pt x="2309" y="634"/>
                  </a:lnTo>
                  <a:lnTo>
                    <a:pt x="2310" y="641"/>
                  </a:lnTo>
                  <a:lnTo>
                    <a:pt x="2312" y="643"/>
                  </a:lnTo>
                  <a:lnTo>
                    <a:pt x="2314" y="647"/>
                  </a:lnTo>
                  <a:lnTo>
                    <a:pt x="2317" y="651"/>
                  </a:lnTo>
                  <a:lnTo>
                    <a:pt x="2318" y="655"/>
                  </a:lnTo>
                  <a:lnTo>
                    <a:pt x="2320" y="666"/>
                  </a:lnTo>
                  <a:lnTo>
                    <a:pt x="2321" y="676"/>
                  </a:lnTo>
                  <a:lnTo>
                    <a:pt x="2322" y="698"/>
                  </a:lnTo>
                  <a:lnTo>
                    <a:pt x="2322" y="716"/>
                  </a:lnTo>
                  <a:lnTo>
                    <a:pt x="2330" y="719"/>
                  </a:lnTo>
                  <a:lnTo>
                    <a:pt x="2338" y="721"/>
                  </a:lnTo>
                  <a:lnTo>
                    <a:pt x="2351" y="719"/>
                  </a:lnTo>
                  <a:lnTo>
                    <a:pt x="2364" y="716"/>
                  </a:lnTo>
                  <a:lnTo>
                    <a:pt x="2377" y="715"/>
                  </a:lnTo>
                  <a:lnTo>
                    <a:pt x="2389" y="714"/>
                  </a:lnTo>
                  <a:lnTo>
                    <a:pt x="2381" y="726"/>
                  </a:lnTo>
                  <a:lnTo>
                    <a:pt x="2375" y="735"/>
                  </a:lnTo>
                  <a:lnTo>
                    <a:pt x="2369" y="744"/>
                  </a:lnTo>
                  <a:lnTo>
                    <a:pt x="2366" y="752"/>
                  </a:lnTo>
                  <a:lnTo>
                    <a:pt x="2365" y="761"/>
                  </a:lnTo>
                  <a:lnTo>
                    <a:pt x="2365" y="770"/>
                  </a:lnTo>
                  <a:lnTo>
                    <a:pt x="2368" y="782"/>
                  </a:lnTo>
                  <a:lnTo>
                    <a:pt x="2374" y="795"/>
                  </a:lnTo>
                  <a:lnTo>
                    <a:pt x="2368" y="799"/>
                  </a:lnTo>
                  <a:lnTo>
                    <a:pt x="2362" y="803"/>
                  </a:lnTo>
                  <a:lnTo>
                    <a:pt x="2362" y="813"/>
                  </a:lnTo>
                  <a:lnTo>
                    <a:pt x="2362" y="822"/>
                  </a:lnTo>
                  <a:lnTo>
                    <a:pt x="2362" y="833"/>
                  </a:lnTo>
                  <a:lnTo>
                    <a:pt x="2362" y="842"/>
                  </a:lnTo>
                  <a:lnTo>
                    <a:pt x="2368" y="847"/>
                  </a:lnTo>
                  <a:lnTo>
                    <a:pt x="2375" y="855"/>
                  </a:lnTo>
                  <a:lnTo>
                    <a:pt x="2380" y="865"/>
                  </a:lnTo>
                  <a:lnTo>
                    <a:pt x="2386" y="875"/>
                  </a:lnTo>
                  <a:lnTo>
                    <a:pt x="2396" y="896"/>
                  </a:lnTo>
                  <a:lnTo>
                    <a:pt x="2407" y="914"/>
                  </a:lnTo>
                  <a:lnTo>
                    <a:pt x="2422" y="921"/>
                  </a:lnTo>
                  <a:lnTo>
                    <a:pt x="2433" y="925"/>
                  </a:lnTo>
                  <a:lnTo>
                    <a:pt x="2442" y="927"/>
                  </a:lnTo>
                  <a:lnTo>
                    <a:pt x="2455" y="929"/>
                  </a:lnTo>
                  <a:lnTo>
                    <a:pt x="2458" y="938"/>
                  </a:lnTo>
                  <a:lnTo>
                    <a:pt x="2462" y="946"/>
                  </a:lnTo>
                  <a:lnTo>
                    <a:pt x="2466" y="953"/>
                  </a:lnTo>
                  <a:lnTo>
                    <a:pt x="2470" y="960"/>
                  </a:lnTo>
                  <a:lnTo>
                    <a:pt x="2475" y="967"/>
                  </a:lnTo>
                  <a:lnTo>
                    <a:pt x="2480" y="974"/>
                  </a:lnTo>
                  <a:lnTo>
                    <a:pt x="2484" y="981"/>
                  </a:lnTo>
                  <a:lnTo>
                    <a:pt x="2488" y="989"/>
                  </a:lnTo>
                  <a:lnTo>
                    <a:pt x="2501" y="989"/>
                  </a:lnTo>
                  <a:lnTo>
                    <a:pt x="2516" y="989"/>
                  </a:lnTo>
                  <a:lnTo>
                    <a:pt x="2520" y="1004"/>
                  </a:lnTo>
                  <a:lnTo>
                    <a:pt x="2525" y="1019"/>
                  </a:lnTo>
                  <a:lnTo>
                    <a:pt x="2535" y="1020"/>
                  </a:lnTo>
                  <a:lnTo>
                    <a:pt x="2545" y="1022"/>
                  </a:lnTo>
                  <a:lnTo>
                    <a:pt x="2555" y="1025"/>
                  </a:lnTo>
                  <a:lnTo>
                    <a:pt x="2565" y="1027"/>
                  </a:lnTo>
                  <a:lnTo>
                    <a:pt x="2568" y="1033"/>
                  </a:lnTo>
                  <a:lnTo>
                    <a:pt x="2571" y="1039"/>
                  </a:lnTo>
                  <a:lnTo>
                    <a:pt x="2575" y="1045"/>
                  </a:lnTo>
                  <a:lnTo>
                    <a:pt x="2578" y="1050"/>
                  </a:lnTo>
                  <a:lnTo>
                    <a:pt x="2586" y="1060"/>
                  </a:lnTo>
                  <a:lnTo>
                    <a:pt x="2595" y="1069"/>
                  </a:lnTo>
                  <a:lnTo>
                    <a:pt x="2615" y="1086"/>
                  </a:lnTo>
                  <a:lnTo>
                    <a:pt x="2634" y="1103"/>
                  </a:lnTo>
                  <a:lnTo>
                    <a:pt x="2648" y="1104"/>
                  </a:lnTo>
                  <a:lnTo>
                    <a:pt x="2663" y="1106"/>
                  </a:lnTo>
                  <a:lnTo>
                    <a:pt x="2678" y="1108"/>
                  </a:lnTo>
                  <a:lnTo>
                    <a:pt x="2693" y="1110"/>
                  </a:lnTo>
                  <a:lnTo>
                    <a:pt x="2695" y="1116"/>
                  </a:lnTo>
                  <a:lnTo>
                    <a:pt x="2697" y="1123"/>
                  </a:lnTo>
                  <a:lnTo>
                    <a:pt x="2699" y="1134"/>
                  </a:lnTo>
                  <a:lnTo>
                    <a:pt x="2700" y="1147"/>
                  </a:lnTo>
                  <a:lnTo>
                    <a:pt x="2713" y="1147"/>
                  </a:lnTo>
                  <a:lnTo>
                    <a:pt x="2724" y="1147"/>
                  </a:lnTo>
                  <a:lnTo>
                    <a:pt x="2736" y="1147"/>
                  </a:lnTo>
                  <a:lnTo>
                    <a:pt x="2748" y="1147"/>
                  </a:lnTo>
                  <a:lnTo>
                    <a:pt x="2748" y="1136"/>
                  </a:lnTo>
                  <a:lnTo>
                    <a:pt x="2748" y="1124"/>
                  </a:lnTo>
                  <a:lnTo>
                    <a:pt x="2748" y="1114"/>
                  </a:lnTo>
                  <a:lnTo>
                    <a:pt x="2748" y="1102"/>
                  </a:lnTo>
                  <a:lnTo>
                    <a:pt x="2750" y="1102"/>
                  </a:lnTo>
                  <a:lnTo>
                    <a:pt x="2753" y="1102"/>
                  </a:lnTo>
                  <a:lnTo>
                    <a:pt x="2761" y="1108"/>
                  </a:lnTo>
                  <a:lnTo>
                    <a:pt x="2768" y="1113"/>
                  </a:lnTo>
                  <a:lnTo>
                    <a:pt x="2773" y="1117"/>
                  </a:lnTo>
                  <a:lnTo>
                    <a:pt x="2776" y="1122"/>
                  </a:lnTo>
                  <a:lnTo>
                    <a:pt x="2777" y="1128"/>
                  </a:lnTo>
                  <a:lnTo>
                    <a:pt x="2778" y="1134"/>
                  </a:lnTo>
                  <a:lnTo>
                    <a:pt x="2778" y="1143"/>
                  </a:lnTo>
                  <a:lnTo>
                    <a:pt x="2777" y="1153"/>
                  </a:lnTo>
                  <a:lnTo>
                    <a:pt x="2787" y="1153"/>
                  </a:lnTo>
                  <a:lnTo>
                    <a:pt x="2799" y="1153"/>
                  </a:lnTo>
                  <a:lnTo>
                    <a:pt x="2809" y="1153"/>
                  </a:lnTo>
                  <a:lnTo>
                    <a:pt x="2820" y="1153"/>
                  </a:lnTo>
                  <a:lnTo>
                    <a:pt x="2813" y="1164"/>
                  </a:lnTo>
                  <a:lnTo>
                    <a:pt x="2808" y="1174"/>
                  </a:lnTo>
                  <a:lnTo>
                    <a:pt x="2800" y="1176"/>
                  </a:lnTo>
                  <a:lnTo>
                    <a:pt x="2793" y="1179"/>
                  </a:lnTo>
                  <a:lnTo>
                    <a:pt x="2788" y="1183"/>
                  </a:lnTo>
                  <a:lnTo>
                    <a:pt x="2784" y="1189"/>
                  </a:lnTo>
                  <a:lnTo>
                    <a:pt x="2781" y="1196"/>
                  </a:lnTo>
                  <a:lnTo>
                    <a:pt x="2780" y="1204"/>
                  </a:lnTo>
                  <a:lnTo>
                    <a:pt x="2779" y="1212"/>
                  </a:lnTo>
                  <a:lnTo>
                    <a:pt x="2778" y="1222"/>
                  </a:lnTo>
                  <a:lnTo>
                    <a:pt x="2781" y="1261"/>
                  </a:lnTo>
                  <a:lnTo>
                    <a:pt x="2784" y="1295"/>
                  </a:lnTo>
                  <a:lnTo>
                    <a:pt x="2789" y="1298"/>
                  </a:lnTo>
                  <a:lnTo>
                    <a:pt x="2797" y="1303"/>
                  </a:lnTo>
                  <a:lnTo>
                    <a:pt x="2800" y="1317"/>
                  </a:lnTo>
                  <a:lnTo>
                    <a:pt x="2805" y="1332"/>
                  </a:lnTo>
                  <a:lnTo>
                    <a:pt x="2791" y="1331"/>
                  </a:lnTo>
                  <a:lnTo>
                    <a:pt x="2778" y="1328"/>
                  </a:lnTo>
                  <a:lnTo>
                    <a:pt x="2764" y="1327"/>
                  </a:lnTo>
                  <a:lnTo>
                    <a:pt x="2747" y="1327"/>
                  </a:lnTo>
                  <a:lnTo>
                    <a:pt x="2739" y="1323"/>
                  </a:lnTo>
                  <a:lnTo>
                    <a:pt x="2728" y="1321"/>
                  </a:lnTo>
                  <a:lnTo>
                    <a:pt x="2719" y="1320"/>
                  </a:lnTo>
                  <a:lnTo>
                    <a:pt x="2709" y="1321"/>
                  </a:lnTo>
                  <a:lnTo>
                    <a:pt x="2699" y="1322"/>
                  </a:lnTo>
                  <a:lnTo>
                    <a:pt x="2690" y="1324"/>
                  </a:lnTo>
                  <a:lnTo>
                    <a:pt x="2679" y="1328"/>
                  </a:lnTo>
                  <a:lnTo>
                    <a:pt x="2670" y="1332"/>
                  </a:lnTo>
                  <a:lnTo>
                    <a:pt x="2650" y="1341"/>
                  </a:lnTo>
                  <a:lnTo>
                    <a:pt x="2632" y="1351"/>
                  </a:lnTo>
                  <a:lnTo>
                    <a:pt x="2614" y="1362"/>
                  </a:lnTo>
                  <a:lnTo>
                    <a:pt x="2598" y="1371"/>
                  </a:lnTo>
                  <a:lnTo>
                    <a:pt x="2594" y="1370"/>
                  </a:lnTo>
                  <a:lnTo>
                    <a:pt x="2590" y="1368"/>
                  </a:lnTo>
                  <a:lnTo>
                    <a:pt x="2587" y="1365"/>
                  </a:lnTo>
                  <a:lnTo>
                    <a:pt x="2584" y="1362"/>
                  </a:lnTo>
                  <a:lnTo>
                    <a:pt x="2579" y="1354"/>
                  </a:lnTo>
                  <a:lnTo>
                    <a:pt x="2575" y="1345"/>
                  </a:lnTo>
                  <a:lnTo>
                    <a:pt x="2566" y="1327"/>
                  </a:lnTo>
                  <a:lnTo>
                    <a:pt x="2559" y="1311"/>
                  </a:lnTo>
                  <a:lnTo>
                    <a:pt x="2550" y="1312"/>
                  </a:lnTo>
                  <a:lnTo>
                    <a:pt x="2540" y="1316"/>
                  </a:lnTo>
                  <a:lnTo>
                    <a:pt x="2532" y="1320"/>
                  </a:lnTo>
                  <a:lnTo>
                    <a:pt x="2523" y="1326"/>
                  </a:lnTo>
                  <a:lnTo>
                    <a:pt x="2507" y="1339"/>
                  </a:lnTo>
                  <a:lnTo>
                    <a:pt x="2492" y="1350"/>
                  </a:lnTo>
                  <a:lnTo>
                    <a:pt x="2494" y="1365"/>
                  </a:lnTo>
                  <a:lnTo>
                    <a:pt x="2495" y="1380"/>
                  </a:lnTo>
                  <a:lnTo>
                    <a:pt x="2501" y="1381"/>
                  </a:lnTo>
                  <a:lnTo>
                    <a:pt x="2508" y="1383"/>
                  </a:lnTo>
                  <a:lnTo>
                    <a:pt x="2507" y="1392"/>
                  </a:lnTo>
                  <a:lnTo>
                    <a:pt x="2506" y="1399"/>
                  </a:lnTo>
                  <a:lnTo>
                    <a:pt x="2505" y="1406"/>
                  </a:lnTo>
                  <a:lnTo>
                    <a:pt x="2502" y="1412"/>
                  </a:lnTo>
                  <a:lnTo>
                    <a:pt x="2500" y="1419"/>
                  </a:lnTo>
                  <a:lnTo>
                    <a:pt x="2497" y="1425"/>
                  </a:lnTo>
                  <a:lnTo>
                    <a:pt x="2493" y="1431"/>
                  </a:lnTo>
                  <a:lnTo>
                    <a:pt x="2488" y="1437"/>
                  </a:lnTo>
                  <a:lnTo>
                    <a:pt x="2491" y="1454"/>
                  </a:lnTo>
                  <a:lnTo>
                    <a:pt x="2494" y="1473"/>
                  </a:lnTo>
                  <a:lnTo>
                    <a:pt x="2497" y="1491"/>
                  </a:lnTo>
                  <a:lnTo>
                    <a:pt x="2498" y="1511"/>
                  </a:lnTo>
                  <a:lnTo>
                    <a:pt x="2497" y="1520"/>
                  </a:lnTo>
                  <a:lnTo>
                    <a:pt x="2497" y="1530"/>
                  </a:lnTo>
                  <a:lnTo>
                    <a:pt x="2496" y="1539"/>
                  </a:lnTo>
                  <a:lnTo>
                    <a:pt x="2494" y="1547"/>
                  </a:lnTo>
                  <a:lnTo>
                    <a:pt x="2491" y="1557"/>
                  </a:lnTo>
                  <a:lnTo>
                    <a:pt x="2488" y="1564"/>
                  </a:lnTo>
                  <a:lnTo>
                    <a:pt x="2483" y="1572"/>
                  </a:lnTo>
                  <a:lnTo>
                    <a:pt x="2478" y="1579"/>
                  </a:lnTo>
                  <a:lnTo>
                    <a:pt x="2468" y="1581"/>
                  </a:lnTo>
                  <a:lnTo>
                    <a:pt x="2458" y="1582"/>
                  </a:lnTo>
                  <a:lnTo>
                    <a:pt x="2447" y="1582"/>
                  </a:lnTo>
                  <a:lnTo>
                    <a:pt x="2437" y="1583"/>
                  </a:lnTo>
                  <a:lnTo>
                    <a:pt x="2435" y="1575"/>
                  </a:lnTo>
                  <a:lnTo>
                    <a:pt x="2435" y="1569"/>
                  </a:lnTo>
                  <a:lnTo>
                    <a:pt x="2421" y="1561"/>
                  </a:lnTo>
                  <a:lnTo>
                    <a:pt x="2408" y="1554"/>
                  </a:lnTo>
                  <a:lnTo>
                    <a:pt x="2394" y="1546"/>
                  </a:lnTo>
                  <a:lnTo>
                    <a:pt x="2381" y="1539"/>
                  </a:lnTo>
                  <a:lnTo>
                    <a:pt x="2379" y="1527"/>
                  </a:lnTo>
                  <a:lnTo>
                    <a:pt x="2378" y="1516"/>
                  </a:lnTo>
                  <a:lnTo>
                    <a:pt x="2384" y="1511"/>
                  </a:lnTo>
                  <a:lnTo>
                    <a:pt x="2390" y="1507"/>
                  </a:lnTo>
                  <a:lnTo>
                    <a:pt x="2390" y="1498"/>
                  </a:lnTo>
                  <a:lnTo>
                    <a:pt x="2390" y="1488"/>
                  </a:lnTo>
                  <a:lnTo>
                    <a:pt x="2380" y="1484"/>
                  </a:lnTo>
                  <a:lnTo>
                    <a:pt x="2370" y="1480"/>
                  </a:lnTo>
                  <a:lnTo>
                    <a:pt x="2365" y="1485"/>
                  </a:lnTo>
                  <a:lnTo>
                    <a:pt x="2360" y="1488"/>
                  </a:lnTo>
                  <a:lnTo>
                    <a:pt x="2355" y="1490"/>
                  </a:lnTo>
                  <a:lnTo>
                    <a:pt x="2349" y="1492"/>
                  </a:lnTo>
                  <a:lnTo>
                    <a:pt x="2343" y="1493"/>
                  </a:lnTo>
                  <a:lnTo>
                    <a:pt x="2337" y="1494"/>
                  </a:lnTo>
                  <a:lnTo>
                    <a:pt x="2332" y="1494"/>
                  </a:lnTo>
                  <a:lnTo>
                    <a:pt x="2326" y="1494"/>
                  </a:lnTo>
                  <a:lnTo>
                    <a:pt x="2302" y="1489"/>
                  </a:lnTo>
                  <a:lnTo>
                    <a:pt x="2278" y="1483"/>
                  </a:lnTo>
                  <a:lnTo>
                    <a:pt x="2271" y="1487"/>
                  </a:lnTo>
                  <a:lnTo>
                    <a:pt x="2266" y="1491"/>
                  </a:lnTo>
                  <a:lnTo>
                    <a:pt x="2262" y="1494"/>
                  </a:lnTo>
                  <a:lnTo>
                    <a:pt x="2258" y="1499"/>
                  </a:lnTo>
                  <a:lnTo>
                    <a:pt x="2255" y="1504"/>
                  </a:lnTo>
                  <a:lnTo>
                    <a:pt x="2253" y="1509"/>
                  </a:lnTo>
                  <a:lnTo>
                    <a:pt x="2251" y="1515"/>
                  </a:lnTo>
                  <a:lnTo>
                    <a:pt x="2249" y="1523"/>
                  </a:lnTo>
                  <a:lnTo>
                    <a:pt x="2242" y="1523"/>
                  </a:lnTo>
                  <a:lnTo>
                    <a:pt x="2237" y="1526"/>
                  </a:lnTo>
                  <a:lnTo>
                    <a:pt x="2233" y="1528"/>
                  </a:lnTo>
                  <a:lnTo>
                    <a:pt x="2228" y="1532"/>
                  </a:lnTo>
                  <a:lnTo>
                    <a:pt x="2223" y="1540"/>
                  </a:lnTo>
                  <a:lnTo>
                    <a:pt x="2219" y="1550"/>
                  </a:lnTo>
                  <a:lnTo>
                    <a:pt x="2215" y="1561"/>
                  </a:lnTo>
                  <a:lnTo>
                    <a:pt x="2208" y="1570"/>
                  </a:lnTo>
                  <a:lnTo>
                    <a:pt x="2203" y="1574"/>
                  </a:lnTo>
                  <a:lnTo>
                    <a:pt x="2198" y="1578"/>
                  </a:lnTo>
                  <a:lnTo>
                    <a:pt x="2191" y="1582"/>
                  </a:lnTo>
                  <a:lnTo>
                    <a:pt x="2184" y="1583"/>
                  </a:lnTo>
                  <a:lnTo>
                    <a:pt x="2177" y="1589"/>
                  </a:lnTo>
                  <a:lnTo>
                    <a:pt x="2169" y="1596"/>
                  </a:lnTo>
                  <a:lnTo>
                    <a:pt x="2167" y="1585"/>
                  </a:lnTo>
                  <a:lnTo>
                    <a:pt x="2165" y="1573"/>
                  </a:lnTo>
                  <a:lnTo>
                    <a:pt x="2164" y="1563"/>
                  </a:lnTo>
                  <a:lnTo>
                    <a:pt x="2163" y="1551"/>
                  </a:lnTo>
                  <a:lnTo>
                    <a:pt x="2146" y="1553"/>
                  </a:lnTo>
                  <a:lnTo>
                    <a:pt x="2126" y="1555"/>
                  </a:lnTo>
                  <a:lnTo>
                    <a:pt x="2116" y="1555"/>
                  </a:lnTo>
                  <a:lnTo>
                    <a:pt x="2107" y="1555"/>
                  </a:lnTo>
                  <a:lnTo>
                    <a:pt x="2100" y="1554"/>
                  </a:lnTo>
                  <a:lnTo>
                    <a:pt x="2094" y="1551"/>
                  </a:lnTo>
                  <a:lnTo>
                    <a:pt x="2094" y="1545"/>
                  </a:lnTo>
                  <a:lnTo>
                    <a:pt x="2094" y="1539"/>
                  </a:lnTo>
                  <a:lnTo>
                    <a:pt x="2090" y="1539"/>
                  </a:lnTo>
                  <a:lnTo>
                    <a:pt x="2088" y="1540"/>
                  </a:lnTo>
                  <a:lnTo>
                    <a:pt x="2085" y="1542"/>
                  </a:lnTo>
                  <a:lnTo>
                    <a:pt x="2081" y="1544"/>
                  </a:lnTo>
                  <a:lnTo>
                    <a:pt x="2067" y="1556"/>
                  </a:lnTo>
                  <a:lnTo>
                    <a:pt x="2042" y="1578"/>
                  </a:lnTo>
                  <a:lnTo>
                    <a:pt x="2031" y="1579"/>
                  </a:lnTo>
                  <a:lnTo>
                    <a:pt x="2022" y="1582"/>
                  </a:lnTo>
                  <a:lnTo>
                    <a:pt x="2013" y="1584"/>
                  </a:lnTo>
                  <a:lnTo>
                    <a:pt x="2004" y="1587"/>
                  </a:lnTo>
                  <a:lnTo>
                    <a:pt x="2001" y="1593"/>
                  </a:lnTo>
                  <a:lnTo>
                    <a:pt x="1997" y="1598"/>
                  </a:lnTo>
                  <a:lnTo>
                    <a:pt x="1993" y="1602"/>
                  </a:lnTo>
                  <a:lnTo>
                    <a:pt x="1989" y="1606"/>
                  </a:lnTo>
                  <a:lnTo>
                    <a:pt x="1984" y="1611"/>
                  </a:lnTo>
                  <a:lnTo>
                    <a:pt x="1979" y="1616"/>
                  </a:lnTo>
                  <a:lnTo>
                    <a:pt x="1976" y="1621"/>
                  </a:lnTo>
                  <a:lnTo>
                    <a:pt x="1974" y="1627"/>
                  </a:lnTo>
                  <a:lnTo>
                    <a:pt x="1964" y="1624"/>
                  </a:lnTo>
                  <a:lnTo>
                    <a:pt x="1953" y="1621"/>
                  </a:lnTo>
                  <a:lnTo>
                    <a:pt x="1942" y="1618"/>
                  </a:lnTo>
                  <a:lnTo>
                    <a:pt x="1932" y="1615"/>
                  </a:lnTo>
                  <a:lnTo>
                    <a:pt x="1925" y="1622"/>
                  </a:lnTo>
                  <a:lnTo>
                    <a:pt x="1920" y="1626"/>
                  </a:lnTo>
                  <a:lnTo>
                    <a:pt x="1918" y="1629"/>
                  </a:lnTo>
                  <a:lnTo>
                    <a:pt x="1916" y="1634"/>
                  </a:lnTo>
                  <a:lnTo>
                    <a:pt x="1911" y="1632"/>
                  </a:lnTo>
                  <a:lnTo>
                    <a:pt x="1908" y="1632"/>
                  </a:lnTo>
                  <a:lnTo>
                    <a:pt x="1909" y="1620"/>
                  </a:lnTo>
                  <a:lnTo>
                    <a:pt x="1910" y="1605"/>
                  </a:lnTo>
                  <a:lnTo>
                    <a:pt x="1909" y="1581"/>
                  </a:lnTo>
                  <a:lnTo>
                    <a:pt x="1908" y="1535"/>
                  </a:lnTo>
                  <a:lnTo>
                    <a:pt x="1900" y="1524"/>
                  </a:lnTo>
                  <a:lnTo>
                    <a:pt x="1894" y="1516"/>
                  </a:lnTo>
                  <a:lnTo>
                    <a:pt x="1893" y="1513"/>
                  </a:lnTo>
                  <a:lnTo>
                    <a:pt x="1892" y="1510"/>
                  </a:lnTo>
                  <a:lnTo>
                    <a:pt x="1892" y="1507"/>
                  </a:lnTo>
                  <a:lnTo>
                    <a:pt x="1892" y="1505"/>
                  </a:lnTo>
                  <a:lnTo>
                    <a:pt x="1899" y="1492"/>
                  </a:lnTo>
                  <a:lnTo>
                    <a:pt x="1910" y="1473"/>
                  </a:lnTo>
                  <a:lnTo>
                    <a:pt x="1911" y="1463"/>
                  </a:lnTo>
                  <a:lnTo>
                    <a:pt x="1912" y="1454"/>
                  </a:lnTo>
                  <a:lnTo>
                    <a:pt x="1913" y="1444"/>
                  </a:lnTo>
                  <a:lnTo>
                    <a:pt x="1914" y="1435"/>
                  </a:lnTo>
                  <a:lnTo>
                    <a:pt x="1901" y="1430"/>
                  </a:lnTo>
                  <a:lnTo>
                    <a:pt x="1887" y="1425"/>
                  </a:lnTo>
                  <a:lnTo>
                    <a:pt x="1875" y="1419"/>
                  </a:lnTo>
                  <a:lnTo>
                    <a:pt x="1863" y="1410"/>
                  </a:lnTo>
                  <a:lnTo>
                    <a:pt x="1859" y="1406"/>
                  </a:lnTo>
                  <a:lnTo>
                    <a:pt x="1855" y="1401"/>
                  </a:lnTo>
                  <a:lnTo>
                    <a:pt x="1851" y="1396"/>
                  </a:lnTo>
                  <a:lnTo>
                    <a:pt x="1848" y="1390"/>
                  </a:lnTo>
                  <a:lnTo>
                    <a:pt x="1846" y="1383"/>
                  </a:lnTo>
                  <a:lnTo>
                    <a:pt x="1845" y="1376"/>
                  </a:lnTo>
                  <a:lnTo>
                    <a:pt x="1844" y="1369"/>
                  </a:lnTo>
                  <a:lnTo>
                    <a:pt x="1844" y="1361"/>
                  </a:lnTo>
                  <a:lnTo>
                    <a:pt x="1853" y="1348"/>
                  </a:lnTo>
                  <a:lnTo>
                    <a:pt x="1857" y="1340"/>
                  </a:lnTo>
                  <a:lnTo>
                    <a:pt x="1860" y="1333"/>
                  </a:lnTo>
                  <a:lnTo>
                    <a:pt x="1862" y="1323"/>
                  </a:lnTo>
                  <a:lnTo>
                    <a:pt x="1851" y="1324"/>
                  </a:lnTo>
                  <a:lnTo>
                    <a:pt x="1841" y="1326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17" name="Freeform 332">
              <a:extLst>
                <a:ext uri="{FF2B5EF4-FFF2-40B4-BE49-F238E27FC236}">
                  <a16:creationId xmlns:a16="http://schemas.microsoft.com/office/drawing/2014/main" id="{EA59E2F5-1FEC-4E5F-84BA-5E16E90D7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5455" y="2571468"/>
              <a:ext cx="1098488" cy="1071798"/>
            </a:xfrm>
            <a:custGeom>
              <a:avLst/>
              <a:gdLst>
                <a:gd name="T0" fmla="*/ 2147483646 w 2698"/>
                <a:gd name="T1" fmla="*/ 2147483646 h 2646"/>
                <a:gd name="T2" fmla="*/ 2147483646 w 2698"/>
                <a:gd name="T3" fmla="*/ 2147483646 h 2646"/>
                <a:gd name="T4" fmla="*/ 2147483646 w 2698"/>
                <a:gd name="T5" fmla="*/ 2147483646 h 2646"/>
                <a:gd name="T6" fmla="*/ 2147483646 w 2698"/>
                <a:gd name="T7" fmla="*/ 2147483646 h 2646"/>
                <a:gd name="T8" fmla="*/ 2147483646 w 2698"/>
                <a:gd name="T9" fmla="*/ 2147483646 h 2646"/>
                <a:gd name="T10" fmla="*/ 2147483646 w 2698"/>
                <a:gd name="T11" fmla="*/ 2147483646 h 2646"/>
                <a:gd name="T12" fmla="*/ 2147483646 w 2698"/>
                <a:gd name="T13" fmla="*/ 2147483646 h 2646"/>
                <a:gd name="T14" fmla="*/ 2147483646 w 2698"/>
                <a:gd name="T15" fmla="*/ 2147483646 h 2646"/>
                <a:gd name="T16" fmla="*/ 2147483646 w 2698"/>
                <a:gd name="T17" fmla="*/ 2147483646 h 2646"/>
                <a:gd name="T18" fmla="*/ 2147483646 w 2698"/>
                <a:gd name="T19" fmla="*/ 2147483646 h 2646"/>
                <a:gd name="T20" fmla="*/ 2147483646 w 2698"/>
                <a:gd name="T21" fmla="*/ 2147483646 h 2646"/>
                <a:gd name="T22" fmla="*/ 2147483646 w 2698"/>
                <a:gd name="T23" fmla="*/ 2147483646 h 2646"/>
                <a:gd name="T24" fmla="*/ 2147483646 w 2698"/>
                <a:gd name="T25" fmla="*/ 2147483646 h 2646"/>
                <a:gd name="T26" fmla="*/ 2147483646 w 2698"/>
                <a:gd name="T27" fmla="*/ 2147483646 h 2646"/>
                <a:gd name="T28" fmla="*/ 2147483646 w 2698"/>
                <a:gd name="T29" fmla="*/ 2147483646 h 2646"/>
                <a:gd name="T30" fmla="*/ 2147483646 w 2698"/>
                <a:gd name="T31" fmla="*/ 2147483646 h 2646"/>
                <a:gd name="T32" fmla="*/ 2147483646 w 2698"/>
                <a:gd name="T33" fmla="*/ 2147483646 h 2646"/>
                <a:gd name="T34" fmla="*/ 2147483646 w 2698"/>
                <a:gd name="T35" fmla="*/ 2147483646 h 2646"/>
                <a:gd name="T36" fmla="*/ 2147483646 w 2698"/>
                <a:gd name="T37" fmla="*/ 2147483646 h 2646"/>
                <a:gd name="T38" fmla="*/ 2147483646 w 2698"/>
                <a:gd name="T39" fmla="*/ 2147483646 h 2646"/>
                <a:gd name="T40" fmla="*/ 2147483646 w 2698"/>
                <a:gd name="T41" fmla="*/ 2147483646 h 2646"/>
                <a:gd name="T42" fmla="*/ 2147483646 w 2698"/>
                <a:gd name="T43" fmla="*/ 2147483646 h 2646"/>
                <a:gd name="T44" fmla="*/ 2147483646 w 2698"/>
                <a:gd name="T45" fmla="*/ 2147483646 h 2646"/>
                <a:gd name="T46" fmla="*/ 2147483646 w 2698"/>
                <a:gd name="T47" fmla="*/ 2147483646 h 2646"/>
                <a:gd name="T48" fmla="*/ 2147483646 w 2698"/>
                <a:gd name="T49" fmla="*/ 2147483646 h 2646"/>
                <a:gd name="T50" fmla="*/ 2147483646 w 2698"/>
                <a:gd name="T51" fmla="*/ 2147483646 h 2646"/>
                <a:gd name="T52" fmla="*/ 2147483646 w 2698"/>
                <a:gd name="T53" fmla="*/ 2147483646 h 2646"/>
                <a:gd name="T54" fmla="*/ 2147483646 w 2698"/>
                <a:gd name="T55" fmla="*/ 2147483646 h 2646"/>
                <a:gd name="T56" fmla="*/ 2147483646 w 2698"/>
                <a:gd name="T57" fmla="*/ 2147483646 h 2646"/>
                <a:gd name="T58" fmla="*/ 2147483646 w 2698"/>
                <a:gd name="T59" fmla="*/ 2147483646 h 2646"/>
                <a:gd name="T60" fmla="*/ 2147483646 w 2698"/>
                <a:gd name="T61" fmla="*/ 2147483646 h 2646"/>
                <a:gd name="T62" fmla="*/ 2147483646 w 2698"/>
                <a:gd name="T63" fmla="*/ 2147483646 h 2646"/>
                <a:gd name="T64" fmla="*/ 2147483646 w 2698"/>
                <a:gd name="T65" fmla="*/ 2147483646 h 2646"/>
                <a:gd name="T66" fmla="*/ 2147483646 w 2698"/>
                <a:gd name="T67" fmla="*/ 2147483646 h 2646"/>
                <a:gd name="T68" fmla="*/ 2147483646 w 2698"/>
                <a:gd name="T69" fmla="*/ 0 h 2646"/>
                <a:gd name="T70" fmla="*/ 2147483646 w 2698"/>
                <a:gd name="T71" fmla="*/ 2147483646 h 2646"/>
                <a:gd name="T72" fmla="*/ 2147483646 w 2698"/>
                <a:gd name="T73" fmla="*/ 2147483646 h 2646"/>
                <a:gd name="T74" fmla="*/ 2147483646 w 2698"/>
                <a:gd name="T75" fmla="*/ 2147483646 h 2646"/>
                <a:gd name="T76" fmla="*/ 2147483646 w 2698"/>
                <a:gd name="T77" fmla="*/ 2147483646 h 2646"/>
                <a:gd name="T78" fmla="*/ 2147483646 w 2698"/>
                <a:gd name="T79" fmla="*/ 2147483646 h 2646"/>
                <a:gd name="T80" fmla="*/ 2147483646 w 2698"/>
                <a:gd name="T81" fmla="*/ 2147483646 h 2646"/>
                <a:gd name="T82" fmla="*/ 2147483646 w 2698"/>
                <a:gd name="T83" fmla="*/ 2147483646 h 2646"/>
                <a:gd name="T84" fmla="*/ 2147483646 w 2698"/>
                <a:gd name="T85" fmla="*/ 2147483646 h 2646"/>
                <a:gd name="T86" fmla="*/ 2147483646 w 2698"/>
                <a:gd name="T87" fmla="*/ 2147483646 h 2646"/>
                <a:gd name="T88" fmla="*/ 2147483646 w 2698"/>
                <a:gd name="T89" fmla="*/ 2147483646 h 2646"/>
                <a:gd name="T90" fmla="*/ 2147483646 w 2698"/>
                <a:gd name="T91" fmla="*/ 2147483646 h 2646"/>
                <a:gd name="T92" fmla="*/ 2147483646 w 2698"/>
                <a:gd name="T93" fmla="*/ 2147483646 h 2646"/>
                <a:gd name="T94" fmla="*/ 2147483646 w 2698"/>
                <a:gd name="T95" fmla="*/ 2147483646 h 2646"/>
                <a:gd name="T96" fmla="*/ 2147483646 w 2698"/>
                <a:gd name="T97" fmla="*/ 2147483646 h 2646"/>
                <a:gd name="T98" fmla="*/ 2147483646 w 2698"/>
                <a:gd name="T99" fmla="*/ 2147483646 h 2646"/>
                <a:gd name="T100" fmla="*/ 2147483646 w 2698"/>
                <a:gd name="T101" fmla="*/ 2147483646 h 2646"/>
                <a:gd name="T102" fmla="*/ 2147483646 w 2698"/>
                <a:gd name="T103" fmla="*/ 2147483646 h 2646"/>
                <a:gd name="T104" fmla="*/ 2147483646 w 2698"/>
                <a:gd name="T105" fmla="*/ 2147483646 h 2646"/>
                <a:gd name="T106" fmla="*/ 2147483646 w 2698"/>
                <a:gd name="T107" fmla="*/ 2147483646 h 2646"/>
                <a:gd name="T108" fmla="*/ 2147483646 w 2698"/>
                <a:gd name="T109" fmla="*/ 2147483646 h 2646"/>
                <a:gd name="T110" fmla="*/ 2147483646 w 2698"/>
                <a:gd name="T111" fmla="*/ 2147483646 h 2646"/>
                <a:gd name="T112" fmla="*/ 2147483646 w 2698"/>
                <a:gd name="T113" fmla="*/ 2147483646 h 2646"/>
                <a:gd name="T114" fmla="*/ 2147483646 w 2698"/>
                <a:gd name="T115" fmla="*/ 2147483646 h 2646"/>
                <a:gd name="T116" fmla="*/ 2147483646 w 2698"/>
                <a:gd name="T117" fmla="*/ 2147483646 h 2646"/>
                <a:gd name="T118" fmla="*/ 2147483646 w 2698"/>
                <a:gd name="T119" fmla="*/ 2147483646 h 2646"/>
                <a:gd name="T120" fmla="*/ 2147483646 w 2698"/>
                <a:gd name="T121" fmla="*/ 2147483646 h 264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698"/>
                <a:gd name="T184" fmla="*/ 0 h 2646"/>
                <a:gd name="T185" fmla="*/ 2698 w 2698"/>
                <a:gd name="T186" fmla="*/ 2646 h 264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698" h="2646">
                  <a:moveTo>
                    <a:pt x="2311" y="2646"/>
                  </a:moveTo>
                  <a:lnTo>
                    <a:pt x="2311" y="2642"/>
                  </a:lnTo>
                  <a:lnTo>
                    <a:pt x="2311" y="2639"/>
                  </a:lnTo>
                  <a:lnTo>
                    <a:pt x="2278" y="2635"/>
                  </a:lnTo>
                  <a:lnTo>
                    <a:pt x="2243" y="2630"/>
                  </a:lnTo>
                  <a:lnTo>
                    <a:pt x="2208" y="2625"/>
                  </a:lnTo>
                  <a:lnTo>
                    <a:pt x="2173" y="2620"/>
                  </a:lnTo>
                  <a:lnTo>
                    <a:pt x="2137" y="2616"/>
                  </a:lnTo>
                  <a:lnTo>
                    <a:pt x="2101" y="2613"/>
                  </a:lnTo>
                  <a:lnTo>
                    <a:pt x="2085" y="2613"/>
                  </a:lnTo>
                  <a:lnTo>
                    <a:pt x="2067" y="2612"/>
                  </a:lnTo>
                  <a:lnTo>
                    <a:pt x="2050" y="2613"/>
                  </a:lnTo>
                  <a:lnTo>
                    <a:pt x="2034" y="2614"/>
                  </a:lnTo>
                  <a:lnTo>
                    <a:pt x="2031" y="2618"/>
                  </a:lnTo>
                  <a:lnTo>
                    <a:pt x="2030" y="2621"/>
                  </a:lnTo>
                  <a:lnTo>
                    <a:pt x="2031" y="2624"/>
                  </a:lnTo>
                  <a:lnTo>
                    <a:pt x="2032" y="2630"/>
                  </a:lnTo>
                  <a:lnTo>
                    <a:pt x="2026" y="2630"/>
                  </a:lnTo>
                  <a:lnTo>
                    <a:pt x="2020" y="2630"/>
                  </a:lnTo>
                  <a:lnTo>
                    <a:pt x="2016" y="2620"/>
                  </a:lnTo>
                  <a:lnTo>
                    <a:pt x="2011" y="2614"/>
                  </a:lnTo>
                  <a:lnTo>
                    <a:pt x="2006" y="2610"/>
                  </a:lnTo>
                  <a:lnTo>
                    <a:pt x="2001" y="2608"/>
                  </a:lnTo>
                  <a:lnTo>
                    <a:pt x="1996" y="2606"/>
                  </a:lnTo>
                  <a:lnTo>
                    <a:pt x="1989" y="2604"/>
                  </a:lnTo>
                  <a:lnTo>
                    <a:pt x="1983" y="2600"/>
                  </a:lnTo>
                  <a:lnTo>
                    <a:pt x="1976" y="2595"/>
                  </a:lnTo>
                  <a:lnTo>
                    <a:pt x="1833" y="2578"/>
                  </a:lnTo>
                  <a:lnTo>
                    <a:pt x="1724" y="2563"/>
                  </a:lnTo>
                  <a:lnTo>
                    <a:pt x="1643" y="2553"/>
                  </a:lnTo>
                  <a:lnTo>
                    <a:pt x="1586" y="2544"/>
                  </a:lnTo>
                  <a:lnTo>
                    <a:pt x="1547" y="2539"/>
                  </a:lnTo>
                  <a:lnTo>
                    <a:pt x="1517" y="2535"/>
                  </a:lnTo>
                  <a:lnTo>
                    <a:pt x="1495" y="2532"/>
                  </a:lnTo>
                  <a:lnTo>
                    <a:pt x="1472" y="2530"/>
                  </a:lnTo>
                  <a:lnTo>
                    <a:pt x="1469" y="2536"/>
                  </a:lnTo>
                  <a:lnTo>
                    <a:pt x="1466" y="2543"/>
                  </a:lnTo>
                  <a:lnTo>
                    <a:pt x="1463" y="2543"/>
                  </a:lnTo>
                  <a:lnTo>
                    <a:pt x="1459" y="2543"/>
                  </a:lnTo>
                  <a:lnTo>
                    <a:pt x="1455" y="2523"/>
                  </a:lnTo>
                  <a:lnTo>
                    <a:pt x="1450" y="2505"/>
                  </a:lnTo>
                  <a:lnTo>
                    <a:pt x="1446" y="2490"/>
                  </a:lnTo>
                  <a:lnTo>
                    <a:pt x="1442" y="2475"/>
                  </a:lnTo>
                  <a:lnTo>
                    <a:pt x="1439" y="2475"/>
                  </a:lnTo>
                  <a:lnTo>
                    <a:pt x="1436" y="2475"/>
                  </a:lnTo>
                  <a:lnTo>
                    <a:pt x="1436" y="2467"/>
                  </a:lnTo>
                  <a:lnTo>
                    <a:pt x="1436" y="2459"/>
                  </a:lnTo>
                  <a:lnTo>
                    <a:pt x="1430" y="2459"/>
                  </a:lnTo>
                  <a:lnTo>
                    <a:pt x="1426" y="2459"/>
                  </a:lnTo>
                  <a:lnTo>
                    <a:pt x="1423" y="2450"/>
                  </a:lnTo>
                  <a:lnTo>
                    <a:pt x="1420" y="2442"/>
                  </a:lnTo>
                  <a:lnTo>
                    <a:pt x="1413" y="2440"/>
                  </a:lnTo>
                  <a:lnTo>
                    <a:pt x="1407" y="2439"/>
                  </a:lnTo>
                  <a:lnTo>
                    <a:pt x="1407" y="2434"/>
                  </a:lnTo>
                  <a:lnTo>
                    <a:pt x="1407" y="2430"/>
                  </a:lnTo>
                  <a:lnTo>
                    <a:pt x="1402" y="2430"/>
                  </a:lnTo>
                  <a:lnTo>
                    <a:pt x="1399" y="2430"/>
                  </a:lnTo>
                  <a:lnTo>
                    <a:pt x="1399" y="2427"/>
                  </a:lnTo>
                  <a:lnTo>
                    <a:pt x="1399" y="2423"/>
                  </a:lnTo>
                  <a:lnTo>
                    <a:pt x="1390" y="2423"/>
                  </a:lnTo>
                  <a:lnTo>
                    <a:pt x="1383" y="2423"/>
                  </a:lnTo>
                  <a:lnTo>
                    <a:pt x="1383" y="2419"/>
                  </a:lnTo>
                  <a:lnTo>
                    <a:pt x="1383" y="2415"/>
                  </a:lnTo>
                  <a:lnTo>
                    <a:pt x="1365" y="2414"/>
                  </a:lnTo>
                  <a:lnTo>
                    <a:pt x="1345" y="2412"/>
                  </a:lnTo>
                  <a:lnTo>
                    <a:pt x="1323" y="2409"/>
                  </a:lnTo>
                  <a:lnTo>
                    <a:pt x="1300" y="2404"/>
                  </a:lnTo>
                  <a:lnTo>
                    <a:pt x="1288" y="2402"/>
                  </a:lnTo>
                  <a:lnTo>
                    <a:pt x="1278" y="2398"/>
                  </a:lnTo>
                  <a:lnTo>
                    <a:pt x="1268" y="2395"/>
                  </a:lnTo>
                  <a:lnTo>
                    <a:pt x="1259" y="2390"/>
                  </a:lnTo>
                  <a:lnTo>
                    <a:pt x="1251" y="2385"/>
                  </a:lnTo>
                  <a:lnTo>
                    <a:pt x="1245" y="2378"/>
                  </a:lnTo>
                  <a:lnTo>
                    <a:pt x="1240" y="2371"/>
                  </a:lnTo>
                  <a:lnTo>
                    <a:pt x="1235" y="2364"/>
                  </a:lnTo>
                  <a:lnTo>
                    <a:pt x="1231" y="2364"/>
                  </a:lnTo>
                  <a:lnTo>
                    <a:pt x="1227" y="2364"/>
                  </a:lnTo>
                  <a:lnTo>
                    <a:pt x="1227" y="2359"/>
                  </a:lnTo>
                  <a:lnTo>
                    <a:pt x="1227" y="2356"/>
                  </a:lnTo>
                  <a:lnTo>
                    <a:pt x="1219" y="2357"/>
                  </a:lnTo>
                  <a:lnTo>
                    <a:pt x="1212" y="2358"/>
                  </a:lnTo>
                  <a:lnTo>
                    <a:pt x="1205" y="2361"/>
                  </a:lnTo>
                  <a:lnTo>
                    <a:pt x="1200" y="2365"/>
                  </a:lnTo>
                  <a:lnTo>
                    <a:pt x="1189" y="2372"/>
                  </a:lnTo>
                  <a:lnTo>
                    <a:pt x="1176" y="2379"/>
                  </a:lnTo>
                  <a:lnTo>
                    <a:pt x="1176" y="2383"/>
                  </a:lnTo>
                  <a:lnTo>
                    <a:pt x="1176" y="2388"/>
                  </a:lnTo>
                  <a:lnTo>
                    <a:pt x="1169" y="2388"/>
                  </a:lnTo>
                  <a:lnTo>
                    <a:pt x="1162" y="2390"/>
                  </a:lnTo>
                  <a:lnTo>
                    <a:pt x="1156" y="2392"/>
                  </a:lnTo>
                  <a:lnTo>
                    <a:pt x="1149" y="2395"/>
                  </a:lnTo>
                  <a:lnTo>
                    <a:pt x="1137" y="2402"/>
                  </a:lnTo>
                  <a:lnTo>
                    <a:pt x="1126" y="2411"/>
                  </a:lnTo>
                  <a:lnTo>
                    <a:pt x="1111" y="2415"/>
                  </a:lnTo>
                  <a:lnTo>
                    <a:pt x="1095" y="2419"/>
                  </a:lnTo>
                  <a:lnTo>
                    <a:pt x="1088" y="2422"/>
                  </a:lnTo>
                  <a:lnTo>
                    <a:pt x="1082" y="2425"/>
                  </a:lnTo>
                  <a:lnTo>
                    <a:pt x="1076" y="2429"/>
                  </a:lnTo>
                  <a:lnTo>
                    <a:pt x="1070" y="2434"/>
                  </a:lnTo>
                  <a:lnTo>
                    <a:pt x="1055" y="2433"/>
                  </a:lnTo>
                  <a:lnTo>
                    <a:pt x="1041" y="2432"/>
                  </a:lnTo>
                  <a:lnTo>
                    <a:pt x="1027" y="2431"/>
                  </a:lnTo>
                  <a:lnTo>
                    <a:pt x="1013" y="2430"/>
                  </a:lnTo>
                  <a:lnTo>
                    <a:pt x="1013" y="2427"/>
                  </a:lnTo>
                  <a:lnTo>
                    <a:pt x="1013" y="2423"/>
                  </a:lnTo>
                  <a:lnTo>
                    <a:pt x="999" y="2422"/>
                  </a:lnTo>
                  <a:lnTo>
                    <a:pt x="987" y="2420"/>
                  </a:lnTo>
                  <a:lnTo>
                    <a:pt x="979" y="2420"/>
                  </a:lnTo>
                  <a:lnTo>
                    <a:pt x="973" y="2420"/>
                  </a:lnTo>
                  <a:lnTo>
                    <a:pt x="967" y="2421"/>
                  </a:lnTo>
                  <a:lnTo>
                    <a:pt x="961" y="2423"/>
                  </a:lnTo>
                  <a:lnTo>
                    <a:pt x="961" y="2427"/>
                  </a:lnTo>
                  <a:lnTo>
                    <a:pt x="961" y="2430"/>
                  </a:lnTo>
                  <a:lnTo>
                    <a:pt x="957" y="2430"/>
                  </a:lnTo>
                  <a:lnTo>
                    <a:pt x="952" y="2430"/>
                  </a:lnTo>
                  <a:lnTo>
                    <a:pt x="950" y="2437"/>
                  </a:lnTo>
                  <a:lnTo>
                    <a:pt x="949" y="2444"/>
                  </a:lnTo>
                  <a:lnTo>
                    <a:pt x="937" y="2446"/>
                  </a:lnTo>
                  <a:lnTo>
                    <a:pt x="924" y="2449"/>
                  </a:lnTo>
                  <a:lnTo>
                    <a:pt x="913" y="2453"/>
                  </a:lnTo>
                  <a:lnTo>
                    <a:pt x="902" y="2457"/>
                  </a:lnTo>
                  <a:lnTo>
                    <a:pt x="891" y="2463"/>
                  </a:lnTo>
                  <a:lnTo>
                    <a:pt x="881" y="2470"/>
                  </a:lnTo>
                  <a:lnTo>
                    <a:pt x="871" y="2478"/>
                  </a:lnTo>
                  <a:lnTo>
                    <a:pt x="861" y="2485"/>
                  </a:lnTo>
                  <a:lnTo>
                    <a:pt x="842" y="2502"/>
                  </a:lnTo>
                  <a:lnTo>
                    <a:pt x="825" y="2520"/>
                  </a:lnTo>
                  <a:lnTo>
                    <a:pt x="806" y="2537"/>
                  </a:lnTo>
                  <a:lnTo>
                    <a:pt x="787" y="2554"/>
                  </a:lnTo>
                  <a:lnTo>
                    <a:pt x="781" y="2553"/>
                  </a:lnTo>
                  <a:lnTo>
                    <a:pt x="776" y="2552"/>
                  </a:lnTo>
                  <a:lnTo>
                    <a:pt x="771" y="2549"/>
                  </a:lnTo>
                  <a:lnTo>
                    <a:pt x="767" y="2546"/>
                  </a:lnTo>
                  <a:lnTo>
                    <a:pt x="757" y="2539"/>
                  </a:lnTo>
                  <a:lnTo>
                    <a:pt x="746" y="2535"/>
                  </a:lnTo>
                  <a:lnTo>
                    <a:pt x="750" y="2517"/>
                  </a:lnTo>
                  <a:lnTo>
                    <a:pt x="758" y="2493"/>
                  </a:lnTo>
                  <a:lnTo>
                    <a:pt x="767" y="2465"/>
                  </a:lnTo>
                  <a:lnTo>
                    <a:pt x="773" y="2439"/>
                  </a:lnTo>
                  <a:lnTo>
                    <a:pt x="764" y="2434"/>
                  </a:lnTo>
                  <a:lnTo>
                    <a:pt x="755" y="2430"/>
                  </a:lnTo>
                  <a:lnTo>
                    <a:pt x="747" y="2426"/>
                  </a:lnTo>
                  <a:lnTo>
                    <a:pt x="738" y="2423"/>
                  </a:lnTo>
                  <a:lnTo>
                    <a:pt x="738" y="2419"/>
                  </a:lnTo>
                  <a:lnTo>
                    <a:pt x="738" y="2415"/>
                  </a:lnTo>
                  <a:lnTo>
                    <a:pt x="724" y="2413"/>
                  </a:lnTo>
                  <a:lnTo>
                    <a:pt x="712" y="2410"/>
                  </a:lnTo>
                  <a:lnTo>
                    <a:pt x="700" y="2405"/>
                  </a:lnTo>
                  <a:lnTo>
                    <a:pt x="689" y="2399"/>
                  </a:lnTo>
                  <a:lnTo>
                    <a:pt x="688" y="2391"/>
                  </a:lnTo>
                  <a:lnTo>
                    <a:pt x="687" y="2382"/>
                  </a:lnTo>
                  <a:lnTo>
                    <a:pt x="686" y="2372"/>
                  </a:lnTo>
                  <a:lnTo>
                    <a:pt x="686" y="2364"/>
                  </a:lnTo>
                  <a:lnTo>
                    <a:pt x="695" y="2360"/>
                  </a:lnTo>
                  <a:lnTo>
                    <a:pt x="704" y="2355"/>
                  </a:lnTo>
                  <a:lnTo>
                    <a:pt x="712" y="2350"/>
                  </a:lnTo>
                  <a:lnTo>
                    <a:pt x="722" y="2347"/>
                  </a:lnTo>
                  <a:lnTo>
                    <a:pt x="722" y="2336"/>
                  </a:lnTo>
                  <a:lnTo>
                    <a:pt x="722" y="2326"/>
                  </a:lnTo>
                  <a:lnTo>
                    <a:pt x="722" y="2315"/>
                  </a:lnTo>
                  <a:lnTo>
                    <a:pt x="722" y="2304"/>
                  </a:lnTo>
                  <a:lnTo>
                    <a:pt x="725" y="2304"/>
                  </a:lnTo>
                  <a:lnTo>
                    <a:pt x="730" y="2304"/>
                  </a:lnTo>
                  <a:lnTo>
                    <a:pt x="730" y="2300"/>
                  </a:lnTo>
                  <a:lnTo>
                    <a:pt x="730" y="2295"/>
                  </a:lnTo>
                  <a:lnTo>
                    <a:pt x="738" y="2295"/>
                  </a:lnTo>
                  <a:lnTo>
                    <a:pt x="746" y="2295"/>
                  </a:lnTo>
                  <a:lnTo>
                    <a:pt x="746" y="2291"/>
                  </a:lnTo>
                  <a:lnTo>
                    <a:pt x="746" y="2287"/>
                  </a:lnTo>
                  <a:lnTo>
                    <a:pt x="757" y="2286"/>
                  </a:lnTo>
                  <a:lnTo>
                    <a:pt x="769" y="2283"/>
                  </a:lnTo>
                  <a:lnTo>
                    <a:pt x="773" y="2281"/>
                  </a:lnTo>
                  <a:lnTo>
                    <a:pt x="778" y="2279"/>
                  </a:lnTo>
                  <a:lnTo>
                    <a:pt x="782" y="2276"/>
                  </a:lnTo>
                  <a:lnTo>
                    <a:pt x="786" y="2272"/>
                  </a:lnTo>
                  <a:lnTo>
                    <a:pt x="787" y="2285"/>
                  </a:lnTo>
                  <a:lnTo>
                    <a:pt x="789" y="2300"/>
                  </a:lnTo>
                  <a:lnTo>
                    <a:pt x="790" y="2314"/>
                  </a:lnTo>
                  <a:lnTo>
                    <a:pt x="790" y="2328"/>
                  </a:lnTo>
                  <a:lnTo>
                    <a:pt x="785" y="2328"/>
                  </a:lnTo>
                  <a:lnTo>
                    <a:pt x="781" y="2328"/>
                  </a:lnTo>
                  <a:lnTo>
                    <a:pt x="781" y="2334"/>
                  </a:lnTo>
                  <a:lnTo>
                    <a:pt x="781" y="2340"/>
                  </a:lnTo>
                  <a:lnTo>
                    <a:pt x="791" y="2340"/>
                  </a:lnTo>
                  <a:lnTo>
                    <a:pt x="800" y="2340"/>
                  </a:lnTo>
                  <a:lnTo>
                    <a:pt x="808" y="2340"/>
                  </a:lnTo>
                  <a:lnTo>
                    <a:pt x="818" y="2340"/>
                  </a:lnTo>
                  <a:lnTo>
                    <a:pt x="819" y="2333"/>
                  </a:lnTo>
                  <a:lnTo>
                    <a:pt x="820" y="2327"/>
                  </a:lnTo>
                  <a:lnTo>
                    <a:pt x="834" y="2324"/>
                  </a:lnTo>
                  <a:lnTo>
                    <a:pt x="850" y="2323"/>
                  </a:lnTo>
                  <a:lnTo>
                    <a:pt x="853" y="2311"/>
                  </a:lnTo>
                  <a:lnTo>
                    <a:pt x="855" y="2299"/>
                  </a:lnTo>
                  <a:lnTo>
                    <a:pt x="858" y="2286"/>
                  </a:lnTo>
                  <a:lnTo>
                    <a:pt x="860" y="2274"/>
                  </a:lnTo>
                  <a:lnTo>
                    <a:pt x="866" y="2271"/>
                  </a:lnTo>
                  <a:lnTo>
                    <a:pt x="874" y="2268"/>
                  </a:lnTo>
                  <a:lnTo>
                    <a:pt x="875" y="2260"/>
                  </a:lnTo>
                  <a:lnTo>
                    <a:pt x="876" y="2252"/>
                  </a:lnTo>
                  <a:lnTo>
                    <a:pt x="877" y="2244"/>
                  </a:lnTo>
                  <a:lnTo>
                    <a:pt x="878" y="2236"/>
                  </a:lnTo>
                  <a:lnTo>
                    <a:pt x="867" y="2233"/>
                  </a:lnTo>
                  <a:lnTo>
                    <a:pt x="858" y="2232"/>
                  </a:lnTo>
                  <a:lnTo>
                    <a:pt x="849" y="2232"/>
                  </a:lnTo>
                  <a:lnTo>
                    <a:pt x="840" y="2232"/>
                  </a:lnTo>
                  <a:lnTo>
                    <a:pt x="832" y="2232"/>
                  </a:lnTo>
                  <a:lnTo>
                    <a:pt x="824" y="2232"/>
                  </a:lnTo>
                  <a:lnTo>
                    <a:pt x="815" y="2231"/>
                  </a:lnTo>
                  <a:lnTo>
                    <a:pt x="808" y="2229"/>
                  </a:lnTo>
                  <a:lnTo>
                    <a:pt x="808" y="2219"/>
                  </a:lnTo>
                  <a:lnTo>
                    <a:pt x="809" y="2208"/>
                  </a:lnTo>
                  <a:lnTo>
                    <a:pt x="811" y="2198"/>
                  </a:lnTo>
                  <a:lnTo>
                    <a:pt x="814" y="2189"/>
                  </a:lnTo>
                  <a:lnTo>
                    <a:pt x="820" y="2169"/>
                  </a:lnTo>
                  <a:lnTo>
                    <a:pt x="826" y="2149"/>
                  </a:lnTo>
                  <a:lnTo>
                    <a:pt x="801" y="2149"/>
                  </a:lnTo>
                  <a:lnTo>
                    <a:pt x="776" y="2150"/>
                  </a:lnTo>
                  <a:lnTo>
                    <a:pt x="751" y="2151"/>
                  </a:lnTo>
                  <a:lnTo>
                    <a:pt x="725" y="2152"/>
                  </a:lnTo>
                  <a:lnTo>
                    <a:pt x="700" y="2153"/>
                  </a:lnTo>
                  <a:lnTo>
                    <a:pt x="676" y="2154"/>
                  </a:lnTo>
                  <a:lnTo>
                    <a:pt x="651" y="2155"/>
                  </a:lnTo>
                  <a:lnTo>
                    <a:pt x="627" y="2155"/>
                  </a:lnTo>
                  <a:lnTo>
                    <a:pt x="627" y="2160"/>
                  </a:lnTo>
                  <a:lnTo>
                    <a:pt x="627" y="2164"/>
                  </a:lnTo>
                  <a:lnTo>
                    <a:pt x="590" y="2166"/>
                  </a:lnTo>
                  <a:lnTo>
                    <a:pt x="556" y="2168"/>
                  </a:lnTo>
                  <a:lnTo>
                    <a:pt x="521" y="2171"/>
                  </a:lnTo>
                  <a:lnTo>
                    <a:pt x="487" y="2173"/>
                  </a:lnTo>
                  <a:lnTo>
                    <a:pt x="487" y="2168"/>
                  </a:lnTo>
                  <a:lnTo>
                    <a:pt x="487" y="2164"/>
                  </a:lnTo>
                  <a:lnTo>
                    <a:pt x="483" y="2164"/>
                  </a:lnTo>
                  <a:lnTo>
                    <a:pt x="480" y="2164"/>
                  </a:lnTo>
                  <a:lnTo>
                    <a:pt x="481" y="2123"/>
                  </a:lnTo>
                  <a:lnTo>
                    <a:pt x="483" y="2099"/>
                  </a:lnTo>
                  <a:lnTo>
                    <a:pt x="484" y="2084"/>
                  </a:lnTo>
                  <a:lnTo>
                    <a:pt x="487" y="2068"/>
                  </a:lnTo>
                  <a:lnTo>
                    <a:pt x="474" y="2070"/>
                  </a:lnTo>
                  <a:lnTo>
                    <a:pt x="463" y="2072"/>
                  </a:lnTo>
                  <a:lnTo>
                    <a:pt x="464" y="2061"/>
                  </a:lnTo>
                  <a:lnTo>
                    <a:pt x="465" y="2051"/>
                  </a:lnTo>
                  <a:lnTo>
                    <a:pt x="465" y="2040"/>
                  </a:lnTo>
                  <a:lnTo>
                    <a:pt x="466" y="2030"/>
                  </a:lnTo>
                  <a:lnTo>
                    <a:pt x="458" y="2020"/>
                  </a:lnTo>
                  <a:lnTo>
                    <a:pt x="447" y="2007"/>
                  </a:lnTo>
                  <a:lnTo>
                    <a:pt x="436" y="1994"/>
                  </a:lnTo>
                  <a:lnTo>
                    <a:pt x="422" y="1979"/>
                  </a:lnTo>
                  <a:lnTo>
                    <a:pt x="420" y="1981"/>
                  </a:lnTo>
                  <a:lnTo>
                    <a:pt x="419" y="1985"/>
                  </a:lnTo>
                  <a:lnTo>
                    <a:pt x="412" y="1981"/>
                  </a:lnTo>
                  <a:lnTo>
                    <a:pt x="408" y="1978"/>
                  </a:lnTo>
                  <a:lnTo>
                    <a:pt x="405" y="1975"/>
                  </a:lnTo>
                  <a:lnTo>
                    <a:pt x="403" y="1970"/>
                  </a:lnTo>
                  <a:lnTo>
                    <a:pt x="407" y="1970"/>
                  </a:lnTo>
                  <a:lnTo>
                    <a:pt x="411" y="1970"/>
                  </a:lnTo>
                  <a:lnTo>
                    <a:pt x="409" y="1936"/>
                  </a:lnTo>
                  <a:lnTo>
                    <a:pt x="407" y="1917"/>
                  </a:lnTo>
                  <a:lnTo>
                    <a:pt x="405" y="1908"/>
                  </a:lnTo>
                  <a:lnTo>
                    <a:pt x="403" y="1901"/>
                  </a:lnTo>
                  <a:lnTo>
                    <a:pt x="410" y="1898"/>
                  </a:lnTo>
                  <a:lnTo>
                    <a:pt x="419" y="1896"/>
                  </a:lnTo>
                  <a:lnTo>
                    <a:pt x="439" y="1892"/>
                  </a:lnTo>
                  <a:lnTo>
                    <a:pt x="476" y="1886"/>
                  </a:lnTo>
                  <a:lnTo>
                    <a:pt x="477" y="1866"/>
                  </a:lnTo>
                  <a:lnTo>
                    <a:pt x="480" y="1846"/>
                  </a:lnTo>
                  <a:lnTo>
                    <a:pt x="482" y="1828"/>
                  </a:lnTo>
                  <a:lnTo>
                    <a:pt x="483" y="1808"/>
                  </a:lnTo>
                  <a:lnTo>
                    <a:pt x="455" y="1805"/>
                  </a:lnTo>
                  <a:lnTo>
                    <a:pt x="427" y="1802"/>
                  </a:lnTo>
                  <a:lnTo>
                    <a:pt x="398" y="1797"/>
                  </a:lnTo>
                  <a:lnTo>
                    <a:pt x="370" y="1791"/>
                  </a:lnTo>
                  <a:lnTo>
                    <a:pt x="342" y="1787"/>
                  </a:lnTo>
                  <a:lnTo>
                    <a:pt x="314" y="1783"/>
                  </a:lnTo>
                  <a:lnTo>
                    <a:pt x="285" y="1779"/>
                  </a:lnTo>
                  <a:lnTo>
                    <a:pt x="257" y="1777"/>
                  </a:lnTo>
                  <a:lnTo>
                    <a:pt x="257" y="1774"/>
                  </a:lnTo>
                  <a:lnTo>
                    <a:pt x="257" y="1770"/>
                  </a:lnTo>
                  <a:lnTo>
                    <a:pt x="244" y="1770"/>
                  </a:lnTo>
                  <a:lnTo>
                    <a:pt x="233" y="1770"/>
                  </a:lnTo>
                  <a:lnTo>
                    <a:pt x="236" y="1753"/>
                  </a:lnTo>
                  <a:lnTo>
                    <a:pt x="240" y="1736"/>
                  </a:lnTo>
                  <a:lnTo>
                    <a:pt x="243" y="1719"/>
                  </a:lnTo>
                  <a:lnTo>
                    <a:pt x="248" y="1702"/>
                  </a:lnTo>
                  <a:lnTo>
                    <a:pt x="251" y="1702"/>
                  </a:lnTo>
                  <a:lnTo>
                    <a:pt x="257" y="1702"/>
                  </a:lnTo>
                  <a:lnTo>
                    <a:pt x="257" y="1664"/>
                  </a:lnTo>
                  <a:lnTo>
                    <a:pt x="258" y="1625"/>
                  </a:lnTo>
                  <a:lnTo>
                    <a:pt x="260" y="1587"/>
                  </a:lnTo>
                  <a:lnTo>
                    <a:pt x="261" y="1549"/>
                  </a:lnTo>
                  <a:lnTo>
                    <a:pt x="210" y="1540"/>
                  </a:lnTo>
                  <a:lnTo>
                    <a:pt x="183" y="1534"/>
                  </a:lnTo>
                  <a:lnTo>
                    <a:pt x="169" y="1531"/>
                  </a:lnTo>
                  <a:lnTo>
                    <a:pt x="159" y="1528"/>
                  </a:lnTo>
                  <a:lnTo>
                    <a:pt x="164" y="1500"/>
                  </a:lnTo>
                  <a:lnTo>
                    <a:pt x="168" y="1473"/>
                  </a:lnTo>
                  <a:lnTo>
                    <a:pt x="172" y="1445"/>
                  </a:lnTo>
                  <a:lnTo>
                    <a:pt x="175" y="1416"/>
                  </a:lnTo>
                  <a:lnTo>
                    <a:pt x="177" y="1388"/>
                  </a:lnTo>
                  <a:lnTo>
                    <a:pt x="179" y="1360"/>
                  </a:lnTo>
                  <a:lnTo>
                    <a:pt x="180" y="1332"/>
                  </a:lnTo>
                  <a:lnTo>
                    <a:pt x="181" y="1304"/>
                  </a:lnTo>
                  <a:lnTo>
                    <a:pt x="162" y="1303"/>
                  </a:lnTo>
                  <a:lnTo>
                    <a:pt x="144" y="1302"/>
                  </a:lnTo>
                  <a:lnTo>
                    <a:pt x="134" y="1301"/>
                  </a:lnTo>
                  <a:lnTo>
                    <a:pt x="125" y="1299"/>
                  </a:lnTo>
                  <a:lnTo>
                    <a:pt x="117" y="1296"/>
                  </a:lnTo>
                  <a:lnTo>
                    <a:pt x="108" y="1292"/>
                  </a:lnTo>
                  <a:lnTo>
                    <a:pt x="109" y="1274"/>
                  </a:lnTo>
                  <a:lnTo>
                    <a:pt x="110" y="1256"/>
                  </a:lnTo>
                  <a:lnTo>
                    <a:pt x="111" y="1238"/>
                  </a:lnTo>
                  <a:lnTo>
                    <a:pt x="112" y="1221"/>
                  </a:lnTo>
                  <a:lnTo>
                    <a:pt x="117" y="1221"/>
                  </a:lnTo>
                  <a:lnTo>
                    <a:pt x="121" y="1221"/>
                  </a:lnTo>
                  <a:lnTo>
                    <a:pt x="124" y="1197"/>
                  </a:lnTo>
                  <a:lnTo>
                    <a:pt x="127" y="1173"/>
                  </a:lnTo>
                  <a:lnTo>
                    <a:pt x="130" y="1149"/>
                  </a:lnTo>
                  <a:lnTo>
                    <a:pt x="133" y="1126"/>
                  </a:lnTo>
                  <a:lnTo>
                    <a:pt x="135" y="1103"/>
                  </a:lnTo>
                  <a:lnTo>
                    <a:pt x="138" y="1080"/>
                  </a:lnTo>
                  <a:lnTo>
                    <a:pt x="141" y="1056"/>
                  </a:lnTo>
                  <a:lnTo>
                    <a:pt x="145" y="1033"/>
                  </a:lnTo>
                  <a:lnTo>
                    <a:pt x="149" y="1033"/>
                  </a:lnTo>
                  <a:lnTo>
                    <a:pt x="152" y="1033"/>
                  </a:lnTo>
                  <a:lnTo>
                    <a:pt x="152" y="1023"/>
                  </a:lnTo>
                  <a:lnTo>
                    <a:pt x="151" y="1012"/>
                  </a:lnTo>
                  <a:lnTo>
                    <a:pt x="150" y="1002"/>
                  </a:lnTo>
                  <a:lnTo>
                    <a:pt x="149" y="993"/>
                  </a:lnTo>
                  <a:lnTo>
                    <a:pt x="112" y="987"/>
                  </a:lnTo>
                  <a:lnTo>
                    <a:pt x="76" y="982"/>
                  </a:lnTo>
                  <a:lnTo>
                    <a:pt x="40" y="977"/>
                  </a:lnTo>
                  <a:lnTo>
                    <a:pt x="5" y="973"/>
                  </a:lnTo>
                  <a:lnTo>
                    <a:pt x="3" y="967"/>
                  </a:lnTo>
                  <a:lnTo>
                    <a:pt x="0" y="962"/>
                  </a:lnTo>
                  <a:lnTo>
                    <a:pt x="5" y="962"/>
                  </a:lnTo>
                  <a:lnTo>
                    <a:pt x="9" y="962"/>
                  </a:lnTo>
                  <a:lnTo>
                    <a:pt x="9" y="946"/>
                  </a:lnTo>
                  <a:lnTo>
                    <a:pt x="9" y="930"/>
                  </a:lnTo>
                  <a:lnTo>
                    <a:pt x="9" y="916"/>
                  </a:lnTo>
                  <a:lnTo>
                    <a:pt x="9" y="901"/>
                  </a:lnTo>
                  <a:lnTo>
                    <a:pt x="13" y="901"/>
                  </a:lnTo>
                  <a:lnTo>
                    <a:pt x="17" y="901"/>
                  </a:lnTo>
                  <a:lnTo>
                    <a:pt x="19" y="880"/>
                  </a:lnTo>
                  <a:lnTo>
                    <a:pt x="21" y="859"/>
                  </a:lnTo>
                  <a:lnTo>
                    <a:pt x="22" y="838"/>
                  </a:lnTo>
                  <a:lnTo>
                    <a:pt x="24" y="817"/>
                  </a:lnTo>
                  <a:lnTo>
                    <a:pt x="28" y="817"/>
                  </a:lnTo>
                  <a:lnTo>
                    <a:pt x="33" y="817"/>
                  </a:lnTo>
                  <a:lnTo>
                    <a:pt x="35" y="801"/>
                  </a:lnTo>
                  <a:lnTo>
                    <a:pt x="37" y="788"/>
                  </a:lnTo>
                  <a:lnTo>
                    <a:pt x="39" y="775"/>
                  </a:lnTo>
                  <a:lnTo>
                    <a:pt x="41" y="758"/>
                  </a:lnTo>
                  <a:lnTo>
                    <a:pt x="45" y="758"/>
                  </a:lnTo>
                  <a:lnTo>
                    <a:pt x="48" y="758"/>
                  </a:lnTo>
                  <a:lnTo>
                    <a:pt x="48" y="761"/>
                  </a:lnTo>
                  <a:lnTo>
                    <a:pt x="48" y="767"/>
                  </a:lnTo>
                  <a:lnTo>
                    <a:pt x="57" y="767"/>
                  </a:lnTo>
                  <a:lnTo>
                    <a:pt x="66" y="767"/>
                  </a:lnTo>
                  <a:lnTo>
                    <a:pt x="75" y="767"/>
                  </a:lnTo>
                  <a:lnTo>
                    <a:pt x="84" y="767"/>
                  </a:lnTo>
                  <a:lnTo>
                    <a:pt x="84" y="770"/>
                  </a:lnTo>
                  <a:lnTo>
                    <a:pt x="84" y="774"/>
                  </a:lnTo>
                  <a:lnTo>
                    <a:pt x="112" y="778"/>
                  </a:lnTo>
                  <a:lnTo>
                    <a:pt x="140" y="783"/>
                  </a:lnTo>
                  <a:lnTo>
                    <a:pt x="168" y="788"/>
                  </a:lnTo>
                  <a:lnTo>
                    <a:pt x="196" y="795"/>
                  </a:lnTo>
                  <a:lnTo>
                    <a:pt x="224" y="801"/>
                  </a:lnTo>
                  <a:lnTo>
                    <a:pt x="252" y="807"/>
                  </a:lnTo>
                  <a:lnTo>
                    <a:pt x="279" y="813"/>
                  </a:lnTo>
                  <a:lnTo>
                    <a:pt x="307" y="817"/>
                  </a:lnTo>
                  <a:lnTo>
                    <a:pt x="307" y="822"/>
                  </a:lnTo>
                  <a:lnTo>
                    <a:pt x="307" y="826"/>
                  </a:lnTo>
                  <a:lnTo>
                    <a:pt x="340" y="828"/>
                  </a:lnTo>
                  <a:lnTo>
                    <a:pt x="371" y="830"/>
                  </a:lnTo>
                  <a:lnTo>
                    <a:pt x="403" y="832"/>
                  </a:lnTo>
                  <a:lnTo>
                    <a:pt x="435" y="833"/>
                  </a:lnTo>
                  <a:lnTo>
                    <a:pt x="435" y="837"/>
                  </a:lnTo>
                  <a:lnTo>
                    <a:pt x="435" y="841"/>
                  </a:lnTo>
                  <a:lnTo>
                    <a:pt x="459" y="844"/>
                  </a:lnTo>
                  <a:lnTo>
                    <a:pt x="483" y="846"/>
                  </a:lnTo>
                  <a:lnTo>
                    <a:pt x="506" y="848"/>
                  </a:lnTo>
                  <a:lnTo>
                    <a:pt x="530" y="852"/>
                  </a:lnTo>
                  <a:lnTo>
                    <a:pt x="554" y="854"/>
                  </a:lnTo>
                  <a:lnTo>
                    <a:pt x="578" y="857"/>
                  </a:lnTo>
                  <a:lnTo>
                    <a:pt x="602" y="859"/>
                  </a:lnTo>
                  <a:lnTo>
                    <a:pt x="627" y="862"/>
                  </a:lnTo>
                  <a:lnTo>
                    <a:pt x="627" y="865"/>
                  </a:lnTo>
                  <a:lnTo>
                    <a:pt x="627" y="869"/>
                  </a:lnTo>
                  <a:lnTo>
                    <a:pt x="660" y="873"/>
                  </a:lnTo>
                  <a:lnTo>
                    <a:pt x="693" y="878"/>
                  </a:lnTo>
                  <a:lnTo>
                    <a:pt x="727" y="882"/>
                  </a:lnTo>
                  <a:lnTo>
                    <a:pt x="762" y="886"/>
                  </a:lnTo>
                  <a:lnTo>
                    <a:pt x="762" y="889"/>
                  </a:lnTo>
                  <a:lnTo>
                    <a:pt x="762" y="893"/>
                  </a:lnTo>
                  <a:lnTo>
                    <a:pt x="779" y="895"/>
                  </a:lnTo>
                  <a:lnTo>
                    <a:pt x="797" y="897"/>
                  </a:lnTo>
                  <a:lnTo>
                    <a:pt x="815" y="899"/>
                  </a:lnTo>
                  <a:lnTo>
                    <a:pt x="833" y="901"/>
                  </a:lnTo>
                  <a:lnTo>
                    <a:pt x="833" y="897"/>
                  </a:lnTo>
                  <a:lnTo>
                    <a:pt x="833" y="893"/>
                  </a:lnTo>
                  <a:lnTo>
                    <a:pt x="837" y="893"/>
                  </a:lnTo>
                  <a:lnTo>
                    <a:pt x="841" y="893"/>
                  </a:lnTo>
                  <a:lnTo>
                    <a:pt x="841" y="876"/>
                  </a:lnTo>
                  <a:lnTo>
                    <a:pt x="841" y="859"/>
                  </a:lnTo>
                  <a:lnTo>
                    <a:pt x="841" y="842"/>
                  </a:lnTo>
                  <a:lnTo>
                    <a:pt x="841" y="826"/>
                  </a:lnTo>
                  <a:lnTo>
                    <a:pt x="846" y="826"/>
                  </a:lnTo>
                  <a:lnTo>
                    <a:pt x="850" y="826"/>
                  </a:lnTo>
                  <a:lnTo>
                    <a:pt x="851" y="799"/>
                  </a:lnTo>
                  <a:lnTo>
                    <a:pt x="853" y="784"/>
                  </a:lnTo>
                  <a:lnTo>
                    <a:pt x="854" y="775"/>
                  </a:lnTo>
                  <a:lnTo>
                    <a:pt x="857" y="767"/>
                  </a:lnTo>
                  <a:lnTo>
                    <a:pt x="861" y="767"/>
                  </a:lnTo>
                  <a:lnTo>
                    <a:pt x="865" y="767"/>
                  </a:lnTo>
                  <a:lnTo>
                    <a:pt x="868" y="731"/>
                  </a:lnTo>
                  <a:lnTo>
                    <a:pt x="870" y="696"/>
                  </a:lnTo>
                  <a:lnTo>
                    <a:pt x="874" y="662"/>
                  </a:lnTo>
                  <a:lnTo>
                    <a:pt x="878" y="627"/>
                  </a:lnTo>
                  <a:lnTo>
                    <a:pt x="881" y="627"/>
                  </a:lnTo>
                  <a:lnTo>
                    <a:pt x="886" y="627"/>
                  </a:lnTo>
                  <a:lnTo>
                    <a:pt x="886" y="622"/>
                  </a:lnTo>
                  <a:lnTo>
                    <a:pt x="886" y="618"/>
                  </a:lnTo>
                  <a:lnTo>
                    <a:pt x="889" y="618"/>
                  </a:lnTo>
                  <a:lnTo>
                    <a:pt x="893" y="618"/>
                  </a:lnTo>
                  <a:lnTo>
                    <a:pt x="896" y="584"/>
                  </a:lnTo>
                  <a:lnTo>
                    <a:pt x="901" y="550"/>
                  </a:lnTo>
                  <a:lnTo>
                    <a:pt x="905" y="517"/>
                  </a:lnTo>
                  <a:lnTo>
                    <a:pt x="910" y="483"/>
                  </a:lnTo>
                  <a:lnTo>
                    <a:pt x="913" y="483"/>
                  </a:lnTo>
                  <a:lnTo>
                    <a:pt x="917" y="483"/>
                  </a:lnTo>
                  <a:lnTo>
                    <a:pt x="920" y="448"/>
                  </a:lnTo>
                  <a:lnTo>
                    <a:pt x="923" y="423"/>
                  </a:lnTo>
                  <a:lnTo>
                    <a:pt x="929" y="395"/>
                  </a:lnTo>
                  <a:lnTo>
                    <a:pt x="937" y="352"/>
                  </a:lnTo>
                  <a:lnTo>
                    <a:pt x="941" y="352"/>
                  </a:lnTo>
                  <a:lnTo>
                    <a:pt x="945" y="352"/>
                  </a:lnTo>
                  <a:lnTo>
                    <a:pt x="947" y="332"/>
                  </a:lnTo>
                  <a:lnTo>
                    <a:pt x="949" y="313"/>
                  </a:lnTo>
                  <a:lnTo>
                    <a:pt x="950" y="295"/>
                  </a:lnTo>
                  <a:lnTo>
                    <a:pt x="952" y="275"/>
                  </a:lnTo>
                  <a:lnTo>
                    <a:pt x="957" y="275"/>
                  </a:lnTo>
                  <a:lnTo>
                    <a:pt x="961" y="275"/>
                  </a:lnTo>
                  <a:lnTo>
                    <a:pt x="966" y="245"/>
                  </a:lnTo>
                  <a:lnTo>
                    <a:pt x="970" y="215"/>
                  </a:lnTo>
                  <a:lnTo>
                    <a:pt x="974" y="186"/>
                  </a:lnTo>
                  <a:lnTo>
                    <a:pt x="978" y="156"/>
                  </a:lnTo>
                  <a:lnTo>
                    <a:pt x="977" y="120"/>
                  </a:lnTo>
                  <a:lnTo>
                    <a:pt x="975" y="89"/>
                  </a:lnTo>
                  <a:lnTo>
                    <a:pt x="972" y="60"/>
                  </a:lnTo>
                  <a:lnTo>
                    <a:pt x="969" y="33"/>
                  </a:lnTo>
                  <a:lnTo>
                    <a:pt x="965" y="33"/>
                  </a:lnTo>
                  <a:lnTo>
                    <a:pt x="961" y="33"/>
                  </a:lnTo>
                  <a:lnTo>
                    <a:pt x="961" y="25"/>
                  </a:lnTo>
                  <a:lnTo>
                    <a:pt x="961" y="17"/>
                  </a:lnTo>
                  <a:lnTo>
                    <a:pt x="961" y="8"/>
                  </a:lnTo>
                  <a:lnTo>
                    <a:pt x="961" y="0"/>
                  </a:lnTo>
                  <a:lnTo>
                    <a:pt x="973" y="0"/>
                  </a:lnTo>
                  <a:lnTo>
                    <a:pt x="987" y="0"/>
                  </a:lnTo>
                  <a:lnTo>
                    <a:pt x="999" y="0"/>
                  </a:lnTo>
                  <a:lnTo>
                    <a:pt x="1013" y="0"/>
                  </a:lnTo>
                  <a:lnTo>
                    <a:pt x="1013" y="4"/>
                  </a:lnTo>
                  <a:lnTo>
                    <a:pt x="1013" y="9"/>
                  </a:lnTo>
                  <a:lnTo>
                    <a:pt x="1029" y="9"/>
                  </a:lnTo>
                  <a:lnTo>
                    <a:pt x="1047" y="9"/>
                  </a:lnTo>
                  <a:lnTo>
                    <a:pt x="1063" y="9"/>
                  </a:lnTo>
                  <a:lnTo>
                    <a:pt x="1080" y="9"/>
                  </a:lnTo>
                  <a:lnTo>
                    <a:pt x="1080" y="12"/>
                  </a:lnTo>
                  <a:lnTo>
                    <a:pt x="1080" y="18"/>
                  </a:lnTo>
                  <a:lnTo>
                    <a:pt x="1118" y="21"/>
                  </a:lnTo>
                  <a:lnTo>
                    <a:pt x="1156" y="24"/>
                  </a:lnTo>
                  <a:lnTo>
                    <a:pt x="1174" y="27"/>
                  </a:lnTo>
                  <a:lnTo>
                    <a:pt x="1192" y="31"/>
                  </a:lnTo>
                  <a:lnTo>
                    <a:pt x="1210" y="37"/>
                  </a:lnTo>
                  <a:lnTo>
                    <a:pt x="1227" y="45"/>
                  </a:lnTo>
                  <a:lnTo>
                    <a:pt x="1227" y="49"/>
                  </a:lnTo>
                  <a:lnTo>
                    <a:pt x="1227" y="53"/>
                  </a:lnTo>
                  <a:lnTo>
                    <a:pt x="1231" y="53"/>
                  </a:lnTo>
                  <a:lnTo>
                    <a:pt x="1235" y="53"/>
                  </a:lnTo>
                  <a:lnTo>
                    <a:pt x="1235" y="57"/>
                  </a:lnTo>
                  <a:lnTo>
                    <a:pt x="1235" y="60"/>
                  </a:lnTo>
                  <a:lnTo>
                    <a:pt x="1247" y="62"/>
                  </a:lnTo>
                  <a:lnTo>
                    <a:pt x="1257" y="64"/>
                  </a:lnTo>
                  <a:lnTo>
                    <a:pt x="1269" y="66"/>
                  </a:lnTo>
                  <a:lnTo>
                    <a:pt x="1280" y="68"/>
                  </a:lnTo>
                  <a:lnTo>
                    <a:pt x="1280" y="64"/>
                  </a:lnTo>
                  <a:lnTo>
                    <a:pt x="1280" y="60"/>
                  </a:lnTo>
                  <a:lnTo>
                    <a:pt x="1283" y="60"/>
                  </a:lnTo>
                  <a:lnTo>
                    <a:pt x="1287" y="60"/>
                  </a:lnTo>
                  <a:lnTo>
                    <a:pt x="1287" y="57"/>
                  </a:lnTo>
                  <a:lnTo>
                    <a:pt x="1287" y="53"/>
                  </a:lnTo>
                  <a:lnTo>
                    <a:pt x="1291" y="53"/>
                  </a:lnTo>
                  <a:lnTo>
                    <a:pt x="1296" y="54"/>
                  </a:lnTo>
                  <a:lnTo>
                    <a:pt x="1299" y="55"/>
                  </a:lnTo>
                  <a:lnTo>
                    <a:pt x="1302" y="57"/>
                  </a:lnTo>
                  <a:lnTo>
                    <a:pt x="1308" y="61"/>
                  </a:lnTo>
                  <a:lnTo>
                    <a:pt x="1311" y="67"/>
                  </a:lnTo>
                  <a:lnTo>
                    <a:pt x="1314" y="74"/>
                  </a:lnTo>
                  <a:lnTo>
                    <a:pt x="1316" y="81"/>
                  </a:lnTo>
                  <a:lnTo>
                    <a:pt x="1318" y="88"/>
                  </a:lnTo>
                  <a:lnTo>
                    <a:pt x="1319" y="96"/>
                  </a:lnTo>
                  <a:lnTo>
                    <a:pt x="1314" y="96"/>
                  </a:lnTo>
                  <a:lnTo>
                    <a:pt x="1311" y="96"/>
                  </a:lnTo>
                  <a:lnTo>
                    <a:pt x="1319" y="117"/>
                  </a:lnTo>
                  <a:lnTo>
                    <a:pt x="1331" y="139"/>
                  </a:lnTo>
                  <a:lnTo>
                    <a:pt x="1338" y="149"/>
                  </a:lnTo>
                  <a:lnTo>
                    <a:pt x="1345" y="159"/>
                  </a:lnTo>
                  <a:lnTo>
                    <a:pt x="1354" y="167"/>
                  </a:lnTo>
                  <a:lnTo>
                    <a:pt x="1363" y="172"/>
                  </a:lnTo>
                  <a:lnTo>
                    <a:pt x="1364" y="181"/>
                  </a:lnTo>
                  <a:lnTo>
                    <a:pt x="1366" y="189"/>
                  </a:lnTo>
                  <a:lnTo>
                    <a:pt x="1372" y="193"/>
                  </a:lnTo>
                  <a:lnTo>
                    <a:pt x="1379" y="196"/>
                  </a:lnTo>
                  <a:lnTo>
                    <a:pt x="1379" y="202"/>
                  </a:lnTo>
                  <a:lnTo>
                    <a:pt x="1379" y="209"/>
                  </a:lnTo>
                  <a:lnTo>
                    <a:pt x="1391" y="205"/>
                  </a:lnTo>
                  <a:lnTo>
                    <a:pt x="1402" y="203"/>
                  </a:lnTo>
                  <a:lnTo>
                    <a:pt x="1415" y="202"/>
                  </a:lnTo>
                  <a:lnTo>
                    <a:pt x="1426" y="200"/>
                  </a:lnTo>
                  <a:lnTo>
                    <a:pt x="1425" y="192"/>
                  </a:lnTo>
                  <a:lnTo>
                    <a:pt x="1423" y="184"/>
                  </a:lnTo>
                  <a:lnTo>
                    <a:pt x="1422" y="179"/>
                  </a:lnTo>
                  <a:lnTo>
                    <a:pt x="1419" y="176"/>
                  </a:lnTo>
                  <a:lnTo>
                    <a:pt x="1417" y="173"/>
                  </a:lnTo>
                  <a:lnTo>
                    <a:pt x="1414" y="170"/>
                  </a:lnTo>
                  <a:lnTo>
                    <a:pt x="1414" y="160"/>
                  </a:lnTo>
                  <a:lnTo>
                    <a:pt x="1415" y="148"/>
                  </a:lnTo>
                  <a:lnTo>
                    <a:pt x="1453" y="148"/>
                  </a:lnTo>
                  <a:lnTo>
                    <a:pt x="1491" y="149"/>
                  </a:lnTo>
                  <a:lnTo>
                    <a:pt x="1529" y="149"/>
                  </a:lnTo>
                  <a:lnTo>
                    <a:pt x="1567" y="149"/>
                  </a:lnTo>
                  <a:lnTo>
                    <a:pt x="1605" y="149"/>
                  </a:lnTo>
                  <a:lnTo>
                    <a:pt x="1643" y="150"/>
                  </a:lnTo>
                  <a:lnTo>
                    <a:pt x="1681" y="150"/>
                  </a:lnTo>
                  <a:lnTo>
                    <a:pt x="1720" y="151"/>
                  </a:lnTo>
                  <a:lnTo>
                    <a:pt x="1721" y="137"/>
                  </a:lnTo>
                  <a:lnTo>
                    <a:pt x="1722" y="123"/>
                  </a:lnTo>
                  <a:lnTo>
                    <a:pt x="1724" y="110"/>
                  </a:lnTo>
                  <a:lnTo>
                    <a:pt x="1725" y="96"/>
                  </a:lnTo>
                  <a:lnTo>
                    <a:pt x="1734" y="96"/>
                  </a:lnTo>
                  <a:lnTo>
                    <a:pt x="1744" y="96"/>
                  </a:lnTo>
                  <a:lnTo>
                    <a:pt x="1752" y="96"/>
                  </a:lnTo>
                  <a:lnTo>
                    <a:pt x="1761" y="96"/>
                  </a:lnTo>
                  <a:lnTo>
                    <a:pt x="1761" y="100"/>
                  </a:lnTo>
                  <a:lnTo>
                    <a:pt x="1761" y="105"/>
                  </a:lnTo>
                  <a:lnTo>
                    <a:pt x="1785" y="106"/>
                  </a:lnTo>
                  <a:lnTo>
                    <a:pt x="1809" y="107"/>
                  </a:lnTo>
                  <a:lnTo>
                    <a:pt x="1833" y="109"/>
                  </a:lnTo>
                  <a:lnTo>
                    <a:pt x="1857" y="110"/>
                  </a:lnTo>
                  <a:lnTo>
                    <a:pt x="1860" y="106"/>
                  </a:lnTo>
                  <a:lnTo>
                    <a:pt x="1862" y="100"/>
                  </a:lnTo>
                  <a:lnTo>
                    <a:pt x="1864" y="84"/>
                  </a:lnTo>
                  <a:lnTo>
                    <a:pt x="1868" y="55"/>
                  </a:lnTo>
                  <a:lnTo>
                    <a:pt x="1886" y="55"/>
                  </a:lnTo>
                  <a:lnTo>
                    <a:pt x="1903" y="54"/>
                  </a:lnTo>
                  <a:lnTo>
                    <a:pt x="1922" y="53"/>
                  </a:lnTo>
                  <a:lnTo>
                    <a:pt x="1941" y="53"/>
                  </a:lnTo>
                  <a:lnTo>
                    <a:pt x="1941" y="57"/>
                  </a:lnTo>
                  <a:lnTo>
                    <a:pt x="1941" y="60"/>
                  </a:lnTo>
                  <a:lnTo>
                    <a:pt x="1982" y="62"/>
                  </a:lnTo>
                  <a:lnTo>
                    <a:pt x="2022" y="66"/>
                  </a:lnTo>
                  <a:lnTo>
                    <a:pt x="2064" y="71"/>
                  </a:lnTo>
                  <a:lnTo>
                    <a:pt x="2104" y="75"/>
                  </a:lnTo>
                  <a:lnTo>
                    <a:pt x="2145" y="80"/>
                  </a:lnTo>
                  <a:lnTo>
                    <a:pt x="2185" y="86"/>
                  </a:lnTo>
                  <a:lnTo>
                    <a:pt x="2227" y="91"/>
                  </a:lnTo>
                  <a:lnTo>
                    <a:pt x="2267" y="96"/>
                  </a:lnTo>
                  <a:lnTo>
                    <a:pt x="2267" y="100"/>
                  </a:lnTo>
                  <a:lnTo>
                    <a:pt x="2267" y="105"/>
                  </a:lnTo>
                  <a:lnTo>
                    <a:pt x="2290" y="106"/>
                  </a:lnTo>
                  <a:lnTo>
                    <a:pt x="2312" y="108"/>
                  </a:lnTo>
                  <a:lnTo>
                    <a:pt x="2335" y="111"/>
                  </a:lnTo>
                  <a:lnTo>
                    <a:pt x="2357" y="114"/>
                  </a:lnTo>
                  <a:lnTo>
                    <a:pt x="2380" y="118"/>
                  </a:lnTo>
                  <a:lnTo>
                    <a:pt x="2402" y="121"/>
                  </a:lnTo>
                  <a:lnTo>
                    <a:pt x="2425" y="126"/>
                  </a:lnTo>
                  <a:lnTo>
                    <a:pt x="2447" y="129"/>
                  </a:lnTo>
                  <a:lnTo>
                    <a:pt x="2447" y="132"/>
                  </a:lnTo>
                  <a:lnTo>
                    <a:pt x="2447" y="137"/>
                  </a:lnTo>
                  <a:lnTo>
                    <a:pt x="2470" y="139"/>
                  </a:lnTo>
                  <a:lnTo>
                    <a:pt x="2494" y="141"/>
                  </a:lnTo>
                  <a:lnTo>
                    <a:pt x="2518" y="143"/>
                  </a:lnTo>
                  <a:lnTo>
                    <a:pt x="2542" y="146"/>
                  </a:lnTo>
                  <a:lnTo>
                    <a:pt x="2566" y="148"/>
                  </a:lnTo>
                  <a:lnTo>
                    <a:pt x="2590" y="150"/>
                  </a:lnTo>
                  <a:lnTo>
                    <a:pt x="2614" y="154"/>
                  </a:lnTo>
                  <a:lnTo>
                    <a:pt x="2637" y="156"/>
                  </a:lnTo>
                  <a:lnTo>
                    <a:pt x="2637" y="160"/>
                  </a:lnTo>
                  <a:lnTo>
                    <a:pt x="2637" y="164"/>
                  </a:lnTo>
                  <a:lnTo>
                    <a:pt x="2652" y="166"/>
                  </a:lnTo>
                  <a:lnTo>
                    <a:pt x="2667" y="168"/>
                  </a:lnTo>
                  <a:lnTo>
                    <a:pt x="2682" y="170"/>
                  </a:lnTo>
                  <a:lnTo>
                    <a:pt x="2698" y="172"/>
                  </a:lnTo>
                  <a:lnTo>
                    <a:pt x="2698" y="179"/>
                  </a:lnTo>
                  <a:lnTo>
                    <a:pt x="2698" y="188"/>
                  </a:lnTo>
                  <a:lnTo>
                    <a:pt x="2698" y="196"/>
                  </a:lnTo>
                  <a:lnTo>
                    <a:pt x="2698" y="203"/>
                  </a:lnTo>
                  <a:lnTo>
                    <a:pt x="2693" y="203"/>
                  </a:lnTo>
                  <a:lnTo>
                    <a:pt x="2689" y="203"/>
                  </a:lnTo>
                  <a:lnTo>
                    <a:pt x="2686" y="224"/>
                  </a:lnTo>
                  <a:lnTo>
                    <a:pt x="2683" y="244"/>
                  </a:lnTo>
                  <a:lnTo>
                    <a:pt x="2681" y="275"/>
                  </a:lnTo>
                  <a:lnTo>
                    <a:pt x="2677" y="328"/>
                  </a:lnTo>
                  <a:lnTo>
                    <a:pt x="2673" y="328"/>
                  </a:lnTo>
                  <a:lnTo>
                    <a:pt x="2668" y="328"/>
                  </a:lnTo>
                  <a:lnTo>
                    <a:pt x="2668" y="335"/>
                  </a:lnTo>
                  <a:lnTo>
                    <a:pt x="2668" y="343"/>
                  </a:lnTo>
                  <a:lnTo>
                    <a:pt x="2665" y="343"/>
                  </a:lnTo>
                  <a:lnTo>
                    <a:pt x="2662" y="343"/>
                  </a:lnTo>
                  <a:lnTo>
                    <a:pt x="2659" y="360"/>
                  </a:lnTo>
                  <a:lnTo>
                    <a:pt x="2657" y="378"/>
                  </a:lnTo>
                  <a:lnTo>
                    <a:pt x="2655" y="394"/>
                  </a:lnTo>
                  <a:lnTo>
                    <a:pt x="2653" y="412"/>
                  </a:lnTo>
                  <a:lnTo>
                    <a:pt x="2630" y="406"/>
                  </a:lnTo>
                  <a:lnTo>
                    <a:pt x="2606" y="400"/>
                  </a:lnTo>
                  <a:lnTo>
                    <a:pt x="2582" y="395"/>
                  </a:lnTo>
                  <a:lnTo>
                    <a:pt x="2559" y="391"/>
                  </a:lnTo>
                  <a:lnTo>
                    <a:pt x="2535" y="388"/>
                  </a:lnTo>
                  <a:lnTo>
                    <a:pt x="2511" y="385"/>
                  </a:lnTo>
                  <a:lnTo>
                    <a:pt x="2486" y="382"/>
                  </a:lnTo>
                  <a:lnTo>
                    <a:pt x="2462" y="380"/>
                  </a:lnTo>
                  <a:lnTo>
                    <a:pt x="2460" y="398"/>
                  </a:lnTo>
                  <a:lnTo>
                    <a:pt x="2458" y="417"/>
                  </a:lnTo>
                  <a:lnTo>
                    <a:pt x="2456" y="437"/>
                  </a:lnTo>
                  <a:lnTo>
                    <a:pt x="2454" y="455"/>
                  </a:lnTo>
                  <a:lnTo>
                    <a:pt x="2451" y="455"/>
                  </a:lnTo>
                  <a:lnTo>
                    <a:pt x="2447" y="455"/>
                  </a:lnTo>
                  <a:lnTo>
                    <a:pt x="2439" y="499"/>
                  </a:lnTo>
                  <a:lnTo>
                    <a:pt x="2433" y="527"/>
                  </a:lnTo>
                  <a:lnTo>
                    <a:pt x="2427" y="553"/>
                  </a:lnTo>
                  <a:lnTo>
                    <a:pt x="2419" y="588"/>
                  </a:lnTo>
                  <a:lnTo>
                    <a:pt x="2406" y="585"/>
                  </a:lnTo>
                  <a:lnTo>
                    <a:pt x="2394" y="582"/>
                  </a:lnTo>
                  <a:lnTo>
                    <a:pt x="2393" y="617"/>
                  </a:lnTo>
                  <a:lnTo>
                    <a:pt x="2391" y="652"/>
                  </a:lnTo>
                  <a:lnTo>
                    <a:pt x="2389" y="688"/>
                  </a:lnTo>
                  <a:lnTo>
                    <a:pt x="2387" y="722"/>
                  </a:lnTo>
                  <a:lnTo>
                    <a:pt x="2391" y="722"/>
                  </a:lnTo>
                  <a:lnTo>
                    <a:pt x="2394" y="722"/>
                  </a:lnTo>
                  <a:lnTo>
                    <a:pt x="2396" y="740"/>
                  </a:lnTo>
                  <a:lnTo>
                    <a:pt x="2398" y="756"/>
                  </a:lnTo>
                  <a:lnTo>
                    <a:pt x="2400" y="773"/>
                  </a:lnTo>
                  <a:lnTo>
                    <a:pt x="2403" y="790"/>
                  </a:lnTo>
                  <a:lnTo>
                    <a:pt x="2406" y="790"/>
                  </a:lnTo>
                  <a:lnTo>
                    <a:pt x="2411" y="790"/>
                  </a:lnTo>
                  <a:lnTo>
                    <a:pt x="2409" y="800"/>
                  </a:lnTo>
                  <a:lnTo>
                    <a:pt x="2408" y="810"/>
                  </a:lnTo>
                  <a:lnTo>
                    <a:pt x="2407" y="820"/>
                  </a:lnTo>
                  <a:lnTo>
                    <a:pt x="2406" y="831"/>
                  </a:lnTo>
                  <a:lnTo>
                    <a:pt x="2396" y="841"/>
                  </a:lnTo>
                  <a:lnTo>
                    <a:pt x="2385" y="854"/>
                  </a:lnTo>
                  <a:lnTo>
                    <a:pt x="2374" y="866"/>
                  </a:lnTo>
                  <a:lnTo>
                    <a:pt x="2364" y="880"/>
                  </a:lnTo>
                  <a:lnTo>
                    <a:pt x="2354" y="894"/>
                  </a:lnTo>
                  <a:lnTo>
                    <a:pt x="2346" y="909"/>
                  </a:lnTo>
                  <a:lnTo>
                    <a:pt x="2339" y="923"/>
                  </a:lnTo>
                  <a:lnTo>
                    <a:pt x="2335" y="938"/>
                  </a:lnTo>
                  <a:lnTo>
                    <a:pt x="2326" y="940"/>
                  </a:lnTo>
                  <a:lnTo>
                    <a:pt x="2320" y="944"/>
                  </a:lnTo>
                  <a:lnTo>
                    <a:pt x="2314" y="949"/>
                  </a:lnTo>
                  <a:lnTo>
                    <a:pt x="2310" y="955"/>
                  </a:lnTo>
                  <a:lnTo>
                    <a:pt x="2306" y="962"/>
                  </a:lnTo>
                  <a:lnTo>
                    <a:pt x="2302" y="969"/>
                  </a:lnTo>
                  <a:lnTo>
                    <a:pt x="2300" y="977"/>
                  </a:lnTo>
                  <a:lnTo>
                    <a:pt x="2298" y="985"/>
                  </a:lnTo>
                  <a:lnTo>
                    <a:pt x="2295" y="1022"/>
                  </a:lnTo>
                  <a:lnTo>
                    <a:pt x="2294" y="1054"/>
                  </a:lnTo>
                  <a:lnTo>
                    <a:pt x="2284" y="1064"/>
                  </a:lnTo>
                  <a:lnTo>
                    <a:pt x="2274" y="1074"/>
                  </a:lnTo>
                  <a:lnTo>
                    <a:pt x="2264" y="1084"/>
                  </a:lnTo>
                  <a:lnTo>
                    <a:pt x="2255" y="1093"/>
                  </a:lnTo>
                  <a:lnTo>
                    <a:pt x="2250" y="1124"/>
                  </a:lnTo>
                  <a:lnTo>
                    <a:pt x="2242" y="1159"/>
                  </a:lnTo>
                  <a:lnTo>
                    <a:pt x="2236" y="1193"/>
                  </a:lnTo>
                  <a:lnTo>
                    <a:pt x="2232" y="1221"/>
                  </a:lnTo>
                  <a:lnTo>
                    <a:pt x="2227" y="1221"/>
                  </a:lnTo>
                  <a:lnTo>
                    <a:pt x="2224" y="1221"/>
                  </a:lnTo>
                  <a:lnTo>
                    <a:pt x="2221" y="1235"/>
                  </a:lnTo>
                  <a:lnTo>
                    <a:pt x="2218" y="1250"/>
                  </a:lnTo>
                  <a:lnTo>
                    <a:pt x="2216" y="1264"/>
                  </a:lnTo>
                  <a:lnTo>
                    <a:pt x="2215" y="1280"/>
                  </a:lnTo>
                  <a:lnTo>
                    <a:pt x="2211" y="1280"/>
                  </a:lnTo>
                  <a:lnTo>
                    <a:pt x="2208" y="1280"/>
                  </a:lnTo>
                  <a:lnTo>
                    <a:pt x="2203" y="1304"/>
                  </a:lnTo>
                  <a:lnTo>
                    <a:pt x="2199" y="1329"/>
                  </a:lnTo>
                  <a:lnTo>
                    <a:pt x="2195" y="1353"/>
                  </a:lnTo>
                  <a:lnTo>
                    <a:pt x="2192" y="1376"/>
                  </a:lnTo>
                  <a:lnTo>
                    <a:pt x="2198" y="1383"/>
                  </a:lnTo>
                  <a:lnTo>
                    <a:pt x="2202" y="1387"/>
                  </a:lnTo>
                  <a:lnTo>
                    <a:pt x="2207" y="1389"/>
                  </a:lnTo>
                  <a:lnTo>
                    <a:pt x="2215" y="1391"/>
                  </a:lnTo>
                  <a:lnTo>
                    <a:pt x="2208" y="1432"/>
                  </a:lnTo>
                  <a:lnTo>
                    <a:pt x="2203" y="1465"/>
                  </a:lnTo>
                  <a:lnTo>
                    <a:pt x="2199" y="1490"/>
                  </a:lnTo>
                  <a:lnTo>
                    <a:pt x="2196" y="1509"/>
                  </a:lnTo>
                  <a:lnTo>
                    <a:pt x="2194" y="1526"/>
                  </a:lnTo>
                  <a:lnTo>
                    <a:pt x="2192" y="1542"/>
                  </a:lnTo>
                  <a:lnTo>
                    <a:pt x="2189" y="1560"/>
                  </a:lnTo>
                  <a:lnTo>
                    <a:pt x="2187" y="1583"/>
                  </a:lnTo>
                  <a:lnTo>
                    <a:pt x="2183" y="1583"/>
                  </a:lnTo>
                  <a:lnTo>
                    <a:pt x="2179" y="1583"/>
                  </a:lnTo>
                  <a:lnTo>
                    <a:pt x="2177" y="1602"/>
                  </a:lnTo>
                  <a:lnTo>
                    <a:pt x="2176" y="1620"/>
                  </a:lnTo>
                  <a:lnTo>
                    <a:pt x="2174" y="1639"/>
                  </a:lnTo>
                  <a:lnTo>
                    <a:pt x="2172" y="1658"/>
                  </a:lnTo>
                  <a:lnTo>
                    <a:pt x="2168" y="1658"/>
                  </a:lnTo>
                  <a:lnTo>
                    <a:pt x="2164" y="1658"/>
                  </a:lnTo>
                  <a:lnTo>
                    <a:pt x="2159" y="1692"/>
                  </a:lnTo>
                  <a:lnTo>
                    <a:pt x="2155" y="1726"/>
                  </a:lnTo>
                  <a:lnTo>
                    <a:pt x="2152" y="1760"/>
                  </a:lnTo>
                  <a:lnTo>
                    <a:pt x="2148" y="1793"/>
                  </a:lnTo>
                  <a:lnTo>
                    <a:pt x="2144" y="1793"/>
                  </a:lnTo>
                  <a:lnTo>
                    <a:pt x="2140" y="1793"/>
                  </a:lnTo>
                  <a:lnTo>
                    <a:pt x="2142" y="1809"/>
                  </a:lnTo>
                  <a:lnTo>
                    <a:pt x="2145" y="1819"/>
                  </a:lnTo>
                  <a:lnTo>
                    <a:pt x="2148" y="1831"/>
                  </a:lnTo>
                  <a:lnTo>
                    <a:pt x="2155" y="1848"/>
                  </a:lnTo>
                  <a:lnTo>
                    <a:pt x="2159" y="1848"/>
                  </a:lnTo>
                  <a:lnTo>
                    <a:pt x="2164" y="1848"/>
                  </a:lnTo>
                  <a:lnTo>
                    <a:pt x="2164" y="1857"/>
                  </a:lnTo>
                  <a:lnTo>
                    <a:pt x="2164" y="1866"/>
                  </a:lnTo>
                  <a:lnTo>
                    <a:pt x="2168" y="1866"/>
                  </a:lnTo>
                  <a:lnTo>
                    <a:pt x="2172" y="1866"/>
                  </a:lnTo>
                  <a:lnTo>
                    <a:pt x="2172" y="1873"/>
                  </a:lnTo>
                  <a:lnTo>
                    <a:pt x="2172" y="1881"/>
                  </a:lnTo>
                  <a:lnTo>
                    <a:pt x="2176" y="1881"/>
                  </a:lnTo>
                  <a:lnTo>
                    <a:pt x="2179" y="1881"/>
                  </a:lnTo>
                  <a:lnTo>
                    <a:pt x="2185" y="1902"/>
                  </a:lnTo>
                  <a:lnTo>
                    <a:pt x="2194" y="1922"/>
                  </a:lnTo>
                  <a:lnTo>
                    <a:pt x="2201" y="1942"/>
                  </a:lnTo>
                  <a:lnTo>
                    <a:pt x="2208" y="1961"/>
                  </a:lnTo>
                  <a:lnTo>
                    <a:pt x="2211" y="1961"/>
                  </a:lnTo>
                  <a:lnTo>
                    <a:pt x="2215" y="1961"/>
                  </a:lnTo>
                  <a:lnTo>
                    <a:pt x="2215" y="1973"/>
                  </a:lnTo>
                  <a:lnTo>
                    <a:pt x="2215" y="1985"/>
                  </a:lnTo>
                  <a:lnTo>
                    <a:pt x="2221" y="1989"/>
                  </a:lnTo>
                  <a:lnTo>
                    <a:pt x="2226" y="1994"/>
                  </a:lnTo>
                  <a:lnTo>
                    <a:pt x="2230" y="1999"/>
                  </a:lnTo>
                  <a:lnTo>
                    <a:pt x="2234" y="2004"/>
                  </a:lnTo>
                  <a:lnTo>
                    <a:pt x="2241" y="2015"/>
                  </a:lnTo>
                  <a:lnTo>
                    <a:pt x="2246" y="2028"/>
                  </a:lnTo>
                  <a:lnTo>
                    <a:pt x="2251" y="2040"/>
                  </a:lnTo>
                  <a:lnTo>
                    <a:pt x="2254" y="2054"/>
                  </a:lnTo>
                  <a:lnTo>
                    <a:pt x="2257" y="2067"/>
                  </a:lnTo>
                  <a:lnTo>
                    <a:pt x="2259" y="2081"/>
                  </a:lnTo>
                  <a:lnTo>
                    <a:pt x="2263" y="2081"/>
                  </a:lnTo>
                  <a:lnTo>
                    <a:pt x="2267" y="2081"/>
                  </a:lnTo>
                  <a:lnTo>
                    <a:pt x="2278" y="2107"/>
                  </a:lnTo>
                  <a:lnTo>
                    <a:pt x="2289" y="2132"/>
                  </a:lnTo>
                  <a:lnTo>
                    <a:pt x="2295" y="2144"/>
                  </a:lnTo>
                  <a:lnTo>
                    <a:pt x="2299" y="2158"/>
                  </a:lnTo>
                  <a:lnTo>
                    <a:pt x="2303" y="2170"/>
                  </a:lnTo>
                  <a:lnTo>
                    <a:pt x="2306" y="2182"/>
                  </a:lnTo>
                  <a:lnTo>
                    <a:pt x="2312" y="2184"/>
                  </a:lnTo>
                  <a:lnTo>
                    <a:pt x="2318" y="2187"/>
                  </a:lnTo>
                  <a:lnTo>
                    <a:pt x="2325" y="2189"/>
                  </a:lnTo>
                  <a:lnTo>
                    <a:pt x="2333" y="2190"/>
                  </a:lnTo>
                  <a:lnTo>
                    <a:pt x="2348" y="2192"/>
                  </a:lnTo>
                  <a:lnTo>
                    <a:pt x="2366" y="2193"/>
                  </a:lnTo>
                  <a:lnTo>
                    <a:pt x="2400" y="2192"/>
                  </a:lnTo>
                  <a:lnTo>
                    <a:pt x="2430" y="2192"/>
                  </a:lnTo>
                  <a:lnTo>
                    <a:pt x="2432" y="2215"/>
                  </a:lnTo>
                  <a:lnTo>
                    <a:pt x="2433" y="2229"/>
                  </a:lnTo>
                  <a:lnTo>
                    <a:pt x="2432" y="2242"/>
                  </a:lnTo>
                  <a:lnTo>
                    <a:pt x="2430" y="2260"/>
                  </a:lnTo>
                  <a:lnTo>
                    <a:pt x="2427" y="2260"/>
                  </a:lnTo>
                  <a:lnTo>
                    <a:pt x="2423" y="2260"/>
                  </a:lnTo>
                  <a:lnTo>
                    <a:pt x="2422" y="2281"/>
                  </a:lnTo>
                  <a:lnTo>
                    <a:pt x="2422" y="2303"/>
                  </a:lnTo>
                  <a:lnTo>
                    <a:pt x="2421" y="2324"/>
                  </a:lnTo>
                  <a:lnTo>
                    <a:pt x="2421" y="2347"/>
                  </a:lnTo>
                  <a:lnTo>
                    <a:pt x="2418" y="2350"/>
                  </a:lnTo>
                  <a:lnTo>
                    <a:pt x="2415" y="2355"/>
                  </a:lnTo>
                  <a:lnTo>
                    <a:pt x="2414" y="2360"/>
                  </a:lnTo>
                  <a:lnTo>
                    <a:pt x="2413" y="2366"/>
                  </a:lnTo>
                  <a:lnTo>
                    <a:pt x="2411" y="2381"/>
                  </a:lnTo>
                  <a:lnTo>
                    <a:pt x="2410" y="2396"/>
                  </a:lnTo>
                  <a:lnTo>
                    <a:pt x="2411" y="2427"/>
                  </a:lnTo>
                  <a:lnTo>
                    <a:pt x="2411" y="2451"/>
                  </a:lnTo>
                  <a:lnTo>
                    <a:pt x="2406" y="2451"/>
                  </a:lnTo>
                  <a:lnTo>
                    <a:pt x="2403" y="2451"/>
                  </a:lnTo>
                  <a:lnTo>
                    <a:pt x="2403" y="2466"/>
                  </a:lnTo>
                  <a:lnTo>
                    <a:pt x="2403" y="2480"/>
                  </a:lnTo>
                  <a:lnTo>
                    <a:pt x="2403" y="2496"/>
                  </a:lnTo>
                  <a:lnTo>
                    <a:pt x="2403" y="2511"/>
                  </a:lnTo>
                  <a:lnTo>
                    <a:pt x="2398" y="2511"/>
                  </a:lnTo>
                  <a:lnTo>
                    <a:pt x="2394" y="2511"/>
                  </a:lnTo>
                  <a:lnTo>
                    <a:pt x="2390" y="2544"/>
                  </a:lnTo>
                  <a:lnTo>
                    <a:pt x="2386" y="2578"/>
                  </a:lnTo>
                  <a:lnTo>
                    <a:pt x="2382" y="2612"/>
                  </a:lnTo>
                  <a:lnTo>
                    <a:pt x="2379" y="2646"/>
                  </a:lnTo>
                  <a:lnTo>
                    <a:pt x="2362" y="2646"/>
                  </a:lnTo>
                  <a:lnTo>
                    <a:pt x="2345" y="2646"/>
                  </a:lnTo>
                  <a:lnTo>
                    <a:pt x="2327" y="2646"/>
                  </a:lnTo>
                  <a:lnTo>
                    <a:pt x="2311" y="2646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>
                <a:solidFill>
                  <a:schemeClr val="tx1"/>
                </a:solidFill>
              </a:endParaRPr>
            </a:p>
          </p:txBody>
        </p:sp>
        <p:sp>
          <p:nvSpPr>
            <p:cNvPr id="318" name="Freeform 333">
              <a:extLst>
                <a:ext uri="{FF2B5EF4-FFF2-40B4-BE49-F238E27FC236}">
                  <a16:creationId xmlns:a16="http://schemas.microsoft.com/office/drawing/2014/main" id="{52F2A50A-6E58-4AC3-A3FC-DD73B2134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9750" y="2281793"/>
              <a:ext cx="937377" cy="1361474"/>
            </a:xfrm>
            <a:custGeom>
              <a:avLst/>
              <a:gdLst>
                <a:gd name="T0" fmla="*/ 2147483646 w 2328"/>
                <a:gd name="T1" fmla="*/ 2147483646 h 3367"/>
                <a:gd name="T2" fmla="*/ 2147483646 w 2328"/>
                <a:gd name="T3" fmla="*/ 2147483646 h 3367"/>
                <a:gd name="T4" fmla="*/ 2147483646 w 2328"/>
                <a:gd name="T5" fmla="*/ 2147483646 h 3367"/>
                <a:gd name="T6" fmla="*/ 2147483646 w 2328"/>
                <a:gd name="T7" fmla="*/ 2147483646 h 3367"/>
                <a:gd name="T8" fmla="*/ 2147483646 w 2328"/>
                <a:gd name="T9" fmla="*/ 2147483646 h 3367"/>
                <a:gd name="T10" fmla="*/ 2147483646 w 2328"/>
                <a:gd name="T11" fmla="*/ 2147483646 h 3367"/>
                <a:gd name="T12" fmla="*/ 2147483646 w 2328"/>
                <a:gd name="T13" fmla="*/ 2147483646 h 3367"/>
                <a:gd name="T14" fmla="*/ 2147483646 w 2328"/>
                <a:gd name="T15" fmla="*/ 2147483646 h 3367"/>
                <a:gd name="T16" fmla="*/ 2147483646 w 2328"/>
                <a:gd name="T17" fmla="*/ 2147483646 h 3367"/>
                <a:gd name="T18" fmla="*/ 2147483646 w 2328"/>
                <a:gd name="T19" fmla="*/ 2147483646 h 3367"/>
                <a:gd name="T20" fmla="*/ 2147483646 w 2328"/>
                <a:gd name="T21" fmla="*/ 2147483646 h 3367"/>
                <a:gd name="T22" fmla="*/ 2147483646 w 2328"/>
                <a:gd name="T23" fmla="*/ 2147483646 h 3367"/>
                <a:gd name="T24" fmla="*/ 2147483646 w 2328"/>
                <a:gd name="T25" fmla="*/ 2147483646 h 3367"/>
                <a:gd name="T26" fmla="*/ 2147483646 w 2328"/>
                <a:gd name="T27" fmla="*/ 2147483646 h 3367"/>
                <a:gd name="T28" fmla="*/ 2147483646 w 2328"/>
                <a:gd name="T29" fmla="*/ 2147483646 h 3367"/>
                <a:gd name="T30" fmla="*/ 2147483646 w 2328"/>
                <a:gd name="T31" fmla="*/ 2147483646 h 3367"/>
                <a:gd name="T32" fmla="*/ 2147483646 w 2328"/>
                <a:gd name="T33" fmla="*/ 2147483646 h 3367"/>
                <a:gd name="T34" fmla="*/ 2147483646 w 2328"/>
                <a:gd name="T35" fmla="*/ 2147483646 h 3367"/>
                <a:gd name="T36" fmla="*/ 2147483646 w 2328"/>
                <a:gd name="T37" fmla="*/ 2147483646 h 3367"/>
                <a:gd name="T38" fmla="*/ 2147483646 w 2328"/>
                <a:gd name="T39" fmla="*/ 2147483646 h 3367"/>
                <a:gd name="T40" fmla="*/ 2147483646 w 2328"/>
                <a:gd name="T41" fmla="*/ 2147483646 h 3367"/>
                <a:gd name="T42" fmla="*/ 2147483646 w 2328"/>
                <a:gd name="T43" fmla="*/ 2147483646 h 3367"/>
                <a:gd name="T44" fmla="*/ 2147483646 w 2328"/>
                <a:gd name="T45" fmla="*/ 2147483646 h 3367"/>
                <a:gd name="T46" fmla="*/ 2147483646 w 2328"/>
                <a:gd name="T47" fmla="*/ 2147483646 h 3367"/>
                <a:gd name="T48" fmla="*/ 2147483646 w 2328"/>
                <a:gd name="T49" fmla="*/ 2147483646 h 3367"/>
                <a:gd name="T50" fmla="*/ 2147483646 w 2328"/>
                <a:gd name="T51" fmla="*/ 2147483646 h 3367"/>
                <a:gd name="T52" fmla="*/ 2147483646 w 2328"/>
                <a:gd name="T53" fmla="*/ 2147483646 h 3367"/>
                <a:gd name="T54" fmla="*/ 2147483646 w 2328"/>
                <a:gd name="T55" fmla="*/ 2147483646 h 3367"/>
                <a:gd name="T56" fmla="*/ 2147483646 w 2328"/>
                <a:gd name="T57" fmla="*/ 2147483646 h 3367"/>
                <a:gd name="T58" fmla="*/ 2147483646 w 2328"/>
                <a:gd name="T59" fmla="*/ 2147483646 h 3367"/>
                <a:gd name="T60" fmla="*/ 2147483646 w 2328"/>
                <a:gd name="T61" fmla="*/ 2147483646 h 3367"/>
                <a:gd name="T62" fmla="*/ 2147483646 w 2328"/>
                <a:gd name="T63" fmla="*/ 2147483646 h 3367"/>
                <a:gd name="T64" fmla="*/ 2147483646 w 2328"/>
                <a:gd name="T65" fmla="*/ 2147483646 h 3367"/>
                <a:gd name="T66" fmla="*/ 2147483646 w 2328"/>
                <a:gd name="T67" fmla="*/ 2147483646 h 3367"/>
                <a:gd name="T68" fmla="*/ 2147483646 w 2328"/>
                <a:gd name="T69" fmla="*/ 2147483646 h 3367"/>
                <a:gd name="T70" fmla="*/ 2147483646 w 2328"/>
                <a:gd name="T71" fmla="*/ 2147483646 h 3367"/>
                <a:gd name="T72" fmla="*/ 2147483646 w 2328"/>
                <a:gd name="T73" fmla="*/ 2147483646 h 3367"/>
                <a:gd name="T74" fmla="*/ 2147483646 w 2328"/>
                <a:gd name="T75" fmla="*/ 2147483646 h 3367"/>
                <a:gd name="T76" fmla="*/ 2147483646 w 2328"/>
                <a:gd name="T77" fmla="*/ 2147483646 h 3367"/>
                <a:gd name="T78" fmla="*/ 2147483646 w 2328"/>
                <a:gd name="T79" fmla="*/ 2147483646 h 3367"/>
                <a:gd name="T80" fmla="*/ 2147483646 w 2328"/>
                <a:gd name="T81" fmla="*/ 2147483646 h 3367"/>
                <a:gd name="T82" fmla="*/ 2147483646 w 2328"/>
                <a:gd name="T83" fmla="*/ 2147483646 h 3367"/>
                <a:gd name="T84" fmla="*/ 2147483646 w 2328"/>
                <a:gd name="T85" fmla="*/ 2147483646 h 3367"/>
                <a:gd name="T86" fmla="*/ 2147483646 w 2328"/>
                <a:gd name="T87" fmla="*/ 2147483646 h 3367"/>
                <a:gd name="T88" fmla="*/ 2147483646 w 2328"/>
                <a:gd name="T89" fmla="*/ 2147483646 h 3367"/>
                <a:gd name="T90" fmla="*/ 2147483646 w 2328"/>
                <a:gd name="T91" fmla="*/ 2147483646 h 3367"/>
                <a:gd name="T92" fmla="*/ 2147483646 w 2328"/>
                <a:gd name="T93" fmla="*/ 2147483646 h 3367"/>
                <a:gd name="T94" fmla="*/ 2147483646 w 2328"/>
                <a:gd name="T95" fmla="*/ 2147483646 h 3367"/>
                <a:gd name="T96" fmla="*/ 2147483646 w 2328"/>
                <a:gd name="T97" fmla="*/ 2147483646 h 3367"/>
                <a:gd name="T98" fmla="*/ 2147483646 w 2328"/>
                <a:gd name="T99" fmla="*/ 2147483646 h 3367"/>
                <a:gd name="T100" fmla="*/ 2147483646 w 2328"/>
                <a:gd name="T101" fmla="*/ 2147483646 h 3367"/>
                <a:gd name="T102" fmla="*/ 2147483646 w 2328"/>
                <a:gd name="T103" fmla="*/ 2147483646 h 3367"/>
                <a:gd name="T104" fmla="*/ 2147483646 w 2328"/>
                <a:gd name="T105" fmla="*/ 2147483646 h 3367"/>
                <a:gd name="T106" fmla="*/ 2147483646 w 2328"/>
                <a:gd name="T107" fmla="*/ 2147483646 h 3367"/>
                <a:gd name="T108" fmla="*/ 2147483646 w 2328"/>
                <a:gd name="T109" fmla="*/ 2147483646 h 3367"/>
                <a:gd name="T110" fmla="*/ 2147483646 w 2328"/>
                <a:gd name="T111" fmla="*/ 2147483646 h 3367"/>
                <a:gd name="T112" fmla="*/ 2147483646 w 2328"/>
                <a:gd name="T113" fmla="*/ 2147483646 h 3367"/>
                <a:gd name="T114" fmla="*/ 2147483646 w 2328"/>
                <a:gd name="T115" fmla="*/ 2147483646 h 3367"/>
                <a:gd name="T116" fmla="*/ 2147483646 w 2328"/>
                <a:gd name="T117" fmla="*/ 2147483646 h 3367"/>
                <a:gd name="T118" fmla="*/ 2147483646 w 2328"/>
                <a:gd name="T119" fmla="*/ 2147483646 h 336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28"/>
                <a:gd name="T181" fmla="*/ 0 h 3367"/>
                <a:gd name="T182" fmla="*/ 2328 w 2328"/>
                <a:gd name="T183" fmla="*/ 3367 h 336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28" h="3367">
                  <a:moveTo>
                    <a:pt x="728" y="117"/>
                  </a:moveTo>
                  <a:lnTo>
                    <a:pt x="749" y="118"/>
                  </a:lnTo>
                  <a:lnTo>
                    <a:pt x="770" y="119"/>
                  </a:lnTo>
                  <a:lnTo>
                    <a:pt x="791" y="120"/>
                  </a:lnTo>
                  <a:lnTo>
                    <a:pt x="812" y="122"/>
                  </a:lnTo>
                  <a:lnTo>
                    <a:pt x="843" y="128"/>
                  </a:lnTo>
                  <a:lnTo>
                    <a:pt x="874" y="133"/>
                  </a:lnTo>
                  <a:lnTo>
                    <a:pt x="905" y="139"/>
                  </a:lnTo>
                  <a:lnTo>
                    <a:pt x="935" y="145"/>
                  </a:lnTo>
                  <a:lnTo>
                    <a:pt x="965" y="151"/>
                  </a:lnTo>
                  <a:lnTo>
                    <a:pt x="996" y="157"/>
                  </a:lnTo>
                  <a:lnTo>
                    <a:pt x="1026" y="162"/>
                  </a:lnTo>
                  <a:lnTo>
                    <a:pt x="1057" y="165"/>
                  </a:lnTo>
                  <a:lnTo>
                    <a:pt x="1064" y="170"/>
                  </a:lnTo>
                  <a:lnTo>
                    <a:pt x="1073" y="175"/>
                  </a:lnTo>
                  <a:lnTo>
                    <a:pt x="1064" y="183"/>
                  </a:lnTo>
                  <a:lnTo>
                    <a:pt x="1057" y="190"/>
                  </a:lnTo>
                  <a:lnTo>
                    <a:pt x="1058" y="217"/>
                  </a:lnTo>
                  <a:lnTo>
                    <a:pt x="1059" y="243"/>
                  </a:lnTo>
                  <a:lnTo>
                    <a:pt x="1060" y="270"/>
                  </a:lnTo>
                  <a:lnTo>
                    <a:pt x="1062" y="297"/>
                  </a:lnTo>
                  <a:lnTo>
                    <a:pt x="1075" y="316"/>
                  </a:lnTo>
                  <a:lnTo>
                    <a:pt x="1089" y="340"/>
                  </a:lnTo>
                  <a:lnTo>
                    <a:pt x="1104" y="365"/>
                  </a:lnTo>
                  <a:lnTo>
                    <a:pt x="1118" y="392"/>
                  </a:lnTo>
                  <a:lnTo>
                    <a:pt x="1131" y="419"/>
                  </a:lnTo>
                  <a:lnTo>
                    <a:pt x="1142" y="445"/>
                  </a:lnTo>
                  <a:lnTo>
                    <a:pt x="1146" y="456"/>
                  </a:lnTo>
                  <a:lnTo>
                    <a:pt x="1150" y="469"/>
                  </a:lnTo>
                  <a:lnTo>
                    <a:pt x="1154" y="479"/>
                  </a:lnTo>
                  <a:lnTo>
                    <a:pt x="1156" y="490"/>
                  </a:lnTo>
                  <a:lnTo>
                    <a:pt x="1161" y="491"/>
                  </a:lnTo>
                  <a:lnTo>
                    <a:pt x="1168" y="492"/>
                  </a:lnTo>
                  <a:lnTo>
                    <a:pt x="1174" y="511"/>
                  </a:lnTo>
                  <a:lnTo>
                    <a:pt x="1182" y="531"/>
                  </a:lnTo>
                  <a:lnTo>
                    <a:pt x="1189" y="550"/>
                  </a:lnTo>
                  <a:lnTo>
                    <a:pt x="1196" y="569"/>
                  </a:lnTo>
                  <a:lnTo>
                    <a:pt x="1205" y="588"/>
                  </a:lnTo>
                  <a:lnTo>
                    <a:pt x="1215" y="606"/>
                  </a:lnTo>
                  <a:lnTo>
                    <a:pt x="1225" y="624"/>
                  </a:lnTo>
                  <a:lnTo>
                    <a:pt x="1236" y="642"/>
                  </a:lnTo>
                  <a:lnTo>
                    <a:pt x="1247" y="669"/>
                  </a:lnTo>
                  <a:lnTo>
                    <a:pt x="1258" y="695"/>
                  </a:lnTo>
                  <a:lnTo>
                    <a:pt x="1272" y="720"/>
                  </a:lnTo>
                  <a:lnTo>
                    <a:pt x="1285" y="745"/>
                  </a:lnTo>
                  <a:lnTo>
                    <a:pt x="1299" y="770"/>
                  </a:lnTo>
                  <a:lnTo>
                    <a:pt x="1312" y="794"/>
                  </a:lnTo>
                  <a:lnTo>
                    <a:pt x="1324" y="820"/>
                  </a:lnTo>
                  <a:lnTo>
                    <a:pt x="1334" y="846"/>
                  </a:lnTo>
                  <a:lnTo>
                    <a:pt x="1342" y="845"/>
                  </a:lnTo>
                  <a:lnTo>
                    <a:pt x="1351" y="844"/>
                  </a:lnTo>
                  <a:lnTo>
                    <a:pt x="1359" y="843"/>
                  </a:lnTo>
                  <a:lnTo>
                    <a:pt x="1366" y="842"/>
                  </a:lnTo>
                  <a:lnTo>
                    <a:pt x="1368" y="850"/>
                  </a:lnTo>
                  <a:lnTo>
                    <a:pt x="1372" y="859"/>
                  </a:lnTo>
                  <a:lnTo>
                    <a:pt x="1376" y="868"/>
                  </a:lnTo>
                  <a:lnTo>
                    <a:pt x="1381" y="881"/>
                  </a:lnTo>
                  <a:lnTo>
                    <a:pt x="1397" y="882"/>
                  </a:lnTo>
                  <a:lnTo>
                    <a:pt x="1413" y="883"/>
                  </a:lnTo>
                  <a:lnTo>
                    <a:pt x="1428" y="886"/>
                  </a:lnTo>
                  <a:lnTo>
                    <a:pt x="1444" y="888"/>
                  </a:lnTo>
                  <a:lnTo>
                    <a:pt x="1474" y="894"/>
                  </a:lnTo>
                  <a:lnTo>
                    <a:pt x="1505" y="898"/>
                  </a:lnTo>
                  <a:lnTo>
                    <a:pt x="1506" y="893"/>
                  </a:lnTo>
                  <a:lnTo>
                    <a:pt x="1508" y="889"/>
                  </a:lnTo>
                  <a:lnTo>
                    <a:pt x="1509" y="885"/>
                  </a:lnTo>
                  <a:lnTo>
                    <a:pt x="1512" y="881"/>
                  </a:lnTo>
                  <a:lnTo>
                    <a:pt x="1514" y="877"/>
                  </a:lnTo>
                  <a:lnTo>
                    <a:pt x="1517" y="875"/>
                  </a:lnTo>
                  <a:lnTo>
                    <a:pt x="1521" y="873"/>
                  </a:lnTo>
                  <a:lnTo>
                    <a:pt x="1524" y="872"/>
                  </a:lnTo>
                  <a:lnTo>
                    <a:pt x="1532" y="870"/>
                  </a:lnTo>
                  <a:lnTo>
                    <a:pt x="1540" y="870"/>
                  </a:lnTo>
                  <a:lnTo>
                    <a:pt x="1550" y="871"/>
                  </a:lnTo>
                  <a:lnTo>
                    <a:pt x="1559" y="873"/>
                  </a:lnTo>
                  <a:lnTo>
                    <a:pt x="1600" y="887"/>
                  </a:lnTo>
                  <a:lnTo>
                    <a:pt x="1636" y="897"/>
                  </a:lnTo>
                  <a:lnTo>
                    <a:pt x="1639" y="896"/>
                  </a:lnTo>
                  <a:lnTo>
                    <a:pt x="1643" y="895"/>
                  </a:lnTo>
                  <a:lnTo>
                    <a:pt x="1648" y="895"/>
                  </a:lnTo>
                  <a:lnTo>
                    <a:pt x="1653" y="896"/>
                  </a:lnTo>
                  <a:lnTo>
                    <a:pt x="1667" y="898"/>
                  </a:lnTo>
                  <a:lnTo>
                    <a:pt x="1681" y="901"/>
                  </a:lnTo>
                  <a:lnTo>
                    <a:pt x="1695" y="907"/>
                  </a:lnTo>
                  <a:lnTo>
                    <a:pt x="1708" y="912"/>
                  </a:lnTo>
                  <a:lnTo>
                    <a:pt x="1719" y="917"/>
                  </a:lnTo>
                  <a:lnTo>
                    <a:pt x="1725" y="921"/>
                  </a:lnTo>
                  <a:lnTo>
                    <a:pt x="1744" y="922"/>
                  </a:lnTo>
                  <a:lnTo>
                    <a:pt x="1762" y="924"/>
                  </a:lnTo>
                  <a:lnTo>
                    <a:pt x="1781" y="926"/>
                  </a:lnTo>
                  <a:lnTo>
                    <a:pt x="1801" y="929"/>
                  </a:lnTo>
                  <a:lnTo>
                    <a:pt x="1838" y="937"/>
                  </a:lnTo>
                  <a:lnTo>
                    <a:pt x="1875" y="944"/>
                  </a:lnTo>
                  <a:lnTo>
                    <a:pt x="1877" y="949"/>
                  </a:lnTo>
                  <a:lnTo>
                    <a:pt x="1879" y="956"/>
                  </a:lnTo>
                  <a:lnTo>
                    <a:pt x="1893" y="956"/>
                  </a:lnTo>
                  <a:lnTo>
                    <a:pt x="1906" y="956"/>
                  </a:lnTo>
                  <a:lnTo>
                    <a:pt x="1921" y="957"/>
                  </a:lnTo>
                  <a:lnTo>
                    <a:pt x="1935" y="958"/>
                  </a:lnTo>
                  <a:lnTo>
                    <a:pt x="1933" y="949"/>
                  </a:lnTo>
                  <a:lnTo>
                    <a:pt x="1931" y="941"/>
                  </a:lnTo>
                  <a:lnTo>
                    <a:pt x="1928" y="932"/>
                  </a:lnTo>
                  <a:lnTo>
                    <a:pt x="1925" y="924"/>
                  </a:lnTo>
                  <a:lnTo>
                    <a:pt x="1916" y="909"/>
                  </a:lnTo>
                  <a:lnTo>
                    <a:pt x="1906" y="894"/>
                  </a:lnTo>
                  <a:lnTo>
                    <a:pt x="1896" y="881"/>
                  </a:lnTo>
                  <a:lnTo>
                    <a:pt x="1888" y="867"/>
                  </a:lnTo>
                  <a:lnTo>
                    <a:pt x="1885" y="860"/>
                  </a:lnTo>
                  <a:lnTo>
                    <a:pt x="1882" y="853"/>
                  </a:lnTo>
                  <a:lnTo>
                    <a:pt x="1880" y="846"/>
                  </a:lnTo>
                  <a:lnTo>
                    <a:pt x="1880" y="839"/>
                  </a:lnTo>
                  <a:lnTo>
                    <a:pt x="1891" y="819"/>
                  </a:lnTo>
                  <a:lnTo>
                    <a:pt x="1901" y="800"/>
                  </a:lnTo>
                  <a:lnTo>
                    <a:pt x="1913" y="780"/>
                  </a:lnTo>
                  <a:lnTo>
                    <a:pt x="1923" y="760"/>
                  </a:lnTo>
                  <a:lnTo>
                    <a:pt x="1929" y="761"/>
                  </a:lnTo>
                  <a:lnTo>
                    <a:pt x="1934" y="764"/>
                  </a:lnTo>
                  <a:lnTo>
                    <a:pt x="1942" y="770"/>
                  </a:lnTo>
                  <a:lnTo>
                    <a:pt x="1948" y="777"/>
                  </a:lnTo>
                  <a:lnTo>
                    <a:pt x="1963" y="793"/>
                  </a:lnTo>
                  <a:lnTo>
                    <a:pt x="1978" y="815"/>
                  </a:lnTo>
                  <a:lnTo>
                    <a:pt x="1991" y="837"/>
                  </a:lnTo>
                  <a:lnTo>
                    <a:pt x="2004" y="858"/>
                  </a:lnTo>
                  <a:lnTo>
                    <a:pt x="2013" y="876"/>
                  </a:lnTo>
                  <a:lnTo>
                    <a:pt x="2018" y="890"/>
                  </a:lnTo>
                  <a:lnTo>
                    <a:pt x="2038" y="908"/>
                  </a:lnTo>
                  <a:lnTo>
                    <a:pt x="2059" y="927"/>
                  </a:lnTo>
                  <a:lnTo>
                    <a:pt x="2068" y="938"/>
                  </a:lnTo>
                  <a:lnTo>
                    <a:pt x="2075" y="948"/>
                  </a:lnTo>
                  <a:lnTo>
                    <a:pt x="2078" y="954"/>
                  </a:lnTo>
                  <a:lnTo>
                    <a:pt x="2082" y="959"/>
                  </a:lnTo>
                  <a:lnTo>
                    <a:pt x="2084" y="966"/>
                  </a:lnTo>
                  <a:lnTo>
                    <a:pt x="2086" y="972"/>
                  </a:lnTo>
                  <a:lnTo>
                    <a:pt x="2097" y="971"/>
                  </a:lnTo>
                  <a:lnTo>
                    <a:pt x="2109" y="969"/>
                  </a:lnTo>
                  <a:lnTo>
                    <a:pt x="2121" y="966"/>
                  </a:lnTo>
                  <a:lnTo>
                    <a:pt x="2132" y="961"/>
                  </a:lnTo>
                  <a:lnTo>
                    <a:pt x="2155" y="953"/>
                  </a:lnTo>
                  <a:lnTo>
                    <a:pt x="2179" y="945"/>
                  </a:lnTo>
                  <a:lnTo>
                    <a:pt x="2181" y="963"/>
                  </a:lnTo>
                  <a:lnTo>
                    <a:pt x="2184" y="980"/>
                  </a:lnTo>
                  <a:lnTo>
                    <a:pt x="2187" y="998"/>
                  </a:lnTo>
                  <a:lnTo>
                    <a:pt x="2189" y="1015"/>
                  </a:lnTo>
                  <a:lnTo>
                    <a:pt x="2202" y="1019"/>
                  </a:lnTo>
                  <a:lnTo>
                    <a:pt x="2211" y="1023"/>
                  </a:lnTo>
                  <a:lnTo>
                    <a:pt x="2218" y="1028"/>
                  </a:lnTo>
                  <a:lnTo>
                    <a:pt x="2223" y="1033"/>
                  </a:lnTo>
                  <a:lnTo>
                    <a:pt x="2225" y="1038"/>
                  </a:lnTo>
                  <a:lnTo>
                    <a:pt x="2226" y="1045"/>
                  </a:lnTo>
                  <a:lnTo>
                    <a:pt x="2225" y="1052"/>
                  </a:lnTo>
                  <a:lnTo>
                    <a:pt x="2222" y="1059"/>
                  </a:lnTo>
                  <a:lnTo>
                    <a:pt x="2205" y="1090"/>
                  </a:lnTo>
                  <a:lnTo>
                    <a:pt x="2190" y="1121"/>
                  </a:lnTo>
                  <a:lnTo>
                    <a:pt x="2190" y="1136"/>
                  </a:lnTo>
                  <a:lnTo>
                    <a:pt x="2190" y="1151"/>
                  </a:lnTo>
                  <a:lnTo>
                    <a:pt x="2190" y="1167"/>
                  </a:lnTo>
                  <a:lnTo>
                    <a:pt x="2190" y="1181"/>
                  </a:lnTo>
                  <a:lnTo>
                    <a:pt x="2183" y="1192"/>
                  </a:lnTo>
                  <a:lnTo>
                    <a:pt x="2175" y="1204"/>
                  </a:lnTo>
                  <a:lnTo>
                    <a:pt x="2169" y="1218"/>
                  </a:lnTo>
                  <a:lnTo>
                    <a:pt x="2165" y="1231"/>
                  </a:lnTo>
                  <a:lnTo>
                    <a:pt x="2151" y="1238"/>
                  </a:lnTo>
                  <a:lnTo>
                    <a:pt x="2138" y="1245"/>
                  </a:lnTo>
                  <a:lnTo>
                    <a:pt x="2125" y="1251"/>
                  </a:lnTo>
                  <a:lnTo>
                    <a:pt x="2112" y="1255"/>
                  </a:lnTo>
                  <a:lnTo>
                    <a:pt x="2086" y="1264"/>
                  </a:lnTo>
                  <a:lnTo>
                    <a:pt x="2057" y="1272"/>
                  </a:lnTo>
                  <a:lnTo>
                    <a:pt x="2047" y="1282"/>
                  </a:lnTo>
                  <a:lnTo>
                    <a:pt x="2039" y="1293"/>
                  </a:lnTo>
                  <a:lnTo>
                    <a:pt x="2032" y="1306"/>
                  </a:lnTo>
                  <a:lnTo>
                    <a:pt x="2025" y="1319"/>
                  </a:lnTo>
                  <a:lnTo>
                    <a:pt x="2019" y="1333"/>
                  </a:lnTo>
                  <a:lnTo>
                    <a:pt x="2014" y="1347"/>
                  </a:lnTo>
                  <a:lnTo>
                    <a:pt x="2010" y="1363"/>
                  </a:lnTo>
                  <a:lnTo>
                    <a:pt x="2007" y="1378"/>
                  </a:lnTo>
                  <a:lnTo>
                    <a:pt x="2004" y="1394"/>
                  </a:lnTo>
                  <a:lnTo>
                    <a:pt x="2002" y="1410"/>
                  </a:lnTo>
                  <a:lnTo>
                    <a:pt x="2001" y="1425"/>
                  </a:lnTo>
                  <a:lnTo>
                    <a:pt x="2000" y="1441"/>
                  </a:lnTo>
                  <a:lnTo>
                    <a:pt x="2000" y="1456"/>
                  </a:lnTo>
                  <a:lnTo>
                    <a:pt x="2001" y="1472"/>
                  </a:lnTo>
                  <a:lnTo>
                    <a:pt x="2002" y="1485"/>
                  </a:lnTo>
                  <a:lnTo>
                    <a:pt x="2003" y="1500"/>
                  </a:lnTo>
                  <a:lnTo>
                    <a:pt x="2009" y="1500"/>
                  </a:lnTo>
                  <a:lnTo>
                    <a:pt x="2015" y="1501"/>
                  </a:lnTo>
                  <a:lnTo>
                    <a:pt x="2018" y="1526"/>
                  </a:lnTo>
                  <a:lnTo>
                    <a:pt x="2024" y="1551"/>
                  </a:lnTo>
                  <a:lnTo>
                    <a:pt x="2030" y="1573"/>
                  </a:lnTo>
                  <a:lnTo>
                    <a:pt x="2037" y="1596"/>
                  </a:lnTo>
                  <a:lnTo>
                    <a:pt x="2045" y="1618"/>
                  </a:lnTo>
                  <a:lnTo>
                    <a:pt x="2055" y="1640"/>
                  </a:lnTo>
                  <a:lnTo>
                    <a:pt x="2066" y="1663"/>
                  </a:lnTo>
                  <a:lnTo>
                    <a:pt x="2077" y="1684"/>
                  </a:lnTo>
                  <a:lnTo>
                    <a:pt x="2080" y="1688"/>
                  </a:lnTo>
                  <a:lnTo>
                    <a:pt x="2082" y="1691"/>
                  </a:lnTo>
                  <a:lnTo>
                    <a:pt x="2083" y="1694"/>
                  </a:lnTo>
                  <a:lnTo>
                    <a:pt x="2084" y="1698"/>
                  </a:lnTo>
                  <a:lnTo>
                    <a:pt x="2085" y="1706"/>
                  </a:lnTo>
                  <a:lnTo>
                    <a:pt x="2085" y="1716"/>
                  </a:lnTo>
                  <a:lnTo>
                    <a:pt x="2083" y="1736"/>
                  </a:lnTo>
                  <a:lnTo>
                    <a:pt x="2080" y="1757"/>
                  </a:lnTo>
                  <a:lnTo>
                    <a:pt x="2078" y="1768"/>
                  </a:lnTo>
                  <a:lnTo>
                    <a:pt x="2077" y="1778"/>
                  </a:lnTo>
                  <a:lnTo>
                    <a:pt x="2078" y="1788"/>
                  </a:lnTo>
                  <a:lnTo>
                    <a:pt x="2081" y="1796"/>
                  </a:lnTo>
                  <a:lnTo>
                    <a:pt x="2082" y="1801"/>
                  </a:lnTo>
                  <a:lnTo>
                    <a:pt x="2084" y="1805"/>
                  </a:lnTo>
                  <a:lnTo>
                    <a:pt x="2086" y="1809"/>
                  </a:lnTo>
                  <a:lnTo>
                    <a:pt x="2089" y="1812"/>
                  </a:lnTo>
                  <a:lnTo>
                    <a:pt x="2093" y="1815"/>
                  </a:lnTo>
                  <a:lnTo>
                    <a:pt x="2097" y="1817"/>
                  </a:lnTo>
                  <a:lnTo>
                    <a:pt x="2101" y="1819"/>
                  </a:lnTo>
                  <a:lnTo>
                    <a:pt x="2108" y="1821"/>
                  </a:lnTo>
                  <a:lnTo>
                    <a:pt x="2108" y="1833"/>
                  </a:lnTo>
                  <a:lnTo>
                    <a:pt x="2111" y="1844"/>
                  </a:lnTo>
                  <a:lnTo>
                    <a:pt x="2115" y="1855"/>
                  </a:lnTo>
                  <a:lnTo>
                    <a:pt x="2120" y="1865"/>
                  </a:lnTo>
                  <a:lnTo>
                    <a:pt x="2126" y="1874"/>
                  </a:lnTo>
                  <a:lnTo>
                    <a:pt x="2133" y="1884"/>
                  </a:lnTo>
                  <a:lnTo>
                    <a:pt x="2142" y="1893"/>
                  </a:lnTo>
                  <a:lnTo>
                    <a:pt x="2151" y="1901"/>
                  </a:lnTo>
                  <a:lnTo>
                    <a:pt x="2160" y="1908"/>
                  </a:lnTo>
                  <a:lnTo>
                    <a:pt x="2171" y="1916"/>
                  </a:lnTo>
                  <a:lnTo>
                    <a:pt x="2181" y="1922"/>
                  </a:lnTo>
                  <a:lnTo>
                    <a:pt x="2191" y="1928"/>
                  </a:lnTo>
                  <a:lnTo>
                    <a:pt x="2212" y="1940"/>
                  </a:lnTo>
                  <a:lnTo>
                    <a:pt x="2231" y="1948"/>
                  </a:lnTo>
                  <a:lnTo>
                    <a:pt x="2240" y="1956"/>
                  </a:lnTo>
                  <a:lnTo>
                    <a:pt x="2251" y="1963"/>
                  </a:lnTo>
                  <a:lnTo>
                    <a:pt x="2261" y="1970"/>
                  </a:lnTo>
                  <a:lnTo>
                    <a:pt x="2271" y="1976"/>
                  </a:lnTo>
                  <a:lnTo>
                    <a:pt x="2282" y="1982"/>
                  </a:lnTo>
                  <a:lnTo>
                    <a:pt x="2291" y="1989"/>
                  </a:lnTo>
                  <a:lnTo>
                    <a:pt x="2300" y="1997"/>
                  </a:lnTo>
                  <a:lnTo>
                    <a:pt x="2308" y="2005"/>
                  </a:lnTo>
                  <a:lnTo>
                    <a:pt x="2305" y="2010"/>
                  </a:lnTo>
                  <a:lnTo>
                    <a:pt x="2301" y="2015"/>
                  </a:lnTo>
                  <a:lnTo>
                    <a:pt x="2300" y="2022"/>
                  </a:lnTo>
                  <a:lnTo>
                    <a:pt x="2300" y="2029"/>
                  </a:lnTo>
                  <a:lnTo>
                    <a:pt x="2300" y="2043"/>
                  </a:lnTo>
                  <a:lnTo>
                    <a:pt x="2301" y="2056"/>
                  </a:lnTo>
                  <a:lnTo>
                    <a:pt x="2316" y="2066"/>
                  </a:lnTo>
                  <a:lnTo>
                    <a:pt x="2328" y="2077"/>
                  </a:lnTo>
                  <a:lnTo>
                    <a:pt x="2324" y="2079"/>
                  </a:lnTo>
                  <a:lnTo>
                    <a:pt x="2321" y="2083"/>
                  </a:lnTo>
                  <a:lnTo>
                    <a:pt x="2318" y="2089"/>
                  </a:lnTo>
                  <a:lnTo>
                    <a:pt x="2315" y="2096"/>
                  </a:lnTo>
                  <a:lnTo>
                    <a:pt x="2310" y="2110"/>
                  </a:lnTo>
                  <a:lnTo>
                    <a:pt x="2307" y="2120"/>
                  </a:lnTo>
                  <a:lnTo>
                    <a:pt x="2290" y="2124"/>
                  </a:lnTo>
                  <a:lnTo>
                    <a:pt x="2273" y="2130"/>
                  </a:lnTo>
                  <a:lnTo>
                    <a:pt x="2257" y="2138"/>
                  </a:lnTo>
                  <a:lnTo>
                    <a:pt x="2240" y="2147"/>
                  </a:lnTo>
                  <a:lnTo>
                    <a:pt x="2224" y="2158"/>
                  </a:lnTo>
                  <a:lnTo>
                    <a:pt x="2208" y="2169"/>
                  </a:lnTo>
                  <a:lnTo>
                    <a:pt x="2194" y="2181"/>
                  </a:lnTo>
                  <a:lnTo>
                    <a:pt x="2181" y="2193"/>
                  </a:lnTo>
                  <a:lnTo>
                    <a:pt x="2179" y="2198"/>
                  </a:lnTo>
                  <a:lnTo>
                    <a:pt x="2175" y="2202"/>
                  </a:lnTo>
                  <a:lnTo>
                    <a:pt x="2171" y="2206"/>
                  </a:lnTo>
                  <a:lnTo>
                    <a:pt x="2166" y="2210"/>
                  </a:lnTo>
                  <a:lnTo>
                    <a:pt x="2153" y="2217"/>
                  </a:lnTo>
                  <a:lnTo>
                    <a:pt x="2139" y="2222"/>
                  </a:lnTo>
                  <a:lnTo>
                    <a:pt x="2124" y="2226"/>
                  </a:lnTo>
                  <a:lnTo>
                    <a:pt x="2110" y="2229"/>
                  </a:lnTo>
                  <a:lnTo>
                    <a:pt x="2096" y="2230"/>
                  </a:lnTo>
                  <a:lnTo>
                    <a:pt x="2085" y="2230"/>
                  </a:lnTo>
                  <a:lnTo>
                    <a:pt x="2076" y="2237"/>
                  </a:lnTo>
                  <a:lnTo>
                    <a:pt x="2071" y="2245"/>
                  </a:lnTo>
                  <a:lnTo>
                    <a:pt x="2071" y="2249"/>
                  </a:lnTo>
                  <a:lnTo>
                    <a:pt x="2071" y="2254"/>
                  </a:lnTo>
                  <a:lnTo>
                    <a:pt x="2073" y="2258"/>
                  </a:lnTo>
                  <a:lnTo>
                    <a:pt x="2076" y="2264"/>
                  </a:lnTo>
                  <a:lnTo>
                    <a:pt x="2069" y="2277"/>
                  </a:lnTo>
                  <a:lnTo>
                    <a:pt x="2062" y="2288"/>
                  </a:lnTo>
                  <a:lnTo>
                    <a:pt x="2054" y="2300"/>
                  </a:lnTo>
                  <a:lnTo>
                    <a:pt x="2045" y="2311"/>
                  </a:lnTo>
                  <a:lnTo>
                    <a:pt x="2027" y="2331"/>
                  </a:lnTo>
                  <a:lnTo>
                    <a:pt x="2007" y="2351"/>
                  </a:lnTo>
                  <a:lnTo>
                    <a:pt x="2006" y="2361"/>
                  </a:lnTo>
                  <a:lnTo>
                    <a:pt x="2005" y="2370"/>
                  </a:lnTo>
                  <a:lnTo>
                    <a:pt x="2005" y="2379"/>
                  </a:lnTo>
                  <a:lnTo>
                    <a:pt x="2005" y="2390"/>
                  </a:lnTo>
                  <a:lnTo>
                    <a:pt x="2013" y="2399"/>
                  </a:lnTo>
                  <a:lnTo>
                    <a:pt x="2019" y="2409"/>
                  </a:lnTo>
                  <a:lnTo>
                    <a:pt x="2027" y="2421"/>
                  </a:lnTo>
                  <a:lnTo>
                    <a:pt x="2032" y="2431"/>
                  </a:lnTo>
                  <a:lnTo>
                    <a:pt x="2038" y="2443"/>
                  </a:lnTo>
                  <a:lnTo>
                    <a:pt x="2044" y="2453"/>
                  </a:lnTo>
                  <a:lnTo>
                    <a:pt x="2050" y="2463"/>
                  </a:lnTo>
                  <a:lnTo>
                    <a:pt x="2058" y="2472"/>
                  </a:lnTo>
                  <a:lnTo>
                    <a:pt x="2057" y="2486"/>
                  </a:lnTo>
                  <a:lnTo>
                    <a:pt x="2055" y="2500"/>
                  </a:lnTo>
                  <a:lnTo>
                    <a:pt x="2049" y="2512"/>
                  </a:lnTo>
                  <a:lnTo>
                    <a:pt x="2044" y="2524"/>
                  </a:lnTo>
                  <a:lnTo>
                    <a:pt x="2037" y="2535"/>
                  </a:lnTo>
                  <a:lnTo>
                    <a:pt x="2030" y="2546"/>
                  </a:lnTo>
                  <a:lnTo>
                    <a:pt x="2021" y="2557"/>
                  </a:lnTo>
                  <a:lnTo>
                    <a:pt x="2013" y="2567"/>
                  </a:lnTo>
                  <a:lnTo>
                    <a:pt x="2004" y="2578"/>
                  </a:lnTo>
                  <a:lnTo>
                    <a:pt x="1997" y="2588"/>
                  </a:lnTo>
                  <a:lnTo>
                    <a:pt x="1988" y="2598"/>
                  </a:lnTo>
                  <a:lnTo>
                    <a:pt x="1982" y="2610"/>
                  </a:lnTo>
                  <a:lnTo>
                    <a:pt x="1976" y="2621"/>
                  </a:lnTo>
                  <a:lnTo>
                    <a:pt x="1972" y="2632"/>
                  </a:lnTo>
                  <a:lnTo>
                    <a:pt x="1969" y="2645"/>
                  </a:lnTo>
                  <a:lnTo>
                    <a:pt x="1968" y="2658"/>
                  </a:lnTo>
                  <a:lnTo>
                    <a:pt x="1975" y="2672"/>
                  </a:lnTo>
                  <a:lnTo>
                    <a:pt x="1982" y="2686"/>
                  </a:lnTo>
                  <a:lnTo>
                    <a:pt x="1987" y="2701"/>
                  </a:lnTo>
                  <a:lnTo>
                    <a:pt x="1993" y="2714"/>
                  </a:lnTo>
                  <a:lnTo>
                    <a:pt x="2000" y="2729"/>
                  </a:lnTo>
                  <a:lnTo>
                    <a:pt x="2006" y="2742"/>
                  </a:lnTo>
                  <a:lnTo>
                    <a:pt x="2010" y="2750"/>
                  </a:lnTo>
                  <a:lnTo>
                    <a:pt x="2015" y="2756"/>
                  </a:lnTo>
                  <a:lnTo>
                    <a:pt x="2020" y="2762"/>
                  </a:lnTo>
                  <a:lnTo>
                    <a:pt x="2026" y="2768"/>
                  </a:lnTo>
                  <a:lnTo>
                    <a:pt x="2030" y="2785"/>
                  </a:lnTo>
                  <a:lnTo>
                    <a:pt x="2033" y="2803"/>
                  </a:lnTo>
                  <a:lnTo>
                    <a:pt x="2037" y="2819"/>
                  </a:lnTo>
                  <a:lnTo>
                    <a:pt x="2040" y="2837"/>
                  </a:lnTo>
                  <a:lnTo>
                    <a:pt x="2043" y="2837"/>
                  </a:lnTo>
                  <a:lnTo>
                    <a:pt x="2046" y="2839"/>
                  </a:lnTo>
                  <a:lnTo>
                    <a:pt x="2049" y="2861"/>
                  </a:lnTo>
                  <a:lnTo>
                    <a:pt x="2055" y="2882"/>
                  </a:lnTo>
                  <a:lnTo>
                    <a:pt x="2061" y="2903"/>
                  </a:lnTo>
                  <a:lnTo>
                    <a:pt x="2068" y="2924"/>
                  </a:lnTo>
                  <a:lnTo>
                    <a:pt x="2075" y="2946"/>
                  </a:lnTo>
                  <a:lnTo>
                    <a:pt x="2084" y="2966"/>
                  </a:lnTo>
                  <a:lnTo>
                    <a:pt x="2092" y="2987"/>
                  </a:lnTo>
                  <a:lnTo>
                    <a:pt x="2100" y="3007"/>
                  </a:lnTo>
                  <a:lnTo>
                    <a:pt x="2104" y="3010"/>
                  </a:lnTo>
                  <a:lnTo>
                    <a:pt x="2109" y="3014"/>
                  </a:lnTo>
                  <a:lnTo>
                    <a:pt x="2113" y="3019"/>
                  </a:lnTo>
                  <a:lnTo>
                    <a:pt x="2116" y="3025"/>
                  </a:lnTo>
                  <a:lnTo>
                    <a:pt x="2120" y="3037"/>
                  </a:lnTo>
                  <a:lnTo>
                    <a:pt x="2123" y="3052"/>
                  </a:lnTo>
                  <a:lnTo>
                    <a:pt x="2125" y="3083"/>
                  </a:lnTo>
                  <a:lnTo>
                    <a:pt x="2126" y="3109"/>
                  </a:lnTo>
                  <a:lnTo>
                    <a:pt x="2097" y="3104"/>
                  </a:lnTo>
                  <a:lnTo>
                    <a:pt x="2068" y="3100"/>
                  </a:lnTo>
                  <a:lnTo>
                    <a:pt x="2039" y="3095"/>
                  </a:lnTo>
                  <a:lnTo>
                    <a:pt x="2010" y="3091"/>
                  </a:lnTo>
                  <a:lnTo>
                    <a:pt x="1981" y="3087"/>
                  </a:lnTo>
                  <a:lnTo>
                    <a:pt x="1952" y="3083"/>
                  </a:lnTo>
                  <a:lnTo>
                    <a:pt x="1923" y="3079"/>
                  </a:lnTo>
                  <a:lnTo>
                    <a:pt x="1893" y="3074"/>
                  </a:lnTo>
                  <a:lnTo>
                    <a:pt x="1885" y="3084"/>
                  </a:lnTo>
                  <a:lnTo>
                    <a:pt x="1880" y="3090"/>
                  </a:lnTo>
                  <a:lnTo>
                    <a:pt x="1877" y="3095"/>
                  </a:lnTo>
                  <a:lnTo>
                    <a:pt x="1875" y="3103"/>
                  </a:lnTo>
                  <a:lnTo>
                    <a:pt x="1872" y="3103"/>
                  </a:lnTo>
                  <a:lnTo>
                    <a:pt x="1868" y="3103"/>
                  </a:lnTo>
                  <a:lnTo>
                    <a:pt x="1868" y="3094"/>
                  </a:lnTo>
                  <a:lnTo>
                    <a:pt x="1867" y="3085"/>
                  </a:lnTo>
                  <a:lnTo>
                    <a:pt x="1867" y="3076"/>
                  </a:lnTo>
                  <a:lnTo>
                    <a:pt x="1867" y="3068"/>
                  </a:lnTo>
                  <a:lnTo>
                    <a:pt x="1854" y="3067"/>
                  </a:lnTo>
                  <a:lnTo>
                    <a:pt x="1843" y="3066"/>
                  </a:lnTo>
                  <a:lnTo>
                    <a:pt x="1836" y="3092"/>
                  </a:lnTo>
                  <a:lnTo>
                    <a:pt x="1829" y="3118"/>
                  </a:lnTo>
                  <a:lnTo>
                    <a:pt x="1822" y="3144"/>
                  </a:lnTo>
                  <a:lnTo>
                    <a:pt x="1816" y="3171"/>
                  </a:lnTo>
                  <a:lnTo>
                    <a:pt x="1806" y="3171"/>
                  </a:lnTo>
                  <a:lnTo>
                    <a:pt x="1796" y="3171"/>
                  </a:lnTo>
                  <a:lnTo>
                    <a:pt x="1796" y="3167"/>
                  </a:lnTo>
                  <a:lnTo>
                    <a:pt x="1796" y="3163"/>
                  </a:lnTo>
                  <a:lnTo>
                    <a:pt x="1758" y="3170"/>
                  </a:lnTo>
                  <a:lnTo>
                    <a:pt x="1736" y="3174"/>
                  </a:lnTo>
                  <a:lnTo>
                    <a:pt x="1723" y="3175"/>
                  </a:lnTo>
                  <a:lnTo>
                    <a:pt x="1708" y="3175"/>
                  </a:lnTo>
                  <a:lnTo>
                    <a:pt x="1706" y="3168"/>
                  </a:lnTo>
                  <a:lnTo>
                    <a:pt x="1704" y="3163"/>
                  </a:lnTo>
                  <a:lnTo>
                    <a:pt x="1702" y="3157"/>
                  </a:lnTo>
                  <a:lnTo>
                    <a:pt x="1699" y="3153"/>
                  </a:lnTo>
                  <a:lnTo>
                    <a:pt x="1696" y="3150"/>
                  </a:lnTo>
                  <a:lnTo>
                    <a:pt x="1693" y="3147"/>
                  </a:lnTo>
                  <a:lnTo>
                    <a:pt x="1689" y="3145"/>
                  </a:lnTo>
                  <a:lnTo>
                    <a:pt x="1683" y="3144"/>
                  </a:lnTo>
                  <a:lnTo>
                    <a:pt x="1674" y="3142"/>
                  </a:lnTo>
                  <a:lnTo>
                    <a:pt x="1664" y="3142"/>
                  </a:lnTo>
                  <a:lnTo>
                    <a:pt x="1651" y="3143"/>
                  </a:lnTo>
                  <a:lnTo>
                    <a:pt x="1639" y="3144"/>
                  </a:lnTo>
                  <a:lnTo>
                    <a:pt x="1636" y="3148"/>
                  </a:lnTo>
                  <a:lnTo>
                    <a:pt x="1632" y="3154"/>
                  </a:lnTo>
                  <a:lnTo>
                    <a:pt x="1627" y="3167"/>
                  </a:lnTo>
                  <a:lnTo>
                    <a:pt x="1618" y="3192"/>
                  </a:lnTo>
                  <a:lnTo>
                    <a:pt x="1607" y="3198"/>
                  </a:lnTo>
                  <a:lnTo>
                    <a:pt x="1595" y="3202"/>
                  </a:lnTo>
                  <a:lnTo>
                    <a:pt x="1585" y="3206"/>
                  </a:lnTo>
                  <a:lnTo>
                    <a:pt x="1575" y="3208"/>
                  </a:lnTo>
                  <a:lnTo>
                    <a:pt x="1564" y="3210"/>
                  </a:lnTo>
                  <a:lnTo>
                    <a:pt x="1553" y="3211"/>
                  </a:lnTo>
                  <a:lnTo>
                    <a:pt x="1540" y="3211"/>
                  </a:lnTo>
                  <a:lnTo>
                    <a:pt x="1527" y="3210"/>
                  </a:lnTo>
                  <a:lnTo>
                    <a:pt x="1516" y="3223"/>
                  </a:lnTo>
                  <a:lnTo>
                    <a:pt x="1506" y="3235"/>
                  </a:lnTo>
                  <a:lnTo>
                    <a:pt x="1509" y="3238"/>
                  </a:lnTo>
                  <a:lnTo>
                    <a:pt x="1511" y="3244"/>
                  </a:lnTo>
                  <a:lnTo>
                    <a:pt x="1513" y="3253"/>
                  </a:lnTo>
                  <a:lnTo>
                    <a:pt x="1516" y="3262"/>
                  </a:lnTo>
                  <a:lnTo>
                    <a:pt x="1517" y="3271"/>
                  </a:lnTo>
                  <a:lnTo>
                    <a:pt x="1520" y="3281"/>
                  </a:lnTo>
                  <a:lnTo>
                    <a:pt x="1520" y="3288"/>
                  </a:lnTo>
                  <a:lnTo>
                    <a:pt x="1520" y="3294"/>
                  </a:lnTo>
                  <a:lnTo>
                    <a:pt x="1494" y="3310"/>
                  </a:lnTo>
                  <a:lnTo>
                    <a:pt x="1468" y="3325"/>
                  </a:lnTo>
                  <a:lnTo>
                    <a:pt x="1455" y="3334"/>
                  </a:lnTo>
                  <a:lnTo>
                    <a:pt x="1445" y="3343"/>
                  </a:lnTo>
                  <a:lnTo>
                    <a:pt x="1440" y="3349"/>
                  </a:lnTo>
                  <a:lnTo>
                    <a:pt x="1437" y="3354"/>
                  </a:lnTo>
                  <a:lnTo>
                    <a:pt x="1432" y="3361"/>
                  </a:lnTo>
                  <a:lnTo>
                    <a:pt x="1429" y="3367"/>
                  </a:lnTo>
                  <a:lnTo>
                    <a:pt x="1407" y="3367"/>
                  </a:lnTo>
                  <a:lnTo>
                    <a:pt x="1384" y="3365"/>
                  </a:lnTo>
                  <a:lnTo>
                    <a:pt x="1360" y="3362"/>
                  </a:lnTo>
                  <a:lnTo>
                    <a:pt x="1337" y="3359"/>
                  </a:lnTo>
                  <a:lnTo>
                    <a:pt x="1313" y="3355"/>
                  </a:lnTo>
                  <a:lnTo>
                    <a:pt x="1290" y="3351"/>
                  </a:lnTo>
                  <a:lnTo>
                    <a:pt x="1267" y="3346"/>
                  </a:lnTo>
                  <a:lnTo>
                    <a:pt x="1244" y="3342"/>
                  </a:lnTo>
                  <a:lnTo>
                    <a:pt x="1206" y="3339"/>
                  </a:lnTo>
                  <a:lnTo>
                    <a:pt x="1186" y="3337"/>
                  </a:lnTo>
                  <a:lnTo>
                    <a:pt x="1174" y="3335"/>
                  </a:lnTo>
                  <a:lnTo>
                    <a:pt x="1166" y="3332"/>
                  </a:lnTo>
                  <a:lnTo>
                    <a:pt x="1167" y="3322"/>
                  </a:lnTo>
                  <a:lnTo>
                    <a:pt x="1171" y="3311"/>
                  </a:lnTo>
                  <a:lnTo>
                    <a:pt x="1175" y="3297"/>
                  </a:lnTo>
                  <a:lnTo>
                    <a:pt x="1179" y="3282"/>
                  </a:lnTo>
                  <a:lnTo>
                    <a:pt x="1183" y="3282"/>
                  </a:lnTo>
                  <a:lnTo>
                    <a:pt x="1187" y="3282"/>
                  </a:lnTo>
                  <a:lnTo>
                    <a:pt x="1195" y="3258"/>
                  </a:lnTo>
                  <a:lnTo>
                    <a:pt x="1202" y="3235"/>
                  </a:lnTo>
                  <a:lnTo>
                    <a:pt x="1206" y="3224"/>
                  </a:lnTo>
                  <a:lnTo>
                    <a:pt x="1210" y="3212"/>
                  </a:lnTo>
                  <a:lnTo>
                    <a:pt x="1213" y="3200"/>
                  </a:lnTo>
                  <a:lnTo>
                    <a:pt x="1215" y="3187"/>
                  </a:lnTo>
                  <a:lnTo>
                    <a:pt x="1177" y="3185"/>
                  </a:lnTo>
                  <a:lnTo>
                    <a:pt x="1140" y="3182"/>
                  </a:lnTo>
                  <a:lnTo>
                    <a:pt x="1104" y="3180"/>
                  </a:lnTo>
                  <a:lnTo>
                    <a:pt x="1066" y="3177"/>
                  </a:lnTo>
                  <a:lnTo>
                    <a:pt x="1070" y="3155"/>
                  </a:lnTo>
                  <a:lnTo>
                    <a:pt x="1074" y="3135"/>
                  </a:lnTo>
                  <a:lnTo>
                    <a:pt x="1077" y="3113"/>
                  </a:lnTo>
                  <a:lnTo>
                    <a:pt x="1081" y="3092"/>
                  </a:lnTo>
                  <a:lnTo>
                    <a:pt x="1084" y="3071"/>
                  </a:lnTo>
                  <a:lnTo>
                    <a:pt x="1086" y="3049"/>
                  </a:lnTo>
                  <a:lnTo>
                    <a:pt x="1089" y="3029"/>
                  </a:lnTo>
                  <a:lnTo>
                    <a:pt x="1090" y="3007"/>
                  </a:lnTo>
                  <a:lnTo>
                    <a:pt x="1077" y="3005"/>
                  </a:lnTo>
                  <a:lnTo>
                    <a:pt x="1064" y="3002"/>
                  </a:lnTo>
                  <a:lnTo>
                    <a:pt x="1051" y="3000"/>
                  </a:lnTo>
                  <a:lnTo>
                    <a:pt x="1038" y="2998"/>
                  </a:lnTo>
                  <a:lnTo>
                    <a:pt x="1043" y="2969"/>
                  </a:lnTo>
                  <a:lnTo>
                    <a:pt x="1047" y="2940"/>
                  </a:lnTo>
                  <a:lnTo>
                    <a:pt x="1049" y="2925"/>
                  </a:lnTo>
                  <a:lnTo>
                    <a:pt x="1050" y="2910"/>
                  </a:lnTo>
                  <a:lnTo>
                    <a:pt x="1051" y="2896"/>
                  </a:lnTo>
                  <a:lnTo>
                    <a:pt x="1050" y="2881"/>
                  </a:lnTo>
                  <a:lnTo>
                    <a:pt x="1046" y="2878"/>
                  </a:lnTo>
                  <a:lnTo>
                    <a:pt x="1039" y="2875"/>
                  </a:lnTo>
                  <a:lnTo>
                    <a:pt x="1033" y="2873"/>
                  </a:lnTo>
                  <a:lnTo>
                    <a:pt x="1025" y="2870"/>
                  </a:lnTo>
                  <a:lnTo>
                    <a:pt x="1007" y="2867"/>
                  </a:lnTo>
                  <a:lnTo>
                    <a:pt x="988" y="2865"/>
                  </a:lnTo>
                  <a:lnTo>
                    <a:pt x="968" y="2865"/>
                  </a:lnTo>
                  <a:lnTo>
                    <a:pt x="950" y="2866"/>
                  </a:lnTo>
                  <a:lnTo>
                    <a:pt x="943" y="2868"/>
                  </a:lnTo>
                  <a:lnTo>
                    <a:pt x="937" y="2869"/>
                  </a:lnTo>
                  <a:lnTo>
                    <a:pt x="931" y="2872"/>
                  </a:lnTo>
                  <a:lnTo>
                    <a:pt x="927" y="2875"/>
                  </a:lnTo>
                  <a:lnTo>
                    <a:pt x="926" y="2890"/>
                  </a:lnTo>
                  <a:lnTo>
                    <a:pt x="925" y="2906"/>
                  </a:lnTo>
                  <a:lnTo>
                    <a:pt x="924" y="2922"/>
                  </a:lnTo>
                  <a:lnTo>
                    <a:pt x="923" y="2938"/>
                  </a:lnTo>
                  <a:lnTo>
                    <a:pt x="902" y="2936"/>
                  </a:lnTo>
                  <a:lnTo>
                    <a:pt x="881" y="2934"/>
                  </a:lnTo>
                  <a:lnTo>
                    <a:pt x="859" y="2933"/>
                  </a:lnTo>
                  <a:lnTo>
                    <a:pt x="838" y="2932"/>
                  </a:lnTo>
                  <a:lnTo>
                    <a:pt x="837" y="2927"/>
                  </a:lnTo>
                  <a:lnTo>
                    <a:pt x="836" y="2921"/>
                  </a:lnTo>
                  <a:lnTo>
                    <a:pt x="808" y="2917"/>
                  </a:lnTo>
                  <a:lnTo>
                    <a:pt x="779" y="2914"/>
                  </a:lnTo>
                  <a:lnTo>
                    <a:pt x="751" y="2913"/>
                  </a:lnTo>
                  <a:lnTo>
                    <a:pt x="722" y="2912"/>
                  </a:lnTo>
                  <a:lnTo>
                    <a:pt x="693" y="2912"/>
                  </a:lnTo>
                  <a:lnTo>
                    <a:pt x="664" y="2912"/>
                  </a:lnTo>
                  <a:lnTo>
                    <a:pt x="636" y="2913"/>
                  </a:lnTo>
                  <a:lnTo>
                    <a:pt x="607" y="2913"/>
                  </a:lnTo>
                  <a:lnTo>
                    <a:pt x="600" y="2915"/>
                  </a:lnTo>
                  <a:lnTo>
                    <a:pt x="594" y="2918"/>
                  </a:lnTo>
                  <a:lnTo>
                    <a:pt x="590" y="2910"/>
                  </a:lnTo>
                  <a:lnTo>
                    <a:pt x="589" y="2903"/>
                  </a:lnTo>
                  <a:lnTo>
                    <a:pt x="558" y="2901"/>
                  </a:lnTo>
                  <a:lnTo>
                    <a:pt x="536" y="2900"/>
                  </a:lnTo>
                  <a:lnTo>
                    <a:pt x="509" y="2900"/>
                  </a:lnTo>
                  <a:lnTo>
                    <a:pt x="466" y="2902"/>
                  </a:lnTo>
                  <a:lnTo>
                    <a:pt x="463" y="2886"/>
                  </a:lnTo>
                  <a:lnTo>
                    <a:pt x="459" y="2868"/>
                  </a:lnTo>
                  <a:lnTo>
                    <a:pt x="455" y="2860"/>
                  </a:lnTo>
                  <a:lnTo>
                    <a:pt x="450" y="2851"/>
                  </a:lnTo>
                  <a:lnTo>
                    <a:pt x="446" y="2844"/>
                  </a:lnTo>
                  <a:lnTo>
                    <a:pt x="441" y="2838"/>
                  </a:lnTo>
                  <a:lnTo>
                    <a:pt x="432" y="2817"/>
                  </a:lnTo>
                  <a:lnTo>
                    <a:pt x="422" y="2797"/>
                  </a:lnTo>
                  <a:lnTo>
                    <a:pt x="414" y="2778"/>
                  </a:lnTo>
                  <a:lnTo>
                    <a:pt x="405" y="2757"/>
                  </a:lnTo>
                  <a:lnTo>
                    <a:pt x="397" y="2737"/>
                  </a:lnTo>
                  <a:lnTo>
                    <a:pt x="387" y="2717"/>
                  </a:lnTo>
                  <a:lnTo>
                    <a:pt x="379" y="2697"/>
                  </a:lnTo>
                  <a:lnTo>
                    <a:pt x="371" y="2676"/>
                  </a:lnTo>
                  <a:lnTo>
                    <a:pt x="366" y="2674"/>
                  </a:lnTo>
                  <a:lnTo>
                    <a:pt x="362" y="2669"/>
                  </a:lnTo>
                  <a:lnTo>
                    <a:pt x="358" y="2663"/>
                  </a:lnTo>
                  <a:lnTo>
                    <a:pt x="354" y="2655"/>
                  </a:lnTo>
                  <a:lnTo>
                    <a:pt x="345" y="2638"/>
                  </a:lnTo>
                  <a:lnTo>
                    <a:pt x="336" y="2618"/>
                  </a:lnTo>
                  <a:lnTo>
                    <a:pt x="321" y="2578"/>
                  </a:lnTo>
                  <a:lnTo>
                    <a:pt x="307" y="2546"/>
                  </a:lnTo>
                  <a:lnTo>
                    <a:pt x="306" y="2525"/>
                  </a:lnTo>
                  <a:lnTo>
                    <a:pt x="307" y="2503"/>
                  </a:lnTo>
                  <a:lnTo>
                    <a:pt x="309" y="2481"/>
                  </a:lnTo>
                  <a:lnTo>
                    <a:pt x="312" y="2458"/>
                  </a:lnTo>
                  <a:lnTo>
                    <a:pt x="319" y="2414"/>
                  </a:lnTo>
                  <a:lnTo>
                    <a:pt x="327" y="2368"/>
                  </a:lnTo>
                  <a:lnTo>
                    <a:pt x="337" y="2323"/>
                  </a:lnTo>
                  <a:lnTo>
                    <a:pt x="347" y="2279"/>
                  </a:lnTo>
                  <a:lnTo>
                    <a:pt x="355" y="2234"/>
                  </a:lnTo>
                  <a:lnTo>
                    <a:pt x="362" y="2192"/>
                  </a:lnTo>
                  <a:lnTo>
                    <a:pt x="365" y="2192"/>
                  </a:lnTo>
                  <a:lnTo>
                    <a:pt x="371" y="2192"/>
                  </a:lnTo>
                  <a:lnTo>
                    <a:pt x="372" y="2169"/>
                  </a:lnTo>
                  <a:lnTo>
                    <a:pt x="374" y="2152"/>
                  </a:lnTo>
                  <a:lnTo>
                    <a:pt x="375" y="2135"/>
                  </a:lnTo>
                  <a:lnTo>
                    <a:pt x="374" y="2109"/>
                  </a:lnTo>
                  <a:lnTo>
                    <a:pt x="365" y="2103"/>
                  </a:lnTo>
                  <a:lnTo>
                    <a:pt x="356" y="2099"/>
                  </a:lnTo>
                  <a:lnTo>
                    <a:pt x="356" y="2083"/>
                  </a:lnTo>
                  <a:lnTo>
                    <a:pt x="358" y="2066"/>
                  </a:lnTo>
                  <a:lnTo>
                    <a:pt x="360" y="2050"/>
                  </a:lnTo>
                  <a:lnTo>
                    <a:pt x="362" y="2032"/>
                  </a:lnTo>
                  <a:lnTo>
                    <a:pt x="370" y="1997"/>
                  </a:lnTo>
                  <a:lnTo>
                    <a:pt x="379" y="1962"/>
                  </a:lnTo>
                  <a:lnTo>
                    <a:pt x="389" y="1927"/>
                  </a:lnTo>
                  <a:lnTo>
                    <a:pt x="400" y="1893"/>
                  </a:lnTo>
                  <a:lnTo>
                    <a:pt x="409" y="1860"/>
                  </a:lnTo>
                  <a:lnTo>
                    <a:pt x="418" y="1827"/>
                  </a:lnTo>
                  <a:lnTo>
                    <a:pt x="433" y="1811"/>
                  </a:lnTo>
                  <a:lnTo>
                    <a:pt x="443" y="1798"/>
                  </a:lnTo>
                  <a:lnTo>
                    <a:pt x="447" y="1790"/>
                  </a:lnTo>
                  <a:lnTo>
                    <a:pt x="450" y="1784"/>
                  </a:lnTo>
                  <a:lnTo>
                    <a:pt x="454" y="1778"/>
                  </a:lnTo>
                  <a:lnTo>
                    <a:pt x="456" y="1771"/>
                  </a:lnTo>
                  <a:lnTo>
                    <a:pt x="458" y="1757"/>
                  </a:lnTo>
                  <a:lnTo>
                    <a:pt x="460" y="1741"/>
                  </a:lnTo>
                  <a:lnTo>
                    <a:pt x="461" y="1723"/>
                  </a:lnTo>
                  <a:lnTo>
                    <a:pt x="461" y="1701"/>
                  </a:lnTo>
                  <a:lnTo>
                    <a:pt x="467" y="1693"/>
                  </a:lnTo>
                  <a:lnTo>
                    <a:pt x="474" y="1684"/>
                  </a:lnTo>
                  <a:lnTo>
                    <a:pt x="482" y="1677"/>
                  </a:lnTo>
                  <a:lnTo>
                    <a:pt x="489" y="1670"/>
                  </a:lnTo>
                  <a:lnTo>
                    <a:pt x="496" y="1662"/>
                  </a:lnTo>
                  <a:lnTo>
                    <a:pt x="502" y="1653"/>
                  </a:lnTo>
                  <a:lnTo>
                    <a:pt x="504" y="1649"/>
                  </a:lnTo>
                  <a:lnTo>
                    <a:pt x="506" y="1644"/>
                  </a:lnTo>
                  <a:lnTo>
                    <a:pt x="509" y="1638"/>
                  </a:lnTo>
                  <a:lnTo>
                    <a:pt x="511" y="1633"/>
                  </a:lnTo>
                  <a:lnTo>
                    <a:pt x="525" y="1614"/>
                  </a:lnTo>
                  <a:lnTo>
                    <a:pt x="540" y="1595"/>
                  </a:lnTo>
                  <a:lnTo>
                    <a:pt x="554" y="1578"/>
                  </a:lnTo>
                  <a:lnTo>
                    <a:pt x="570" y="1559"/>
                  </a:lnTo>
                  <a:lnTo>
                    <a:pt x="570" y="1545"/>
                  </a:lnTo>
                  <a:lnTo>
                    <a:pt x="569" y="1532"/>
                  </a:lnTo>
                  <a:lnTo>
                    <a:pt x="567" y="1517"/>
                  </a:lnTo>
                  <a:lnTo>
                    <a:pt x="565" y="1504"/>
                  </a:lnTo>
                  <a:lnTo>
                    <a:pt x="558" y="1476"/>
                  </a:lnTo>
                  <a:lnTo>
                    <a:pt x="552" y="1449"/>
                  </a:lnTo>
                  <a:lnTo>
                    <a:pt x="550" y="1413"/>
                  </a:lnTo>
                  <a:lnTo>
                    <a:pt x="549" y="1377"/>
                  </a:lnTo>
                  <a:lnTo>
                    <a:pt x="550" y="1369"/>
                  </a:lnTo>
                  <a:lnTo>
                    <a:pt x="551" y="1362"/>
                  </a:lnTo>
                  <a:lnTo>
                    <a:pt x="553" y="1355"/>
                  </a:lnTo>
                  <a:lnTo>
                    <a:pt x="557" y="1348"/>
                  </a:lnTo>
                  <a:lnTo>
                    <a:pt x="561" y="1342"/>
                  </a:lnTo>
                  <a:lnTo>
                    <a:pt x="568" y="1337"/>
                  </a:lnTo>
                  <a:lnTo>
                    <a:pt x="574" y="1332"/>
                  </a:lnTo>
                  <a:lnTo>
                    <a:pt x="583" y="1329"/>
                  </a:lnTo>
                  <a:lnTo>
                    <a:pt x="585" y="1310"/>
                  </a:lnTo>
                  <a:lnTo>
                    <a:pt x="588" y="1291"/>
                  </a:lnTo>
                  <a:lnTo>
                    <a:pt x="592" y="1273"/>
                  </a:lnTo>
                  <a:lnTo>
                    <a:pt x="594" y="1255"/>
                  </a:lnTo>
                  <a:lnTo>
                    <a:pt x="598" y="1255"/>
                  </a:lnTo>
                  <a:lnTo>
                    <a:pt x="601" y="1255"/>
                  </a:lnTo>
                  <a:lnTo>
                    <a:pt x="602" y="1237"/>
                  </a:lnTo>
                  <a:lnTo>
                    <a:pt x="604" y="1221"/>
                  </a:lnTo>
                  <a:lnTo>
                    <a:pt x="606" y="1204"/>
                  </a:lnTo>
                  <a:lnTo>
                    <a:pt x="609" y="1188"/>
                  </a:lnTo>
                  <a:lnTo>
                    <a:pt x="617" y="1155"/>
                  </a:lnTo>
                  <a:lnTo>
                    <a:pt x="624" y="1122"/>
                  </a:lnTo>
                  <a:lnTo>
                    <a:pt x="645" y="1125"/>
                  </a:lnTo>
                  <a:lnTo>
                    <a:pt x="668" y="1131"/>
                  </a:lnTo>
                  <a:lnTo>
                    <a:pt x="693" y="1136"/>
                  </a:lnTo>
                  <a:lnTo>
                    <a:pt x="718" y="1140"/>
                  </a:lnTo>
                  <a:lnTo>
                    <a:pt x="743" y="1144"/>
                  </a:lnTo>
                  <a:lnTo>
                    <a:pt x="768" y="1146"/>
                  </a:lnTo>
                  <a:lnTo>
                    <a:pt x="779" y="1146"/>
                  </a:lnTo>
                  <a:lnTo>
                    <a:pt x="791" y="1146"/>
                  </a:lnTo>
                  <a:lnTo>
                    <a:pt x="802" y="1145"/>
                  </a:lnTo>
                  <a:lnTo>
                    <a:pt x="812" y="1143"/>
                  </a:lnTo>
                  <a:lnTo>
                    <a:pt x="812" y="1132"/>
                  </a:lnTo>
                  <a:lnTo>
                    <a:pt x="813" y="1120"/>
                  </a:lnTo>
                  <a:lnTo>
                    <a:pt x="815" y="1108"/>
                  </a:lnTo>
                  <a:lnTo>
                    <a:pt x="818" y="1097"/>
                  </a:lnTo>
                  <a:lnTo>
                    <a:pt x="821" y="1086"/>
                  </a:lnTo>
                  <a:lnTo>
                    <a:pt x="825" y="1075"/>
                  </a:lnTo>
                  <a:lnTo>
                    <a:pt x="830" y="1064"/>
                  </a:lnTo>
                  <a:lnTo>
                    <a:pt x="835" y="1054"/>
                  </a:lnTo>
                  <a:lnTo>
                    <a:pt x="838" y="1025"/>
                  </a:lnTo>
                  <a:lnTo>
                    <a:pt x="842" y="995"/>
                  </a:lnTo>
                  <a:lnTo>
                    <a:pt x="848" y="966"/>
                  </a:lnTo>
                  <a:lnTo>
                    <a:pt x="852" y="936"/>
                  </a:lnTo>
                  <a:lnTo>
                    <a:pt x="856" y="936"/>
                  </a:lnTo>
                  <a:lnTo>
                    <a:pt x="860" y="936"/>
                  </a:lnTo>
                  <a:lnTo>
                    <a:pt x="859" y="924"/>
                  </a:lnTo>
                  <a:lnTo>
                    <a:pt x="857" y="913"/>
                  </a:lnTo>
                  <a:lnTo>
                    <a:pt x="856" y="902"/>
                  </a:lnTo>
                  <a:lnTo>
                    <a:pt x="855" y="891"/>
                  </a:lnTo>
                  <a:lnTo>
                    <a:pt x="847" y="885"/>
                  </a:lnTo>
                  <a:lnTo>
                    <a:pt x="837" y="880"/>
                  </a:lnTo>
                  <a:lnTo>
                    <a:pt x="792" y="871"/>
                  </a:lnTo>
                  <a:lnTo>
                    <a:pt x="745" y="864"/>
                  </a:lnTo>
                  <a:lnTo>
                    <a:pt x="699" y="856"/>
                  </a:lnTo>
                  <a:lnTo>
                    <a:pt x="653" y="848"/>
                  </a:lnTo>
                  <a:lnTo>
                    <a:pt x="606" y="841"/>
                  </a:lnTo>
                  <a:lnTo>
                    <a:pt x="559" y="834"/>
                  </a:lnTo>
                  <a:lnTo>
                    <a:pt x="514" y="828"/>
                  </a:lnTo>
                  <a:lnTo>
                    <a:pt x="467" y="820"/>
                  </a:lnTo>
                  <a:lnTo>
                    <a:pt x="410" y="810"/>
                  </a:lnTo>
                  <a:lnTo>
                    <a:pt x="354" y="801"/>
                  </a:lnTo>
                  <a:lnTo>
                    <a:pt x="298" y="792"/>
                  </a:lnTo>
                  <a:lnTo>
                    <a:pt x="243" y="785"/>
                  </a:lnTo>
                  <a:lnTo>
                    <a:pt x="187" y="778"/>
                  </a:lnTo>
                  <a:lnTo>
                    <a:pt x="130" y="773"/>
                  </a:lnTo>
                  <a:lnTo>
                    <a:pt x="73" y="768"/>
                  </a:lnTo>
                  <a:lnTo>
                    <a:pt x="15" y="762"/>
                  </a:lnTo>
                  <a:lnTo>
                    <a:pt x="15" y="752"/>
                  </a:lnTo>
                  <a:lnTo>
                    <a:pt x="16" y="741"/>
                  </a:lnTo>
                  <a:lnTo>
                    <a:pt x="18" y="729"/>
                  </a:lnTo>
                  <a:lnTo>
                    <a:pt x="20" y="718"/>
                  </a:lnTo>
                  <a:lnTo>
                    <a:pt x="26" y="694"/>
                  </a:lnTo>
                  <a:lnTo>
                    <a:pt x="35" y="670"/>
                  </a:lnTo>
                  <a:lnTo>
                    <a:pt x="43" y="646"/>
                  </a:lnTo>
                  <a:lnTo>
                    <a:pt x="53" y="623"/>
                  </a:lnTo>
                  <a:lnTo>
                    <a:pt x="64" y="602"/>
                  </a:lnTo>
                  <a:lnTo>
                    <a:pt x="73" y="582"/>
                  </a:lnTo>
                  <a:lnTo>
                    <a:pt x="78" y="561"/>
                  </a:lnTo>
                  <a:lnTo>
                    <a:pt x="84" y="539"/>
                  </a:lnTo>
                  <a:lnTo>
                    <a:pt x="91" y="519"/>
                  </a:lnTo>
                  <a:lnTo>
                    <a:pt x="97" y="498"/>
                  </a:lnTo>
                  <a:lnTo>
                    <a:pt x="99" y="497"/>
                  </a:lnTo>
                  <a:lnTo>
                    <a:pt x="103" y="496"/>
                  </a:lnTo>
                  <a:lnTo>
                    <a:pt x="108" y="467"/>
                  </a:lnTo>
                  <a:lnTo>
                    <a:pt x="115" y="437"/>
                  </a:lnTo>
                  <a:lnTo>
                    <a:pt x="119" y="422"/>
                  </a:lnTo>
                  <a:lnTo>
                    <a:pt x="124" y="408"/>
                  </a:lnTo>
                  <a:lnTo>
                    <a:pt x="129" y="394"/>
                  </a:lnTo>
                  <a:lnTo>
                    <a:pt x="135" y="380"/>
                  </a:lnTo>
                  <a:lnTo>
                    <a:pt x="140" y="357"/>
                  </a:lnTo>
                  <a:lnTo>
                    <a:pt x="149" y="328"/>
                  </a:lnTo>
                  <a:lnTo>
                    <a:pt x="158" y="296"/>
                  </a:lnTo>
                  <a:lnTo>
                    <a:pt x="167" y="261"/>
                  </a:lnTo>
                  <a:lnTo>
                    <a:pt x="171" y="244"/>
                  </a:lnTo>
                  <a:lnTo>
                    <a:pt x="173" y="227"/>
                  </a:lnTo>
                  <a:lnTo>
                    <a:pt x="175" y="212"/>
                  </a:lnTo>
                  <a:lnTo>
                    <a:pt x="175" y="196"/>
                  </a:lnTo>
                  <a:lnTo>
                    <a:pt x="173" y="181"/>
                  </a:lnTo>
                  <a:lnTo>
                    <a:pt x="169" y="168"/>
                  </a:lnTo>
                  <a:lnTo>
                    <a:pt x="167" y="163"/>
                  </a:lnTo>
                  <a:lnTo>
                    <a:pt x="164" y="157"/>
                  </a:lnTo>
                  <a:lnTo>
                    <a:pt x="160" y="151"/>
                  </a:lnTo>
                  <a:lnTo>
                    <a:pt x="157" y="147"/>
                  </a:lnTo>
                  <a:lnTo>
                    <a:pt x="149" y="117"/>
                  </a:lnTo>
                  <a:lnTo>
                    <a:pt x="144" y="100"/>
                  </a:lnTo>
                  <a:lnTo>
                    <a:pt x="138" y="86"/>
                  </a:lnTo>
                  <a:lnTo>
                    <a:pt x="131" y="68"/>
                  </a:lnTo>
                  <a:lnTo>
                    <a:pt x="104" y="55"/>
                  </a:lnTo>
                  <a:lnTo>
                    <a:pt x="81" y="45"/>
                  </a:lnTo>
                  <a:lnTo>
                    <a:pt x="52" y="33"/>
                  </a:lnTo>
                  <a:lnTo>
                    <a:pt x="5" y="14"/>
                  </a:lnTo>
                  <a:lnTo>
                    <a:pt x="3" y="7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26" y="22"/>
                  </a:lnTo>
                  <a:lnTo>
                    <a:pt x="189" y="32"/>
                  </a:lnTo>
                  <a:lnTo>
                    <a:pt x="253" y="41"/>
                  </a:lnTo>
                  <a:lnTo>
                    <a:pt x="318" y="50"/>
                  </a:lnTo>
                  <a:lnTo>
                    <a:pt x="381" y="58"/>
                  </a:lnTo>
                  <a:lnTo>
                    <a:pt x="444" y="65"/>
                  </a:lnTo>
                  <a:lnTo>
                    <a:pt x="508" y="73"/>
                  </a:lnTo>
                  <a:lnTo>
                    <a:pt x="511" y="70"/>
                  </a:lnTo>
                  <a:lnTo>
                    <a:pt x="514" y="68"/>
                  </a:lnTo>
                  <a:lnTo>
                    <a:pt x="519" y="75"/>
                  </a:lnTo>
                  <a:lnTo>
                    <a:pt x="525" y="79"/>
                  </a:lnTo>
                  <a:lnTo>
                    <a:pt x="531" y="82"/>
                  </a:lnTo>
                  <a:lnTo>
                    <a:pt x="538" y="84"/>
                  </a:lnTo>
                  <a:lnTo>
                    <a:pt x="544" y="85"/>
                  </a:lnTo>
                  <a:lnTo>
                    <a:pt x="550" y="85"/>
                  </a:lnTo>
                  <a:lnTo>
                    <a:pt x="557" y="85"/>
                  </a:lnTo>
                  <a:lnTo>
                    <a:pt x="564" y="84"/>
                  </a:lnTo>
                  <a:lnTo>
                    <a:pt x="577" y="83"/>
                  </a:lnTo>
                  <a:lnTo>
                    <a:pt x="590" y="83"/>
                  </a:lnTo>
                  <a:lnTo>
                    <a:pt x="598" y="84"/>
                  </a:lnTo>
                  <a:lnTo>
                    <a:pt x="604" y="87"/>
                  </a:lnTo>
                  <a:lnTo>
                    <a:pt x="611" y="91"/>
                  </a:lnTo>
                  <a:lnTo>
                    <a:pt x="617" y="96"/>
                  </a:lnTo>
                  <a:lnTo>
                    <a:pt x="645" y="98"/>
                  </a:lnTo>
                  <a:lnTo>
                    <a:pt x="674" y="102"/>
                  </a:lnTo>
                  <a:lnTo>
                    <a:pt x="689" y="104"/>
                  </a:lnTo>
                  <a:lnTo>
                    <a:pt x="702" y="107"/>
                  </a:lnTo>
                  <a:lnTo>
                    <a:pt x="716" y="112"/>
                  </a:lnTo>
                  <a:lnTo>
                    <a:pt x="728" y="117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>
                <a:solidFill>
                  <a:schemeClr val="tx1"/>
                </a:solidFill>
              </a:endParaRPr>
            </a:p>
          </p:txBody>
        </p:sp>
        <p:sp>
          <p:nvSpPr>
            <p:cNvPr id="319" name="Freeform 336">
              <a:extLst>
                <a:ext uri="{FF2B5EF4-FFF2-40B4-BE49-F238E27FC236}">
                  <a16:creationId xmlns:a16="http://schemas.microsoft.com/office/drawing/2014/main" id="{6F8BFB73-4AB5-4D4A-94F9-4C13B28DF7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3633" y="3194269"/>
              <a:ext cx="485776" cy="380199"/>
            </a:xfrm>
            <a:custGeom>
              <a:avLst/>
              <a:gdLst>
                <a:gd name="T0" fmla="*/ 2147483646 w 1190"/>
                <a:gd name="T1" fmla="*/ 2147483646 h 960"/>
                <a:gd name="T2" fmla="*/ 2147483646 w 1190"/>
                <a:gd name="T3" fmla="*/ 2147483646 h 960"/>
                <a:gd name="T4" fmla="*/ 2147483646 w 1190"/>
                <a:gd name="T5" fmla="*/ 2147483646 h 960"/>
                <a:gd name="T6" fmla="*/ 2147483646 w 1190"/>
                <a:gd name="T7" fmla="*/ 2147483646 h 960"/>
                <a:gd name="T8" fmla="*/ 2147483646 w 1190"/>
                <a:gd name="T9" fmla="*/ 2147483646 h 960"/>
                <a:gd name="T10" fmla="*/ 2147483646 w 1190"/>
                <a:gd name="T11" fmla="*/ 2147483646 h 960"/>
                <a:gd name="T12" fmla="*/ 2147483646 w 1190"/>
                <a:gd name="T13" fmla="*/ 2147483646 h 960"/>
                <a:gd name="T14" fmla="*/ 2147483646 w 1190"/>
                <a:gd name="T15" fmla="*/ 2147483646 h 960"/>
                <a:gd name="T16" fmla="*/ 2147483646 w 1190"/>
                <a:gd name="T17" fmla="*/ 2147483646 h 960"/>
                <a:gd name="T18" fmla="*/ 2147483646 w 1190"/>
                <a:gd name="T19" fmla="*/ 2147483646 h 960"/>
                <a:gd name="T20" fmla="*/ 2147483646 w 1190"/>
                <a:gd name="T21" fmla="*/ 2147483646 h 960"/>
                <a:gd name="T22" fmla="*/ 2147483646 w 1190"/>
                <a:gd name="T23" fmla="*/ 2147483646 h 960"/>
                <a:gd name="T24" fmla="*/ 2147483646 w 1190"/>
                <a:gd name="T25" fmla="*/ 2147483646 h 960"/>
                <a:gd name="T26" fmla="*/ 2147483646 w 1190"/>
                <a:gd name="T27" fmla="*/ 2147483646 h 960"/>
                <a:gd name="T28" fmla="*/ 2147483646 w 1190"/>
                <a:gd name="T29" fmla="*/ 2147483646 h 960"/>
                <a:gd name="T30" fmla="*/ 2147483646 w 1190"/>
                <a:gd name="T31" fmla="*/ 2147483646 h 960"/>
                <a:gd name="T32" fmla="*/ 2147483646 w 1190"/>
                <a:gd name="T33" fmla="*/ 2147483646 h 960"/>
                <a:gd name="T34" fmla="*/ 2147483646 w 1190"/>
                <a:gd name="T35" fmla="*/ 2147483646 h 960"/>
                <a:gd name="T36" fmla="*/ 2147483646 w 1190"/>
                <a:gd name="T37" fmla="*/ 2147483646 h 960"/>
                <a:gd name="T38" fmla="*/ 2147483646 w 1190"/>
                <a:gd name="T39" fmla="*/ 2147483646 h 960"/>
                <a:gd name="T40" fmla="*/ 2147483646 w 1190"/>
                <a:gd name="T41" fmla="*/ 2147483646 h 960"/>
                <a:gd name="T42" fmla="*/ 2147483646 w 1190"/>
                <a:gd name="T43" fmla="*/ 2147483646 h 960"/>
                <a:gd name="T44" fmla="*/ 2147483646 w 1190"/>
                <a:gd name="T45" fmla="*/ 2147483646 h 960"/>
                <a:gd name="T46" fmla="*/ 2147483646 w 1190"/>
                <a:gd name="T47" fmla="*/ 2147483646 h 960"/>
                <a:gd name="T48" fmla="*/ 2147483646 w 1190"/>
                <a:gd name="T49" fmla="*/ 2147483646 h 960"/>
                <a:gd name="T50" fmla="*/ 2147483646 w 1190"/>
                <a:gd name="T51" fmla="*/ 2147483646 h 960"/>
                <a:gd name="T52" fmla="*/ 2147483646 w 1190"/>
                <a:gd name="T53" fmla="*/ 2147483646 h 960"/>
                <a:gd name="T54" fmla="*/ 2147483646 w 1190"/>
                <a:gd name="T55" fmla="*/ 0 h 960"/>
                <a:gd name="T56" fmla="*/ 2147483646 w 1190"/>
                <a:gd name="T57" fmla="*/ 2147483646 h 960"/>
                <a:gd name="T58" fmla="*/ 2147483646 w 1190"/>
                <a:gd name="T59" fmla="*/ 2147483646 h 960"/>
                <a:gd name="T60" fmla="*/ 2147483646 w 1190"/>
                <a:gd name="T61" fmla="*/ 2147483646 h 960"/>
                <a:gd name="T62" fmla="*/ 2147483646 w 1190"/>
                <a:gd name="T63" fmla="*/ 2147483646 h 960"/>
                <a:gd name="T64" fmla="*/ 2147483646 w 1190"/>
                <a:gd name="T65" fmla="*/ 2147483646 h 960"/>
                <a:gd name="T66" fmla="*/ 2147483646 w 1190"/>
                <a:gd name="T67" fmla="*/ 2147483646 h 960"/>
                <a:gd name="T68" fmla="*/ 2147483646 w 1190"/>
                <a:gd name="T69" fmla="*/ 2147483646 h 960"/>
                <a:gd name="T70" fmla="*/ 2147483646 w 1190"/>
                <a:gd name="T71" fmla="*/ 2147483646 h 960"/>
                <a:gd name="T72" fmla="*/ 2147483646 w 1190"/>
                <a:gd name="T73" fmla="*/ 2147483646 h 960"/>
                <a:gd name="T74" fmla="*/ 2147483646 w 1190"/>
                <a:gd name="T75" fmla="*/ 2147483646 h 960"/>
                <a:gd name="T76" fmla="*/ 2147483646 w 1190"/>
                <a:gd name="T77" fmla="*/ 2147483646 h 960"/>
                <a:gd name="T78" fmla="*/ 2147483646 w 1190"/>
                <a:gd name="T79" fmla="*/ 2147483646 h 960"/>
                <a:gd name="T80" fmla="*/ 2147483646 w 1190"/>
                <a:gd name="T81" fmla="*/ 2147483646 h 960"/>
                <a:gd name="T82" fmla="*/ 2147483646 w 1190"/>
                <a:gd name="T83" fmla="*/ 2147483646 h 960"/>
                <a:gd name="T84" fmla="*/ 2147483646 w 1190"/>
                <a:gd name="T85" fmla="*/ 2147483646 h 960"/>
                <a:gd name="T86" fmla="*/ 2147483646 w 1190"/>
                <a:gd name="T87" fmla="*/ 2147483646 h 960"/>
                <a:gd name="T88" fmla="*/ 2147483646 w 1190"/>
                <a:gd name="T89" fmla="*/ 2147483646 h 960"/>
                <a:gd name="T90" fmla="*/ 2147483646 w 1190"/>
                <a:gd name="T91" fmla="*/ 2147483646 h 960"/>
                <a:gd name="T92" fmla="*/ 2147483646 w 1190"/>
                <a:gd name="T93" fmla="*/ 2147483646 h 960"/>
                <a:gd name="T94" fmla="*/ 2147483646 w 1190"/>
                <a:gd name="T95" fmla="*/ 2147483646 h 960"/>
                <a:gd name="T96" fmla="*/ 2147483646 w 1190"/>
                <a:gd name="T97" fmla="*/ 2147483646 h 960"/>
                <a:gd name="T98" fmla="*/ 2147483646 w 1190"/>
                <a:gd name="T99" fmla="*/ 2147483646 h 960"/>
                <a:gd name="T100" fmla="*/ 2147483646 w 1190"/>
                <a:gd name="T101" fmla="*/ 2147483646 h 960"/>
                <a:gd name="T102" fmla="*/ 2147483646 w 1190"/>
                <a:gd name="T103" fmla="*/ 2147483646 h 960"/>
                <a:gd name="T104" fmla="*/ 2147483646 w 1190"/>
                <a:gd name="T105" fmla="*/ 2147483646 h 960"/>
                <a:gd name="T106" fmla="*/ 2147483646 w 1190"/>
                <a:gd name="T107" fmla="*/ 2147483646 h 960"/>
                <a:gd name="T108" fmla="*/ 2147483646 w 1190"/>
                <a:gd name="T109" fmla="*/ 2147483646 h 960"/>
                <a:gd name="T110" fmla="*/ 2147483646 w 1190"/>
                <a:gd name="T111" fmla="*/ 2147483646 h 960"/>
                <a:gd name="T112" fmla="*/ 2147483646 w 1190"/>
                <a:gd name="T113" fmla="*/ 2147483646 h 960"/>
                <a:gd name="T114" fmla="*/ 2147483646 w 1190"/>
                <a:gd name="T115" fmla="*/ 2147483646 h 960"/>
                <a:gd name="T116" fmla="*/ 2147483646 w 1190"/>
                <a:gd name="T117" fmla="*/ 2147483646 h 960"/>
                <a:gd name="T118" fmla="*/ 2147483646 w 1190"/>
                <a:gd name="T119" fmla="*/ 2147483646 h 9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90"/>
                <a:gd name="T181" fmla="*/ 0 h 960"/>
                <a:gd name="T182" fmla="*/ 1190 w 1190"/>
                <a:gd name="T183" fmla="*/ 960 h 96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90" h="960">
                  <a:moveTo>
                    <a:pt x="721" y="960"/>
                  </a:moveTo>
                  <a:lnTo>
                    <a:pt x="721" y="931"/>
                  </a:lnTo>
                  <a:lnTo>
                    <a:pt x="718" y="902"/>
                  </a:lnTo>
                  <a:lnTo>
                    <a:pt x="716" y="886"/>
                  </a:lnTo>
                  <a:lnTo>
                    <a:pt x="715" y="873"/>
                  </a:lnTo>
                  <a:lnTo>
                    <a:pt x="715" y="859"/>
                  </a:lnTo>
                  <a:lnTo>
                    <a:pt x="716" y="846"/>
                  </a:lnTo>
                  <a:lnTo>
                    <a:pt x="728" y="843"/>
                  </a:lnTo>
                  <a:lnTo>
                    <a:pt x="739" y="838"/>
                  </a:lnTo>
                  <a:lnTo>
                    <a:pt x="752" y="835"/>
                  </a:lnTo>
                  <a:lnTo>
                    <a:pt x="764" y="832"/>
                  </a:lnTo>
                  <a:lnTo>
                    <a:pt x="764" y="822"/>
                  </a:lnTo>
                  <a:lnTo>
                    <a:pt x="764" y="811"/>
                  </a:lnTo>
                  <a:lnTo>
                    <a:pt x="764" y="802"/>
                  </a:lnTo>
                  <a:lnTo>
                    <a:pt x="764" y="792"/>
                  </a:lnTo>
                  <a:lnTo>
                    <a:pt x="767" y="792"/>
                  </a:lnTo>
                  <a:lnTo>
                    <a:pt x="772" y="792"/>
                  </a:lnTo>
                  <a:lnTo>
                    <a:pt x="772" y="783"/>
                  </a:lnTo>
                  <a:lnTo>
                    <a:pt x="772" y="776"/>
                  </a:lnTo>
                  <a:lnTo>
                    <a:pt x="767" y="776"/>
                  </a:lnTo>
                  <a:lnTo>
                    <a:pt x="764" y="776"/>
                  </a:lnTo>
                  <a:lnTo>
                    <a:pt x="764" y="764"/>
                  </a:lnTo>
                  <a:lnTo>
                    <a:pt x="764" y="752"/>
                  </a:lnTo>
                  <a:lnTo>
                    <a:pt x="752" y="752"/>
                  </a:lnTo>
                  <a:lnTo>
                    <a:pt x="740" y="752"/>
                  </a:lnTo>
                  <a:lnTo>
                    <a:pt x="740" y="744"/>
                  </a:lnTo>
                  <a:lnTo>
                    <a:pt x="740" y="737"/>
                  </a:lnTo>
                  <a:lnTo>
                    <a:pt x="740" y="728"/>
                  </a:lnTo>
                  <a:lnTo>
                    <a:pt x="740" y="720"/>
                  </a:lnTo>
                  <a:lnTo>
                    <a:pt x="743" y="720"/>
                  </a:lnTo>
                  <a:lnTo>
                    <a:pt x="749" y="720"/>
                  </a:lnTo>
                  <a:lnTo>
                    <a:pt x="749" y="706"/>
                  </a:lnTo>
                  <a:lnTo>
                    <a:pt x="749" y="693"/>
                  </a:lnTo>
                  <a:lnTo>
                    <a:pt x="734" y="693"/>
                  </a:lnTo>
                  <a:lnTo>
                    <a:pt x="721" y="693"/>
                  </a:lnTo>
                  <a:lnTo>
                    <a:pt x="721" y="686"/>
                  </a:lnTo>
                  <a:lnTo>
                    <a:pt x="721" y="681"/>
                  </a:lnTo>
                  <a:lnTo>
                    <a:pt x="702" y="681"/>
                  </a:lnTo>
                  <a:lnTo>
                    <a:pt x="682" y="681"/>
                  </a:lnTo>
                  <a:lnTo>
                    <a:pt x="664" y="681"/>
                  </a:lnTo>
                  <a:lnTo>
                    <a:pt x="645" y="681"/>
                  </a:lnTo>
                  <a:lnTo>
                    <a:pt x="645" y="677"/>
                  </a:lnTo>
                  <a:lnTo>
                    <a:pt x="645" y="672"/>
                  </a:lnTo>
                  <a:lnTo>
                    <a:pt x="630" y="672"/>
                  </a:lnTo>
                  <a:lnTo>
                    <a:pt x="617" y="672"/>
                  </a:lnTo>
                  <a:lnTo>
                    <a:pt x="617" y="668"/>
                  </a:lnTo>
                  <a:lnTo>
                    <a:pt x="617" y="666"/>
                  </a:lnTo>
                  <a:lnTo>
                    <a:pt x="616" y="665"/>
                  </a:lnTo>
                  <a:lnTo>
                    <a:pt x="614" y="665"/>
                  </a:lnTo>
                  <a:lnTo>
                    <a:pt x="614" y="669"/>
                  </a:lnTo>
                  <a:lnTo>
                    <a:pt x="614" y="672"/>
                  </a:lnTo>
                  <a:lnTo>
                    <a:pt x="609" y="672"/>
                  </a:lnTo>
                  <a:lnTo>
                    <a:pt x="606" y="672"/>
                  </a:lnTo>
                  <a:lnTo>
                    <a:pt x="606" y="677"/>
                  </a:lnTo>
                  <a:lnTo>
                    <a:pt x="606" y="681"/>
                  </a:lnTo>
                  <a:lnTo>
                    <a:pt x="599" y="681"/>
                  </a:lnTo>
                  <a:lnTo>
                    <a:pt x="595" y="682"/>
                  </a:lnTo>
                  <a:lnTo>
                    <a:pt x="591" y="683"/>
                  </a:lnTo>
                  <a:lnTo>
                    <a:pt x="587" y="685"/>
                  </a:lnTo>
                  <a:lnTo>
                    <a:pt x="584" y="687"/>
                  </a:lnTo>
                  <a:lnTo>
                    <a:pt x="582" y="691"/>
                  </a:lnTo>
                  <a:lnTo>
                    <a:pt x="580" y="695"/>
                  </a:lnTo>
                  <a:lnTo>
                    <a:pt x="578" y="701"/>
                  </a:lnTo>
                  <a:lnTo>
                    <a:pt x="569" y="701"/>
                  </a:lnTo>
                  <a:lnTo>
                    <a:pt x="561" y="701"/>
                  </a:lnTo>
                  <a:lnTo>
                    <a:pt x="561" y="705"/>
                  </a:lnTo>
                  <a:lnTo>
                    <a:pt x="561" y="709"/>
                  </a:lnTo>
                  <a:lnTo>
                    <a:pt x="553" y="709"/>
                  </a:lnTo>
                  <a:lnTo>
                    <a:pt x="545" y="709"/>
                  </a:lnTo>
                  <a:lnTo>
                    <a:pt x="545" y="712"/>
                  </a:lnTo>
                  <a:lnTo>
                    <a:pt x="545" y="717"/>
                  </a:lnTo>
                  <a:lnTo>
                    <a:pt x="528" y="723"/>
                  </a:lnTo>
                  <a:lnTo>
                    <a:pt x="513" y="729"/>
                  </a:lnTo>
                  <a:lnTo>
                    <a:pt x="495" y="738"/>
                  </a:lnTo>
                  <a:lnTo>
                    <a:pt x="466" y="752"/>
                  </a:lnTo>
                  <a:lnTo>
                    <a:pt x="466" y="756"/>
                  </a:lnTo>
                  <a:lnTo>
                    <a:pt x="466" y="761"/>
                  </a:lnTo>
                  <a:lnTo>
                    <a:pt x="457" y="761"/>
                  </a:lnTo>
                  <a:lnTo>
                    <a:pt x="450" y="761"/>
                  </a:lnTo>
                  <a:lnTo>
                    <a:pt x="450" y="765"/>
                  </a:lnTo>
                  <a:lnTo>
                    <a:pt x="450" y="768"/>
                  </a:lnTo>
                  <a:lnTo>
                    <a:pt x="445" y="768"/>
                  </a:lnTo>
                  <a:lnTo>
                    <a:pt x="442" y="768"/>
                  </a:lnTo>
                  <a:lnTo>
                    <a:pt x="442" y="776"/>
                  </a:lnTo>
                  <a:lnTo>
                    <a:pt x="442" y="784"/>
                  </a:lnTo>
                  <a:lnTo>
                    <a:pt x="429" y="789"/>
                  </a:lnTo>
                  <a:lnTo>
                    <a:pt x="417" y="794"/>
                  </a:lnTo>
                  <a:lnTo>
                    <a:pt x="404" y="799"/>
                  </a:lnTo>
                  <a:lnTo>
                    <a:pt x="393" y="805"/>
                  </a:lnTo>
                  <a:lnTo>
                    <a:pt x="369" y="817"/>
                  </a:lnTo>
                  <a:lnTo>
                    <a:pt x="346" y="828"/>
                  </a:lnTo>
                  <a:lnTo>
                    <a:pt x="346" y="831"/>
                  </a:lnTo>
                  <a:lnTo>
                    <a:pt x="346" y="836"/>
                  </a:lnTo>
                  <a:lnTo>
                    <a:pt x="338" y="836"/>
                  </a:lnTo>
                  <a:lnTo>
                    <a:pt x="331" y="836"/>
                  </a:lnTo>
                  <a:lnTo>
                    <a:pt x="331" y="839"/>
                  </a:lnTo>
                  <a:lnTo>
                    <a:pt x="331" y="845"/>
                  </a:lnTo>
                  <a:lnTo>
                    <a:pt x="316" y="847"/>
                  </a:lnTo>
                  <a:lnTo>
                    <a:pt x="303" y="848"/>
                  </a:lnTo>
                  <a:lnTo>
                    <a:pt x="303" y="852"/>
                  </a:lnTo>
                  <a:lnTo>
                    <a:pt x="303" y="856"/>
                  </a:lnTo>
                  <a:lnTo>
                    <a:pt x="299" y="856"/>
                  </a:lnTo>
                  <a:lnTo>
                    <a:pt x="294" y="856"/>
                  </a:lnTo>
                  <a:lnTo>
                    <a:pt x="294" y="860"/>
                  </a:lnTo>
                  <a:lnTo>
                    <a:pt x="294" y="863"/>
                  </a:lnTo>
                  <a:lnTo>
                    <a:pt x="285" y="865"/>
                  </a:lnTo>
                  <a:lnTo>
                    <a:pt x="277" y="867"/>
                  </a:lnTo>
                  <a:lnTo>
                    <a:pt x="267" y="870"/>
                  </a:lnTo>
                  <a:lnTo>
                    <a:pt x="259" y="872"/>
                  </a:lnTo>
                  <a:lnTo>
                    <a:pt x="257" y="855"/>
                  </a:lnTo>
                  <a:lnTo>
                    <a:pt x="254" y="843"/>
                  </a:lnTo>
                  <a:lnTo>
                    <a:pt x="253" y="838"/>
                  </a:lnTo>
                  <a:lnTo>
                    <a:pt x="251" y="834"/>
                  </a:lnTo>
                  <a:lnTo>
                    <a:pt x="248" y="830"/>
                  </a:lnTo>
                  <a:lnTo>
                    <a:pt x="246" y="827"/>
                  </a:lnTo>
                  <a:lnTo>
                    <a:pt x="242" y="825"/>
                  </a:lnTo>
                  <a:lnTo>
                    <a:pt x="238" y="823"/>
                  </a:lnTo>
                  <a:lnTo>
                    <a:pt x="233" y="821"/>
                  </a:lnTo>
                  <a:lnTo>
                    <a:pt x="228" y="819"/>
                  </a:lnTo>
                  <a:lnTo>
                    <a:pt x="216" y="816"/>
                  </a:lnTo>
                  <a:lnTo>
                    <a:pt x="199" y="812"/>
                  </a:lnTo>
                  <a:lnTo>
                    <a:pt x="199" y="807"/>
                  </a:lnTo>
                  <a:lnTo>
                    <a:pt x="199" y="804"/>
                  </a:lnTo>
                  <a:lnTo>
                    <a:pt x="193" y="804"/>
                  </a:lnTo>
                  <a:lnTo>
                    <a:pt x="187" y="804"/>
                  </a:lnTo>
                  <a:lnTo>
                    <a:pt x="188" y="786"/>
                  </a:lnTo>
                  <a:lnTo>
                    <a:pt x="189" y="766"/>
                  </a:lnTo>
                  <a:lnTo>
                    <a:pt x="190" y="747"/>
                  </a:lnTo>
                  <a:lnTo>
                    <a:pt x="191" y="728"/>
                  </a:lnTo>
                  <a:lnTo>
                    <a:pt x="201" y="725"/>
                  </a:lnTo>
                  <a:lnTo>
                    <a:pt x="210" y="723"/>
                  </a:lnTo>
                  <a:lnTo>
                    <a:pt x="219" y="720"/>
                  </a:lnTo>
                  <a:lnTo>
                    <a:pt x="224" y="716"/>
                  </a:lnTo>
                  <a:lnTo>
                    <a:pt x="227" y="714"/>
                  </a:lnTo>
                  <a:lnTo>
                    <a:pt x="229" y="711"/>
                  </a:lnTo>
                  <a:lnTo>
                    <a:pt x="230" y="708"/>
                  </a:lnTo>
                  <a:lnTo>
                    <a:pt x="231" y="704"/>
                  </a:lnTo>
                  <a:lnTo>
                    <a:pt x="232" y="695"/>
                  </a:lnTo>
                  <a:lnTo>
                    <a:pt x="231" y="683"/>
                  </a:lnTo>
                  <a:lnTo>
                    <a:pt x="217" y="684"/>
                  </a:lnTo>
                  <a:lnTo>
                    <a:pt x="205" y="685"/>
                  </a:lnTo>
                  <a:lnTo>
                    <a:pt x="196" y="687"/>
                  </a:lnTo>
                  <a:lnTo>
                    <a:pt x="190" y="687"/>
                  </a:lnTo>
                  <a:lnTo>
                    <a:pt x="190" y="678"/>
                  </a:lnTo>
                  <a:lnTo>
                    <a:pt x="191" y="669"/>
                  </a:lnTo>
                  <a:lnTo>
                    <a:pt x="194" y="669"/>
                  </a:lnTo>
                  <a:lnTo>
                    <a:pt x="199" y="669"/>
                  </a:lnTo>
                  <a:lnTo>
                    <a:pt x="199" y="636"/>
                  </a:lnTo>
                  <a:lnTo>
                    <a:pt x="199" y="603"/>
                  </a:lnTo>
                  <a:lnTo>
                    <a:pt x="199" y="570"/>
                  </a:lnTo>
                  <a:lnTo>
                    <a:pt x="199" y="538"/>
                  </a:lnTo>
                  <a:lnTo>
                    <a:pt x="194" y="538"/>
                  </a:lnTo>
                  <a:lnTo>
                    <a:pt x="191" y="538"/>
                  </a:lnTo>
                  <a:lnTo>
                    <a:pt x="191" y="542"/>
                  </a:lnTo>
                  <a:lnTo>
                    <a:pt x="191" y="546"/>
                  </a:lnTo>
                  <a:lnTo>
                    <a:pt x="180" y="546"/>
                  </a:lnTo>
                  <a:lnTo>
                    <a:pt x="171" y="546"/>
                  </a:lnTo>
                  <a:lnTo>
                    <a:pt x="170" y="539"/>
                  </a:lnTo>
                  <a:lnTo>
                    <a:pt x="168" y="532"/>
                  </a:lnTo>
                  <a:lnTo>
                    <a:pt x="161" y="529"/>
                  </a:lnTo>
                  <a:lnTo>
                    <a:pt x="153" y="525"/>
                  </a:lnTo>
                  <a:lnTo>
                    <a:pt x="152" y="519"/>
                  </a:lnTo>
                  <a:lnTo>
                    <a:pt x="151" y="514"/>
                  </a:lnTo>
                  <a:lnTo>
                    <a:pt x="154" y="512"/>
                  </a:lnTo>
                  <a:lnTo>
                    <a:pt x="160" y="510"/>
                  </a:lnTo>
                  <a:lnTo>
                    <a:pt x="162" y="501"/>
                  </a:lnTo>
                  <a:lnTo>
                    <a:pt x="163" y="493"/>
                  </a:lnTo>
                  <a:lnTo>
                    <a:pt x="159" y="493"/>
                  </a:lnTo>
                  <a:lnTo>
                    <a:pt x="154" y="493"/>
                  </a:lnTo>
                  <a:lnTo>
                    <a:pt x="154" y="490"/>
                  </a:lnTo>
                  <a:lnTo>
                    <a:pt x="154" y="486"/>
                  </a:lnTo>
                  <a:lnTo>
                    <a:pt x="145" y="487"/>
                  </a:lnTo>
                  <a:lnTo>
                    <a:pt x="135" y="487"/>
                  </a:lnTo>
                  <a:lnTo>
                    <a:pt x="125" y="488"/>
                  </a:lnTo>
                  <a:lnTo>
                    <a:pt x="116" y="489"/>
                  </a:lnTo>
                  <a:lnTo>
                    <a:pt x="114" y="482"/>
                  </a:lnTo>
                  <a:lnTo>
                    <a:pt x="112" y="474"/>
                  </a:lnTo>
                  <a:lnTo>
                    <a:pt x="115" y="474"/>
                  </a:lnTo>
                  <a:lnTo>
                    <a:pt x="119" y="474"/>
                  </a:lnTo>
                  <a:lnTo>
                    <a:pt x="119" y="469"/>
                  </a:lnTo>
                  <a:lnTo>
                    <a:pt x="119" y="466"/>
                  </a:lnTo>
                  <a:lnTo>
                    <a:pt x="122" y="466"/>
                  </a:lnTo>
                  <a:lnTo>
                    <a:pt x="127" y="466"/>
                  </a:lnTo>
                  <a:lnTo>
                    <a:pt x="125" y="452"/>
                  </a:lnTo>
                  <a:lnTo>
                    <a:pt x="123" y="437"/>
                  </a:lnTo>
                  <a:lnTo>
                    <a:pt x="112" y="437"/>
                  </a:lnTo>
                  <a:lnTo>
                    <a:pt x="102" y="437"/>
                  </a:lnTo>
                  <a:lnTo>
                    <a:pt x="96" y="441"/>
                  </a:lnTo>
                  <a:lnTo>
                    <a:pt x="92" y="443"/>
                  </a:lnTo>
                  <a:lnTo>
                    <a:pt x="87" y="445"/>
                  </a:lnTo>
                  <a:lnTo>
                    <a:pt x="81" y="445"/>
                  </a:lnTo>
                  <a:lnTo>
                    <a:pt x="77" y="437"/>
                  </a:lnTo>
                  <a:lnTo>
                    <a:pt x="73" y="432"/>
                  </a:lnTo>
                  <a:lnTo>
                    <a:pt x="67" y="429"/>
                  </a:lnTo>
                  <a:lnTo>
                    <a:pt x="59" y="427"/>
                  </a:lnTo>
                  <a:lnTo>
                    <a:pt x="59" y="417"/>
                  </a:lnTo>
                  <a:lnTo>
                    <a:pt x="59" y="409"/>
                  </a:lnTo>
                  <a:lnTo>
                    <a:pt x="59" y="400"/>
                  </a:lnTo>
                  <a:lnTo>
                    <a:pt x="59" y="390"/>
                  </a:lnTo>
                  <a:lnTo>
                    <a:pt x="47" y="390"/>
                  </a:lnTo>
                  <a:lnTo>
                    <a:pt x="35" y="390"/>
                  </a:lnTo>
                  <a:lnTo>
                    <a:pt x="33" y="375"/>
                  </a:lnTo>
                  <a:lnTo>
                    <a:pt x="32" y="360"/>
                  </a:lnTo>
                  <a:lnTo>
                    <a:pt x="24" y="360"/>
                  </a:lnTo>
                  <a:lnTo>
                    <a:pt x="16" y="361"/>
                  </a:lnTo>
                  <a:lnTo>
                    <a:pt x="7" y="361"/>
                  </a:lnTo>
                  <a:lnTo>
                    <a:pt x="0" y="362"/>
                  </a:lnTo>
                  <a:lnTo>
                    <a:pt x="0" y="354"/>
                  </a:lnTo>
                  <a:lnTo>
                    <a:pt x="0" y="347"/>
                  </a:lnTo>
                  <a:lnTo>
                    <a:pt x="6" y="344"/>
                  </a:lnTo>
                  <a:lnTo>
                    <a:pt x="11" y="342"/>
                  </a:lnTo>
                  <a:lnTo>
                    <a:pt x="14" y="338"/>
                  </a:lnTo>
                  <a:lnTo>
                    <a:pt x="18" y="336"/>
                  </a:lnTo>
                  <a:lnTo>
                    <a:pt x="23" y="329"/>
                  </a:lnTo>
                  <a:lnTo>
                    <a:pt x="28" y="318"/>
                  </a:lnTo>
                  <a:lnTo>
                    <a:pt x="58" y="322"/>
                  </a:lnTo>
                  <a:lnTo>
                    <a:pt x="87" y="326"/>
                  </a:lnTo>
                  <a:lnTo>
                    <a:pt x="117" y="330"/>
                  </a:lnTo>
                  <a:lnTo>
                    <a:pt x="147" y="334"/>
                  </a:lnTo>
                  <a:lnTo>
                    <a:pt x="148" y="324"/>
                  </a:lnTo>
                  <a:lnTo>
                    <a:pt x="150" y="316"/>
                  </a:lnTo>
                  <a:lnTo>
                    <a:pt x="154" y="308"/>
                  </a:lnTo>
                  <a:lnTo>
                    <a:pt x="159" y="304"/>
                  </a:lnTo>
                  <a:lnTo>
                    <a:pt x="165" y="300"/>
                  </a:lnTo>
                  <a:lnTo>
                    <a:pt x="172" y="297"/>
                  </a:lnTo>
                  <a:lnTo>
                    <a:pt x="181" y="294"/>
                  </a:lnTo>
                  <a:lnTo>
                    <a:pt x="191" y="290"/>
                  </a:lnTo>
                  <a:lnTo>
                    <a:pt x="191" y="286"/>
                  </a:lnTo>
                  <a:lnTo>
                    <a:pt x="191" y="281"/>
                  </a:lnTo>
                  <a:lnTo>
                    <a:pt x="194" y="281"/>
                  </a:lnTo>
                  <a:lnTo>
                    <a:pt x="199" y="281"/>
                  </a:lnTo>
                  <a:lnTo>
                    <a:pt x="199" y="278"/>
                  </a:lnTo>
                  <a:lnTo>
                    <a:pt x="199" y="274"/>
                  </a:lnTo>
                  <a:lnTo>
                    <a:pt x="203" y="274"/>
                  </a:lnTo>
                  <a:lnTo>
                    <a:pt x="207" y="274"/>
                  </a:lnTo>
                  <a:lnTo>
                    <a:pt x="207" y="270"/>
                  </a:lnTo>
                  <a:lnTo>
                    <a:pt x="207" y="266"/>
                  </a:lnTo>
                  <a:lnTo>
                    <a:pt x="215" y="266"/>
                  </a:lnTo>
                  <a:lnTo>
                    <a:pt x="223" y="266"/>
                  </a:lnTo>
                  <a:lnTo>
                    <a:pt x="223" y="262"/>
                  </a:lnTo>
                  <a:lnTo>
                    <a:pt x="223" y="258"/>
                  </a:lnTo>
                  <a:lnTo>
                    <a:pt x="230" y="258"/>
                  </a:lnTo>
                  <a:lnTo>
                    <a:pt x="238" y="258"/>
                  </a:lnTo>
                  <a:lnTo>
                    <a:pt x="243" y="250"/>
                  </a:lnTo>
                  <a:lnTo>
                    <a:pt x="247" y="246"/>
                  </a:lnTo>
                  <a:lnTo>
                    <a:pt x="248" y="244"/>
                  </a:lnTo>
                  <a:lnTo>
                    <a:pt x="249" y="241"/>
                  </a:lnTo>
                  <a:lnTo>
                    <a:pt x="250" y="236"/>
                  </a:lnTo>
                  <a:lnTo>
                    <a:pt x="250" y="231"/>
                  </a:lnTo>
                  <a:lnTo>
                    <a:pt x="254" y="231"/>
                  </a:lnTo>
                  <a:lnTo>
                    <a:pt x="259" y="231"/>
                  </a:lnTo>
                  <a:lnTo>
                    <a:pt x="259" y="225"/>
                  </a:lnTo>
                  <a:lnTo>
                    <a:pt x="259" y="222"/>
                  </a:lnTo>
                  <a:lnTo>
                    <a:pt x="266" y="222"/>
                  </a:lnTo>
                  <a:lnTo>
                    <a:pt x="275" y="222"/>
                  </a:lnTo>
                  <a:lnTo>
                    <a:pt x="275" y="218"/>
                  </a:lnTo>
                  <a:lnTo>
                    <a:pt x="275" y="215"/>
                  </a:lnTo>
                  <a:lnTo>
                    <a:pt x="280" y="213"/>
                  </a:lnTo>
                  <a:lnTo>
                    <a:pt x="286" y="213"/>
                  </a:lnTo>
                  <a:lnTo>
                    <a:pt x="292" y="200"/>
                  </a:lnTo>
                  <a:lnTo>
                    <a:pt x="299" y="188"/>
                  </a:lnTo>
                  <a:lnTo>
                    <a:pt x="302" y="182"/>
                  </a:lnTo>
                  <a:lnTo>
                    <a:pt x="303" y="176"/>
                  </a:lnTo>
                  <a:lnTo>
                    <a:pt x="304" y="169"/>
                  </a:lnTo>
                  <a:lnTo>
                    <a:pt x="303" y="162"/>
                  </a:lnTo>
                  <a:lnTo>
                    <a:pt x="307" y="162"/>
                  </a:lnTo>
                  <a:lnTo>
                    <a:pt x="310" y="162"/>
                  </a:lnTo>
                  <a:lnTo>
                    <a:pt x="310" y="154"/>
                  </a:lnTo>
                  <a:lnTo>
                    <a:pt x="310" y="147"/>
                  </a:lnTo>
                  <a:lnTo>
                    <a:pt x="310" y="138"/>
                  </a:lnTo>
                  <a:lnTo>
                    <a:pt x="310" y="131"/>
                  </a:lnTo>
                  <a:lnTo>
                    <a:pt x="295" y="127"/>
                  </a:lnTo>
                  <a:lnTo>
                    <a:pt x="283" y="123"/>
                  </a:lnTo>
                  <a:lnTo>
                    <a:pt x="286" y="114"/>
                  </a:lnTo>
                  <a:lnTo>
                    <a:pt x="290" y="106"/>
                  </a:lnTo>
                  <a:lnTo>
                    <a:pt x="295" y="104"/>
                  </a:lnTo>
                  <a:lnTo>
                    <a:pt x="303" y="103"/>
                  </a:lnTo>
                  <a:lnTo>
                    <a:pt x="303" y="106"/>
                  </a:lnTo>
                  <a:lnTo>
                    <a:pt x="303" y="111"/>
                  </a:lnTo>
                  <a:lnTo>
                    <a:pt x="314" y="111"/>
                  </a:lnTo>
                  <a:lnTo>
                    <a:pt x="327" y="111"/>
                  </a:lnTo>
                  <a:lnTo>
                    <a:pt x="327" y="106"/>
                  </a:lnTo>
                  <a:lnTo>
                    <a:pt x="327" y="103"/>
                  </a:lnTo>
                  <a:lnTo>
                    <a:pt x="331" y="103"/>
                  </a:lnTo>
                  <a:lnTo>
                    <a:pt x="334" y="103"/>
                  </a:lnTo>
                  <a:lnTo>
                    <a:pt x="334" y="95"/>
                  </a:lnTo>
                  <a:lnTo>
                    <a:pt x="334" y="86"/>
                  </a:lnTo>
                  <a:lnTo>
                    <a:pt x="334" y="79"/>
                  </a:lnTo>
                  <a:lnTo>
                    <a:pt x="334" y="72"/>
                  </a:lnTo>
                  <a:lnTo>
                    <a:pt x="326" y="72"/>
                  </a:lnTo>
                  <a:lnTo>
                    <a:pt x="318" y="72"/>
                  </a:lnTo>
                  <a:lnTo>
                    <a:pt x="318" y="63"/>
                  </a:lnTo>
                  <a:lnTo>
                    <a:pt x="318" y="53"/>
                  </a:lnTo>
                  <a:lnTo>
                    <a:pt x="318" y="45"/>
                  </a:lnTo>
                  <a:lnTo>
                    <a:pt x="318" y="36"/>
                  </a:lnTo>
                  <a:lnTo>
                    <a:pt x="323" y="36"/>
                  </a:lnTo>
                  <a:lnTo>
                    <a:pt x="331" y="36"/>
                  </a:lnTo>
                  <a:lnTo>
                    <a:pt x="331" y="40"/>
                  </a:lnTo>
                  <a:lnTo>
                    <a:pt x="331" y="43"/>
                  </a:lnTo>
                  <a:lnTo>
                    <a:pt x="341" y="45"/>
                  </a:lnTo>
                  <a:lnTo>
                    <a:pt x="351" y="46"/>
                  </a:lnTo>
                  <a:lnTo>
                    <a:pt x="356" y="56"/>
                  </a:lnTo>
                  <a:lnTo>
                    <a:pt x="359" y="67"/>
                  </a:lnTo>
                  <a:lnTo>
                    <a:pt x="363" y="76"/>
                  </a:lnTo>
                  <a:lnTo>
                    <a:pt x="366" y="87"/>
                  </a:lnTo>
                  <a:lnTo>
                    <a:pt x="373" y="87"/>
                  </a:lnTo>
                  <a:lnTo>
                    <a:pt x="382" y="87"/>
                  </a:lnTo>
                  <a:lnTo>
                    <a:pt x="382" y="95"/>
                  </a:lnTo>
                  <a:lnTo>
                    <a:pt x="382" y="103"/>
                  </a:lnTo>
                  <a:lnTo>
                    <a:pt x="390" y="103"/>
                  </a:lnTo>
                  <a:lnTo>
                    <a:pt x="398" y="103"/>
                  </a:lnTo>
                  <a:lnTo>
                    <a:pt x="398" y="106"/>
                  </a:lnTo>
                  <a:lnTo>
                    <a:pt x="398" y="111"/>
                  </a:lnTo>
                  <a:lnTo>
                    <a:pt x="411" y="111"/>
                  </a:lnTo>
                  <a:lnTo>
                    <a:pt x="424" y="111"/>
                  </a:lnTo>
                  <a:lnTo>
                    <a:pt x="436" y="111"/>
                  </a:lnTo>
                  <a:lnTo>
                    <a:pt x="450" y="111"/>
                  </a:lnTo>
                  <a:lnTo>
                    <a:pt x="450" y="114"/>
                  </a:lnTo>
                  <a:lnTo>
                    <a:pt x="450" y="120"/>
                  </a:lnTo>
                  <a:lnTo>
                    <a:pt x="453" y="120"/>
                  </a:lnTo>
                  <a:lnTo>
                    <a:pt x="458" y="120"/>
                  </a:lnTo>
                  <a:lnTo>
                    <a:pt x="458" y="123"/>
                  </a:lnTo>
                  <a:lnTo>
                    <a:pt x="458" y="127"/>
                  </a:lnTo>
                  <a:lnTo>
                    <a:pt x="461" y="127"/>
                  </a:lnTo>
                  <a:lnTo>
                    <a:pt x="466" y="127"/>
                  </a:lnTo>
                  <a:lnTo>
                    <a:pt x="469" y="132"/>
                  </a:lnTo>
                  <a:lnTo>
                    <a:pt x="473" y="136"/>
                  </a:lnTo>
                  <a:lnTo>
                    <a:pt x="475" y="139"/>
                  </a:lnTo>
                  <a:lnTo>
                    <a:pt x="476" y="141"/>
                  </a:lnTo>
                  <a:lnTo>
                    <a:pt x="477" y="143"/>
                  </a:lnTo>
                  <a:lnTo>
                    <a:pt x="477" y="147"/>
                  </a:lnTo>
                  <a:lnTo>
                    <a:pt x="485" y="147"/>
                  </a:lnTo>
                  <a:lnTo>
                    <a:pt x="494" y="147"/>
                  </a:lnTo>
                  <a:lnTo>
                    <a:pt x="494" y="151"/>
                  </a:lnTo>
                  <a:lnTo>
                    <a:pt x="494" y="155"/>
                  </a:lnTo>
                  <a:lnTo>
                    <a:pt x="498" y="155"/>
                  </a:lnTo>
                  <a:lnTo>
                    <a:pt x="501" y="155"/>
                  </a:lnTo>
                  <a:lnTo>
                    <a:pt x="501" y="159"/>
                  </a:lnTo>
                  <a:lnTo>
                    <a:pt x="501" y="162"/>
                  </a:lnTo>
                  <a:lnTo>
                    <a:pt x="513" y="164"/>
                  </a:lnTo>
                  <a:lnTo>
                    <a:pt x="525" y="166"/>
                  </a:lnTo>
                  <a:lnTo>
                    <a:pt x="537" y="168"/>
                  </a:lnTo>
                  <a:lnTo>
                    <a:pt x="548" y="170"/>
                  </a:lnTo>
                  <a:lnTo>
                    <a:pt x="548" y="166"/>
                  </a:lnTo>
                  <a:lnTo>
                    <a:pt x="548" y="162"/>
                  </a:lnTo>
                  <a:lnTo>
                    <a:pt x="553" y="162"/>
                  </a:lnTo>
                  <a:lnTo>
                    <a:pt x="558" y="162"/>
                  </a:lnTo>
                  <a:lnTo>
                    <a:pt x="558" y="154"/>
                  </a:lnTo>
                  <a:lnTo>
                    <a:pt x="558" y="147"/>
                  </a:lnTo>
                  <a:lnTo>
                    <a:pt x="558" y="138"/>
                  </a:lnTo>
                  <a:lnTo>
                    <a:pt x="558" y="131"/>
                  </a:lnTo>
                  <a:lnTo>
                    <a:pt x="553" y="131"/>
                  </a:lnTo>
                  <a:lnTo>
                    <a:pt x="548" y="131"/>
                  </a:lnTo>
                  <a:lnTo>
                    <a:pt x="548" y="127"/>
                  </a:lnTo>
                  <a:lnTo>
                    <a:pt x="548" y="123"/>
                  </a:lnTo>
                  <a:lnTo>
                    <a:pt x="534" y="123"/>
                  </a:lnTo>
                  <a:lnTo>
                    <a:pt x="518" y="123"/>
                  </a:lnTo>
                  <a:lnTo>
                    <a:pt x="504" y="123"/>
                  </a:lnTo>
                  <a:lnTo>
                    <a:pt x="489" y="123"/>
                  </a:lnTo>
                  <a:lnTo>
                    <a:pt x="489" y="112"/>
                  </a:lnTo>
                  <a:lnTo>
                    <a:pt x="489" y="103"/>
                  </a:lnTo>
                  <a:lnTo>
                    <a:pt x="492" y="103"/>
                  </a:lnTo>
                  <a:lnTo>
                    <a:pt x="498" y="103"/>
                  </a:lnTo>
                  <a:lnTo>
                    <a:pt x="498" y="99"/>
                  </a:lnTo>
                  <a:lnTo>
                    <a:pt x="498" y="96"/>
                  </a:lnTo>
                  <a:lnTo>
                    <a:pt x="502" y="96"/>
                  </a:lnTo>
                  <a:lnTo>
                    <a:pt x="506" y="96"/>
                  </a:lnTo>
                  <a:lnTo>
                    <a:pt x="506" y="91"/>
                  </a:lnTo>
                  <a:lnTo>
                    <a:pt x="506" y="87"/>
                  </a:lnTo>
                  <a:lnTo>
                    <a:pt x="523" y="85"/>
                  </a:lnTo>
                  <a:lnTo>
                    <a:pt x="535" y="84"/>
                  </a:lnTo>
                  <a:lnTo>
                    <a:pt x="541" y="82"/>
                  </a:lnTo>
                  <a:lnTo>
                    <a:pt x="545" y="81"/>
                  </a:lnTo>
                  <a:lnTo>
                    <a:pt x="550" y="79"/>
                  </a:lnTo>
                  <a:lnTo>
                    <a:pt x="554" y="77"/>
                  </a:lnTo>
                  <a:lnTo>
                    <a:pt x="557" y="74"/>
                  </a:lnTo>
                  <a:lnTo>
                    <a:pt x="560" y="71"/>
                  </a:lnTo>
                  <a:lnTo>
                    <a:pt x="563" y="67"/>
                  </a:lnTo>
                  <a:lnTo>
                    <a:pt x="565" y="63"/>
                  </a:lnTo>
                  <a:lnTo>
                    <a:pt x="569" y="51"/>
                  </a:lnTo>
                  <a:lnTo>
                    <a:pt x="572" y="36"/>
                  </a:lnTo>
                  <a:lnTo>
                    <a:pt x="569" y="36"/>
                  </a:lnTo>
                  <a:lnTo>
                    <a:pt x="566" y="36"/>
                  </a:lnTo>
                  <a:lnTo>
                    <a:pt x="566" y="27"/>
                  </a:lnTo>
                  <a:lnTo>
                    <a:pt x="566" y="19"/>
                  </a:lnTo>
                  <a:lnTo>
                    <a:pt x="569" y="19"/>
                  </a:lnTo>
                  <a:lnTo>
                    <a:pt x="572" y="19"/>
                  </a:lnTo>
                  <a:lnTo>
                    <a:pt x="574" y="9"/>
                  </a:lnTo>
                  <a:lnTo>
                    <a:pt x="578" y="0"/>
                  </a:lnTo>
                  <a:lnTo>
                    <a:pt x="590" y="0"/>
                  </a:lnTo>
                  <a:lnTo>
                    <a:pt x="602" y="0"/>
                  </a:lnTo>
                  <a:lnTo>
                    <a:pt x="616" y="0"/>
                  </a:lnTo>
                  <a:lnTo>
                    <a:pt x="629" y="0"/>
                  </a:lnTo>
                  <a:lnTo>
                    <a:pt x="630" y="8"/>
                  </a:lnTo>
                  <a:lnTo>
                    <a:pt x="632" y="15"/>
                  </a:lnTo>
                  <a:lnTo>
                    <a:pt x="635" y="23"/>
                  </a:lnTo>
                  <a:lnTo>
                    <a:pt x="638" y="31"/>
                  </a:lnTo>
                  <a:lnTo>
                    <a:pt x="632" y="31"/>
                  </a:lnTo>
                  <a:lnTo>
                    <a:pt x="629" y="31"/>
                  </a:lnTo>
                  <a:lnTo>
                    <a:pt x="629" y="39"/>
                  </a:lnTo>
                  <a:lnTo>
                    <a:pt x="629" y="48"/>
                  </a:lnTo>
                  <a:lnTo>
                    <a:pt x="624" y="48"/>
                  </a:lnTo>
                  <a:lnTo>
                    <a:pt x="621" y="48"/>
                  </a:lnTo>
                  <a:lnTo>
                    <a:pt x="616" y="62"/>
                  </a:lnTo>
                  <a:lnTo>
                    <a:pt x="613" y="75"/>
                  </a:lnTo>
                  <a:lnTo>
                    <a:pt x="609" y="88"/>
                  </a:lnTo>
                  <a:lnTo>
                    <a:pt x="606" y="103"/>
                  </a:lnTo>
                  <a:lnTo>
                    <a:pt x="609" y="103"/>
                  </a:lnTo>
                  <a:lnTo>
                    <a:pt x="614" y="103"/>
                  </a:lnTo>
                  <a:lnTo>
                    <a:pt x="614" y="106"/>
                  </a:lnTo>
                  <a:lnTo>
                    <a:pt x="614" y="111"/>
                  </a:lnTo>
                  <a:lnTo>
                    <a:pt x="617" y="111"/>
                  </a:lnTo>
                  <a:lnTo>
                    <a:pt x="621" y="111"/>
                  </a:lnTo>
                  <a:lnTo>
                    <a:pt x="621" y="114"/>
                  </a:lnTo>
                  <a:lnTo>
                    <a:pt x="621" y="120"/>
                  </a:lnTo>
                  <a:lnTo>
                    <a:pt x="642" y="118"/>
                  </a:lnTo>
                  <a:lnTo>
                    <a:pt x="653" y="116"/>
                  </a:lnTo>
                  <a:lnTo>
                    <a:pt x="660" y="114"/>
                  </a:lnTo>
                  <a:lnTo>
                    <a:pt x="669" y="111"/>
                  </a:lnTo>
                  <a:lnTo>
                    <a:pt x="670" y="97"/>
                  </a:lnTo>
                  <a:lnTo>
                    <a:pt x="671" y="85"/>
                  </a:lnTo>
                  <a:lnTo>
                    <a:pt x="672" y="74"/>
                  </a:lnTo>
                  <a:lnTo>
                    <a:pt x="674" y="65"/>
                  </a:lnTo>
                  <a:lnTo>
                    <a:pt x="677" y="56"/>
                  </a:lnTo>
                  <a:lnTo>
                    <a:pt x="682" y="47"/>
                  </a:lnTo>
                  <a:lnTo>
                    <a:pt x="687" y="37"/>
                  </a:lnTo>
                  <a:lnTo>
                    <a:pt x="696" y="26"/>
                  </a:lnTo>
                  <a:lnTo>
                    <a:pt x="706" y="26"/>
                  </a:lnTo>
                  <a:lnTo>
                    <a:pt x="714" y="27"/>
                  </a:lnTo>
                  <a:lnTo>
                    <a:pt x="723" y="28"/>
                  </a:lnTo>
                  <a:lnTo>
                    <a:pt x="729" y="30"/>
                  </a:lnTo>
                  <a:lnTo>
                    <a:pt x="736" y="33"/>
                  </a:lnTo>
                  <a:lnTo>
                    <a:pt x="741" y="38"/>
                  </a:lnTo>
                  <a:lnTo>
                    <a:pt x="747" y="44"/>
                  </a:lnTo>
                  <a:lnTo>
                    <a:pt x="752" y="51"/>
                  </a:lnTo>
                  <a:lnTo>
                    <a:pt x="756" y="51"/>
                  </a:lnTo>
                  <a:lnTo>
                    <a:pt x="760" y="51"/>
                  </a:lnTo>
                  <a:lnTo>
                    <a:pt x="760" y="55"/>
                  </a:lnTo>
                  <a:lnTo>
                    <a:pt x="760" y="59"/>
                  </a:lnTo>
                  <a:lnTo>
                    <a:pt x="764" y="59"/>
                  </a:lnTo>
                  <a:lnTo>
                    <a:pt x="768" y="59"/>
                  </a:lnTo>
                  <a:lnTo>
                    <a:pt x="769" y="67"/>
                  </a:lnTo>
                  <a:lnTo>
                    <a:pt x="770" y="73"/>
                  </a:lnTo>
                  <a:lnTo>
                    <a:pt x="772" y="79"/>
                  </a:lnTo>
                  <a:lnTo>
                    <a:pt x="775" y="85"/>
                  </a:lnTo>
                  <a:lnTo>
                    <a:pt x="780" y="98"/>
                  </a:lnTo>
                  <a:lnTo>
                    <a:pt x="784" y="111"/>
                  </a:lnTo>
                  <a:lnTo>
                    <a:pt x="788" y="111"/>
                  </a:lnTo>
                  <a:lnTo>
                    <a:pt x="792" y="111"/>
                  </a:lnTo>
                  <a:lnTo>
                    <a:pt x="794" y="125"/>
                  </a:lnTo>
                  <a:lnTo>
                    <a:pt x="796" y="138"/>
                  </a:lnTo>
                  <a:lnTo>
                    <a:pt x="799" y="138"/>
                  </a:lnTo>
                  <a:lnTo>
                    <a:pt x="805" y="138"/>
                  </a:lnTo>
                  <a:lnTo>
                    <a:pt x="805" y="147"/>
                  </a:lnTo>
                  <a:lnTo>
                    <a:pt x="806" y="155"/>
                  </a:lnTo>
                  <a:lnTo>
                    <a:pt x="808" y="162"/>
                  </a:lnTo>
                  <a:lnTo>
                    <a:pt x="809" y="169"/>
                  </a:lnTo>
                  <a:lnTo>
                    <a:pt x="814" y="184"/>
                  </a:lnTo>
                  <a:lnTo>
                    <a:pt x="820" y="198"/>
                  </a:lnTo>
                  <a:lnTo>
                    <a:pt x="824" y="198"/>
                  </a:lnTo>
                  <a:lnTo>
                    <a:pt x="828" y="198"/>
                  </a:lnTo>
                  <a:lnTo>
                    <a:pt x="828" y="206"/>
                  </a:lnTo>
                  <a:lnTo>
                    <a:pt x="828" y="215"/>
                  </a:lnTo>
                  <a:lnTo>
                    <a:pt x="832" y="215"/>
                  </a:lnTo>
                  <a:lnTo>
                    <a:pt x="836" y="215"/>
                  </a:lnTo>
                  <a:lnTo>
                    <a:pt x="836" y="218"/>
                  </a:lnTo>
                  <a:lnTo>
                    <a:pt x="836" y="222"/>
                  </a:lnTo>
                  <a:lnTo>
                    <a:pt x="845" y="222"/>
                  </a:lnTo>
                  <a:lnTo>
                    <a:pt x="853" y="222"/>
                  </a:lnTo>
                  <a:lnTo>
                    <a:pt x="863" y="222"/>
                  </a:lnTo>
                  <a:lnTo>
                    <a:pt x="871" y="222"/>
                  </a:lnTo>
                  <a:lnTo>
                    <a:pt x="878" y="240"/>
                  </a:lnTo>
                  <a:lnTo>
                    <a:pt x="882" y="252"/>
                  </a:lnTo>
                  <a:lnTo>
                    <a:pt x="885" y="264"/>
                  </a:lnTo>
                  <a:lnTo>
                    <a:pt x="889" y="281"/>
                  </a:lnTo>
                  <a:lnTo>
                    <a:pt x="898" y="281"/>
                  </a:lnTo>
                  <a:lnTo>
                    <a:pt x="908" y="281"/>
                  </a:lnTo>
                  <a:lnTo>
                    <a:pt x="918" y="281"/>
                  </a:lnTo>
                  <a:lnTo>
                    <a:pt x="928" y="281"/>
                  </a:lnTo>
                  <a:lnTo>
                    <a:pt x="925" y="269"/>
                  </a:lnTo>
                  <a:lnTo>
                    <a:pt x="923" y="255"/>
                  </a:lnTo>
                  <a:lnTo>
                    <a:pt x="921" y="243"/>
                  </a:lnTo>
                  <a:lnTo>
                    <a:pt x="920" y="231"/>
                  </a:lnTo>
                  <a:lnTo>
                    <a:pt x="923" y="231"/>
                  </a:lnTo>
                  <a:lnTo>
                    <a:pt x="925" y="233"/>
                  </a:lnTo>
                  <a:lnTo>
                    <a:pt x="928" y="235"/>
                  </a:lnTo>
                  <a:lnTo>
                    <a:pt x="931" y="237"/>
                  </a:lnTo>
                  <a:lnTo>
                    <a:pt x="936" y="243"/>
                  </a:lnTo>
                  <a:lnTo>
                    <a:pt x="941" y="250"/>
                  </a:lnTo>
                  <a:lnTo>
                    <a:pt x="950" y="268"/>
                  </a:lnTo>
                  <a:lnTo>
                    <a:pt x="955" y="281"/>
                  </a:lnTo>
                  <a:lnTo>
                    <a:pt x="964" y="281"/>
                  </a:lnTo>
                  <a:lnTo>
                    <a:pt x="976" y="281"/>
                  </a:lnTo>
                  <a:lnTo>
                    <a:pt x="976" y="288"/>
                  </a:lnTo>
                  <a:lnTo>
                    <a:pt x="978" y="295"/>
                  </a:lnTo>
                  <a:lnTo>
                    <a:pt x="984" y="295"/>
                  </a:lnTo>
                  <a:lnTo>
                    <a:pt x="991" y="296"/>
                  </a:lnTo>
                  <a:lnTo>
                    <a:pt x="995" y="292"/>
                  </a:lnTo>
                  <a:lnTo>
                    <a:pt x="997" y="287"/>
                  </a:lnTo>
                  <a:lnTo>
                    <a:pt x="1000" y="281"/>
                  </a:lnTo>
                  <a:lnTo>
                    <a:pt x="1001" y="277"/>
                  </a:lnTo>
                  <a:lnTo>
                    <a:pt x="1000" y="273"/>
                  </a:lnTo>
                  <a:lnTo>
                    <a:pt x="999" y="268"/>
                  </a:lnTo>
                  <a:lnTo>
                    <a:pt x="996" y="264"/>
                  </a:lnTo>
                  <a:lnTo>
                    <a:pt x="993" y="261"/>
                  </a:lnTo>
                  <a:lnTo>
                    <a:pt x="986" y="253"/>
                  </a:lnTo>
                  <a:lnTo>
                    <a:pt x="977" y="247"/>
                  </a:lnTo>
                  <a:lnTo>
                    <a:pt x="967" y="242"/>
                  </a:lnTo>
                  <a:lnTo>
                    <a:pt x="959" y="239"/>
                  </a:lnTo>
                  <a:lnTo>
                    <a:pt x="955" y="227"/>
                  </a:lnTo>
                  <a:lnTo>
                    <a:pt x="952" y="216"/>
                  </a:lnTo>
                  <a:lnTo>
                    <a:pt x="948" y="205"/>
                  </a:lnTo>
                  <a:lnTo>
                    <a:pt x="945" y="193"/>
                  </a:lnTo>
                  <a:lnTo>
                    <a:pt x="939" y="192"/>
                  </a:lnTo>
                  <a:lnTo>
                    <a:pt x="936" y="191"/>
                  </a:lnTo>
                  <a:lnTo>
                    <a:pt x="936" y="186"/>
                  </a:lnTo>
                  <a:lnTo>
                    <a:pt x="936" y="183"/>
                  </a:lnTo>
                  <a:lnTo>
                    <a:pt x="931" y="183"/>
                  </a:lnTo>
                  <a:lnTo>
                    <a:pt x="928" y="183"/>
                  </a:lnTo>
                  <a:lnTo>
                    <a:pt x="928" y="175"/>
                  </a:lnTo>
                  <a:lnTo>
                    <a:pt x="928" y="167"/>
                  </a:lnTo>
                  <a:lnTo>
                    <a:pt x="923" y="167"/>
                  </a:lnTo>
                  <a:lnTo>
                    <a:pt x="920" y="167"/>
                  </a:lnTo>
                  <a:lnTo>
                    <a:pt x="920" y="158"/>
                  </a:lnTo>
                  <a:lnTo>
                    <a:pt x="920" y="151"/>
                  </a:lnTo>
                  <a:lnTo>
                    <a:pt x="916" y="151"/>
                  </a:lnTo>
                  <a:lnTo>
                    <a:pt x="912" y="151"/>
                  </a:lnTo>
                  <a:lnTo>
                    <a:pt x="906" y="138"/>
                  </a:lnTo>
                  <a:lnTo>
                    <a:pt x="900" y="127"/>
                  </a:lnTo>
                  <a:lnTo>
                    <a:pt x="894" y="116"/>
                  </a:lnTo>
                  <a:lnTo>
                    <a:pt x="887" y="107"/>
                  </a:lnTo>
                  <a:lnTo>
                    <a:pt x="880" y="97"/>
                  </a:lnTo>
                  <a:lnTo>
                    <a:pt x="875" y="85"/>
                  </a:lnTo>
                  <a:lnTo>
                    <a:pt x="871" y="73"/>
                  </a:lnTo>
                  <a:lnTo>
                    <a:pt x="868" y="59"/>
                  </a:lnTo>
                  <a:lnTo>
                    <a:pt x="872" y="59"/>
                  </a:lnTo>
                  <a:lnTo>
                    <a:pt x="876" y="59"/>
                  </a:lnTo>
                  <a:lnTo>
                    <a:pt x="876" y="55"/>
                  </a:lnTo>
                  <a:lnTo>
                    <a:pt x="876" y="51"/>
                  </a:lnTo>
                  <a:lnTo>
                    <a:pt x="880" y="51"/>
                  </a:lnTo>
                  <a:lnTo>
                    <a:pt x="883" y="51"/>
                  </a:lnTo>
                  <a:lnTo>
                    <a:pt x="885" y="46"/>
                  </a:lnTo>
                  <a:lnTo>
                    <a:pt x="887" y="42"/>
                  </a:lnTo>
                  <a:lnTo>
                    <a:pt x="896" y="42"/>
                  </a:lnTo>
                  <a:lnTo>
                    <a:pt x="902" y="44"/>
                  </a:lnTo>
                  <a:lnTo>
                    <a:pt x="908" y="46"/>
                  </a:lnTo>
                  <a:lnTo>
                    <a:pt x="912" y="48"/>
                  </a:lnTo>
                  <a:lnTo>
                    <a:pt x="916" y="52"/>
                  </a:lnTo>
                  <a:lnTo>
                    <a:pt x="919" y="55"/>
                  </a:lnTo>
                  <a:lnTo>
                    <a:pt x="921" y="60"/>
                  </a:lnTo>
                  <a:lnTo>
                    <a:pt x="922" y="65"/>
                  </a:lnTo>
                  <a:lnTo>
                    <a:pt x="923" y="87"/>
                  </a:lnTo>
                  <a:lnTo>
                    <a:pt x="924" y="111"/>
                  </a:lnTo>
                  <a:lnTo>
                    <a:pt x="931" y="111"/>
                  </a:lnTo>
                  <a:lnTo>
                    <a:pt x="939" y="111"/>
                  </a:lnTo>
                  <a:lnTo>
                    <a:pt x="947" y="111"/>
                  </a:lnTo>
                  <a:lnTo>
                    <a:pt x="955" y="111"/>
                  </a:lnTo>
                  <a:lnTo>
                    <a:pt x="959" y="118"/>
                  </a:lnTo>
                  <a:lnTo>
                    <a:pt x="963" y="122"/>
                  </a:lnTo>
                  <a:lnTo>
                    <a:pt x="968" y="125"/>
                  </a:lnTo>
                  <a:lnTo>
                    <a:pt x="976" y="127"/>
                  </a:lnTo>
                  <a:lnTo>
                    <a:pt x="976" y="132"/>
                  </a:lnTo>
                  <a:lnTo>
                    <a:pt x="976" y="138"/>
                  </a:lnTo>
                  <a:lnTo>
                    <a:pt x="979" y="138"/>
                  </a:lnTo>
                  <a:lnTo>
                    <a:pt x="984" y="138"/>
                  </a:lnTo>
                  <a:lnTo>
                    <a:pt x="984" y="150"/>
                  </a:lnTo>
                  <a:lnTo>
                    <a:pt x="984" y="162"/>
                  </a:lnTo>
                  <a:lnTo>
                    <a:pt x="987" y="162"/>
                  </a:lnTo>
                  <a:lnTo>
                    <a:pt x="991" y="162"/>
                  </a:lnTo>
                  <a:lnTo>
                    <a:pt x="991" y="170"/>
                  </a:lnTo>
                  <a:lnTo>
                    <a:pt x="991" y="179"/>
                  </a:lnTo>
                  <a:lnTo>
                    <a:pt x="999" y="179"/>
                  </a:lnTo>
                  <a:lnTo>
                    <a:pt x="1008" y="179"/>
                  </a:lnTo>
                  <a:lnTo>
                    <a:pt x="1008" y="183"/>
                  </a:lnTo>
                  <a:lnTo>
                    <a:pt x="1008" y="186"/>
                  </a:lnTo>
                  <a:lnTo>
                    <a:pt x="1011" y="186"/>
                  </a:lnTo>
                  <a:lnTo>
                    <a:pt x="1015" y="186"/>
                  </a:lnTo>
                  <a:lnTo>
                    <a:pt x="1017" y="196"/>
                  </a:lnTo>
                  <a:lnTo>
                    <a:pt x="1019" y="207"/>
                  </a:lnTo>
                  <a:lnTo>
                    <a:pt x="1023" y="207"/>
                  </a:lnTo>
                  <a:lnTo>
                    <a:pt x="1028" y="207"/>
                  </a:lnTo>
                  <a:lnTo>
                    <a:pt x="1028" y="210"/>
                  </a:lnTo>
                  <a:lnTo>
                    <a:pt x="1028" y="215"/>
                  </a:lnTo>
                  <a:lnTo>
                    <a:pt x="1032" y="215"/>
                  </a:lnTo>
                  <a:lnTo>
                    <a:pt x="1035" y="215"/>
                  </a:lnTo>
                  <a:lnTo>
                    <a:pt x="1035" y="218"/>
                  </a:lnTo>
                  <a:lnTo>
                    <a:pt x="1035" y="222"/>
                  </a:lnTo>
                  <a:lnTo>
                    <a:pt x="1039" y="222"/>
                  </a:lnTo>
                  <a:lnTo>
                    <a:pt x="1043" y="222"/>
                  </a:lnTo>
                  <a:lnTo>
                    <a:pt x="1043" y="225"/>
                  </a:lnTo>
                  <a:lnTo>
                    <a:pt x="1043" y="231"/>
                  </a:lnTo>
                  <a:lnTo>
                    <a:pt x="1047" y="231"/>
                  </a:lnTo>
                  <a:lnTo>
                    <a:pt x="1051" y="231"/>
                  </a:lnTo>
                  <a:lnTo>
                    <a:pt x="1051" y="234"/>
                  </a:lnTo>
                  <a:lnTo>
                    <a:pt x="1051" y="239"/>
                  </a:lnTo>
                  <a:lnTo>
                    <a:pt x="1056" y="239"/>
                  </a:lnTo>
                  <a:lnTo>
                    <a:pt x="1059" y="239"/>
                  </a:lnTo>
                  <a:lnTo>
                    <a:pt x="1062" y="245"/>
                  </a:lnTo>
                  <a:lnTo>
                    <a:pt x="1065" y="250"/>
                  </a:lnTo>
                  <a:lnTo>
                    <a:pt x="1068" y="255"/>
                  </a:lnTo>
                  <a:lnTo>
                    <a:pt x="1071" y="259"/>
                  </a:lnTo>
                  <a:lnTo>
                    <a:pt x="1074" y="261"/>
                  </a:lnTo>
                  <a:lnTo>
                    <a:pt x="1078" y="263"/>
                  </a:lnTo>
                  <a:lnTo>
                    <a:pt x="1085" y="265"/>
                  </a:lnTo>
                  <a:lnTo>
                    <a:pt x="1091" y="266"/>
                  </a:lnTo>
                  <a:lnTo>
                    <a:pt x="1091" y="262"/>
                  </a:lnTo>
                  <a:lnTo>
                    <a:pt x="1091" y="258"/>
                  </a:lnTo>
                  <a:lnTo>
                    <a:pt x="1097" y="258"/>
                  </a:lnTo>
                  <a:lnTo>
                    <a:pt x="1103" y="258"/>
                  </a:lnTo>
                  <a:lnTo>
                    <a:pt x="1103" y="266"/>
                  </a:lnTo>
                  <a:lnTo>
                    <a:pt x="1103" y="274"/>
                  </a:lnTo>
                  <a:lnTo>
                    <a:pt x="1108" y="274"/>
                  </a:lnTo>
                  <a:lnTo>
                    <a:pt x="1115" y="274"/>
                  </a:lnTo>
                  <a:lnTo>
                    <a:pt x="1115" y="280"/>
                  </a:lnTo>
                  <a:lnTo>
                    <a:pt x="1115" y="287"/>
                  </a:lnTo>
                  <a:lnTo>
                    <a:pt x="1108" y="287"/>
                  </a:lnTo>
                  <a:lnTo>
                    <a:pt x="1103" y="287"/>
                  </a:lnTo>
                  <a:lnTo>
                    <a:pt x="1103" y="290"/>
                  </a:lnTo>
                  <a:lnTo>
                    <a:pt x="1103" y="294"/>
                  </a:lnTo>
                  <a:lnTo>
                    <a:pt x="1096" y="297"/>
                  </a:lnTo>
                  <a:lnTo>
                    <a:pt x="1090" y="301"/>
                  </a:lnTo>
                  <a:lnTo>
                    <a:pt x="1090" y="309"/>
                  </a:lnTo>
                  <a:lnTo>
                    <a:pt x="1090" y="319"/>
                  </a:lnTo>
                  <a:lnTo>
                    <a:pt x="1090" y="328"/>
                  </a:lnTo>
                  <a:lnTo>
                    <a:pt x="1090" y="338"/>
                  </a:lnTo>
                  <a:lnTo>
                    <a:pt x="1099" y="344"/>
                  </a:lnTo>
                  <a:lnTo>
                    <a:pt x="1105" y="349"/>
                  </a:lnTo>
                  <a:lnTo>
                    <a:pt x="1107" y="352"/>
                  </a:lnTo>
                  <a:lnTo>
                    <a:pt x="1108" y="356"/>
                  </a:lnTo>
                  <a:lnTo>
                    <a:pt x="1111" y="360"/>
                  </a:lnTo>
                  <a:lnTo>
                    <a:pt x="1112" y="366"/>
                  </a:lnTo>
                  <a:lnTo>
                    <a:pt x="1108" y="367"/>
                  </a:lnTo>
                  <a:lnTo>
                    <a:pt x="1104" y="369"/>
                  </a:lnTo>
                  <a:lnTo>
                    <a:pt x="1108" y="372"/>
                  </a:lnTo>
                  <a:lnTo>
                    <a:pt x="1113" y="375"/>
                  </a:lnTo>
                  <a:lnTo>
                    <a:pt x="1117" y="376"/>
                  </a:lnTo>
                  <a:lnTo>
                    <a:pt x="1122" y="377"/>
                  </a:lnTo>
                  <a:lnTo>
                    <a:pt x="1132" y="378"/>
                  </a:lnTo>
                  <a:lnTo>
                    <a:pt x="1143" y="379"/>
                  </a:lnTo>
                  <a:lnTo>
                    <a:pt x="1143" y="374"/>
                  </a:lnTo>
                  <a:lnTo>
                    <a:pt x="1143" y="371"/>
                  </a:lnTo>
                  <a:lnTo>
                    <a:pt x="1147" y="371"/>
                  </a:lnTo>
                  <a:lnTo>
                    <a:pt x="1151" y="371"/>
                  </a:lnTo>
                  <a:lnTo>
                    <a:pt x="1151" y="363"/>
                  </a:lnTo>
                  <a:lnTo>
                    <a:pt x="1151" y="358"/>
                  </a:lnTo>
                  <a:lnTo>
                    <a:pt x="1159" y="358"/>
                  </a:lnTo>
                  <a:lnTo>
                    <a:pt x="1168" y="358"/>
                  </a:lnTo>
                  <a:lnTo>
                    <a:pt x="1175" y="358"/>
                  </a:lnTo>
                  <a:lnTo>
                    <a:pt x="1183" y="358"/>
                  </a:lnTo>
                  <a:lnTo>
                    <a:pt x="1183" y="363"/>
                  </a:lnTo>
                  <a:lnTo>
                    <a:pt x="1183" y="371"/>
                  </a:lnTo>
                  <a:lnTo>
                    <a:pt x="1187" y="371"/>
                  </a:lnTo>
                  <a:lnTo>
                    <a:pt x="1190" y="371"/>
                  </a:lnTo>
                  <a:lnTo>
                    <a:pt x="1190" y="380"/>
                  </a:lnTo>
                  <a:lnTo>
                    <a:pt x="1190" y="390"/>
                  </a:lnTo>
                  <a:lnTo>
                    <a:pt x="1184" y="391"/>
                  </a:lnTo>
                  <a:lnTo>
                    <a:pt x="1179" y="392"/>
                  </a:lnTo>
                  <a:lnTo>
                    <a:pt x="1175" y="394"/>
                  </a:lnTo>
                  <a:lnTo>
                    <a:pt x="1171" y="398"/>
                  </a:lnTo>
                  <a:lnTo>
                    <a:pt x="1164" y="405"/>
                  </a:lnTo>
                  <a:lnTo>
                    <a:pt x="1157" y="413"/>
                  </a:lnTo>
                  <a:lnTo>
                    <a:pt x="1150" y="414"/>
                  </a:lnTo>
                  <a:lnTo>
                    <a:pt x="1144" y="416"/>
                  </a:lnTo>
                  <a:lnTo>
                    <a:pt x="1138" y="417"/>
                  </a:lnTo>
                  <a:lnTo>
                    <a:pt x="1134" y="420"/>
                  </a:lnTo>
                  <a:lnTo>
                    <a:pt x="1130" y="424"/>
                  </a:lnTo>
                  <a:lnTo>
                    <a:pt x="1127" y="428"/>
                  </a:lnTo>
                  <a:lnTo>
                    <a:pt x="1125" y="434"/>
                  </a:lnTo>
                  <a:lnTo>
                    <a:pt x="1124" y="442"/>
                  </a:lnTo>
                  <a:lnTo>
                    <a:pt x="1112" y="442"/>
                  </a:lnTo>
                  <a:lnTo>
                    <a:pt x="1099" y="442"/>
                  </a:lnTo>
                  <a:lnTo>
                    <a:pt x="1093" y="427"/>
                  </a:lnTo>
                  <a:lnTo>
                    <a:pt x="1087" y="412"/>
                  </a:lnTo>
                  <a:lnTo>
                    <a:pt x="1078" y="417"/>
                  </a:lnTo>
                  <a:lnTo>
                    <a:pt x="1073" y="422"/>
                  </a:lnTo>
                  <a:lnTo>
                    <a:pt x="1068" y="430"/>
                  </a:lnTo>
                  <a:lnTo>
                    <a:pt x="1064" y="438"/>
                  </a:lnTo>
                  <a:lnTo>
                    <a:pt x="1053" y="440"/>
                  </a:lnTo>
                  <a:lnTo>
                    <a:pt x="1043" y="442"/>
                  </a:lnTo>
                  <a:lnTo>
                    <a:pt x="1043" y="445"/>
                  </a:lnTo>
                  <a:lnTo>
                    <a:pt x="1043" y="450"/>
                  </a:lnTo>
                  <a:lnTo>
                    <a:pt x="1039" y="450"/>
                  </a:lnTo>
                  <a:lnTo>
                    <a:pt x="1035" y="450"/>
                  </a:lnTo>
                  <a:lnTo>
                    <a:pt x="1034" y="463"/>
                  </a:lnTo>
                  <a:lnTo>
                    <a:pt x="1031" y="473"/>
                  </a:lnTo>
                  <a:lnTo>
                    <a:pt x="1029" y="484"/>
                  </a:lnTo>
                  <a:lnTo>
                    <a:pt x="1024" y="492"/>
                  </a:lnTo>
                  <a:lnTo>
                    <a:pt x="1020" y="500"/>
                  </a:lnTo>
                  <a:lnTo>
                    <a:pt x="1014" y="508"/>
                  </a:lnTo>
                  <a:lnTo>
                    <a:pt x="1007" y="515"/>
                  </a:lnTo>
                  <a:lnTo>
                    <a:pt x="996" y="521"/>
                  </a:lnTo>
                  <a:lnTo>
                    <a:pt x="993" y="528"/>
                  </a:lnTo>
                  <a:lnTo>
                    <a:pt x="991" y="538"/>
                  </a:lnTo>
                  <a:lnTo>
                    <a:pt x="987" y="538"/>
                  </a:lnTo>
                  <a:lnTo>
                    <a:pt x="984" y="538"/>
                  </a:lnTo>
                  <a:lnTo>
                    <a:pt x="983" y="571"/>
                  </a:lnTo>
                  <a:lnTo>
                    <a:pt x="982" y="603"/>
                  </a:lnTo>
                  <a:lnTo>
                    <a:pt x="982" y="635"/>
                  </a:lnTo>
                  <a:lnTo>
                    <a:pt x="984" y="669"/>
                  </a:lnTo>
                  <a:lnTo>
                    <a:pt x="987" y="669"/>
                  </a:lnTo>
                  <a:lnTo>
                    <a:pt x="991" y="669"/>
                  </a:lnTo>
                  <a:lnTo>
                    <a:pt x="991" y="682"/>
                  </a:lnTo>
                  <a:lnTo>
                    <a:pt x="991" y="696"/>
                  </a:lnTo>
                  <a:lnTo>
                    <a:pt x="994" y="696"/>
                  </a:lnTo>
                  <a:lnTo>
                    <a:pt x="1000" y="696"/>
                  </a:lnTo>
                  <a:lnTo>
                    <a:pt x="1000" y="700"/>
                  </a:lnTo>
                  <a:lnTo>
                    <a:pt x="1000" y="705"/>
                  </a:lnTo>
                  <a:lnTo>
                    <a:pt x="1003" y="705"/>
                  </a:lnTo>
                  <a:lnTo>
                    <a:pt x="1008" y="705"/>
                  </a:lnTo>
                  <a:lnTo>
                    <a:pt x="1008" y="713"/>
                  </a:lnTo>
                  <a:lnTo>
                    <a:pt x="1008" y="721"/>
                  </a:lnTo>
                  <a:lnTo>
                    <a:pt x="1008" y="728"/>
                  </a:lnTo>
                  <a:lnTo>
                    <a:pt x="1008" y="737"/>
                  </a:lnTo>
                  <a:lnTo>
                    <a:pt x="1011" y="737"/>
                  </a:lnTo>
                  <a:lnTo>
                    <a:pt x="1015" y="737"/>
                  </a:lnTo>
                  <a:lnTo>
                    <a:pt x="1015" y="743"/>
                  </a:lnTo>
                  <a:lnTo>
                    <a:pt x="1015" y="749"/>
                  </a:lnTo>
                  <a:lnTo>
                    <a:pt x="1021" y="749"/>
                  </a:lnTo>
                  <a:lnTo>
                    <a:pt x="1028" y="749"/>
                  </a:lnTo>
                  <a:lnTo>
                    <a:pt x="1028" y="756"/>
                  </a:lnTo>
                  <a:lnTo>
                    <a:pt x="1028" y="765"/>
                  </a:lnTo>
                  <a:lnTo>
                    <a:pt x="1040" y="765"/>
                  </a:lnTo>
                  <a:lnTo>
                    <a:pt x="1051" y="765"/>
                  </a:lnTo>
                  <a:lnTo>
                    <a:pt x="1064" y="765"/>
                  </a:lnTo>
                  <a:lnTo>
                    <a:pt x="1075" y="765"/>
                  </a:lnTo>
                  <a:lnTo>
                    <a:pt x="1075" y="760"/>
                  </a:lnTo>
                  <a:lnTo>
                    <a:pt x="1075" y="756"/>
                  </a:lnTo>
                  <a:lnTo>
                    <a:pt x="1085" y="756"/>
                  </a:lnTo>
                  <a:lnTo>
                    <a:pt x="1095" y="756"/>
                  </a:lnTo>
                  <a:lnTo>
                    <a:pt x="1095" y="768"/>
                  </a:lnTo>
                  <a:lnTo>
                    <a:pt x="1095" y="780"/>
                  </a:lnTo>
                  <a:lnTo>
                    <a:pt x="1103" y="780"/>
                  </a:lnTo>
                  <a:lnTo>
                    <a:pt x="1112" y="780"/>
                  </a:lnTo>
                  <a:lnTo>
                    <a:pt x="1112" y="792"/>
                  </a:lnTo>
                  <a:lnTo>
                    <a:pt x="1112" y="804"/>
                  </a:lnTo>
                  <a:lnTo>
                    <a:pt x="1107" y="804"/>
                  </a:lnTo>
                  <a:lnTo>
                    <a:pt x="1103" y="804"/>
                  </a:lnTo>
                  <a:lnTo>
                    <a:pt x="1103" y="807"/>
                  </a:lnTo>
                  <a:lnTo>
                    <a:pt x="1103" y="812"/>
                  </a:lnTo>
                  <a:lnTo>
                    <a:pt x="1098" y="812"/>
                  </a:lnTo>
                  <a:lnTo>
                    <a:pt x="1095" y="812"/>
                  </a:lnTo>
                  <a:lnTo>
                    <a:pt x="1095" y="816"/>
                  </a:lnTo>
                  <a:lnTo>
                    <a:pt x="1095" y="821"/>
                  </a:lnTo>
                  <a:lnTo>
                    <a:pt x="1085" y="821"/>
                  </a:lnTo>
                  <a:lnTo>
                    <a:pt x="1075" y="821"/>
                  </a:lnTo>
                  <a:lnTo>
                    <a:pt x="1075" y="816"/>
                  </a:lnTo>
                  <a:lnTo>
                    <a:pt x="1075" y="812"/>
                  </a:lnTo>
                  <a:lnTo>
                    <a:pt x="1060" y="806"/>
                  </a:lnTo>
                  <a:lnTo>
                    <a:pt x="1046" y="802"/>
                  </a:lnTo>
                  <a:lnTo>
                    <a:pt x="1039" y="801"/>
                  </a:lnTo>
                  <a:lnTo>
                    <a:pt x="1032" y="800"/>
                  </a:lnTo>
                  <a:lnTo>
                    <a:pt x="1022" y="799"/>
                  </a:lnTo>
                  <a:lnTo>
                    <a:pt x="1012" y="799"/>
                  </a:lnTo>
                  <a:lnTo>
                    <a:pt x="1007" y="792"/>
                  </a:lnTo>
                  <a:lnTo>
                    <a:pt x="1003" y="784"/>
                  </a:lnTo>
                  <a:lnTo>
                    <a:pt x="1000" y="784"/>
                  </a:lnTo>
                  <a:lnTo>
                    <a:pt x="995" y="784"/>
                  </a:lnTo>
                  <a:lnTo>
                    <a:pt x="995" y="780"/>
                  </a:lnTo>
                  <a:lnTo>
                    <a:pt x="995" y="777"/>
                  </a:lnTo>
                  <a:lnTo>
                    <a:pt x="993" y="776"/>
                  </a:lnTo>
                  <a:lnTo>
                    <a:pt x="991" y="776"/>
                  </a:lnTo>
                  <a:lnTo>
                    <a:pt x="991" y="780"/>
                  </a:lnTo>
                  <a:lnTo>
                    <a:pt x="991" y="784"/>
                  </a:lnTo>
                  <a:lnTo>
                    <a:pt x="981" y="783"/>
                  </a:lnTo>
                  <a:lnTo>
                    <a:pt x="972" y="783"/>
                  </a:lnTo>
                  <a:lnTo>
                    <a:pt x="963" y="782"/>
                  </a:lnTo>
                  <a:lnTo>
                    <a:pt x="954" y="782"/>
                  </a:lnTo>
                  <a:lnTo>
                    <a:pt x="956" y="765"/>
                  </a:lnTo>
                  <a:lnTo>
                    <a:pt x="957" y="755"/>
                  </a:lnTo>
                  <a:lnTo>
                    <a:pt x="956" y="749"/>
                  </a:lnTo>
                  <a:lnTo>
                    <a:pt x="955" y="744"/>
                  </a:lnTo>
                  <a:lnTo>
                    <a:pt x="949" y="744"/>
                  </a:lnTo>
                  <a:lnTo>
                    <a:pt x="944" y="744"/>
                  </a:lnTo>
                  <a:lnTo>
                    <a:pt x="944" y="738"/>
                  </a:lnTo>
                  <a:lnTo>
                    <a:pt x="944" y="733"/>
                  </a:lnTo>
                  <a:lnTo>
                    <a:pt x="939" y="733"/>
                  </a:lnTo>
                  <a:lnTo>
                    <a:pt x="936" y="733"/>
                  </a:lnTo>
                  <a:lnTo>
                    <a:pt x="936" y="724"/>
                  </a:lnTo>
                  <a:lnTo>
                    <a:pt x="936" y="717"/>
                  </a:lnTo>
                  <a:lnTo>
                    <a:pt x="931" y="717"/>
                  </a:lnTo>
                  <a:lnTo>
                    <a:pt x="928" y="717"/>
                  </a:lnTo>
                  <a:lnTo>
                    <a:pt x="928" y="712"/>
                  </a:lnTo>
                  <a:lnTo>
                    <a:pt x="928" y="709"/>
                  </a:lnTo>
                  <a:lnTo>
                    <a:pt x="922" y="707"/>
                  </a:lnTo>
                  <a:lnTo>
                    <a:pt x="917" y="706"/>
                  </a:lnTo>
                  <a:lnTo>
                    <a:pt x="913" y="710"/>
                  </a:lnTo>
                  <a:lnTo>
                    <a:pt x="911" y="713"/>
                  </a:lnTo>
                  <a:lnTo>
                    <a:pt x="909" y="717"/>
                  </a:lnTo>
                  <a:lnTo>
                    <a:pt x="907" y="725"/>
                  </a:lnTo>
                  <a:lnTo>
                    <a:pt x="896" y="721"/>
                  </a:lnTo>
                  <a:lnTo>
                    <a:pt x="885" y="715"/>
                  </a:lnTo>
                  <a:lnTo>
                    <a:pt x="877" y="711"/>
                  </a:lnTo>
                  <a:lnTo>
                    <a:pt x="871" y="709"/>
                  </a:lnTo>
                  <a:lnTo>
                    <a:pt x="871" y="712"/>
                  </a:lnTo>
                  <a:lnTo>
                    <a:pt x="871" y="717"/>
                  </a:lnTo>
                  <a:lnTo>
                    <a:pt x="868" y="717"/>
                  </a:lnTo>
                  <a:lnTo>
                    <a:pt x="865" y="717"/>
                  </a:lnTo>
                  <a:lnTo>
                    <a:pt x="865" y="720"/>
                  </a:lnTo>
                  <a:lnTo>
                    <a:pt x="865" y="725"/>
                  </a:lnTo>
                  <a:lnTo>
                    <a:pt x="860" y="725"/>
                  </a:lnTo>
                  <a:lnTo>
                    <a:pt x="856" y="725"/>
                  </a:lnTo>
                  <a:lnTo>
                    <a:pt x="856" y="733"/>
                  </a:lnTo>
                  <a:lnTo>
                    <a:pt x="856" y="741"/>
                  </a:lnTo>
                  <a:lnTo>
                    <a:pt x="851" y="741"/>
                  </a:lnTo>
                  <a:lnTo>
                    <a:pt x="847" y="741"/>
                  </a:lnTo>
                  <a:lnTo>
                    <a:pt x="847" y="754"/>
                  </a:lnTo>
                  <a:lnTo>
                    <a:pt x="847" y="768"/>
                  </a:lnTo>
                  <a:lnTo>
                    <a:pt x="834" y="768"/>
                  </a:lnTo>
                  <a:lnTo>
                    <a:pt x="820" y="768"/>
                  </a:lnTo>
                  <a:lnTo>
                    <a:pt x="820" y="772"/>
                  </a:lnTo>
                  <a:lnTo>
                    <a:pt x="820" y="776"/>
                  </a:lnTo>
                  <a:lnTo>
                    <a:pt x="815" y="776"/>
                  </a:lnTo>
                  <a:lnTo>
                    <a:pt x="812" y="776"/>
                  </a:lnTo>
                  <a:lnTo>
                    <a:pt x="812" y="780"/>
                  </a:lnTo>
                  <a:lnTo>
                    <a:pt x="812" y="784"/>
                  </a:lnTo>
                  <a:lnTo>
                    <a:pt x="808" y="784"/>
                  </a:lnTo>
                  <a:lnTo>
                    <a:pt x="805" y="784"/>
                  </a:lnTo>
                  <a:lnTo>
                    <a:pt x="805" y="789"/>
                  </a:lnTo>
                  <a:lnTo>
                    <a:pt x="805" y="792"/>
                  </a:lnTo>
                  <a:lnTo>
                    <a:pt x="799" y="792"/>
                  </a:lnTo>
                  <a:lnTo>
                    <a:pt x="796" y="792"/>
                  </a:lnTo>
                  <a:lnTo>
                    <a:pt x="793" y="804"/>
                  </a:lnTo>
                  <a:lnTo>
                    <a:pt x="791" y="814"/>
                  </a:lnTo>
                  <a:lnTo>
                    <a:pt x="790" y="824"/>
                  </a:lnTo>
                  <a:lnTo>
                    <a:pt x="790" y="839"/>
                  </a:lnTo>
                  <a:lnTo>
                    <a:pt x="779" y="852"/>
                  </a:lnTo>
                  <a:lnTo>
                    <a:pt x="769" y="862"/>
                  </a:lnTo>
                  <a:lnTo>
                    <a:pt x="766" y="867"/>
                  </a:lnTo>
                  <a:lnTo>
                    <a:pt x="762" y="874"/>
                  </a:lnTo>
                  <a:lnTo>
                    <a:pt x="760" y="881"/>
                  </a:lnTo>
                  <a:lnTo>
                    <a:pt x="757" y="889"/>
                  </a:lnTo>
                  <a:lnTo>
                    <a:pt x="767" y="891"/>
                  </a:lnTo>
                  <a:lnTo>
                    <a:pt x="779" y="894"/>
                  </a:lnTo>
                  <a:lnTo>
                    <a:pt x="789" y="896"/>
                  </a:lnTo>
                  <a:lnTo>
                    <a:pt x="799" y="900"/>
                  </a:lnTo>
                  <a:lnTo>
                    <a:pt x="798" y="906"/>
                  </a:lnTo>
                  <a:lnTo>
                    <a:pt x="796" y="913"/>
                  </a:lnTo>
                  <a:lnTo>
                    <a:pt x="788" y="914"/>
                  </a:lnTo>
                  <a:lnTo>
                    <a:pt x="782" y="915"/>
                  </a:lnTo>
                  <a:lnTo>
                    <a:pt x="776" y="917"/>
                  </a:lnTo>
                  <a:lnTo>
                    <a:pt x="770" y="919"/>
                  </a:lnTo>
                  <a:lnTo>
                    <a:pt x="762" y="926"/>
                  </a:lnTo>
                  <a:lnTo>
                    <a:pt x="755" y="932"/>
                  </a:lnTo>
                  <a:lnTo>
                    <a:pt x="748" y="938"/>
                  </a:lnTo>
                  <a:lnTo>
                    <a:pt x="740" y="945"/>
                  </a:lnTo>
                  <a:lnTo>
                    <a:pt x="732" y="953"/>
                  </a:lnTo>
                  <a:lnTo>
                    <a:pt x="721" y="960"/>
                  </a:lnTo>
                  <a:close/>
                </a:path>
              </a:pathLst>
            </a:custGeom>
            <a:solidFill>
              <a:srgbClr val="62E13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20" name="Freeform 337">
              <a:extLst>
                <a:ext uri="{FF2B5EF4-FFF2-40B4-BE49-F238E27FC236}">
                  <a16:creationId xmlns:a16="http://schemas.microsoft.com/office/drawing/2014/main" id="{C951D477-FF8A-4DCF-AAC2-7894A02C8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1210" y="2375937"/>
              <a:ext cx="890996" cy="1205773"/>
            </a:xfrm>
            <a:custGeom>
              <a:avLst/>
              <a:gdLst>
                <a:gd name="T0" fmla="*/ 2147483646 w 2178"/>
                <a:gd name="T1" fmla="*/ 2147483646 h 2956"/>
                <a:gd name="T2" fmla="*/ 2147483646 w 2178"/>
                <a:gd name="T3" fmla="*/ 2147483646 h 2956"/>
                <a:gd name="T4" fmla="*/ 2147483646 w 2178"/>
                <a:gd name="T5" fmla="*/ 2147483646 h 2956"/>
                <a:gd name="T6" fmla="*/ 2147483646 w 2178"/>
                <a:gd name="T7" fmla="*/ 2147483646 h 2956"/>
                <a:gd name="T8" fmla="*/ 2147483646 w 2178"/>
                <a:gd name="T9" fmla="*/ 2147483646 h 2956"/>
                <a:gd name="T10" fmla="*/ 2147483646 w 2178"/>
                <a:gd name="T11" fmla="*/ 2147483646 h 2956"/>
                <a:gd name="T12" fmla="*/ 2147483646 w 2178"/>
                <a:gd name="T13" fmla="*/ 2147483646 h 2956"/>
                <a:gd name="T14" fmla="*/ 2147483646 w 2178"/>
                <a:gd name="T15" fmla="*/ 2147483646 h 2956"/>
                <a:gd name="T16" fmla="*/ 2147483646 w 2178"/>
                <a:gd name="T17" fmla="*/ 2147483646 h 2956"/>
                <a:gd name="T18" fmla="*/ 2147483646 w 2178"/>
                <a:gd name="T19" fmla="*/ 2147483646 h 2956"/>
                <a:gd name="T20" fmla="*/ 2147483646 w 2178"/>
                <a:gd name="T21" fmla="*/ 2147483646 h 2956"/>
                <a:gd name="T22" fmla="*/ 2147483646 w 2178"/>
                <a:gd name="T23" fmla="*/ 2147483646 h 2956"/>
                <a:gd name="T24" fmla="*/ 2147483646 w 2178"/>
                <a:gd name="T25" fmla="*/ 2147483646 h 2956"/>
                <a:gd name="T26" fmla="*/ 2147483646 w 2178"/>
                <a:gd name="T27" fmla="*/ 2147483646 h 2956"/>
                <a:gd name="T28" fmla="*/ 2147483646 w 2178"/>
                <a:gd name="T29" fmla="*/ 2147483646 h 2956"/>
                <a:gd name="T30" fmla="*/ 2147483646 w 2178"/>
                <a:gd name="T31" fmla="*/ 2147483646 h 2956"/>
                <a:gd name="T32" fmla="*/ 2147483646 w 2178"/>
                <a:gd name="T33" fmla="*/ 2147483646 h 2956"/>
                <a:gd name="T34" fmla="*/ 2147483646 w 2178"/>
                <a:gd name="T35" fmla="*/ 2147483646 h 2956"/>
                <a:gd name="T36" fmla="*/ 2147483646 w 2178"/>
                <a:gd name="T37" fmla="*/ 2147483646 h 2956"/>
                <a:gd name="T38" fmla="*/ 2147483646 w 2178"/>
                <a:gd name="T39" fmla="*/ 2147483646 h 2956"/>
                <a:gd name="T40" fmla="*/ 2147483646 w 2178"/>
                <a:gd name="T41" fmla="*/ 2147483646 h 2956"/>
                <a:gd name="T42" fmla="*/ 2147483646 w 2178"/>
                <a:gd name="T43" fmla="*/ 2147483646 h 2956"/>
                <a:gd name="T44" fmla="*/ 2147483646 w 2178"/>
                <a:gd name="T45" fmla="*/ 2147483646 h 2956"/>
                <a:gd name="T46" fmla="*/ 2147483646 w 2178"/>
                <a:gd name="T47" fmla="*/ 2147483646 h 2956"/>
                <a:gd name="T48" fmla="*/ 2147483646 w 2178"/>
                <a:gd name="T49" fmla="*/ 2147483646 h 2956"/>
                <a:gd name="T50" fmla="*/ 2147483646 w 2178"/>
                <a:gd name="T51" fmla="*/ 2147483646 h 2956"/>
                <a:gd name="T52" fmla="*/ 2147483646 w 2178"/>
                <a:gd name="T53" fmla="*/ 2147483646 h 2956"/>
                <a:gd name="T54" fmla="*/ 2147483646 w 2178"/>
                <a:gd name="T55" fmla="*/ 2147483646 h 2956"/>
                <a:gd name="T56" fmla="*/ 2147483646 w 2178"/>
                <a:gd name="T57" fmla="*/ 2147483646 h 2956"/>
                <a:gd name="T58" fmla="*/ 2147483646 w 2178"/>
                <a:gd name="T59" fmla="*/ 2147483646 h 2956"/>
                <a:gd name="T60" fmla="*/ 2147483646 w 2178"/>
                <a:gd name="T61" fmla="*/ 2147483646 h 2956"/>
                <a:gd name="T62" fmla="*/ 2147483646 w 2178"/>
                <a:gd name="T63" fmla="*/ 2147483646 h 2956"/>
                <a:gd name="T64" fmla="*/ 2147483646 w 2178"/>
                <a:gd name="T65" fmla="*/ 2147483646 h 2956"/>
                <a:gd name="T66" fmla="*/ 2147483646 w 2178"/>
                <a:gd name="T67" fmla="*/ 2147483646 h 2956"/>
                <a:gd name="T68" fmla="*/ 2147483646 w 2178"/>
                <a:gd name="T69" fmla="*/ 2147483646 h 2956"/>
                <a:gd name="T70" fmla="*/ 2147483646 w 2178"/>
                <a:gd name="T71" fmla="*/ 2147483646 h 2956"/>
                <a:gd name="T72" fmla="*/ 2147483646 w 2178"/>
                <a:gd name="T73" fmla="*/ 2147483646 h 2956"/>
                <a:gd name="T74" fmla="*/ 2147483646 w 2178"/>
                <a:gd name="T75" fmla="*/ 2147483646 h 2956"/>
                <a:gd name="T76" fmla="*/ 2147483646 w 2178"/>
                <a:gd name="T77" fmla="*/ 2147483646 h 2956"/>
                <a:gd name="T78" fmla="*/ 2147483646 w 2178"/>
                <a:gd name="T79" fmla="*/ 2147483646 h 2956"/>
                <a:gd name="T80" fmla="*/ 2147483646 w 2178"/>
                <a:gd name="T81" fmla="*/ 2147483646 h 2956"/>
                <a:gd name="T82" fmla="*/ 2147483646 w 2178"/>
                <a:gd name="T83" fmla="*/ 2147483646 h 2956"/>
                <a:gd name="T84" fmla="*/ 2147483646 w 2178"/>
                <a:gd name="T85" fmla="*/ 2147483646 h 2956"/>
                <a:gd name="T86" fmla="*/ 2147483646 w 2178"/>
                <a:gd name="T87" fmla="*/ 2147483646 h 2956"/>
                <a:gd name="T88" fmla="*/ 2147483646 w 2178"/>
                <a:gd name="T89" fmla="*/ 2147483646 h 2956"/>
                <a:gd name="T90" fmla="*/ 2147483646 w 2178"/>
                <a:gd name="T91" fmla="*/ 2147483646 h 2956"/>
                <a:gd name="T92" fmla="*/ 2147483646 w 2178"/>
                <a:gd name="T93" fmla="*/ 2147483646 h 2956"/>
                <a:gd name="T94" fmla="*/ 2147483646 w 2178"/>
                <a:gd name="T95" fmla="*/ 2147483646 h 2956"/>
                <a:gd name="T96" fmla="*/ 2147483646 w 2178"/>
                <a:gd name="T97" fmla="*/ 2147483646 h 2956"/>
                <a:gd name="T98" fmla="*/ 2147483646 w 2178"/>
                <a:gd name="T99" fmla="*/ 2147483646 h 2956"/>
                <a:gd name="T100" fmla="*/ 2147483646 w 2178"/>
                <a:gd name="T101" fmla="*/ 2147483646 h 2956"/>
                <a:gd name="T102" fmla="*/ 2147483646 w 2178"/>
                <a:gd name="T103" fmla="*/ 2147483646 h 2956"/>
                <a:gd name="T104" fmla="*/ 2147483646 w 2178"/>
                <a:gd name="T105" fmla="*/ 2147483646 h 2956"/>
                <a:gd name="T106" fmla="*/ 2147483646 w 2178"/>
                <a:gd name="T107" fmla="*/ 2147483646 h 2956"/>
                <a:gd name="T108" fmla="*/ 2147483646 w 2178"/>
                <a:gd name="T109" fmla="*/ 2147483646 h 2956"/>
                <a:gd name="T110" fmla="*/ 2147483646 w 2178"/>
                <a:gd name="T111" fmla="*/ 2147483646 h 2956"/>
                <a:gd name="T112" fmla="*/ 2147483646 w 2178"/>
                <a:gd name="T113" fmla="*/ 2147483646 h 2956"/>
                <a:gd name="T114" fmla="*/ 2147483646 w 2178"/>
                <a:gd name="T115" fmla="*/ 2147483646 h 2956"/>
                <a:gd name="T116" fmla="*/ 2147483646 w 2178"/>
                <a:gd name="T117" fmla="*/ 2147483646 h 2956"/>
                <a:gd name="T118" fmla="*/ 2147483646 w 2178"/>
                <a:gd name="T119" fmla="*/ 2147483646 h 2956"/>
                <a:gd name="T120" fmla="*/ 2147483646 w 2178"/>
                <a:gd name="T121" fmla="*/ 2147483646 h 2956"/>
                <a:gd name="T122" fmla="*/ 2147483646 w 2178"/>
                <a:gd name="T123" fmla="*/ 2147483646 h 2956"/>
                <a:gd name="T124" fmla="*/ 2147483646 w 2178"/>
                <a:gd name="T125" fmla="*/ 2147483646 h 29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178"/>
                <a:gd name="T190" fmla="*/ 0 h 2956"/>
                <a:gd name="T191" fmla="*/ 2178 w 2178"/>
                <a:gd name="T192" fmla="*/ 2956 h 29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178" h="2956">
                  <a:moveTo>
                    <a:pt x="1316" y="2956"/>
                  </a:moveTo>
                  <a:lnTo>
                    <a:pt x="1313" y="2941"/>
                  </a:lnTo>
                  <a:lnTo>
                    <a:pt x="1309" y="2928"/>
                  </a:lnTo>
                  <a:lnTo>
                    <a:pt x="1305" y="2928"/>
                  </a:lnTo>
                  <a:lnTo>
                    <a:pt x="1301" y="2928"/>
                  </a:lnTo>
                  <a:lnTo>
                    <a:pt x="1301" y="2916"/>
                  </a:lnTo>
                  <a:lnTo>
                    <a:pt x="1301" y="2904"/>
                  </a:lnTo>
                  <a:lnTo>
                    <a:pt x="1296" y="2904"/>
                  </a:lnTo>
                  <a:lnTo>
                    <a:pt x="1292" y="2904"/>
                  </a:lnTo>
                  <a:lnTo>
                    <a:pt x="1287" y="2882"/>
                  </a:lnTo>
                  <a:lnTo>
                    <a:pt x="1282" y="2867"/>
                  </a:lnTo>
                  <a:lnTo>
                    <a:pt x="1280" y="2860"/>
                  </a:lnTo>
                  <a:lnTo>
                    <a:pt x="1277" y="2856"/>
                  </a:lnTo>
                  <a:lnTo>
                    <a:pt x="1274" y="2853"/>
                  </a:lnTo>
                  <a:lnTo>
                    <a:pt x="1270" y="2850"/>
                  </a:lnTo>
                  <a:lnTo>
                    <a:pt x="1266" y="2850"/>
                  </a:lnTo>
                  <a:lnTo>
                    <a:pt x="1262" y="2850"/>
                  </a:lnTo>
                  <a:lnTo>
                    <a:pt x="1257" y="2851"/>
                  </a:lnTo>
                  <a:lnTo>
                    <a:pt x="1251" y="2853"/>
                  </a:lnTo>
                  <a:lnTo>
                    <a:pt x="1236" y="2860"/>
                  </a:lnTo>
                  <a:lnTo>
                    <a:pt x="1219" y="2871"/>
                  </a:lnTo>
                  <a:lnTo>
                    <a:pt x="1207" y="2871"/>
                  </a:lnTo>
                  <a:lnTo>
                    <a:pt x="1197" y="2871"/>
                  </a:lnTo>
                  <a:lnTo>
                    <a:pt x="1185" y="2871"/>
                  </a:lnTo>
                  <a:lnTo>
                    <a:pt x="1175" y="2871"/>
                  </a:lnTo>
                  <a:lnTo>
                    <a:pt x="1167" y="2864"/>
                  </a:lnTo>
                  <a:lnTo>
                    <a:pt x="1160" y="2856"/>
                  </a:lnTo>
                  <a:lnTo>
                    <a:pt x="1160" y="2840"/>
                  </a:lnTo>
                  <a:lnTo>
                    <a:pt x="1160" y="2823"/>
                  </a:lnTo>
                  <a:lnTo>
                    <a:pt x="1161" y="2807"/>
                  </a:lnTo>
                  <a:lnTo>
                    <a:pt x="1161" y="2790"/>
                  </a:lnTo>
                  <a:lnTo>
                    <a:pt x="1151" y="2781"/>
                  </a:lnTo>
                  <a:lnTo>
                    <a:pt x="1144" y="2772"/>
                  </a:lnTo>
                  <a:lnTo>
                    <a:pt x="1142" y="2768"/>
                  </a:lnTo>
                  <a:lnTo>
                    <a:pt x="1140" y="2763"/>
                  </a:lnTo>
                  <a:lnTo>
                    <a:pt x="1139" y="2757"/>
                  </a:lnTo>
                  <a:lnTo>
                    <a:pt x="1137" y="2749"/>
                  </a:lnTo>
                  <a:lnTo>
                    <a:pt x="1134" y="2749"/>
                  </a:lnTo>
                  <a:lnTo>
                    <a:pt x="1129" y="2749"/>
                  </a:lnTo>
                  <a:lnTo>
                    <a:pt x="1129" y="2741"/>
                  </a:lnTo>
                  <a:lnTo>
                    <a:pt x="1129" y="2733"/>
                  </a:lnTo>
                  <a:lnTo>
                    <a:pt x="1129" y="2725"/>
                  </a:lnTo>
                  <a:lnTo>
                    <a:pt x="1129" y="2717"/>
                  </a:lnTo>
                  <a:lnTo>
                    <a:pt x="1137" y="2720"/>
                  </a:lnTo>
                  <a:lnTo>
                    <a:pt x="1144" y="2723"/>
                  </a:lnTo>
                  <a:lnTo>
                    <a:pt x="1153" y="2724"/>
                  </a:lnTo>
                  <a:lnTo>
                    <a:pt x="1169" y="2726"/>
                  </a:lnTo>
                  <a:lnTo>
                    <a:pt x="1173" y="2731"/>
                  </a:lnTo>
                  <a:lnTo>
                    <a:pt x="1178" y="2736"/>
                  </a:lnTo>
                  <a:lnTo>
                    <a:pt x="1182" y="2740"/>
                  </a:lnTo>
                  <a:lnTo>
                    <a:pt x="1188" y="2744"/>
                  </a:lnTo>
                  <a:lnTo>
                    <a:pt x="1200" y="2753"/>
                  </a:lnTo>
                  <a:lnTo>
                    <a:pt x="1212" y="2759"/>
                  </a:lnTo>
                  <a:lnTo>
                    <a:pt x="1225" y="2764"/>
                  </a:lnTo>
                  <a:lnTo>
                    <a:pt x="1238" y="2769"/>
                  </a:lnTo>
                  <a:lnTo>
                    <a:pt x="1252" y="2773"/>
                  </a:lnTo>
                  <a:lnTo>
                    <a:pt x="1264" y="2776"/>
                  </a:lnTo>
                  <a:lnTo>
                    <a:pt x="1264" y="2781"/>
                  </a:lnTo>
                  <a:lnTo>
                    <a:pt x="1264" y="2785"/>
                  </a:lnTo>
                  <a:lnTo>
                    <a:pt x="1279" y="2788"/>
                  </a:lnTo>
                  <a:lnTo>
                    <a:pt x="1293" y="2791"/>
                  </a:lnTo>
                  <a:lnTo>
                    <a:pt x="1306" y="2796"/>
                  </a:lnTo>
                  <a:lnTo>
                    <a:pt x="1318" y="2802"/>
                  </a:lnTo>
                  <a:lnTo>
                    <a:pt x="1331" y="2808"/>
                  </a:lnTo>
                  <a:lnTo>
                    <a:pt x="1344" y="2812"/>
                  </a:lnTo>
                  <a:lnTo>
                    <a:pt x="1351" y="2814"/>
                  </a:lnTo>
                  <a:lnTo>
                    <a:pt x="1358" y="2815"/>
                  </a:lnTo>
                  <a:lnTo>
                    <a:pt x="1366" y="2816"/>
                  </a:lnTo>
                  <a:lnTo>
                    <a:pt x="1373" y="2816"/>
                  </a:lnTo>
                  <a:lnTo>
                    <a:pt x="1379" y="2805"/>
                  </a:lnTo>
                  <a:lnTo>
                    <a:pt x="1382" y="2798"/>
                  </a:lnTo>
                  <a:lnTo>
                    <a:pt x="1385" y="2789"/>
                  </a:lnTo>
                  <a:lnTo>
                    <a:pt x="1388" y="2776"/>
                  </a:lnTo>
                  <a:lnTo>
                    <a:pt x="1392" y="2776"/>
                  </a:lnTo>
                  <a:lnTo>
                    <a:pt x="1396" y="2776"/>
                  </a:lnTo>
                  <a:lnTo>
                    <a:pt x="1396" y="2768"/>
                  </a:lnTo>
                  <a:lnTo>
                    <a:pt x="1396" y="2761"/>
                  </a:lnTo>
                  <a:lnTo>
                    <a:pt x="1400" y="2761"/>
                  </a:lnTo>
                  <a:lnTo>
                    <a:pt x="1404" y="2761"/>
                  </a:lnTo>
                  <a:lnTo>
                    <a:pt x="1406" y="2751"/>
                  </a:lnTo>
                  <a:lnTo>
                    <a:pt x="1408" y="2740"/>
                  </a:lnTo>
                  <a:lnTo>
                    <a:pt x="1409" y="2731"/>
                  </a:lnTo>
                  <a:lnTo>
                    <a:pt x="1412" y="2720"/>
                  </a:lnTo>
                  <a:lnTo>
                    <a:pt x="1398" y="2716"/>
                  </a:lnTo>
                  <a:lnTo>
                    <a:pt x="1386" y="2712"/>
                  </a:lnTo>
                  <a:lnTo>
                    <a:pt x="1373" y="2709"/>
                  </a:lnTo>
                  <a:lnTo>
                    <a:pt x="1361" y="2705"/>
                  </a:lnTo>
                  <a:lnTo>
                    <a:pt x="1361" y="2701"/>
                  </a:lnTo>
                  <a:lnTo>
                    <a:pt x="1361" y="2697"/>
                  </a:lnTo>
                  <a:lnTo>
                    <a:pt x="1352" y="2697"/>
                  </a:lnTo>
                  <a:lnTo>
                    <a:pt x="1345" y="2697"/>
                  </a:lnTo>
                  <a:lnTo>
                    <a:pt x="1345" y="2693"/>
                  </a:lnTo>
                  <a:lnTo>
                    <a:pt x="1345" y="2689"/>
                  </a:lnTo>
                  <a:lnTo>
                    <a:pt x="1322" y="2682"/>
                  </a:lnTo>
                  <a:lnTo>
                    <a:pt x="1301" y="2675"/>
                  </a:lnTo>
                  <a:lnTo>
                    <a:pt x="1278" y="2668"/>
                  </a:lnTo>
                  <a:lnTo>
                    <a:pt x="1256" y="2660"/>
                  </a:lnTo>
                  <a:lnTo>
                    <a:pt x="1256" y="2657"/>
                  </a:lnTo>
                  <a:lnTo>
                    <a:pt x="1256" y="2654"/>
                  </a:lnTo>
                  <a:lnTo>
                    <a:pt x="1250" y="2653"/>
                  </a:lnTo>
                  <a:lnTo>
                    <a:pt x="1245" y="2652"/>
                  </a:lnTo>
                  <a:lnTo>
                    <a:pt x="1239" y="2651"/>
                  </a:lnTo>
                  <a:lnTo>
                    <a:pt x="1235" y="2648"/>
                  </a:lnTo>
                  <a:lnTo>
                    <a:pt x="1231" y="2645"/>
                  </a:lnTo>
                  <a:lnTo>
                    <a:pt x="1229" y="2641"/>
                  </a:lnTo>
                  <a:lnTo>
                    <a:pt x="1227" y="2635"/>
                  </a:lnTo>
                  <a:lnTo>
                    <a:pt x="1225" y="2630"/>
                  </a:lnTo>
                  <a:lnTo>
                    <a:pt x="1229" y="2630"/>
                  </a:lnTo>
                  <a:lnTo>
                    <a:pt x="1232" y="2630"/>
                  </a:lnTo>
                  <a:lnTo>
                    <a:pt x="1232" y="2621"/>
                  </a:lnTo>
                  <a:lnTo>
                    <a:pt x="1232" y="2613"/>
                  </a:lnTo>
                  <a:lnTo>
                    <a:pt x="1236" y="2613"/>
                  </a:lnTo>
                  <a:lnTo>
                    <a:pt x="1240" y="2613"/>
                  </a:lnTo>
                  <a:lnTo>
                    <a:pt x="1240" y="2599"/>
                  </a:lnTo>
                  <a:lnTo>
                    <a:pt x="1240" y="2586"/>
                  </a:lnTo>
                  <a:lnTo>
                    <a:pt x="1229" y="2584"/>
                  </a:lnTo>
                  <a:lnTo>
                    <a:pt x="1219" y="2580"/>
                  </a:lnTo>
                  <a:lnTo>
                    <a:pt x="1207" y="2579"/>
                  </a:lnTo>
                  <a:lnTo>
                    <a:pt x="1197" y="2577"/>
                  </a:lnTo>
                  <a:lnTo>
                    <a:pt x="1200" y="2561"/>
                  </a:lnTo>
                  <a:lnTo>
                    <a:pt x="1204" y="2545"/>
                  </a:lnTo>
                  <a:lnTo>
                    <a:pt x="1207" y="2531"/>
                  </a:lnTo>
                  <a:lnTo>
                    <a:pt x="1211" y="2515"/>
                  </a:lnTo>
                  <a:lnTo>
                    <a:pt x="1204" y="2512"/>
                  </a:lnTo>
                  <a:lnTo>
                    <a:pt x="1197" y="2510"/>
                  </a:lnTo>
                  <a:lnTo>
                    <a:pt x="1197" y="2503"/>
                  </a:lnTo>
                  <a:lnTo>
                    <a:pt x="1197" y="2494"/>
                  </a:lnTo>
                  <a:lnTo>
                    <a:pt x="1197" y="2486"/>
                  </a:lnTo>
                  <a:lnTo>
                    <a:pt x="1197" y="2478"/>
                  </a:lnTo>
                  <a:lnTo>
                    <a:pt x="1200" y="2478"/>
                  </a:lnTo>
                  <a:lnTo>
                    <a:pt x="1205" y="2478"/>
                  </a:lnTo>
                  <a:lnTo>
                    <a:pt x="1204" y="2469"/>
                  </a:lnTo>
                  <a:lnTo>
                    <a:pt x="1204" y="2460"/>
                  </a:lnTo>
                  <a:lnTo>
                    <a:pt x="1204" y="2452"/>
                  </a:lnTo>
                  <a:lnTo>
                    <a:pt x="1204" y="2443"/>
                  </a:lnTo>
                  <a:lnTo>
                    <a:pt x="1206" y="2440"/>
                  </a:lnTo>
                  <a:lnTo>
                    <a:pt x="1208" y="2437"/>
                  </a:lnTo>
                  <a:lnTo>
                    <a:pt x="1209" y="2434"/>
                  </a:lnTo>
                  <a:lnTo>
                    <a:pt x="1209" y="2430"/>
                  </a:lnTo>
                  <a:lnTo>
                    <a:pt x="1209" y="2423"/>
                  </a:lnTo>
                  <a:lnTo>
                    <a:pt x="1208" y="2414"/>
                  </a:lnTo>
                  <a:lnTo>
                    <a:pt x="1212" y="2414"/>
                  </a:lnTo>
                  <a:lnTo>
                    <a:pt x="1217" y="2414"/>
                  </a:lnTo>
                  <a:lnTo>
                    <a:pt x="1217" y="2403"/>
                  </a:lnTo>
                  <a:lnTo>
                    <a:pt x="1217" y="2392"/>
                  </a:lnTo>
                  <a:lnTo>
                    <a:pt x="1217" y="2381"/>
                  </a:lnTo>
                  <a:lnTo>
                    <a:pt x="1217" y="2371"/>
                  </a:lnTo>
                  <a:lnTo>
                    <a:pt x="1206" y="2371"/>
                  </a:lnTo>
                  <a:lnTo>
                    <a:pt x="1197" y="2371"/>
                  </a:lnTo>
                  <a:lnTo>
                    <a:pt x="1197" y="2366"/>
                  </a:lnTo>
                  <a:lnTo>
                    <a:pt x="1197" y="2362"/>
                  </a:lnTo>
                  <a:lnTo>
                    <a:pt x="1189" y="2362"/>
                  </a:lnTo>
                  <a:lnTo>
                    <a:pt x="1181" y="2362"/>
                  </a:lnTo>
                  <a:lnTo>
                    <a:pt x="1181" y="2357"/>
                  </a:lnTo>
                  <a:lnTo>
                    <a:pt x="1181" y="2353"/>
                  </a:lnTo>
                  <a:lnTo>
                    <a:pt x="1168" y="2351"/>
                  </a:lnTo>
                  <a:lnTo>
                    <a:pt x="1157" y="2349"/>
                  </a:lnTo>
                  <a:lnTo>
                    <a:pt x="1147" y="2349"/>
                  </a:lnTo>
                  <a:lnTo>
                    <a:pt x="1130" y="2349"/>
                  </a:lnTo>
                  <a:lnTo>
                    <a:pt x="1129" y="2358"/>
                  </a:lnTo>
                  <a:lnTo>
                    <a:pt x="1127" y="2367"/>
                  </a:lnTo>
                  <a:lnTo>
                    <a:pt x="1123" y="2375"/>
                  </a:lnTo>
                  <a:lnTo>
                    <a:pt x="1118" y="2382"/>
                  </a:lnTo>
                  <a:lnTo>
                    <a:pt x="1113" y="2390"/>
                  </a:lnTo>
                  <a:lnTo>
                    <a:pt x="1109" y="2398"/>
                  </a:lnTo>
                  <a:lnTo>
                    <a:pt x="1105" y="2406"/>
                  </a:lnTo>
                  <a:lnTo>
                    <a:pt x="1101" y="2414"/>
                  </a:lnTo>
                  <a:lnTo>
                    <a:pt x="1097" y="2414"/>
                  </a:lnTo>
                  <a:lnTo>
                    <a:pt x="1094" y="2414"/>
                  </a:lnTo>
                  <a:lnTo>
                    <a:pt x="1094" y="2419"/>
                  </a:lnTo>
                  <a:lnTo>
                    <a:pt x="1094" y="2422"/>
                  </a:lnTo>
                  <a:lnTo>
                    <a:pt x="1089" y="2422"/>
                  </a:lnTo>
                  <a:lnTo>
                    <a:pt x="1086" y="2422"/>
                  </a:lnTo>
                  <a:lnTo>
                    <a:pt x="1081" y="2428"/>
                  </a:lnTo>
                  <a:lnTo>
                    <a:pt x="1074" y="2433"/>
                  </a:lnTo>
                  <a:lnTo>
                    <a:pt x="1068" y="2437"/>
                  </a:lnTo>
                  <a:lnTo>
                    <a:pt x="1062" y="2440"/>
                  </a:lnTo>
                  <a:lnTo>
                    <a:pt x="1048" y="2447"/>
                  </a:lnTo>
                  <a:lnTo>
                    <a:pt x="1034" y="2452"/>
                  </a:lnTo>
                  <a:lnTo>
                    <a:pt x="1027" y="2455"/>
                  </a:lnTo>
                  <a:lnTo>
                    <a:pt x="1021" y="2458"/>
                  </a:lnTo>
                  <a:lnTo>
                    <a:pt x="1015" y="2462"/>
                  </a:lnTo>
                  <a:lnTo>
                    <a:pt x="1010" y="2467"/>
                  </a:lnTo>
                  <a:lnTo>
                    <a:pt x="1006" y="2475"/>
                  </a:lnTo>
                  <a:lnTo>
                    <a:pt x="1003" y="2482"/>
                  </a:lnTo>
                  <a:lnTo>
                    <a:pt x="1002" y="2492"/>
                  </a:lnTo>
                  <a:lnTo>
                    <a:pt x="1001" y="2503"/>
                  </a:lnTo>
                  <a:lnTo>
                    <a:pt x="1008" y="2507"/>
                  </a:lnTo>
                  <a:lnTo>
                    <a:pt x="1014" y="2512"/>
                  </a:lnTo>
                  <a:lnTo>
                    <a:pt x="1020" y="2516"/>
                  </a:lnTo>
                  <a:lnTo>
                    <a:pt x="1024" y="2521"/>
                  </a:lnTo>
                  <a:lnTo>
                    <a:pt x="1027" y="2528"/>
                  </a:lnTo>
                  <a:lnTo>
                    <a:pt x="1029" y="2533"/>
                  </a:lnTo>
                  <a:lnTo>
                    <a:pt x="1030" y="2539"/>
                  </a:lnTo>
                  <a:lnTo>
                    <a:pt x="1030" y="2544"/>
                  </a:lnTo>
                  <a:lnTo>
                    <a:pt x="1030" y="2550"/>
                  </a:lnTo>
                  <a:lnTo>
                    <a:pt x="1029" y="2557"/>
                  </a:lnTo>
                  <a:lnTo>
                    <a:pt x="1027" y="2564"/>
                  </a:lnTo>
                  <a:lnTo>
                    <a:pt x="1024" y="2570"/>
                  </a:lnTo>
                  <a:lnTo>
                    <a:pt x="1017" y="2584"/>
                  </a:lnTo>
                  <a:lnTo>
                    <a:pt x="1010" y="2597"/>
                  </a:lnTo>
                  <a:lnTo>
                    <a:pt x="980" y="2599"/>
                  </a:lnTo>
                  <a:lnTo>
                    <a:pt x="950" y="2601"/>
                  </a:lnTo>
                  <a:lnTo>
                    <a:pt x="919" y="2603"/>
                  </a:lnTo>
                  <a:lnTo>
                    <a:pt x="888" y="2605"/>
                  </a:lnTo>
                  <a:lnTo>
                    <a:pt x="857" y="2607"/>
                  </a:lnTo>
                  <a:lnTo>
                    <a:pt x="827" y="2608"/>
                  </a:lnTo>
                  <a:lnTo>
                    <a:pt x="797" y="2609"/>
                  </a:lnTo>
                  <a:lnTo>
                    <a:pt x="767" y="2609"/>
                  </a:lnTo>
                  <a:lnTo>
                    <a:pt x="767" y="2604"/>
                  </a:lnTo>
                  <a:lnTo>
                    <a:pt x="767" y="2601"/>
                  </a:lnTo>
                  <a:lnTo>
                    <a:pt x="745" y="2596"/>
                  </a:lnTo>
                  <a:lnTo>
                    <a:pt x="724" y="2592"/>
                  </a:lnTo>
                  <a:lnTo>
                    <a:pt x="704" y="2588"/>
                  </a:lnTo>
                  <a:lnTo>
                    <a:pt x="683" y="2586"/>
                  </a:lnTo>
                  <a:lnTo>
                    <a:pt x="683" y="2580"/>
                  </a:lnTo>
                  <a:lnTo>
                    <a:pt x="683" y="2577"/>
                  </a:lnTo>
                  <a:lnTo>
                    <a:pt x="679" y="2577"/>
                  </a:lnTo>
                  <a:lnTo>
                    <a:pt x="676" y="2577"/>
                  </a:lnTo>
                  <a:lnTo>
                    <a:pt x="676" y="2569"/>
                  </a:lnTo>
                  <a:lnTo>
                    <a:pt x="676" y="2562"/>
                  </a:lnTo>
                  <a:lnTo>
                    <a:pt x="672" y="2559"/>
                  </a:lnTo>
                  <a:lnTo>
                    <a:pt x="669" y="2557"/>
                  </a:lnTo>
                  <a:lnTo>
                    <a:pt x="676" y="2549"/>
                  </a:lnTo>
                  <a:lnTo>
                    <a:pt x="682" y="2545"/>
                  </a:lnTo>
                  <a:lnTo>
                    <a:pt x="689" y="2540"/>
                  </a:lnTo>
                  <a:lnTo>
                    <a:pt x="701" y="2533"/>
                  </a:lnTo>
                  <a:lnTo>
                    <a:pt x="700" y="2519"/>
                  </a:lnTo>
                  <a:lnTo>
                    <a:pt x="700" y="2507"/>
                  </a:lnTo>
                  <a:lnTo>
                    <a:pt x="700" y="2494"/>
                  </a:lnTo>
                  <a:lnTo>
                    <a:pt x="700" y="2482"/>
                  </a:lnTo>
                  <a:lnTo>
                    <a:pt x="695" y="2482"/>
                  </a:lnTo>
                  <a:lnTo>
                    <a:pt x="692" y="2482"/>
                  </a:lnTo>
                  <a:lnTo>
                    <a:pt x="692" y="2478"/>
                  </a:lnTo>
                  <a:lnTo>
                    <a:pt x="692" y="2475"/>
                  </a:lnTo>
                  <a:lnTo>
                    <a:pt x="677" y="2474"/>
                  </a:lnTo>
                  <a:lnTo>
                    <a:pt x="666" y="2473"/>
                  </a:lnTo>
                  <a:lnTo>
                    <a:pt x="655" y="2474"/>
                  </a:lnTo>
                  <a:lnTo>
                    <a:pt x="641" y="2477"/>
                  </a:lnTo>
                  <a:lnTo>
                    <a:pt x="639" y="2489"/>
                  </a:lnTo>
                  <a:lnTo>
                    <a:pt x="636" y="2501"/>
                  </a:lnTo>
                  <a:lnTo>
                    <a:pt x="633" y="2513"/>
                  </a:lnTo>
                  <a:lnTo>
                    <a:pt x="631" y="2525"/>
                  </a:lnTo>
                  <a:lnTo>
                    <a:pt x="636" y="2530"/>
                  </a:lnTo>
                  <a:lnTo>
                    <a:pt x="641" y="2533"/>
                  </a:lnTo>
                  <a:lnTo>
                    <a:pt x="641" y="2542"/>
                  </a:lnTo>
                  <a:lnTo>
                    <a:pt x="641" y="2551"/>
                  </a:lnTo>
                  <a:lnTo>
                    <a:pt x="641" y="2562"/>
                  </a:lnTo>
                  <a:lnTo>
                    <a:pt x="641" y="2571"/>
                  </a:lnTo>
                  <a:lnTo>
                    <a:pt x="635" y="2578"/>
                  </a:lnTo>
                  <a:lnTo>
                    <a:pt x="630" y="2586"/>
                  </a:lnTo>
                  <a:lnTo>
                    <a:pt x="626" y="2594"/>
                  </a:lnTo>
                  <a:lnTo>
                    <a:pt x="621" y="2602"/>
                  </a:lnTo>
                  <a:lnTo>
                    <a:pt x="618" y="2610"/>
                  </a:lnTo>
                  <a:lnTo>
                    <a:pt x="615" y="2619"/>
                  </a:lnTo>
                  <a:lnTo>
                    <a:pt x="613" y="2628"/>
                  </a:lnTo>
                  <a:lnTo>
                    <a:pt x="611" y="2636"/>
                  </a:lnTo>
                  <a:lnTo>
                    <a:pt x="608" y="2636"/>
                  </a:lnTo>
                  <a:lnTo>
                    <a:pt x="604" y="2636"/>
                  </a:lnTo>
                  <a:lnTo>
                    <a:pt x="604" y="2648"/>
                  </a:lnTo>
                  <a:lnTo>
                    <a:pt x="604" y="2658"/>
                  </a:lnTo>
                  <a:lnTo>
                    <a:pt x="604" y="2670"/>
                  </a:lnTo>
                  <a:lnTo>
                    <a:pt x="604" y="2681"/>
                  </a:lnTo>
                  <a:lnTo>
                    <a:pt x="591" y="2670"/>
                  </a:lnTo>
                  <a:lnTo>
                    <a:pt x="579" y="2656"/>
                  </a:lnTo>
                  <a:lnTo>
                    <a:pt x="572" y="2649"/>
                  </a:lnTo>
                  <a:lnTo>
                    <a:pt x="565" y="2644"/>
                  </a:lnTo>
                  <a:lnTo>
                    <a:pt x="558" y="2640"/>
                  </a:lnTo>
                  <a:lnTo>
                    <a:pt x="552" y="2636"/>
                  </a:lnTo>
                  <a:lnTo>
                    <a:pt x="552" y="2641"/>
                  </a:lnTo>
                  <a:lnTo>
                    <a:pt x="552" y="2645"/>
                  </a:lnTo>
                  <a:lnTo>
                    <a:pt x="548" y="2645"/>
                  </a:lnTo>
                  <a:lnTo>
                    <a:pt x="545" y="2645"/>
                  </a:lnTo>
                  <a:lnTo>
                    <a:pt x="545" y="2651"/>
                  </a:lnTo>
                  <a:lnTo>
                    <a:pt x="545" y="2657"/>
                  </a:lnTo>
                  <a:lnTo>
                    <a:pt x="548" y="2657"/>
                  </a:lnTo>
                  <a:lnTo>
                    <a:pt x="552" y="2657"/>
                  </a:lnTo>
                  <a:lnTo>
                    <a:pt x="548" y="2667"/>
                  </a:lnTo>
                  <a:lnTo>
                    <a:pt x="545" y="2678"/>
                  </a:lnTo>
                  <a:lnTo>
                    <a:pt x="535" y="2679"/>
                  </a:lnTo>
                  <a:lnTo>
                    <a:pt x="528" y="2681"/>
                  </a:lnTo>
                  <a:lnTo>
                    <a:pt x="524" y="2678"/>
                  </a:lnTo>
                  <a:lnTo>
                    <a:pt x="521" y="2677"/>
                  </a:lnTo>
                  <a:lnTo>
                    <a:pt x="518" y="2676"/>
                  </a:lnTo>
                  <a:lnTo>
                    <a:pt x="515" y="2677"/>
                  </a:lnTo>
                  <a:lnTo>
                    <a:pt x="508" y="2680"/>
                  </a:lnTo>
                  <a:lnTo>
                    <a:pt x="500" y="2681"/>
                  </a:lnTo>
                  <a:lnTo>
                    <a:pt x="500" y="2685"/>
                  </a:lnTo>
                  <a:lnTo>
                    <a:pt x="500" y="2689"/>
                  </a:lnTo>
                  <a:lnTo>
                    <a:pt x="487" y="2689"/>
                  </a:lnTo>
                  <a:lnTo>
                    <a:pt x="474" y="2689"/>
                  </a:lnTo>
                  <a:lnTo>
                    <a:pt x="462" y="2689"/>
                  </a:lnTo>
                  <a:lnTo>
                    <a:pt x="449" y="2689"/>
                  </a:lnTo>
                  <a:lnTo>
                    <a:pt x="449" y="2693"/>
                  </a:lnTo>
                  <a:lnTo>
                    <a:pt x="449" y="2697"/>
                  </a:lnTo>
                  <a:lnTo>
                    <a:pt x="444" y="2697"/>
                  </a:lnTo>
                  <a:lnTo>
                    <a:pt x="441" y="2697"/>
                  </a:lnTo>
                  <a:lnTo>
                    <a:pt x="441" y="2705"/>
                  </a:lnTo>
                  <a:lnTo>
                    <a:pt x="441" y="2713"/>
                  </a:lnTo>
                  <a:lnTo>
                    <a:pt x="436" y="2713"/>
                  </a:lnTo>
                  <a:lnTo>
                    <a:pt x="433" y="2713"/>
                  </a:lnTo>
                  <a:lnTo>
                    <a:pt x="428" y="2727"/>
                  </a:lnTo>
                  <a:lnTo>
                    <a:pt x="425" y="2741"/>
                  </a:lnTo>
                  <a:lnTo>
                    <a:pt x="402" y="2738"/>
                  </a:lnTo>
                  <a:lnTo>
                    <a:pt x="378" y="2734"/>
                  </a:lnTo>
                  <a:lnTo>
                    <a:pt x="365" y="2732"/>
                  </a:lnTo>
                  <a:lnTo>
                    <a:pt x="354" y="2730"/>
                  </a:lnTo>
                  <a:lnTo>
                    <a:pt x="342" y="2728"/>
                  </a:lnTo>
                  <a:lnTo>
                    <a:pt x="331" y="2728"/>
                  </a:lnTo>
                  <a:lnTo>
                    <a:pt x="319" y="2738"/>
                  </a:lnTo>
                  <a:lnTo>
                    <a:pt x="305" y="2749"/>
                  </a:lnTo>
                  <a:lnTo>
                    <a:pt x="304" y="2737"/>
                  </a:lnTo>
                  <a:lnTo>
                    <a:pt x="303" y="2726"/>
                  </a:lnTo>
                  <a:lnTo>
                    <a:pt x="302" y="2714"/>
                  </a:lnTo>
                  <a:lnTo>
                    <a:pt x="301" y="2703"/>
                  </a:lnTo>
                  <a:lnTo>
                    <a:pt x="305" y="2699"/>
                  </a:lnTo>
                  <a:lnTo>
                    <a:pt x="309" y="2696"/>
                  </a:lnTo>
                  <a:lnTo>
                    <a:pt x="313" y="2695"/>
                  </a:lnTo>
                  <a:lnTo>
                    <a:pt x="321" y="2693"/>
                  </a:lnTo>
                  <a:lnTo>
                    <a:pt x="321" y="2697"/>
                  </a:lnTo>
                  <a:lnTo>
                    <a:pt x="321" y="2702"/>
                  </a:lnTo>
                  <a:lnTo>
                    <a:pt x="325" y="2702"/>
                  </a:lnTo>
                  <a:lnTo>
                    <a:pt x="330" y="2702"/>
                  </a:lnTo>
                  <a:lnTo>
                    <a:pt x="330" y="2705"/>
                  </a:lnTo>
                  <a:lnTo>
                    <a:pt x="330" y="2709"/>
                  </a:lnTo>
                  <a:lnTo>
                    <a:pt x="333" y="2709"/>
                  </a:lnTo>
                  <a:lnTo>
                    <a:pt x="336" y="2709"/>
                  </a:lnTo>
                  <a:lnTo>
                    <a:pt x="336" y="2712"/>
                  </a:lnTo>
                  <a:lnTo>
                    <a:pt x="336" y="2717"/>
                  </a:lnTo>
                  <a:lnTo>
                    <a:pt x="350" y="2713"/>
                  </a:lnTo>
                  <a:lnTo>
                    <a:pt x="362" y="2710"/>
                  </a:lnTo>
                  <a:lnTo>
                    <a:pt x="361" y="2699"/>
                  </a:lnTo>
                  <a:lnTo>
                    <a:pt x="361" y="2688"/>
                  </a:lnTo>
                  <a:lnTo>
                    <a:pt x="360" y="2678"/>
                  </a:lnTo>
                  <a:lnTo>
                    <a:pt x="360" y="2667"/>
                  </a:lnTo>
                  <a:lnTo>
                    <a:pt x="344" y="2654"/>
                  </a:lnTo>
                  <a:lnTo>
                    <a:pt x="332" y="2647"/>
                  </a:lnTo>
                  <a:lnTo>
                    <a:pt x="325" y="2644"/>
                  </a:lnTo>
                  <a:lnTo>
                    <a:pt x="318" y="2642"/>
                  </a:lnTo>
                  <a:lnTo>
                    <a:pt x="309" y="2641"/>
                  </a:lnTo>
                  <a:lnTo>
                    <a:pt x="299" y="2641"/>
                  </a:lnTo>
                  <a:lnTo>
                    <a:pt x="294" y="2653"/>
                  </a:lnTo>
                  <a:lnTo>
                    <a:pt x="291" y="2665"/>
                  </a:lnTo>
                  <a:lnTo>
                    <a:pt x="279" y="2665"/>
                  </a:lnTo>
                  <a:lnTo>
                    <a:pt x="269" y="2665"/>
                  </a:lnTo>
                  <a:lnTo>
                    <a:pt x="258" y="2665"/>
                  </a:lnTo>
                  <a:lnTo>
                    <a:pt x="248" y="2665"/>
                  </a:lnTo>
                  <a:lnTo>
                    <a:pt x="244" y="2657"/>
                  </a:lnTo>
                  <a:lnTo>
                    <a:pt x="240" y="2649"/>
                  </a:lnTo>
                  <a:lnTo>
                    <a:pt x="235" y="2641"/>
                  </a:lnTo>
                  <a:lnTo>
                    <a:pt x="230" y="2632"/>
                  </a:lnTo>
                  <a:lnTo>
                    <a:pt x="216" y="2630"/>
                  </a:lnTo>
                  <a:lnTo>
                    <a:pt x="201" y="2630"/>
                  </a:lnTo>
                  <a:lnTo>
                    <a:pt x="201" y="2618"/>
                  </a:lnTo>
                  <a:lnTo>
                    <a:pt x="202" y="2606"/>
                  </a:lnTo>
                  <a:lnTo>
                    <a:pt x="203" y="2595"/>
                  </a:lnTo>
                  <a:lnTo>
                    <a:pt x="205" y="2584"/>
                  </a:lnTo>
                  <a:lnTo>
                    <a:pt x="216" y="2575"/>
                  </a:lnTo>
                  <a:lnTo>
                    <a:pt x="225" y="2567"/>
                  </a:lnTo>
                  <a:lnTo>
                    <a:pt x="233" y="2558"/>
                  </a:lnTo>
                  <a:lnTo>
                    <a:pt x="239" y="2548"/>
                  </a:lnTo>
                  <a:lnTo>
                    <a:pt x="244" y="2538"/>
                  </a:lnTo>
                  <a:lnTo>
                    <a:pt x="247" y="2526"/>
                  </a:lnTo>
                  <a:lnTo>
                    <a:pt x="250" y="2515"/>
                  </a:lnTo>
                  <a:lnTo>
                    <a:pt x="253" y="2502"/>
                  </a:lnTo>
                  <a:lnTo>
                    <a:pt x="266" y="2498"/>
                  </a:lnTo>
                  <a:lnTo>
                    <a:pt x="278" y="2494"/>
                  </a:lnTo>
                  <a:lnTo>
                    <a:pt x="281" y="2486"/>
                  </a:lnTo>
                  <a:lnTo>
                    <a:pt x="284" y="2481"/>
                  </a:lnTo>
                  <a:lnTo>
                    <a:pt x="286" y="2480"/>
                  </a:lnTo>
                  <a:lnTo>
                    <a:pt x="289" y="2479"/>
                  </a:lnTo>
                  <a:lnTo>
                    <a:pt x="295" y="2488"/>
                  </a:lnTo>
                  <a:lnTo>
                    <a:pt x="300" y="2498"/>
                  </a:lnTo>
                  <a:lnTo>
                    <a:pt x="309" y="2500"/>
                  </a:lnTo>
                  <a:lnTo>
                    <a:pt x="320" y="2501"/>
                  </a:lnTo>
                  <a:lnTo>
                    <a:pt x="331" y="2501"/>
                  </a:lnTo>
                  <a:lnTo>
                    <a:pt x="341" y="2502"/>
                  </a:lnTo>
                  <a:lnTo>
                    <a:pt x="342" y="2490"/>
                  </a:lnTo>
                  <a:lnTo>
                    <a:pt x="343" y="2479"/>
                  </a:lnTo>
                  <a:lnTo>
                    <a:pt x="358" y="2483"/>
                  </a:lnTo>
                  <a:lnTo>
                    <a:pt x="372" y="2486"/>
                  </a:lnTo>
                  <a:lnTo>
                    <a:pt x="375" y="2475"/>
                  </a:lnTo>
                  <a:lnTo>
                    <a:pt x="377" y="2466"/>
                  </a:lnTo>
                  <a:lnTo>
                    <a:pt x="380" y="2461"/>
                  </a:lnTo>
                  <a:lnTo>
                    <a:pt x="384" y="2457"/>
                  </a:lnTo>
                  <a:lnTo>
                    <a:pt x="389" y="2454"/>
                  </a:lnTo>
                  <a:lnTo>
                    <a:pt x="396" y="2453"/>
                  </a:lnTo>
                  <a:lnTo>
                    <a:pt x="406" y="2452"/>
                  </a:lnTo>
                  <a:lnTo>
                    <a:pt x="417" y="2451"/>
                  </a:lnTo>
                  <a:lnTo>
                    <a:pt x="410" y="2434"/>
                  </a:lnTo>
                  <a:lnTo>
                    <a:pt x="403" y="2419"/>
                  </a:lnTo>
                  <a:lnTo>
                    <a:pt x="395" y="2404"/>
                  </a:lnTo>
                  <a:lnTo>
                    <a:pt x="389" y="2389"/>
                  </a:lnTo>
                  <a:lnTo>
                    <a:pt x="378" y="2390"/>
                  </a:lnTo>
                  <a:lnTo>
                    <a:pt x="369" y="2391"/>
                  </a:lnTo>
                  <a:lnTo>
                    <a:pt x="360" y="2393"/>
                  </a:lnTo>
                  <a:lnTo>
                    <a:pt x="346" y="2398"/>
                  </a:lnTo>
                  <a:lnTo>
                    <a:pt x="346" y="2406"/>
                  </a:lnTo>
                  <a:lnTo>
                    <a:pt x="346" y="2414"/>
                  </a:lnTo>
                  <a:lnTo>
                    <a:pt x="337" y="2414"/>
                  </a:lnTo>
                  <a:lnTo>
                    <a:pt x="330" y="2414"/>
                  </a:lnTo>
                  <a:lnTo>
                    <a:pt x="330" y="2400"/>
                  </a:lnTo>
                  <a:lnTo>
                    <a:pt x="330" y="2386"/>
                  </a:lnTo>
                  <a:lnTo>
                    <a:pt x="323" y="2384"/>
                  </a:lnTo>
                  <a:lnTo>
                    <a:pt x="317" y="2382"/>
                  </a:lnTo>
                  <a:lnTo>
                    <a:pt x="314" y="2372"/>
                  </a:lnTo>
                  <a:lnTo>
                    <a:pt x="312" y="2362"/>
                  </a:lnTo>
                  <a:lnTo>
                    <a:pt x="309" y="2362"/>
                  </a:lnTo>
                  <a:lnTo>
                    <a:pt x="305" y="2362"/>
                  </a:lnTo>
                  <a:lnTo>
                    <a:pt x="308" y="2355"/>
                  </a:lnTo>
                  <a:lnTo>
                    <a:pt x="311" y="2349"/>
                  </a:lnTo>
                  <a:lnTo>
                    <a:pt x="320" y="2346"/>
                  </a:lnTo>
                  <a:lnTo>
                    <a:pt x="326" y="2343"/>
                  </a:lnTo>
                  <a:lnTo>
                    <a:pt x="329" y="2339"/>
                  </a:lnTo>
                  <a:lnTo>
                    <a:pt x="332" y="2336"/>
                  </a:lnTo>
                  <a:lnTo>
                    <a:pt x="333" y="2331"/>
                  </a:lnTo>
                  <a:lnTo>
                    <a:pt x="333" y="2327"/>
                  </a:lnTo>
                  <a:lnTo>
                    <a:pt x="331" y="2323"/>
                  </a:lnTo>
                  <a:lnTo>
                    <a:pt x="329" y="2319"/>
                  </a:lnTo>
                  <a:lnTo>
                    <a:pt x="314" y="2302"/>
                  </a:lnTo>
                  <a:lnTo>
                    <a:pt x="301" y="2288"/>
                  </a:lnTo>
                  <a:lnTo>
                    <a:pt x="298" y="2290"/>
                  </a:lnTo>
                  <a:lnTo>
                    <a:pt x="297" y="2292"/>
                  </a:lnTo>
                  <a:lnTo>
                    <a:pt x="295" y="2296"/>
                  </a:lnTo>
                  <a:lnTo>
                    <a:pt x="294" y="2302"/>
                  </a:lnTo>
                  <a:lnTo>
                    <a:pt x="284" y="2295"/>
                  </a:lnTo>
                  <a:lnTo>
                    <a:pt x="273" y="2286"/>
                  </a:lnTo>
                  <a:lnTo>
                    <a:pt x="262" y="2274"/>
                  </a:lnTo>
                  <a:lnTo>
                    <a:pt x="250" y="2261"/>
                  </a:lnTo>
                  <a:lnTo>
                    <a:pt x="240" y="2248"/>
                  </a:lnTo>
                  <a:lnTo>
                    <a:pt x="231" y="2235"/>
                  </a:lnTo>
                  <a:lnTo>
                    <a:pt x="228" y="2230"/>
                  </a:lnTo>
                  <a:lnTo>
                    <a:pt x="226" y="2225"/>
                  </a:lnTo>
                  <a:lnTo>
                    <a:pt x="225" y="2219"/>
                  </a:lnTo>
                  <a:lnTo>
                    <a:pt x="225" y="2215"/>
                  </a:lnTo>
                  <a:lnTo>
                    <a:pt x="213" y="2215"/>
                  </a:lnTo>
                  <a:lnTo>
                    <a:pt x="201" y="2215"/>
                  </a:lnTo>
                  <a:lnTo>
                    <a:pt x="201" y="2203"/>
                  </a:lnTo>
                  <a:lnTo>
                    <a:pt x="201" y="2191"/>
                  </a:lnTo>
                  <a:lnTo>
                    <a:pt x="197" y="2191"/>
                  </a:lnTo>
                  <a:lnTo>
                    <a:pt x="193" y="2191"/>
                  </a:lnTo>
                  <a:lnTo>
                    <a:pt x="190" y="2181"/>
                  </a:lnTo>
                  <a:lnTo>
                    <a:pt x="187" y="2173"/>
                  </a:lnTo>
                  <a:lnTo>
                    <a:pt x="183" y="2167"/>
                  </a:lnTo>
                  <a:lnTo>
                    <a:pt x="178" y="2161"/>
                  </a:lnTo>
                  <a:lnTo>
                    <a:pt x="166" y="2152"/>
                  </a:lnTo>
                  <a:lnTo>
                    <a:pt x="154" y="2139"/>
                  </a:lnTo>
                  <a:lnTo>
                    <a:pt x="150" y="2141"/>
                  </a:lnTo>
                  <a:lnTo>
                    <a:pt x="145" y="2144"/>
                  </a:lnTo>
                  <a:lnTo>
                    <a:pt x="143" y="2139"/>
                  </a:lnTo>
                  <a:lnTo>
                    <a:pt x="142" y="2133"/>
                  </a:lnTo>
                  <a:lnTo>
                    <a:pt x="145" y="2132"/>
                  </a:lnTo>
                  <a:lnTo>
                    <a:pt x="150" y="2131"/>
                  </a:lnTo>
                  <a:lnTo>
                    <a:pt x="146" y="2120"/>
                  </a:lnTo>
                  <a:lnTo>
                    <a:pt x="142" y="2110"/>
                  </a:lnTo>
                  <a:lnTo>
                    <a:pt x="137" y="2100"/>
                  </a:lnTo>
                  <a:lnTo>
                    <a:pt x="130" y="2093"/>
                  </a:lnTo>
                  <a:lnTo>
                    <a:pt x="123" y="2086"/>
                  </a:lnTo>
                  <a:lnTo>
                    <a:pt x="113" y="2080"/>
                  </a:lnTo>
                  <a:lnTo>
                    <a:pt x="103" y="2076"/>
                  </a:lnTo>
                  <a:lnTo>
                    <a:pt x="91" y="2074"/>
                  </a:lnTo>
                  <a:lnTo>
                    <a:pt x="80" y="2085"/>
                  </a:lnTo>
                  <a:lnTo>
                    <a:pt x="69" y="2093"/>
                  </a:lnTo>
                  <a:lnTo>
                    <a:pt x="59" y="2100"/>
                  </a:lnTo>
                  <a:lnTo>
                    <a:pt x="53" y="2105"/>
                  </a:lnTo>
                  <a:lnTo>
                    <a:pt x="57" y="2106"/>
                  </a:lnTo>
                  <a:lnTo>
                    <a:pt x="62" y="2107"/>
                  </a:lnTo>
                  <a:lnTo>
                    <a:pt x="62" y="2119"/>
                  </a:lnTo>
                  <a:lnTo>
                    <a:pt x="62" y="2131"/>
                  </a:lnTo>
                  <a:lnTo>
                    <a:pt x="66" y="2131"/>
                  </a:lnTo>
                  <a:lnTo>
                    <a:pt x="71" y="2131"/>
                  </a:lnTo>
                  <a:lnTo>
                    <a:pt x="71" y="2141"/>
                  </a:lnTo>
                  <a:lnTo>
                    <a:pt x="73" y="2148"/>
                  </a:lnTo>
                  <a:lnTo>
                    <a:pt x="76" y="2154"/>
                  </a:lnTo>
                  <a:lnTo>
                    <a:pt x="80" y="2159"/>
                  </a:lnTo>
                  <a:lnTo>
                    <a:pt x="90" y="2170"/>
                  </a:lnTo>
                  <a:lnTo>
                    <a:pt x="102" y="2180"/>
                  </a:lnTo>
                  <a:lnTo>
                    <a:pt x="103" y="2195"/>
                  </a:lnTo>
                  <a:lnTo>
                    <a:pt x="106" y="2210"/>
                  </a:lnTo>
                  <a:lnTo>
                    <a:pt x="113" y="2210"/>
                  </a:lnTo>
                  <a:lnTo>
                    <a:pt x="122" y="2210"/>
                  </a:lnTo>
                  <a:lnTo>
                    <a:pt x="122" y="2218"/>
                  </a:lnTo>
                  <a:lnTo>
                    <a:pt x="122" y="2227"/>
                  </a:lnTo>
                  <a:lnTo>
                    <a:pt x="126" y="2227"/>
                  </a:lnTo>
                  <a:lnTo>
                    <a:pt x="130" y="2227"/>
                  </a:lnTo>
                  <a:lnTo>
                    <a:pt x="130" y="2234"/>
                  </a:lnTo>
                  <a:lnTo>
                    <a:pt x="130" y="2242"/>
                  </a:lnTo>
                  <a:lnTo>
                    <a:pt x="134" y="2242"/>
                  </a:lnTo>
                  <a:lnTo>
                    <a:pt x="137" y="2242"/>
                  </a:lnTo>
                  <a:lnTo>
                    <a:pt x="137" y="2246"/>
                  </a:lnTo>
                  <a:lnTo>
                    <a:pt x="137" y="2251"/>
                  </a:lnTo>
                  <a:lnTo>
                    <a:pt x="141" y="2251"/>
                  </a:lnTo>
                  <a:lnTo>
                    <a:pt x="145" y="2251"/>
                  </a:lnTo>
                  <a:lnTo>
                    <a:pt x="145" y="2258"/>
                  </a:lnTo>
                  <a:lnTo>
                    <a:pt x="143" y="2263"/>
                  </a:lnTo>
                  <a:lnTo>
                    <a:pt x="140" y="2266"/>
                  </a:lnTo>
                  <a:lnTo>
                    <a:pt x="136" y="2267"/>
                  </a:lnTo>
                  <a:lnTo>
                    <a:pt x="125" y="2267"/>
                  </a:lnTo>
                  <a:lnTo>
                    <a:pt x="113" y="2266"/>
                  </a:lnTo>
                  <a:lnTo>
                    <a:pt x="113" y="2270"/>
                  </a:lnTo>
                  <a:lnTo>
                    <a:pt x="113" y="2274"/>
                  </a:lnTo>
                  <a:lnTo>
                    <a:pt x="110" y="2274"/>
                  </a:lnTo>
                  <a:lnTo>
                    <a:pt x="106" y="2274"/>
                  </a:lnTo>
                  <a:lnTo>
                    <a:pt x="108" y="2286"/>
                  </a:lnTo>
                  <a:lnTo>
                    <a:pt x="110" y="2296"/>
                  </a:lnTo>
                  <a:lnTo>
                    <a:pt x="111" y="2308"/>
                  </a:lnTo>
                  <a:lnTo>
                    <a:pt x="113" y="2318"/>
                  </a:lnTo>
                  <a:lnTo>
                    <a:pt x="110" y="2318"/>
                  </a:lnTo>
                  <a:lnTo>
                    <a:pt x="106" y="2318"/>
                  </a:lnTo>
                  <a:lnTo>
                    <a:pt x="106" y="2310"/>
                  </a:lnTo>
                  <a:lnTo>
                    <a:pt x="104" y="2302"/>
                  </a:lnTo>
                  <a:lnTo>
                    <a:pt x="101" y="2295"/>
                  </a:lnTo>
                  <a:lnTo>
                    <a:pt x="98" y="2289"/>
                  </a:lnTo>
                  <a:lnTo>
                    <a:pt x="90" y="2275"/>
                  </a:lnTo>
                  <a:lnTo>
                    <a:pt x="82" y="2262"/>
                  </a:lnTo>
                  <a:lnTo>
                    <a:pt x="73" y="2261"/>
                  </a:lnTo>
                  <a:lnTo>
                    <a:pt x="65" y="2260"/>
                  </a:lnTo>
                  <a:lnTo>
                    <a:pt x="55" y="2259"/>
                  </a:lnTo>
                  <a:lnTo>
                    <a:pt x="47" y="2258"/>
                  </a:lnTo>
                  <a:lnTo>
                    <a:pt x="47" y="2255"/>
                  </a:lnTo>
                  <a:lnTo>
                    <a:pt x="47" y="2251"/>
                  </a:lnTo>
                  <a:lnTo>
                    <a:pt x="42" y="2251"/>
                  </a:lnTo>
                  <a:lnTo>
                    <a:pt x="38" y="2251"/>
                  </a:lnTo>
                  <a:lnTo>
                    <a:pt x="31" y="2230"/>
                  </a:lnTo>
                  <a:lnTo>
                    <a:pt x="24" y="2203"/>
                  </a:lnTo>
                  <a:lnTo>
                    <a:pt x="19" y="2189"/>
                  </a:lnTo>
                  <a:lnTo>
                    <a:pt x="14" y="2177"/>
                  </a:lnTo>
                  <a:lnTo>
                    <a:pt x="11" y="2172"/>
                  </a:lnTo>
                  <a:lnTo>
                    <a:pt x="9" y="2168"/>
                  </a:lnTo>
                  <a:lnTo>
                    <a:pt x="5" y="2164"/>
                  </a:lnTo>
                  <a:lnTo>
                    <a:pt x="2" y="2162"/>
                  </a:lnTo>
                  <a:lnTo>
                    <a:pt x="1" y="2145"/>
                  </a:lnTo>
                  <a:lnTo>
                    <a:pt x="0" y="2130"/>
                  </a:lnTo>
                  <a:lnTo>
                    <a:pt x="1" y="2125"/>
                  </a:lnTo>
                  <a:lnTo>
                    <a:pt x="2" y="2120"/>
                  </a:lnTo>
                  <a:lnTo>
                    <a:pt x="3" y="2115"/>
                  </a:lnTo>
                  <a:lnTo>
                    <a:pt x="5" y="2111"/>
                  </a:lnTo>
                  <a:lnTo>
                    <a:pt x="11" y="2103"/>
                  </a:lnTo>
                  <a:lnTo>
                    <a:pt x="18" y="2095"/>
                  </a:lnTo>
                  <a:lnTo>
                    <a:pt x="29" y="2087"/>
                  </a:lnTo>
                  <a:lnTo>
                    <a:pt x="43" y="2075"/>
                  </a:lnTo>
                  <a:lnTo>
                    <a:pt x="43" y="2067"/>
                  </a:lnTo>
                  <a:lnTo>
                    <a:pt x="41" y="2060"/>
                  </a:lnTo>
                  <a:lnTo>
                    <a:pt x="39" y="2053"/>
                  </a:lnTo>
                  <a:lnTo>
                    <a:pt x="37" y="2048"/>
                  </a:lnTo>
                  <a:lnTo>
                    <a:pt x="31" y="2039"/>
                  </a:lnTo>
                  <a:lnTo>
                    <a:pt x="25" y="2032"/>
                  </a:lnTo>
                  <a:lnTo>
                    <a:pt x="23" y="2029"/>
                  </a:lnTo>
                  <a:lnTo>
                    <a:pt x="22" y="2024"/>
                  </a:lnTo>
                  <a:lnTo>
                    <a:pt x="21" y="2020"/>
                  </a:lnTo>
                  <a:lnTo>
                    <a:pt x="21" y="2016"/>
                  </a:lnTo>
                  <a:lnTo>
                    <a:pt x="22" y="2011"/>
                  </a:lnTo>
                  <a:lnTo>
                    <a:pt x="24" y="2005"/>
                  </a:lnTo>
                  <a:lnTo>
                    <a:pt x="28" y="1997"/>
                  </a:lnTo>
                  <a:lnTo>
                    <a:pt x="33" y="1989"/>
                  </a:lnTo>
                  <a:lnTo>
                    <a:pt x="44" y="1983"/>
                  </a:lnTo>
                  <a:lnTo>
                    <a:pt x="53" y="1975"/>
                  </a:lnTo>
                  <a:lnTo>
                    <a:pt x="61" y="1965"/>
                  </a:lnTo>
                  <a:lnTo>
                    <a:pt x="69" y="1955"/>
                  </a:lnTo>
                  <a:lnTo>
                    <a:pt x="101" y="1956"/>
                  </a:lnTo>
                  <a:lnTo>
                    <a:pt x="139" y="1957"/>
                  </a:lnTo>
                  <a:lnTo>
                    <a:pt x="158" y="1956"/>
                  </a:lnTo>
                  <a:lnTo>
                    <a:pt x="175" y="1953"/>
                  </a:lnTo>
                  <a:lnTo>
                    <a:pt x="184" y="1951"/>
                  </a:lnTo>
                  <a:lnTo>
                    <a:pt x="191" y="1948"/>
                  </a:lnTo>
                  <a:lnTo>
                    <a:pt x="197" y="1944"/>
                  </a:lnTo>
                  <a:lnTo>
                    <a:pt x="202" y="1939"/>
                  </a:lnTo>
                  <a:lnTo>
                    <a:pt x="224" y="1934"/>
                  </a:lnTo>
                  <a:lnTo>
                    <a:pt x="242" y="1929"/>
                  </a:lnTo>
                  <a:lnTo>
                    <a:pt x="249" y="1926"/>
                  </a:lnTo>
                  <a:lnTo>
                    <a:pt x="256" y="1923"/>
                  </a:lnTo>
                  <a:lnTo>
                    <a:pt x="262" y="1920"/>
                  </a:lnTo>
                  <a:lnTo>
                    <a:pt x="267" y="1916"/>
                  </a:lnTo>
                  <a:lnTo>
                    <a:pt x="271" y="1911"/>
                  </a:lnTo>
                  <a:lnTo>
                    <a:pt x="274" y="1906"/>
                  </a:lnTo>
                  <a:lnTo>
                    <a:pt x="277" y="1900"/>
                  </a:lnTo>
                  <a:lnTo>
                    <a:pt x="279" y="1894"/>
                  </a:lnTo>
                  <a:lnTo>
                    <a:pt x="281" y="1885"/>
                  </a:lnTo>
                  <a:lnTo>
                    <a:pt x="282" y="1876"/>
                  </a:lnTo>
                  <a:lnTo>
                    <a:pt x="282" y="1866"/>
                  </a:lnTo>
                  <a:lnTo>
                    <a:pt x="283" y="1854"/>
                  </a:lnTo>
                  <a:lnTo>
                    <a:pt x="277" y="1847"/>
                  </a:lnTo>
                  <a:lnTo>
                    <a:pt x="273" y="1842"/>
                  </a:lnTo>
                  <a:lnTo>
                    <a:pt x="271" y="1837"/>
                  </a:lnTo>
                  <a:lnTo>
                    <a:pt x="270" y="1828"/>
                  </a:lnTo>
                  <a:lnTo>
                    <a:pt x="265" y="1828"/>
                  </a:lnTo>
                  <a:lnTo>
                    <a:pt x="262" y="1828"/>
                  </a:lnTo>
                  <a:lnTo>
                    <a:pt x="268" y="1812"/>
                  </a:lnTo>
                  <a:lnTo>
                    <a:pt x="273" y="1798"/>
                  </a:lnTo>
                  <a:lnTo>
                    <a:pt x="277" y="1792"/>
                  </a:lnTo>
                  <a:lnTo>
                    <a:pt x="281" y="1787"/>
                  </a:lnTo>
                  <a:lnTo>
                    <a:pt x="286" y="1781"/>
                  </a:lnTo>
                  <a:lnTo>
                    <a:pt x="293" y="1774"/>
                  </a:lnTo>
                  <a:lnTo>
                    <a:pt x="294" y="1760"/>
                  </a:lnTo>
                  <a:lnTo>
                    <a:pt x="295" y="1748"/>
                  </a:lnTo>
                  <a:lnTo>
                    <a:pt x="298" y="1736"/>
                  </a:lnTo>
                  <a:lnTo>
                    <a:pt x="302" y="1727"/>
                  </a:lnTo>
                  <a:lnTo>
                    <a:pt x="307" y="1717"/>
                  </a:lnTo>
                  <a:lnTo>
                    <a:pt x="315" y="1709"/>
                  </a:lnTo>
                  <a:lnTo>
                    <a:pt x="325" y="1701"/>
                  </a:lnTo>
                  <a:lnTo>
                    <a:pt x="338" y="1693"/>
                  </a:lnTo>
                  <a:lnTo>
                    <a:pt x="338" y="1676"/>
                  </a:lnTo>
                  <a:lnTo>
                    <a:pt x="336" y="1666"/>
                  </a:lnTo>
                  <a:lnTo>
                    <a:pt x="335" y="1658"/>
                  </a:lnTo>
                  <a:lnTo>
                    <a:pt x="335" y="1652"/>
                  </a:lnTo>
                  <a:lnTo>
                    <a:pt x="341" y="1651"/>
                  </a:lnTo>
                  <a:lnTo>
                    <a:pt x="349" y="1649"/>
                  </a:lnTo>
                  <a:lnTo>
                    <a:pt x="349" y="1645"/>
                  </a:lnTo>
                  <a:lnTo>
                    <a:pt x="349" y="1642"/>
                  </a:lnTo>
                  <a:lnTo>
                    <a:pt x="353" y="1642"/>
                  </a:lnTo>
                  <a:lnTo>
                    <a:pt x="357" y="1642"/>
                  </a:lnTo>
                  <a:lnTo>
                    <a:pt x="357" y="1635"/>
                  </a:lnTo>
                  <a:lnTo>
                    <a:pt x="357" y="1629"/>
                  </a:lnTo>
                  <a:lnTo>
                    <a:pt x="348" y="1625"/>
                  </a:lnTo>
                  <a:lnTo>
                    <a:pt x="339" y="1621"/>
                  </a:lnTo>
                  <a:lnTo>
                    <a:pt x="330" y="1617"/>
                  </a:lnTo>
                  <a:lnTo>
                    <a:pt x="321" y="1613"/>
                  </a:lnTo>
                  <a:lnTo>
                    <a:pt x="321" y="1617"/>
                  </a:lnTo>
                  <a:lnTo>
                    <a:pt x="321" y="1621"/>
                  </a:lnTo>
                  <a:lnTo>
                    <a:pt x="315" y="1620"/>
                  </a:lnTo>
                  <a:lnTo>
                    <a:pt x="311" y="1619"/>
                  </a:lnTo>
                  <a:lnTo>
                    <a:pt x="309" y="1600"/>
                  </a:lnTo>
                  <a:lnTo>
                    <a:pt x="307" y="1582"/>
                  </a:lnTo>
                  <a:lnTo>
                    <a:pt x="305" y="1564"/>
                  </a:lnTo>
                  <a:lnTo>
                    <a:pt x="303" y="1546"/>
                  </a:lnTo>
                  <a:lnTo>
                    <a:pt x="296" y="1541"/>
                  </a:lnTo>
                  <a:lnTo>
                    <a:pt x="289" y="1538"/>
                  </a:lnTo>
                  <a:lnTo>
                    <a:pt x="291" y="1532"/>
                  </a:lnTo>
                  <a:lnTo>
                    <a:pt x="293" y="1527"/>
                  </a:lnTo>
                  <a:lnTo>
                    <a:pt x="294" y="1522"/>
                  </a:lnTo>
                  <a:lnTo>
                    <a:pt x="297" y="1520"/>
                  </a:lnTo>
                  <a:lnTo>
                    <a:pt x="299" y="1518"/>
                  </a:lnTo>
                  <a:lnTo>
                    <a:pt x="303" y="1516"/>
                  </a:lnTo>
                  <a:lnTo>
                    <a:pt x="307" y="1515"/>
                  </a:lnTo>
                  <a:lnTo>
                    <a:pt x="312" y="1514"/>
                  </a:lnTo>
                  <a:lnTo>
                    <a:pt x="307" y="1504"/>
                  </a:lnTo>
                  <a:lnTo>
                    <a:pt x="302" y="1496"/>
                  </a:lnTo>
                  <a:lnTo>
                    <a:pt x="296" y="1492"/>
                  </a:lnTo>
                  <a:lnTo>
                    <a:pt x="290" y="1489"/>
                  </a:lnTo>
                  <a:lnTo>
                    <a:pt x="274" y="1487"/>
                  </a:lnTo>
                  <a:lnTo>
                    <a:pt x="253" y="1486"/>
                  </a:lnTo>
                  <a:lnTo>
                    <a:pt x="253" y="1478"/>
                  </a:lnTo>
                  <a:lnTo>
                    <a:pt x="253" y="1470"/>
                  </a:lnTo>
                  <a:lnTo>
                    <a:pt x="261" y="1470"/>
                  </a:lnTo>
                  <a:lnTo>
                    <a:pt x="270" y="1470"/>
                  </a:lnTo>
                  <a:lnTo>
                    <a:pt x="270" y="1451"/>
                  </a:lnTo>
                  <a:lnTo>
                    <a:pt x="272" y="1434"/>
                  </a:lnTo>
                  <a:lnTo>
                    <a:pt x="276" y="1418"/>
                  </a:lnTo>
                  <a:lnTo>
                    <a:pt x="281" y="1401"/>
                  </a:lnTo>
                  <a:lnTo>
                    <a:pt x="268" y="1400"/>
                  </a:lnTo>
                  <a:lnTo>
                    <a:pt x="253" y="1398"/>
                  </a:lnTo>
                  <a:lnTo>
                    <a:pt x="251" y="1386"/>
                  </a:lnTo>
                  <a:lnTo>
                    <a:pt x="249" y="1373"/>
                  </a:lnTo>
                  <a:lnTo>
                    <a:pt x="248" y="1361"/>
                  </a:lnTo>
                  <a:lnTo>
                    <a:pt x="246" y="1349"/>
                  </a:lnTo>
                  <a:lnTo>
                    <a:pt x="236" y="1347"/>
                  </a:lnTo>
                  <a:lnTo>
                    <a:pt x="225" y="1346"/>
                  </a:lnTo>
                  <a:lnTo>
                    <a:pt x="225" y="1350"/>
                  </a:lnTo>
                  <a:lnTo>
                    <a:pt x="225" y="1354"/>
                  </a:lnTo>
                  <a:lnTo>
                    <a:pt x="221" y="1354"/>
                  </a:lnTo>
                  <a:lnTo>
                    <a:pt x="217" y="1354"/>
                  </a:lnTo>
                  <a:lnTo>
                    <a:pt x="217" y="1343"/>
                  </a:lnTo>
                  <a:lnTo>
                    <a:pt x="217" y="1331"/>
                  </a:lnTo>
                  <a:lnTo>
                    <a:pt x="209" y="1331"/>
                  </a:lnTo>
                  <a:lnTo>
                    <a:pt x="201" y="1331"/>
                  </a:lnTo>
                  <a:lnTo>
                    <a:pt x="199" y="1327"/>
                  </a:lnTo>
                  <a:lnTo>
                    <a:pt x="197" y="1324"/>
                  </a:lnTo>
                  <a:lnTo>
                    <a:pt x="190" y="1336"/>
                  </a:lnTo>
                  <a:lnTo>
                    <a:pt x="186" y="1343"/>
                  </a:lnTo>
                  <a:lnTo>
                    <a:pt x="184" y="1350"/>
                  </a:lnTo>
                  <a:lnTo>
                    <a:pt x="182" y="1359"/>
                  </a:lnTo>
                  <a:lnTo>
                    <a:pt x="169" y="1361"/>
                  </a:lnTo>
                  <a:lnTo>
                    <a:pt x="157" y="1363"/>
                  </a:lnTo>
                  <a:lnTo>
                    <a:pt x="145" y="1365"/>
                  </a:lnTo>
                  <a:lnTo>
                    <a:pt x="134" y="1367"/>
                  </a:lnTo>
                  <a:lnTo>
                    <a:pt x="134" y="1363"/>
                  </a:lnTo>
                  <a:lnTo>
                    <a:pt x="134" y="1359"/>
                  </a:lnTo>
                  <a:lnTo>
                    <a:pt x="129" y="1359"/>
                  </a:lnTo>
                  <a:lnTo>
                    <a:pt x="126" y="1359"/>
                  </a:lnTo>
                  <a:lnTo>
                    <a:pt x="123" y="1349"/>
                  </a:lnTo>
                  <a:lnTo>
                    <a:pt x="121" y="1342"/>
                  </a:lnTo>
                  <a:lnTo>
                    <a:pt x="119" y="1329"/>
                  </a:lnTo>
                  <a:lnTo>
                    <a:pt x="118" y="1310"/>
                  </a:lnTo>
                  <a:lnTo>
                    <a:pt x="109" y="1309"/>
                  </a:lnTo>
                  <a:lnTo>
                    <a:pt x="100" y="1308"/>
                  </a:lnTo>
                  <a:lnTo>
                    <a:pt x="91" y="1308"/>
                  </a:lnTo>
                  <a:lnTo>
                    <a:pt x="82" y="1307"/>
                  </a:lnTo>
                  <a:lnTo>
                    <a:pt x="80" y="1292"/>
                  </a:lnTo>
                  <a:lnTo>
                    <a:pt x="78" y="1277"/>
                  </a:lnTo>
                  <a:lnTo>
                    <a:pt x="76" y="1262"/>
                  </a:lnTo>
                  <a:lnTo>
                    <a:pt x="74" y="1248"/>
                  </a:lnTo>
                  <a:lnTo>
                    <a:pt x="81" y="1248"/>
                  </a:lnTo>
                  <a:lnTo>
                    <a:pt x="89" y="1248"/>
                  </a:lnTo>
                  <a:lnTo>
                    <a:pt x="89" y="1242"/>
                  </a:lnTo>
                  <a:lnTo>
                    <a:pt x="89" y="1239"/>
                  </a:lnTo>
                  <a:lnTo>
                    <a:pt x="108" y="1236"/>
                  </a:lnTo>
                  <a:lnTo>
                    <a:pt x="127" y="1234"/>
                  </a:lnTo>
                  <a:lnTo>
                    <a:pt x="146" y="1232"/>
                  </a:lnTo>
                  <a:lnTo>
                    <a:pt x="166" y="1231"/>
                  </a:lnTo>
                  <a:lnTo>
                    <a:pt x="166" y="1227"/>
                  </a:lnTo>
                  <a:lnTo>
                    <a:pt x="166" y="1224"/>
                  </a:lnTo>
                  <a:lnTo>
                    <a:pt x="169" y="1224"/>
                  </a:lnTo>
                  <a:lnTo>
                    <a:pt x="173" y="1224"/>
                  </a:lnTo>
                  <a:lnTo>
                    <a:pt x="173" y="1219"/>
                  </a:lnTo>
                  <a:lnTo>
                    <a:pt x="173" y="1215"/>
                  </a:lnTo>
                  <a:lnTo>
                    <a:pt x="179" y="1211"/>
                  </a:lnTo>
                  <a:lnTo>
                    <a:pt x="183" y="1208"/>
                  </a:lnTo>
                  <a:lnTo>
                    <a:pt x="186" y="1206"/>
                  </a:lnTo>
                  <a:lnTo>
                    <a:pt x="188" y="1205"/>
                  </a:lnTo>
                  <a:lnTo>
                    <a:pt x="190" y="1204"/>
                  </a:lnTo>
                  <a:lnTo>
                    <a:pt x="193" y="1203"/>
                  </a:lnTo>
                  <a:lnTo>
                    <a:pt x="193" y="1199"/>
                  </a:lnTo>
                  <a:lnTo>
                    <a:pt x="193" y="1195"/>
                  </a:lnTo>
                  <a:lnTo>
                    <a:pt x="197" y="1195"/>
                  </a:lnTo>
                  <a:lnTo>
                    <a:pt x="201" y="1195"/>
                  </a:lnTo>
                  <a:lnTo>
                    <a:pt x="201" y="1192"/>
                  </a:lnTo>
                  <a:lnTo>
                    <a:pt x="201" y="1187"/>
                  </a:lnTo>
                  <a:lnTo>
                    <a:pt x="209" y="1187"/>
                  </a:lnTo>
                  <a:lnTo>
                    <a:pt x="217" y="1187"/>
                  </a:lnTo>
                  <a:lnTo>
                    <a:pt x="217" y="1179"/>
                  </a:lnTo>
                  <a:lnTo>
                    <a:pt x="217" y="1171"/>
                  </a:lnTo>
                  <a:lnTo>
                    <a:pt x="223" y="1171"/>
                  </a:lnTo>
                  <a:lnTo>
                    <a:pt x="229" y="1171"/>
                  </a:lnTo>
                  <a:lnTo>
                    <a:pt x="229" y="1165"/>
                  </a:lnTo>
                  <a:lnTo>
                    <a:pt x="229" y="1159"/>
                  </a:lnTo>
                  <a:lnTo>
                    <a:pt x="237" y="1159"/>
                  </a:lnTo>
                  <a:lnTo>
                    <a:pt x="246" y="1159"/>
                  </a:lnTo>
                  <a:lnTo>
                    <a:pt x="246" y="1149"/>
                  </a:lnTo>
                  <a:lnTo>
                    <a:pt x="247" y="1140"/>
                  </a:lnTo>
                  <a:lnTo>
                    <a:pt x="247" y="1131"/>
                  </a:lnTo>
                  <a:lnTo>
                    <a:pt x="248" y="1122"/>
                  </a:lnTo>
                  <a:lnTo>
                    <a:pt x="257" y="1117"/>
                  </a:lnTo>
                  <a:lnTo>
                    <a:pt x="266" y="1113"/>
                  </a:lnTo>
                  <a:lnTo>
                    <a:pt x="267" y="1102"/>
                  </a:lnTo>
                  <a:lnTo>
                    <a:pt x="268" y="1093"/>
                  </a:lnTo>
                  <a:lnTo>
                    <a:pt x="269" y="1085"/>
                  </a:lnTo>
                  <a:lnTo>
                    <a:pt x="270" y="1075"/>
                  </a:lnTo>
                  <a:lnTo>
                    <a:pt x="273" y="1075"/>
                  </a:lnTo>
                  <a:lnTo>
                    <a:pt x="277" y="1075"/>
                  </a:lnTo>
                  <a:lnTo>
                    <a:pt x="276" y="1056"/>
                  </a:lnTo>
                  <a:lnTo>
                    <a:pt x="275" y="1037"/>
                  </a:lnTo>
                  <a:lnTo>
                    <a:pt x="274" y="1017"/>
                  </a:lnTo>
                  <a:lnTo>
                    <a:pt x="273" y="999"/>
                  </a:lnTo>
                  <a:lnTo>
                    <a:pt x="267" y="998"/>
                  </a:lnTo>
                  <a:lnTo>
                    <a:pt x="262" y="997"/>
                  </a:lnTo>
                  <a:lnTo>
                    <a:pt x="266" y="987"/>
                  </a:lnTo>
                  <a:lnTo>
                    <a:pt x="271" y="978"/>
                  </a:lnTo>
                  <a:lnTo>
                    <a:pt x="277" y="970"/>
                  </a:lnTo>
                  <a:lnTo>
                    <a:pt x="283" y="961"/>
                  </a:lnTo>
                  <a:lnTo>
                    <a:pt x="295" y="946"/>
                  </a:lnTo>
                  <a:lnTo>
                    <a:pt x="305" y="928"/>
                  </a:lnTo>
                  <a:lnTo>
                    <a:pt x="309" y="928"/>
                  </a:lnTo>
                  <a:lnTo>
                    <a:pt x="312" y="928"/>
                  </a:lnTo>
                  <a:lnTo>
                    <a:pt x="312" y="924"/>
                  </a:lnTo>
                  <a:lnTo>
                    <a:pt x="312" y="920"/>
                  </a:lnTo>
                  <a:lnTo>
                    <a:pt x="317" y="920"/>
                  </a:lnTo>
                  <a:lnTo>
                    <a:pt x="321" y="920"/>
                  </a:lnTo>
                  <a:lnTo>
                    <a:pt x="321" y="911"/>
                  </a:lnTo>
                  <a:lnTo>
                    <a:pt x="321" y="904"/>
                  </a:lnTo>
                  <a:lnTo>
                    <a:pt x="325" y="904"/>
                  </a:lnTo>
                  <a:lnTo>
                    <a:pt x="330" y="904"/>
                  </a:lnTo>
                  <a:lnTo>
                    <a:pt x="330" y="900"/>
                  </a:lnTo>
                  <a:lnTo>
                    <a:pt x="330" y="896"/>
                  </a:lnTo>
                  <a:lnTo>
                    <a:pt x="333" y="896"/>
                  </a:lnTo>
                  <a:lnTo>
                    <a:pt x="336" y="896"/>
                  </a:lnTo>
                  <a:lnTo>
                    <a:pt x="346" y="878"/>
                  </a:lnTo>
                  <a:lnTo>
                    <a:pt x="360" y="854"/>
                  </a:lnTo>
                  <a:lnTo>
                    <a:pt x="366" y="842"/>
                  </a:lnTo>
                  <a:lnTo>
                    <a:pt x="372" y="831"/>
                  </a:lnTo>
                  <a:lnTo>
                    <a:pt x="378" y="820"/>
                  </a:lnTo>
                  <a:lnTo>
                    <a:pt x="381" y="813"/>
                  </a:lnTo>
                  <a:lnTo>
                    <a:pt x="365" y="812"/>
                  </a:lnTo>
                  <a:lnTo>
                    <a:pt x="349" y="811"/>
                  </a:lnTo>
                  <a:lnTo>
                    <a:pt x="332" y="810"/>
                  </a:lnTo>
                  <a:lnTo>
                    <a:pt x="317" y="809"/>
                  </a:lnTo>
                  <a:lnTo>
                    <a:pt x="314" y="805"/>
                  </a:lnTo>
                  <a:lnTo>
                    <a:pt x="312" y="800"/>
                  </a:lnTo>
                  <a:lnTo>
                    <a:pt x="317" y="800"/>
                  </a:lnTo>
                  <a:lnTo>
                    <a:pt x="321" y="800"/>
                  </a:lnTo>
                  <a:lnTo>
                    <a:pt x="323" y="784"/>
                  </a:lnTo>
                  <a:lnTo>
                    <a:pt x="325" y="766"/>
                  </a:lnTo>
                  <a:lnTo>
                    <a:pt x="327" y="750"/>
                  </a:lnTo>
                  <a:lnTo>
                    <a:pt x="330" y="732"/>
                  </a:lnTo>
                  <a:lnTo>
                    <a:pt x="333" y="732"/>
                  </a:lnTo>
                  <a:lnTo>
                    <a:pt x="336" y="732"/>
                  </a:lnTo>
                  <a:lnTo>
                    <a:pt x="335" y="723"/>
                  </a:lnTo>
                  <a:lnTo>
                    <a:pt x="333" y="713"/>
                  </a:lnTo>
                  <a:lnTo>
                    <a:pt x="331" y="704"/>
                  </a:lnTo>
                  <a:lnTo>
                    <a:pt x="330" y="696"/>
                  </a:lnTo>
                  <a:lnTo>
                    <a:pt x="314" y="692"/>
                  </a:lnTo>
                  <a:lnTo>
                    <a:pt x="300" y="690"/>
                  </a:lnTo>
                  <a:lnTo>
                    <a:pt x="299" y="679"/>
                  </a:lnTo>
                  <a:lnTo>
                    <a:pt x="298" y="669"/>
                  </a:lnTo>
                  <a:lnTo>
                    <a:pt x="298" y="658"/>
                  </a:lnTo>
                  <a:lnTo>
                    <a:pt x="297" y="649"/>
                  </a:lnTo>
                  <a:lnTo>
                    <a:pt x="291" y="647"/>
                  </a:lnTo>
                  <a:lnTo>
                    <a:pt x="284" y="645"/>
                  </a:lnTo>
                  <a:lnTo>
                    <a:pt x="284" y="602"/>
                  </a:lnTo>
                  <a:lnTo>
                    <a:pt x="284" y="577"/>
                  </a:lnTo>
                  <a:lnTo>
                    <a:pt x="286" y="563"/>
                  </a:lnTo>
                  <a:lnTo>
                    <a:pt x="289" y="549"/>
                  </a:lnTo>
                  <a:lnTo>
                    <a:pt x="293" y="549"/>
                  </a:lnTo>
                  <a:lnTo>
                    <a:pt x="297" y="549"/>
                  </a:lnTo>
                  <a:lnTo>
                    <a:pt x="299" y="538"/>
                  </a:lnTo>
                  <a:lnTo>
                    <a:pt x="301" y="527"/>
                  </a:lnTo>
                  <a:lnTo>
                    <a:pt x="314" y="512"/>
                  </a:lnTo>
                  <a:lnTo>
                    <a:pt x="328" y="496"/>
                  </a:lnTo>
                  <a:lnTo>
                    <a:pt x="335" y="487"/>
                  </a:lnTo>
                  <a:lnTo>
                    <a:pt x="342" y="480"/>
                  </a:lnTo>
                  <a:lnTo>
                    <a:pt x="350" y="473"/>
                  </a:lnTo>
                  <a:lnTo>
                    <a:pt x="357" y="467"/>
                  </a:lnTo>
                  <a:lnTo>
                    <a:pt x="364" y="462"/>
                  </a:lnTo>
                  <a:lnTo>
                    <a:pt x="371" y="458"/>
                  </a:lnTo>
                  <a:lnTo>
                    <a:pt x="376" y="457"/>
                  </a:lnTo>
                  <a:lnTo>
                    <a:pt x="380" y="457"/>
                  </a:lnTo>
                  <a:lnTo>
                    <a:pt x="384" y="457"/>
                  </a:lnTo>
                  <a:lnTo>
                    <a:pt x="387" y="457"/>
                  </a:lnTo>
                  <a:lnTo>
                    <a:pt x="391" y="458"/>
                  </a:lnTo>
                  <a:lnTo>
                    <a:pt x="395" y="460"/>
                  </a:lnTo>
                  <a:lnTo>
                    <a:pt x="399" y="463"/>
                  </a:lnTo>
                  <a:lnTo>
                    <a:pt x="403" y="467"/>
                  </a:lnTo>
                  <a:lnTo>
                    <a:pt x="411" y="475"/>
                  </a:lnTo>
                  <a:lnTo>
                    <a:pt x="419" y="486"/>
                  </a:lnTo>
                  <a:lnTo>
                    <a:pt x="434" y="484"/>
                  </a:lnTo>
                  <a:lnTo>
                    <a:pt x="448" y="483"/>
                  </a:lnTo>
                  <a:lnTo>
                    <a:pt x="449" y="470"/>
                  </a:lnTo>
                  <a:lnTo>
                    <a:pt x="453" y="448"/>
                  </a:lnTo>
                  <a:lnTo>
                    <a:pt x="462" y="407"/>
                  </a:lnTo>
                  <a:lnTo>
                    <a:pt x="472" y="341"/>
                  </a:lnTo>
                  <a:lnTo>
                    <a:pt x="479" y="306"/>
                  </a:lnTo>
                  <a:lnTo>
                    <a:pt x="488" y="269"/>
                  </a:lnTo>
                  <a:lnTo>
                    <a:pt x="496" y="233"/>
                  </a:lnTo>
                  <a:lnTo>
                    <a:pt x="503" y="197"/>
                  </a:lnTo>
                  <a:lnTo>
                    <a:pt x="510" y="159"/>
                  </a:lnTo>
                  <a:lnTo>
                    <a:pt x="517" y="123"/>
                  </a:lnTo>
                  <a:lnTo>
                    <a:pt x="523" y="87"/>
                  </a:lnTo>
                  <a:lnTo>
                    <a:pt x="528" y="52"/>
                  </a:lnTo>
                  <a:lnTo>
                    <a:pt x="531" y="52"/>
                  </a:lnTo>
                  <a:lnTo>
                    <a:pt x="536" y="52"/>
                  </a:lnTo>
                  <a:lnTo>
                    <a:pt x="538" y="38"/>
                  </a:lnTo>
                  <a:lnTo>
                    <a:pt x="539" y="26"/>
                  </a:lnTo>
                  <a:lnTo>
                    <a:pt x="542" y="12"/>
                  </a:lnTo>
                  <a:lnTo>
                    <a:pt x="545" y="0"/>
                  </a:lnTo>
                  <a:lnTo>
                    <a:pt x="552" y="0"/>
                  </a:lnTo>
                  <a:lnTo>
                    <a:pt x="560" y="0"/>
                  </a:lnTo>
                  <a:lnTo>
                    <a:pt x="560" y="4"/>
                  </a:lnTo>
                  <a:lnTo>
                    <a:pt x="560" y="8"/>
                  </a:lnTo>
                  <a:lnTo>
                    <a:pt x="593" y="11"/>
                  </a:lnTo>
                  <a:lnTo>
                    <a:pt x="627" y="15"/>
                  </a:lnTo>
                  <a:lnTo>
                    <a:pt x="660" y="22"/>
                  </a:lnTo>
                  <a:lnTo>
                    <a:pt x="694" y="27"/>
                  </a:lnTo>
                  <a:lnTo>
                    <a:pt x="727" y="34"/>
                  </a:lnTo>
                  <a:lnTo>
                    <a:pt x="760" y="40"/>
                  </a:lnTo>
                  <a:lnTo>
                    <a:pt x="793" y="46"/>
                  </a:lnTo>
                  <a:lnTo>
                    <a:pt x="827" y="52"/>
                  </a:lnTo>
                  <a:lnTo>
                    <a:pt x="827" y="55"/>
                  </a:lnTo>
                  <a:lnTo>
                    <a:pt x="827" y="60"/>
                  </a:lnTo>
                  <a:lnTo>
                    <a:pt x="856" y="63"/>
                  </a:lnTo>
                  <a:lnTo>
                    <a:pt x="879" y="65"/>
                  </a:lnTo>
                  <a:lnTo>
                    <a:pt x="897" y="67"/>
                  </a:lnTo>
                  <a:lnTo>
                    <a:pt x="913" y="70"/>
                  </a:lnTo>
                  <a:lnTo>
                    <a:pt x="927" y="72"/>
                  </a:lnTo>
                  <a:lnTo>
                    <a:pt x="944" y="74"/>
                  </a:lnTo>
                  <a:lnTo>
                    <a:pt x="963" y="79"/>
                  </a:lnTo>
                  <a:lnTo>
                    <a:pt x="986" y="83"/>
                  </a:lnTo>
                  <a:lnTo>
                    <a:pt x="987" y="106"/>
                  </a:lnTo>
                  <a:lnTo>
                    <a:pt x="987" y="129"/>
                  </a:lnTo>
                  <a:lnTo>
                    <a:pt x="988" y="153"/>
                  </a:lnTo>
                  <a:lnTo>
                    <a:pt x="989" y="177"/>
                  </a:lnTo>
                  <a:lnTo>
                    <a:pt x="993" y="201"/>
                  </a:lnTo>
                  <a:lnTo>
                    <a:pt x="996" y="224"/>
                  </a:lnTo>
                  <a:lnTo>
                    <a:pt x="999" y="235"/>
                  </a:lnTo>
                  <a:lnTo>
                    <a:pt x="1001" y="247"/>
                  </a:lnTo>
                  <a:lnTo>
                    <a:pt x="1005" y="258"/>
                  </a:lnTo>
                  <a:lnTo>
                    <a:pt x="1009" y="268"/>
                  </a:lnTo>
                  <a:lnTo>
                    <a:pt x="1010" y="283"/>
                  </a:lnTo>
                  <a:lnTo>
                    <a:pt x="1011" y="297"/>
                  </a:lnTo>
                  <a:lnTo>
                    <a:pt x="1012" y="312"/>
                  </a:lnTo>
                  <a:lnTo>
                    <a:pt x="1014" y="326"/>
                  </a:lnTo>
                  <a:lnTo>
                    <a:pt x="1009" y="326"/>
                  </a:lnTo>
                  <a:lnTo>
                    <a:pt x="1005" y="326"/>
                  </a:lnTo>
                  <a:lnTo>
                    <a:pt x="1005" y="338"/>
                  </a:lnTo>
                  <a:lnTo>
                    <a:pt x="1005" y="350"/>
                  </a:lnTo>
                  <a:lnTo>
                    <a:pt x="1002" y="350"/>
                  </a:lnTo>
                  <a:lnTo>
                    <a:pt x="999" y="350"/>
                  </a:lnTo>
                  <a:lnTo>
                    <a:pt x="999" y="361"/>
                  </a:lnTo>
                  <a:lnTo>
                    <a:pt x="999" y="372"/>
                  </a:lnTo>
                  <a:lnTo>
                    <a:pt x="999" y="382"/>
                  </a:lnTo>
                  <a:lnTo>
                    <a:pt x="999" y="394"/>
                  </a:lnTo>
                  <a:lnTo>
                    <a:pt x="994" y="394"/>
                  </a:lnTo>
                  <a:lnTo>
                    <a:pt x="991" y="394"/>
                  </a:lnTo>
                  <a:lnTo>
                    <a:pt x="987" y="415"/>
                  </a:lnTo>
                  <a:lnTo>
                    <a:pt x="985" y="435"/>
                  </a:lnTo>
                  <a:lnTo>
                    <a:pt x="983" y="456"/>
                  </a:lnTo>
                  <a:lnTo>
                    <a:pt x="981" y="478"/>
                  </a:lnTo>
                  <a:lnTo>
                    <a:pt x="978" y="478"/>
                  </a:lnTo>
                  <a:lnTo>
                    <a:pt x="975" y="478"/>
                  </a:lnTo>
                  <a:lnTo>
                    <a:pt x="966" y="524"/>
                  </a:lnTo>
                  <a:lnTo>
                    <a:pt x="958" y="555"/>
                  </a:lnTo>
                  <a:lnTo>
                    <a:pt x="952" y="585"/>
                  </a:lnTo>
                  <a:lnTo>
                    <a:pt x="946" y="625"/>
                  </a:lnTo>
                  <a:lnTo>
                    <a:pt x="942" y="625"/>
                  </a:lnTo>
                  <a:lnTo>
                    <a:pt x="939" y="625"/>
                  </a:lnTo>
                  <a:lnTo>
                    <a:pt x="939" y="640"/>
                  </a:lnTo>
                  <a:lnTo>
                    <a:pt x="939" y="654"/>
                  </a:lnTo>
                  <a:lnTo>
                    <a:pt x="939" y="670"/>
                  </a:lnTo>
                  <a:lnTo>
                    <a:pt x="939" y="684"/>
                  </a:lnTo>
                  <a:lnTo>
                    <a:pt x="935" y="684"/>
                  </a:lnTo>
                  <a:lnTo>
                    <a:pt x="930" y="684"/>
                  </a:lnTo>
                  <a:lnTo>
                    <a:pt x="928" y="699"/>
                  </a:lnTo>
                  <a:lnTo>
                    <a:pt x="925" y="714"/>
                  </a:lnTo>
                  <a:lnTo>
                    <a:pt x="924" y="729"/>
                  </a:lnTo>
                  <a:lnTo>
                    <a:pt x="922" y="744"/>
                  </a:lnTo>
                  <a:lnTo>
                    <a:pt x="918" y="744"/>
                  </a:lnTo>
                  <a:lnTo>
                    <a:pt x="915" y="744"/>
                  </a:lnTo>
                  <a:lnTo>
                    <a:pt x="913" y="760"/>
                  </a:lnTo>
                  <a:lnTo>
                    <a:pt x="912" y="777"/>
                  </a:lnTo>
                  <a:lnTo>
                    <a:pt x="911" y="793"/>
                  </a:lnTo>
                  <a:lnTo>
                    <a:pt x="910" y="809"/>
                  </a:lnTo>
                  <a:lnTo>
                    <a:pt x="907" y="809"/>
                  </a:lnTo>
                  <a:lnTo>
                    <a:pt x="902" y="809"/>
                  </a:lnTo>
                  <a:lnTo>
                    <a:pt x="905" y="814"/>
                  </a:lnTo>
                  <a:lnTo>
                    <a:pt x="909" y="821"/>
                  </a:lnTo>
                  <a:lnTo>
                    <a:pt x="941" y="824"/>
                  </a:lnTo>
                  <a:lnTo>
                    <a:pt x="973" y="829"/>
                  </a:lnTo>
                  <a:lnTo>
                    <a:pt x="1004" y="834"/>
                  </a:lnTo>
                  <a:lnTo>
                    <a:pt x="1035" y="839"/>
                  </a:lnTo>
                  <a:lnTo>
                    <a:pt x="1066" y="844"/>
                  </a:lnTo>
                  <a:lnTo>
                    <a:pt x="1097" y="849"/>
                  </a:lnTo>
                  <a:lnTo>
                    <a:pt x="1129" y="855"/>
                  </a:lnTo>
                  <a:lnTo>
                    <a:pt x="1161" y="861"/>
                  </a:lnTo>
                  <a:lnTo>
                    <a:pt x="1161" y="864"/>
                  </a:lnTo>
                  <a:lnTo>
                    <a:pt x="1161" y="869"/>
                  </a:lnTo>
                  <a:lnTo>
                    <a:pt x="1194" y="873"/>
                  </a:lnTo>
                  <a:lnTo>
                    <a:pt x="1226" y="878"/>
                  </a:lnTo>
                  <a:lnTo>
                    <a:pt x="1259" y="883"/>
                  </a:lnTo>
                  <a:lnTo>
                    <a:pt x="1292" y="889"/>
                  </a:lnTo>
                  <a:lnTo>
                    <a:pt x="1292" y="893"/>
                  </a:lnTo>
                  <a:lnTo>
                    <a:pt x="1292" y="896"/>
                  </a:lnTo>
                  <a:lnTo>
                    <a:pt x="1308" y="897"/>
                  </a:lnTo>
                  <a:lnTo>
                    <a:pt x="1321" y="899"/>
                  </a:lnTo>
                  <a:lnTo>
                    <a:pt x="1335" y="900"/>
                  </a:lnTo>
                  <a:lnTo>
                    <a:pt x="1351" y="903"/>
                  </a:lnTo>
                  <a:lnTo>
                    <a:pt x="1374" y="906"/>
                  </a:lnTo>
                  <a:lnTo>
                    <a:pt x="1403" y="911"/>
                  </a:lnTo>
                  <a:lnTo>
                    <a:pt x="1443" y="919"/>
                  </a:lnTo>
                  <a:lnTo>
                    <a:pt x="1495" y="928"/>
                  </a:lnTo>
                  <a:lnTo>
                    <a:pt x="1495" y="932"/>
                  </a:lnTo>
                  <a:lnTo>
                    <a:pt x="1495" y="936"/>
                  </a:lnTo>
                  <a:lnTo>
                    <a:pt x="1517" y="937"/>
                  </a:lnTo>
                  <a:lnTo>
                    <a:pt x="1536" y="939"/>
                  </a:lnTo>
                  <a:lnTo>
                    <a:pt x="1561" y="944"/>
                  </a:lnTo>
                  <a:lnTo>
                    <a:pt x="1604" y="951"/>
                  </a:lnTo>
                  <a:lnTo>
                    <a:pt x="1604" y="963"/>
                  </a:lnTo>
                  <a:lnTo>
                    <a:pt x="1605" y="975"/>
                  </a:lnTo>
                  <a:lnTo>
                    <a:pt x="1606" y="987"/>
                  </a:lnTo>
                  <a:lnTo>
                    <a:pt x="1607" y="1000"/>
                  </a:lnTo>
                  <a:lnTo>
                    <a:pt x="1614" y="1002"/>
                  </a:lnTo>
                  <a:lnTo>
                    <a:pt x="1621" y="1004"/>
                  </a:lnTo>
                  <a:lnTo>
                    <a:pt x="1614" y="1014"/>
                  </a:lnTo>
                  <a:lnTo>
                    <a:pt x="1607" y="1022"/>
                  </a:lnTo>
                  <a:lnTo>
                    <a:pt x="1601" y="1030"/>
                  </a:lnTo>
                  <a:lnTo>
                    <a:pt x="1596" y="1035"/>
                  </a:lnTo>
                  <a:lnTo>
                    <a:pt x="1590" y="1039"/>
                  </a:lnTo>
                  <a:lnTo>
                    <a:pt x="1582" y="1042"/>
                  </a:lnTo>
                  <a:lnTo>
                    <a:pt x="1572" y="1045"/>
                  </a:lnTo>
                  <a:lnTo>
                    <a:pt x="1560" y="1047"/>
                  </a:lnTo>
                  <a:lnTo>
                    <a:pt x="1560" y="1043"/>
                  </a:lnTo>
                  <a:lnTo>
                    <a:pt x="1560" y="1039"/>
                  </a:lnTo>
                  <a:lnTo>
                    <a:pt x="1556" y="1039"/>
                  </a:lnTo>
                  <a:lnTo>
                    <a:pt x="1551" y="1039"/>
                  </a:lnTo>
                  <a:lnTo>
                    <a:pt x="1551" y="1036"/>
                  </a:lnTo>
                  <a:lnTo>
                    <a:pt x="1551" y="1032"/>
                  </a:lnTo>
                  <a:lnTo>
                    <a:pt x="1541" y="1032"/>
                  </a:lnTo>
                  <a:lnTo>
                    <a:pt x="1533" y="1030"/>
                  </a:lnTo>
                  <a:lnTo>
                    <a:pt x="1526" y="1027"/>
                  </a:lnTo>
                  <a:lnTo>
                    <a:pt x="1518" y="1022"/>
                  </a:lnTo>
                  <a:lnTo>
                    <a:pt x="1512" y="1019"/>
                  </a:lnTo>
                  <a:lnTo>
                    <a:pt x="1505" y="1016"/>
                  </a:lnTo>
                  <a:lnTo>
                    <a:pt x="1498" y="1014"/>
                  </a:lnTo>
                  <a:lnTo>
                    <a:pt x="1488" y="1013"/>
                  </a:lnTo>
                  <a:lnTo>
                    <a:pt x="1483" y="1018"/>
                  </a:lnTo>
                  <a:lnTo>
                    <a:pt x="1478" y="1022"/>
                  </a:lnTo>
                  <a:lnTo>
                    <a:pt x="1474" y="1025"/>
                  </a:lnTo>
                  <a:lnTo>
                    <a:pt x="1470" y="1027"/>
                  </a:lnTo>
                  <a:lnTo>
                    <a:pt x="1460" y="1030"/>
                  </a:lnTo>
                  <a:lnTo>
                    <a:pt x="1447" y="1031"/>
                  </a:lnTo>
                  <a:lnTo>
                    <a:pt x="1445" y="1039"/>
                  </a:lnTo>
                  <a:lnTo>
                    <a:pt x="1444" y="1047"/>
                  </a:lnTo>
                  <a:lnTo>
                    <a:pt x="1439" y="1048"/>
                  </a:lnTo>
                  <a:lnTo>
                    <a:pt x="1435" y="1049"/>
                  </a:lnTo>
                  <a:lnTo>
                    <a:pt x="1439" y="1057"/>
                  </a:lnTo>
                  <a:lnTo>
                    <a:pt x="1444" y="1063"/>
                  </a:lnTo>
                  <a:lnTo>
                    <a:pt x="1431" y="1063"/>
                  </a:lnTo>
                  <a:lnTo>
                    <a:pt x="1420" y="1063"/>
                  </a:lnTo>
                  <a:lnTo>
                    <a:pt x="1420" y="1060"/>
                  </a:lnTo>
                  <a:lnTo>
                    <a:pt x="1420" y="1057"/>
                  </a:lnTo>
                  <a:lnTo>
                    <a:pt x="1416" y="1057"/>
                  </a:lnTo>
                  <a:lnTo>
                    <a:pt x="1412" y="1057"/>
                  </a:lnTo>
                  <a:lnTo>
                    <a:pt x="1412" y="1060"/>
                  </a:lnTo>
                  <a:lnTo>
                    <a:pt x="1412" y="1063"/>
                  </a:lnTo>
                  <a:lnTo>
                    <a:pt x="1400" y="1066"/>
                  </a:lnTo>
                  <a:lnTo>
                    <a:pt x="1390" y="1068"/>
                  </a:lnTo>
                  <a:lnTo>
                    <a:pt x="1382" y="1072"/>
                  </a:lnTo>
                  <a:lnTo>
                    <a:pt x="1376" y="1076"/>
                  </a:lnTo>
                  <a:lnTo>
                    <a:pt x="1372" y="1083"/>
                  </a:lnTo>
                  <a:lnTo>
                    <a:pt x="1368" y="1090"/>
                  </a:lnTo>
                  <a:lnTo>
                    <a:pt x="1364" y="1099"/>
                  </a:lnTo>
                  <a:lnTo>
                    <a:pt x="1361" y="1111"/>
                  </a:lnTo>
                  <a:lnTo>
                    <a:pt x="1366" y="1113"/>
                  </a:lnTo>
                  <a:lnTo>
                    <a:pt x="1370" y="1116"/>
                  </a:lnTo>
                  <a:lnTo>
                    <a:pt x="1374" y="1119"/>
                  </a:lnTo>
                  <a:lnTo>
                    <a:pt x="1378" y="1122"/>
                  </a:lnTo>
                  <a:lnTo>
                    <a:pt x="1386" y="1129"/>
                  </a:lnTo>
                  <a:lnTo>
                    <a:pt x="1393" y="1137"/>
                  </a:lnTo>
                  <a:lnTo>
                    <a:pt x="1399" y="1144"/>
                  </a:lnTo>
                  <a:lnTo>
                    <a:pt x="1407" y="1151"/>
                  </a:lnTo>
                  <a:lnTo>
                    <a:pt x="1412" y="1153"/>
                  </a:lnTo>
                  <a:lnTo>
                    <a:pt x="1417" y="1156"/>
                  </a:lnTo>
                  <a:lnTo>
                    <a:pt x="1422" y="1157"/>
                  </a:lnTo>
                  <a:lnTo>
                    <a:pt x="1428" y="1159"/>
                  </a:lnTo>
                  <a:lnTo>
                    <a:pt x="1428" y="1167"/>
                  </a:lnTo>
                  <a:lnTo>
                    <a:pt x="1428" y="1176"/>
                  </a:lnTo>
                  <a:lnTo>
                    <a:pt x="1424" y="1176"/>
                  </a:lnTo>
                  <a:lnTo>
                    <a:pt x="1420" y="1176"/>
                  </a:lnTo>
                  <a:lnTo>
                    <a:pt x="1420" y="1181"/>
                  </a:lnTo>
                  <a:lnTo>
                    <a:pt x="1420" y="1187"/>
                  </a:lnTo>
                  <a:lnTo>
                    <a:pt x="1424" y="1187"/>
                  </a:lnTo>
                  <a:lnTo>
                    <a:pt x="1428" y="1187"/>
                  </a:lnTo>
                  <a:lnTo>
                    <a:pt x="1428" y="1192"/>
                  </a:lnTo>
                  <a:lnTo>
                    <a:pt x="1428" y="1195"/>
                  </a:lnTo>
                  <a:lnTo>
                    <a:pt x="1438" y="1197"/>
                  </a:lnTo>
                  <a:lnTo>
                    <a:pt x="1449" y="1199"/>
                  </a:lnTo>
                  <a:lnTo>
                    <a:pt x="1451" y="1204"/>
                  </a:lnTo>
                  <a:lnTo>
                    <a:pt x="1452" y="1211"/>
                  </a:lnTo>
                  <a:lnTo>
                    <a:pt x="1458" y="1212"/>
                  </a:lnTo>
                  <a:lnTo>
                    <a:pt x="1465" y="1214"/>
                  </a:lnTo>
                  <a:lnTo>
                    <a:pt x="1467" y="1222"/>
                  </a:lnTo>
                  <a:lnTo>
                    <a:pt x="1472" y="1231"/>
                  </a:lnTo>
                  <a:lnTo>
                    <a:pt x="1481" y="1232"/>
                  </a:lnTo>
                  <a:lnTo>
                    <a:pt x="1491" y="1234"/>
                  </a:lnTo>
                  <a:lnTo>
                    <a:pt x="1493" y="1244"/>
                  </a:lnTo>
                  <a:lnTo>
                    <a:pt x="1495" y="1255"/>
                  </a:lnTo>
                  <a:lnTo>
                    <a:pt x="1491" y="1255"/>
                  </a:lnTo>
                  <a:lnTo>
                    <a:pt x="1488" y="1255"/>
                  </a:lnTo>
                  <a:lnTo>
                    <a:pt x="1488" y="1258"/>
                  </a:lnTo>
                  <a:lnTo>
                    <a:pt x="1488" y="1263"/>
                  </a:lnTo>
                  <a:lnTo>
                    <a:pt x="1482" y="1260"/>
                  </a:lnTo>
                  <a:lnTo>
                    <a:pt x="1477" y="1259"/>
                  </a:lnTo>
                  <a:lnTo>
                    <a:pt x="1473" y="1258"/>
                  </a:lnTo>
                  <a:lnTo>
                    <a:pt x="1465" y="1258"/>
                  </a:lnTo>
                  <a:lnTo>
                    <a:pt x="1461" y="1265"/>
                  </a:lnTo>
                  <a:lnTo>
                    <a:pt x="1459" y="1272"/>
                  </a:lnTo>
                  <a:lnTo>
                    <a:pt x="1457" y="1280"/>
                  </a:lnTo>
                  <a:lnTo>
                    <a:pt x="1457" y="1287"/>
                  </a:lnTo>
                  <a:lnTo>
                    <a:pt x="1458" y="1303"/>
                  </a:lnTo>
                  <a:lnTo>
                    <a:pt x="1459" y="1320"/>
                  </a:lnTo>
                  <a:lnTo>
                    <a:pt x="1472" y="1328"/>
                  </a:lnTo>
                  <a:lnTo>
                    <a:pt x="1484" y="1337"/>
                  </a:lnTo>
                  <a:lnTo>
                    <a:pt x="1483" y="1350"/>
                  </a:lnTo>
                  <a:lnTo>
                    <a:pt x="1482" y="1364"/>
                  </a:lnTo>
                  <a:lnTo>
                    <a:pt x="1481" y="1377"/>
                  </a:lnTo>
                  <a:lnTo>
                    <a:pt x="1480" y="1391"/>
                  </a:lnTo>
                  <a:lnTo>
                    <a:pt x="1475" y="1391"/>
                  </a:lnTo>
                  <a:lnTo>
                    <a:pt x="1472" y="1391"/>
                  </a:lnTo>
                  <a:lnTo>
                    <a:pt x="1473" y="1400"/>
                  </a:lnTo>
                  <a:lnTo>
                    <a:pt x="1474" y="1406"/>
                  </a:lnTo>
                  <a:lnTo>
                    <a:pt x="1476" y="1412"/>
                  </a:lnTo>
                  <a:lnTo>
                    <a:pt x="1478" y="1417"/>
                  </a:lnTo>
                  <a:lnTo>
                    <a:pt x="1482" y="1420"/>
                  </a:lnTo>
                  <a:lnTo>
                    <a:pt x="1487" y="1423"/>
                  </a:lnTo>
                  <a:lnTo>
                    <a:pt x="1494" y="1425"/>
                  </a:lnTo>
                  <a:lnTo>
                    <a:pt x="1504" y="1427"/>
                  </a:lnTo>
                  <a:lnTo>
                    <a:pt x="1504" y="1430"/>
                  </a:lnTo>
                  <a:lnTo>
                    <a:pt x="1504" y="1433"/>
                  </a:lnTo>
                  <a:lnTo>
                    <a:pt x="1497" y="1439"/>
                  </a:lnTo>
                  <a:lnTo>
                    <a:pt x="1488" y="1448"/>
                  </a:lnTo>
                  <a:lnTo>
                    <a:pt x="1480" y="1458"/>
                  </a:lnTo>
                  <a:lnTo>
                    <a:pt x="1472" y="1470"/>
                  </a:lnTo>
                  <a:lnTo>
                    <a:pt x="1464" y="1482"/>
                  </a:lnTo>
                  <a:lnTo>
                    <a:pt x="1459" y="1493"/>
                  </a:lnTo>
                  <a:lnTo>
                    <a:pt x="1457" y="1499"/>
                  </a:lnTo>
                  <a:lnTo>
                    <a:pt x="1456" y="1505"/>
                  </a:lnTo>
                  <a:lnTo>
                    <a:pt x="1456" y="1509"/>
                  </a:lnTo>
                  <a:lnTo>
                    <a:pt x="1456" y="1514"/>
                  </a:lnTo>
                  <a:lnTo>
                    <a:pt x="1447" y="1520"/>
                  </a:lnTo>
                  <a:lnTo>
                    <a:pt x="1442" y="1524"/>
                  </a:lnTo>
                  <a:lnTo>
                    <a:pt x="1439" y="1528"/>
                  </a:lnTo>
                  <a:lnTo>
                    <a:pt x="1438" y="1531"/>
                  </a:lnTo>
                  <a:lnTo>
                    <a:pt x="1436" y="1536"/>
                  </a:lnTo>
                  <a:lnTo>
                    <a:pt x="1435" y="1541"/>
                  </a:lnTo>
                  <a:lnTo>
                    <a:pt x="1447" y="1542"/>
                  </a:lnTo>
                  <a:lnTo>
                    <a:pt x="1459" y="1544"/>
                  </a:lnTo>
                  <a:lnTo>
                    <a:pt x="1471" y="1545"/>
                  </a:lnTo>
                  <a:lnTo>
                    <a:pt x="1483" y="1547"/>
                  </a:lnTo>
                  <a:lnTo>
                    <a:pt x="1490" y="1544"/>
                  </a:lnTo>
                  <a:lnTo>
                    <a:pt x="1498" y="1542"/>
                  </a:lnTo>
                  <a:lnTo>
                    <a:pt x="1504" y="1541"/>
                  </a:lnTo>
                  <a:lnTo>
                    <a:pt x="1510" y="1540"/>
                  </a:lnTo>
                  <a:lnTo>
                    <a:pt x="1522" y="1541"/>
                  </a:lnTo>
                  <a:lnTo>
                    <a:pt x="1536" y="1545"/>
                  </a:lnTo>
                  <a:lnTo>
                    <a:pt x="1538" y="1548"/>
                  </a:lnTo>
                  <a:lnTo>
                    <a:pt x="1539" y="1554"/>
                  </a:lnTo>
                  <a:lnTo>
                    <a:pt x="1535" y="1554"/>
                  </a:lnTo>
                  <a:lnTo>
                    <a:pt x="1531" y="1554"/>
                  </a:lnTo>
                  <a:lnTo>
                    <a:pt x="1531" y="1557"/>
                  </a:lnTo>
                  <a:lnTo>
                    <a:pt x="1531" y="1562"/>
                  </a:lnTo>
                  <a:lnTo>
                    <a:pt x="1528" y="1562"/>
                  </a:lnTo>
                  <a:lnTo>
                    <a:pt x="1523" y="1562"/>
                  </a:lnTo>
                  <a:lnTo>
                    <a:pt x="1525" y="1568"/>
                  </a:lnTo>
                  <a:lnTo>
                    <a:pt x="1525" y="1574"/>
                  </a:lnTo>
                  <a:lnTo>
                    <a:pt x="1526" y="1579"/>
                  </a:lnTo>
                  <a:lnTo>
                    <a:pt x="1528" y="1584"/>
                  </a:lnTo>
                  <a:lnTo>
                    <a:pt x="1530" y="1588"/>
                  </a:lnTo>
                  <a:lnTo>
                    <a:pt x="1532" y="1591"/>
                  </a:lnTo>
                  <a:lnTo>
                    <a:pt x="1535" y="1593"/>
                  </a:lnTo>
                  <a:lnTo>
                    <a:pt x="1538" y="1595"/>
                  </a:lnTo>
                  <a:lnTo>
                    <a:pt x="1545" y="1598"/>
                  </a:lnTo>
                  <a:lnTo>
                    <a:pt x="1555" y="1600"/>
                  </a:lnTo>
                  <a:lnTo>
                    <a:pt x="1565" y="1601"/>
                  </a:lnTo>
                  <a:lnTo>
                    <a:pt x="1576" y="1603"/>
                  </a:lnTo>
                  <a:lnTo>
                    <a:pt x="1572" y="1620"/>
                  </a:lnTo>
                  <a:lnTo>
                    <a:pt x="1566" y="1639"/>
                  </a:lnTo>
                  <a:lnTo>
                    <a:pt x="1563" y="1648"/>
                  </a:lnTo>
                  <a:lnTo>
                    <a:pt x="1562" y="1657"/>
                  </a:lnTo>
                  <a:lnTo>
                    <a:pt x="1561" y="1666"/>
                  </a:lnTo>
                  <a:lnTo>
                    <a:pt x="1562" y="1674"/>
                  </a:lnTo>
                  <a:lnTo>
                    <a:pt x="1591" y="1677"/>
                  </a:lnTo>
                  <a:lnTo>
                    <a:pt x="1620" y="1679"/>
                  </a:lnTo>
                  <a:lnTo>
                    <a:pt x="1650" y="1682"/>
                  </a:lnTo>
                  <a:lnTo>
                    <a:pt x="1679" y="1684"/>
                  </a:lnTo>
                  <a:lnTo>
                    <a:pt x="1679" y="1673"/>
                  </a:lnTo>
                  <a:lnTo>
                    <a:pt x="1680" y="1661"/>
                  </a:lnTo>
                  <a:lnTo>
                    <a:pt x="1681" y="1650"/>
                  </a:lnTo>
                  <a:lnTo>
                    <a:pt x="1681" y="1640"/>
                  </a:lnTo>
                  <a:lnTo>
                    <a:pt x="1695" y="1634"/>
                  </a:lnTo>
                  <a:lnTo>
                    <a:pt x="1706" y="1631"/>
                  </a:lnTo>
                  <a:lnTo>
                    <a:pt x="1717" y="1629"/>
                  </a:lnTo>
                  <a:lnTo>
                    <a:pt x="1732" y="1628"/>
                  </a:lnTo>
                  <a:lnTo>
                    <a:pt x="1735" y="1633"/>
                  </a:lnTo>
                  <a:lnTo>
                    <a:pt x="1738" y="1638"/>
                  </a:lnTo>
                  <a:lnTo>
                    <a:pt x="1741" y="1641"/>
                  </a:lnTo>
                  <a:lnTo>
                    <a:pt x="1745" y="1644"/>
                  </a:lnTo>
                  <a:lnTo>
                    <a:pt x="1754" y="1647"/>
                  </a:lnTo>
                  <a:lnTo>
                    <a:pt x="1762" y="1649"/>
                  </a:lnTo>
                  <a:lnTo>
                    <a:pt x="1771" y="1651"/>
                  </a:lnTo>
                  <a:lnTo>
                    <a:pt x="1781" y="1653"/>
                  </a:lnTo>
                  <a:lnTo>
                    <a:pt x="1790" y="1656"/>
                  </a:lnTo>
                  <a:lnTo>
                    <a:pt x="1798" y="1660"/>
                  </a:lnTo>
                  <a:lnTo>
                    <a:pt x="1798" y="1665"/>
                  </a:lnTo>
                  <a:lnTo>
                    <a:pt x="1798" y="1669"/>
                  </a:lnTo>
                  <a:lnTo>
                    <a:pt x="1802" y="1669"/>
                  </a:lnTo>
                  <a:lnTo>
                    <a:pt x="1807" y="1669"/>
                  </a:lnTo>
                  <a:lnTo>
                    <a:pt x="1807" y="1673"/>
                  </a:lnTo>
                  <a:lnTo>
                    <a:pt x="1807" y="1677"/>
                  </a:lnTo>
                  <a:lnTo>
                    <a:pt x="1819" y="1681"/>
                  </a:lnTo>
                  <a:lnTo>
                    <a:pt x="1830" y="1684"/>
                  </a:lnTo>
                  <a:lnTo>
                    <a:pt x="1829" y="1693"/>
                  </a:lnTo>
                  <a:lnTo>
                    <a:pt x="1828" y="1699"/>
                  </a:lnTo>
                  <a:lnTo>
                    <a:pt x="1826" y="1705"/>
                  </a:lnTo>
                  <a:lnTo>
                    <a:pt x="1823" y="1710"/>
                  </a:lnTo>
                  <a:lnTo>
                    <a:pt x="1820" y="1714"/>
                  </a:lnTo>
                  <a:lnTo>
                    <a:pt x="1817" y="1718"/>
                  </a:lnTo>
                  <a:lnTo>
                    <a:pt x="1813" y="1723"/>
                  </a:lnTo>
                  <a:lnTo>
                    <a:pt x="1809" y="1726"/>
                  </a:lnTo>
                  <a:lnTo>
                    <a:pt x="1799" y="1731"/>
                  </a:lnTo>
                  <a:lnTo>
                    <a:pt x="1788" y="1736"/>
                  </a:lnTo>
                  <a:lnTo>
                    <a:pt x="1775" y="1740"/>
                  </a:lnTo>
                  <a:lnTo>
                    <a:pt x="1763" y="1744"/>
                  </a:lnTo>
                  <a:lnTo>
                    <a:pt x="1763" y="1749"/>
                  </a:lnTo>
                  <a:lnTo>
                    <a:pt x="1763" y="1753"/>
                  </a:lnTo>
                  <a:lnTo>
                    <a:pt x="1753" y="1753"/>
                  </a:lnTo>
                  <a:lnTo>
                    <a:pt x="1743" y="1755"/>
                  </a:lnTo>
                  <a:lnTo>
                    <a:pt x="1736" y="1757"/>
                  </a:lnTo>
                  <a:lnTo>
                    <a:pt x="1731" y="1761"/>
                  </a:lnTo>
                  <a:lnTo>
                    <a:pt x="1726" y="1767"/>
                  </a:lnTo>
                  <a:lnTo>
                    <a:pt x="1723" y="1774"/>
                  </a:lnTo>
                  <a:lnTo>
                    <a:pt x="1721" y="1785"/>
                  </a:lnTo>
                  <a:lnTo>
                    <a:pt x="1718" y="1797"/>
                  </a:lnTo>
                  <a:lnTo>
                    <a:pt x="1714" y="1797"/>
                  </a:lnTo>
                  <a:lnTo>
                    <a:pt x="1710" y="1797"/>
                  </a:lnTo>
                  <a:lnTo>
                    <a:pt x="1710" y="1800"/>
                  </a:lnTo>
                  <a:lnTo>
                    <a:pt x="1710" y="1805"/>
                  </a:lnTo>
                  <a:lnTo>
                    <a:pt x="1714" y="1805"/>
                  </a:lnTo>
                  <a:lnTo>
                    <a:pt x="1718" y="1805"/>
                  </a:lnTo>
                  <a:lnTo>
                    <a:pt x="1718" y="1810"/>
                  </a:lnTo>
                  <a:lnTo>
                    <a:pt x="1718" y="1816"/>
                  </a:lnTo>
                  <a:lnTo>
                    <a:pt x="1730" y="1815"/>
                  </a:lnTo>
                  <a:lnTo>
                    <a:pt x="1740" y="1814"/>
                  </a:lnTo>
                  <a:lnTo>
                    <a:pt x="1752" y="1814"/>
                  </a:lnTo>
                  <a:lnTo>
                    <a:pt x="1763" y="1813"/>
                  </a:lnTo>
                  <a:lnTo>
                    <a:pt x="1763" y="1820"/>
                  </a:lnTo>
                  <a:lnTo>
                    <a:pt x="1763" y="1828"/>
                  </a:lnTo>
                  <a:lnTo>
                    <a:pt x="1755" y="1828"/>
                  </a:lnTo>
                  <a:lnTo>
                    <a:pt x="1746" y="1829"/>
                  </a:lnTo>
                  <a:lnTo>
                    <a:pt x="1739" y="1830"/>
                  </a:lnTo>
                  <a:lnTo>
                    <a:pt x="1732" y="1832"/>
                  </a:lnTo>
                  <a:lnTo>
                    <a:pt x="1729" y="1840"/>
                  </a:lnTo>
                  <a:lnTo>
                    <a:pt x="1727" y="1848"/>
                  </a:lnTo>
                  <a:lnTo>
                    <a:pt x="1723" y="1848"/>
                  </a:lnTo>
                  <a:lnTo>
                    <a:pt x="1718" y="1848"/>
                  </a:lnTo>
                  <a:lnTo>
                    <a:pt x="1723" y="1857"/>
                  </a:lnTo>
                  <a:lnTo>
                    <a:pt x="1726" y="1865"/>
                  </a:lnTo>
                  <a:lnTo>
                    <a:pt x="1729" y="1869"/>
                  </a:lnTo>
                  <a:lnTo>
                    <a:pt x="1731" y="1872"/>
                  </a:lnTo>
                  <a:lnTo>
                    <a:pt x="1735" y="1874"/>
                  </a:lnTo>
                  <a:lnTo>
                    <a:pt x="1739" y="1876"/>
                  </a:lnTo>
                  <a:lnTo>
                    <a:pt x="1739" y="1879"/>
                  </a:lnTo>
                  <a:lnTo>
                    <a:pt x="1739" y="1884"/>
                  </a:lnTo>
                  <a:lnTo>
                    <a:pt x="1742" y="1884"/>
                  </a:lnTo>
                  <a:lnTo>
                    <a:pt x="1746" y="1884"/>
                  </a:lnTo>
                  <a:lnTo>
                    <a:pt x="1746" y="1896"/>
                  </a:lnTo>
                  <a:lnTo>
                    <a:pt x="1746" y="1908"/>
                  </a:lnTo>
                  <a:lnTo>
                    <a:pt x="1754" y="1908"/>
                  </a:lnTo>
                  <a:lnTo>
                    <a:pt x="1763" y="1908"/>
                  </a:lnTo>
                  <a:lnTo>
                    <a:pt x="1764" y="1919"/>
                  </a:lnTo>
                  <a:lnTo>
                    <a:pt x="1766" y="1929"/>
                  </a:lnTo>
                  <a:lnTo>
                    <a:pt x="1769" y="1939"/>
                  </a:lnTo>
                  <a:lnTo>
                    <a:pt x="1773" y="1949"/>
                  </a:lnTo>
                  <a:lnTo>
                    <a:pt x="1783" y="1967"/>
                  </a:lnTo>
                  <a:lnTo>
                    <a:pt x="1790" y="1988"/>
                  </a:lnTo>
                  <a:lnTo>
                    <a:pt x="1794" y="1988"/>
                  </a:lnTo>
                  <a:lnTo>
                    <a:pt x="1798" y="1988"/>
                  </a:lnTo>
                  <a:lnTo>
                    <a:pt x="1798" y="1991"/>
                  </a:lnTo>
                  <a:lnTo>
                    <a:pt x="1798" y="1995"/>
                  </a:lnTo>
                  <a:lnTo>
                    <a:pt x="1802" y="1995"/>
                  </a:lnTo>
                  <a:lnTo>
                    <a:pt x="1807" y="1995"/>
                  </a:lnTo>
                  <a:lnTo>
                    <a:pt x="1807" y="2007"/>
                  </a:lnTo>
                  <a:lnTo>
                    <a:pt x="1807" y="2019"/>
                  </a:lnTo>
                  <a:lnTo>
                    <a:pt x="1814" y="2019"/>
                  </a:lnTo>
                  <a:lnTo>
                    <a:pt x="1822" y="2019"/>
                  </a:lnTo>
                  <a:lnTo>
                    <a:pt x="1822" y="2023"/>
                  </a:lnTo>
                  <a:lnTo>
                    <a:pt x="1822" y="2028"/>
                  </a:lnTo>
                  <a:lnTo>
                    <a:pt x="1826" y="2028"/>
                  </a:lnTo>
                  <a:lnTo>
                    <a:pt x="1830" y="2028"/>
                  </a:lnTo>
                  <a:lnTo>
                    <a:pt x="1828" y="2038"/>
                  </a:lnTo>
                  <a:lnTo>
                    <a:pt x="1826" y="2049"/>
                  </a:lnTo>
                  <a:lnTo>
                    <a:pt x="1841" y="2051"/>
                  </a:lnTo>
                  <a:lnTo>
                    <a:pt x="1855" y="2055"/>
                  </a:lnTo>
                  <a:lnTo>
                    <a:pt x="1869" y="2058"/>
                  </a:lnTo>
                  <a:lnTo>
                    <a:pt x="1882" y="2062"/>
                  </a:lnTo>
                  <a:lnTo>
                    <a:pt x="1896" y="2065"/>
                  </a:lnTo>
                  <a:lnTo>
                    <a:pt x="1909" y="2068"/>
                  </a:lnTo>
                  <a:lnTo>
                    <a:pt x="1924" y="2070"/>
                  </a:lnTo>
                  <a:lnTo>
                    <a:pt x="1938" y="2072"/>
                  </a:lnTo>
                  <a:lnTo>
                    <a:pt x="1938" y="2067"/>
                  </a:lnTo>
                  <a:lnTo>
                    <a:pt x="1938" y="2064"/>
                  </a:lnTo>
                  <a:lnTo>
                    <a:pt x="1950" y="2064"/>
                  </a:lnTo>
                  <a:lnTo>
                    <a:pt x="1962" y="2064"/>
                  </a:lnTo>
                  <a:lnTo>
                    <a:pt x="1964" y="2059"/>
                  </a:lnTo>
                  <a:lnTo>
                    <a:pt x="1965" y="2056"/>
                  </a:lnTo>
                  <a:lnTo>
                    <a:pt x="1967" y="2052"/>
                  </a:lnTo>
                  <a:lnTo>
                    <a:pt x="1970" y="2050"/>
                  </a:lnTo>
                  <a:lnTo>
                    <a:pt x="1974" y="2048"/>
                  </a:lnTo>
                  <a:lnTo>
                    <a:pt x="1977" y="2047"/>
                  </a:lnTo>
                  <a:lnTo>
                    <a:pt x="1981" y="2048"/>
                  </a:lnTo>
                  <a:lnTo>
                    <a:pt x="1986" y="2049"/>
                  </a:lnTo>
                  <a:lnTo>
                    <a:pt x="1982" y="2060"/>
                  </a:lnTo>
                  <a:lnTo>
                    <a:pt x="1978" y="2072"/>
                  </a:lnTo>
                  <a:lnTo>
                    <a:pt x="1982" y="2072"/>
                  </a:lnTo>
                  <a:lnTo>
                    <a:pt x="1986" y="2072"/>
                  </a:lnTo>
                  <a:lnTo>
                    <a:pt x="1986" y="2079"/>
                  </a:lnTo>
                  <a:lnTo>
                    <a:pt x="1986" y="2088"/>
                  </a:lnTo>
                  <a:lnTo>
                    <a:pt x="1993" y="2088"/>
                  </a:lnTo>
                  <a:lnTo>
                    <a:pt x="2002" y="2088"/>
                  </a:lnTo>
                  <a:lnTo>
                    <a:pt x="2000" y="2102"/>
                  </a:lnTo>
                  <a:lnTo>
                    <a:pt x="1999" y="2112"/>
                  </a:lnTo>
                  <a:lnTo>
                    <a:pt x="1997" y="2120"/>
                  </a:lnTo>
                  <a:lnTo>
                    <a:pt x="1993" y="2131"/>
                  </a:lnTo>
                  <a:lnTo>
                    <a:pt x="1990" y="2131"/>
                  </a:lnTo>
                  <a:lnTo>
                    <a:pt x="1986" y="2131"/>
                  </a:lnTo>
                  <a:lnTo>
                    <a:pt x="1986" y="2139"/>
                  </a:lnTo>
                  <a:lnTo>
                    <a:pt x="1986" y="2147"/>
                  </a:lnTo>
                  <a:lnTo>
                    <a:pt x="1982" y="2147"/>
                  </a:lnTo>
                  <a:lnTo>
                    <a:pt x="1978" y="2147"/>
                  </a:lnTo>
                  <a:lnTo>
                    <a:pt x="1978" y="2151"/>
                  </a:lnTo>
                  <a:lnTo>
                    <a:pt x="1978" y="2155"/>
                  </a:lnTo>
                  <a:lnTo>
                    <a:pt x="1969" y="2155"/>
                  </a:lnTo>
                  <a:lnTo>
                    <a:pt x="1962" y="2155"/>
                  </a:lnTo>
                  <a:lnTo>
                    <a:pt x="1962" y="2159"/>
                  </a:lnTo>
                  <a:lnTo>
                    <a:pt x="1962" y="2162"/>
                  </a:lnTo>
                  <a:lnTo>
                    <a:pt x="1954" y="2167"/>
                  </a:lnTo>
                  <a:lnTo>
                    <a:pt x="1944" y="2170"/>
                  </a:lnTo>
                  <a:lnTo>
                    <a:pt x="1942" y="2180"/>
                  </a:lnTo>
                  <a:lnTo>
                    <a:pt x="1942" y="2191"/>
                  </a:lnTo>
                  <a:lnTo>
                    <a:pt x="1935" y="2194"/>
                  </a:lnTo>
                  <a:lnTo>
                    <a:pt x="1929" y="2198"/>
                  </a:lnTo>
                  <a:lnTo>
                    <a:pt x="1927" y="2205"/>
                  </a:lnTo>
                  <a:lnTo>
                    <a:pt x="1925" y="2212"/>
                  </a:lnTo>
                  <a:lnTo>
                    <a:pt x="1924" y="2220"/>
                  </a:lnTo>
                  <a:lnTo>
                    <a:pt x="1922" y="2228"/>
                  </a:lnTo>
                  <a:lnTo>
                    <a:pt x="1920" y="2225"/>
                  </a:lnTo>
                  <a:lnTo>
                    <a:pt x="1919" y="2223"/>
                  </a:lnTo>
                  <a:lnTo>
                    <a:pt x="1909" y="2228"/>
                  </a:lnTo>
                  <a:lnTo>
                    <a:pt x="1904" y="2233"/>
                  </a:lnTo>
                  <a:lnTo>
                    <a:pt x="1902" y="2236"/>
                  </a:lnTo>
                  <a:lnTo>
                    <a:pt x="1901" y="2240"/>
                  </a:lnTo>
                  <a:lnTo>
                    <a:pt x="1901" y="2245"/>
                  </a:lnTo>
                  <a:lnTo>
                    <a:pt x="1901" y="2253"/>
                  </a:lnTo>
                  <a:lnTo>
                    <a:pt x="1909" y="2258"/>
                  </a:lnTo>
                  <a:lnTo>
                    <a:pt x="1919" y="2263"/>
                  </a:lnTo>
                  <a:lnTo>
                    <a:pt x="1919" y="2270"/>
                  </a:lnTo>
                  <a:lnTo>
                    <a:pt x="1919" y="2279"/>
                  </a:lnTo>
                  <a:lnTo>
                    <a:pt x="1922" y="2279"/>
                  </a:lnTo>
                  <a:lnTo>
                    <a:pt x="1927" y="2279"/>
                  </a:lnTo>
                  <a:lnTo>
                    <a:pt x="1927" y="2282"/>
                  </a:lnTo>
                  <a:lnTo>
                    <a:pt x="1927" y="2287"/>
                  </a:lnTo>
                  <a:lnTo>
                    <a:pt x="1939" y="2287"/>
                  </a:lnTo>
                  <a:lnTo>
                    <a:pt x="1954" y="2287"/>
                  </a:lnTo>
                  <a:lnTo>
                    <a:pt x="1952" y="2297"/>
                  </a:lnTo>
                  <a:lnTo>
                    <a:pt x="1949" y="2306"/>
                  </a:lnTo>
                  <a:lnTo>
                    <a:pt x="1943" y="2313"/>
                  </a:lnTo>
                  <a:lnTo>
                    <a:pt x="1938" y="2319"/>
                  </a:lnTo>
                  <a:lnTo>
                    <a:pt x="1931" y="2325"/>
                  </a:lnTo>
                  <a:lnTo>
                    <a:pt x="1924" y="2330"/>
                  </a:lnTo>
                  <a:lnTo>
                    <a:pt x="1916" y="2335"/>
                  </a:lnTo>
                  <a:lnTo>
                    <a:pt x="1908" y="2340"/>
                  </a:lnTo>
                  <a:lnTo>
                    <a:pt x="1893" y="2348"/>
                  </a:lnTo>
                  <a:lnTo>
                    <a:pt x="1878" y="2358"/>
                  </a:lnTo>
                  <a:lnTo>
                    <a:pt x="1872" y="2365"/>
                  </a:lnTo>
                  <a:lnTo>
                    <a:pt x="1866" y="2372"/>
                  </a:lnTo>
                  <a:lnTo>
                    <a:pt x="1862" y="2380"/>
                  </a:lnTo>
                  <a:lnTo>
                    <a:pt x="1858" y="2390"/>
                  </a:lnTo>
                  <a:lnTo>
                    <a:pt x="1863" y="2390"/>
                  </a:lnTo>
                  <a:lnTo>
                    <a:pt x="1867" y="2390"/>
                  </a:lnTo>
                  <a:lnTo>
                    <a:pt x="1867" y="2394"/>
                  </a:lnTo>
                  <a:lnTo>
                    <a:pt x="1867" y="2398"/>
                  </a:lnTo>
                  <a:lnTo>
                    <a:pt x="1881" y="2400"/>
                  </a:lnTo>
                  <a:lnTo>
                    <a:pt x="1896" y="2402"/>
                  </a:lnTo>
                  <a:lnTo>
                    <a:pt x="1896" y="2405"/>
                  </a:lnTo>
                  <a:lnTo>
                    <a:pt x="1896" y="2410"/>
                  </a:lnTo>
                  <a:lnTo>
                    <a:pt x="1916" y="2417"/>
                  </a:lnTo>
                  <a:lnTo>
                    <a:pt x="1932" y="2421"/>
                  </a:lnTo>
                  <a:lnTo>
                    <a:pt x="1949" y="2424"/>
                  </a:lnTo>
                  <a:lnTo>
                    <a:pt x="1975" y="2427"/>
                  </a:lnTo>
                  <a:lnTo>
                    <a:pt x="1975" y="2418"/>
                  </a:lnTo>
                  <a:lnTo>
                    <a:pt x="1977" y="2408"/>
                  </a:lnTo>
                  <a:lnTo>
                    <a:pt x="1985" y="2407"/>
                  </a:lnTo>
                  <a:lnTo>
                    <a:pt x="1993" y="2406"/>
                  </a:lnTo>
                  <a:lnTo>
                    <a:pt x="1995" y="2421"/>
                  </a:lnTo>
                  <a:lnTo>
                    <a:pt x="1997" y="2436"/>
                  </a:lnTo>
                  <a:lnTo>
                    <a:pt x="2019" y="2439"/>
                  </a:lnTo>
                  <a:lnTo>
                    <a:pt x="2042" y="2443"/>
                  </a:lnTo>
                  <a:lnTo>
                    <a:pt x="2064" y="2447"/>
                  </a:lnTo>
                  <a:lnTo>
                    <a:pt x="2087" y="2451"/>
                  </a:lnTo>
                  <a:lnTo>
                    <a:pt x="2109" y="2454"/>
                  </a:lnTo>
                  <a:lnTo>
                    <a:pt x="2132" y="2458"/>
                  </a:lnTo>
                  <a:lnTo>
                    <a:pt x="2155" y="2462"/>
                  </a:lnTo>
                  <a:lnTo>
                    <a:pt x="2178" y="2466"/>
                  </a:lnTo>
                  <a:lnTo>
                    <a:pt x="2178" y="2474"/>
                  </a:lnTo>
                  <a:lnTo>
                    <a:pt x="2178" y="2482"/>
                  </a:lnTo>
                  <a:lnTo>
                    <a:pt x="2178" y="2490"/>
                  </a:lnTo>
                  <a:lnTo>
                    <a:pt x="2178" y="2498"/>
                  </a:lnTo>
                  <a:lnTo>
                    <a:pt x="2173" y="2498"/>
                  </a:lnTo>
                  <a:lnTo>
                    <a:pt x="2168" y="2498"/>
                  </a:lnTo>
                  <a:lnTo>
                    <a:pt x="2164" y="2539"/>
                  </a:lnTo>
                  <a:lnTo>
                    <a:pt x="2161" y="2567"/>
                  </a:lnTo>
                  <a:lnTo>
                    <a:pt x="2158" y="2593"/>
                  </a:lnTo>
                  <a:lnTo>
                    <a:pt x="2157" y="2630"/>
                  </a:lnTo>
                  <a:lnTo>
                    <a:pt x="2152" y="2630"/>
                  </a:lnTo>
                  <a:lnTo>
                    <a:pt x="2149" y="2630"/>
                  </a:lnTo>
                  <a:lnTo>
                    <a:pt x="2147" y="2649"/>
                  </a:lnTo>
                  <a:lnTo>
                    <a:pt x="2145" y="2668"/>
                  </a:lnTo>
                  <a:lnTo>
                    <a:pt x="2144" y="2686"/>
                  </a:lnTo>
                  <a:lnTo>
                    <a:pt x="2142" y="2705"/>
                  </a:lnTo>
                  <a:lnTo>
                    <a:pt x="2136" y="2705"/>
                  </a:lnTo>
                  <a:lnTo>
                    <a:pt x="2133" y="2705"/>
                  </a:lnTo>
                  <a:lnTo>
                    <a:pt x="2133" y="2715"/>
                  </a:lnTo>
                  <a:lnTo>
                    <a:pt x="2133" y="2727"/>
                  </a:lnTo>
                  <a:lnTo>
                    <a:pt x="2133" y="2738"/>
                  </a:lnTo>
                  <a:lnTo>
                    <a:pt x="2133" y="2749"/>
                  </a:lnTo>
                  <a:lnTo>
                    <a:pt x="2130" y="2749"/>
                  </a:lnTo>
                  <a:lnTo>
                    <a:pt x="2127" y="2752"/>
                  </a:lnTo>
                  <a:lnTo>
                    <a:pt x="2127" y="2758"/>
                  </a:lnTo>
                  <a:lnTo>
                    <a:pt x="2126" y="2764"/>
                  </a:lnTo>
                  <a:lnTo>
                    <a:pt x="2125" y="2770"/>
                  </a:lnTo>
                  <a:lnTo>
                    <a:pt x="2123" y="2776"/>
                  </a:lnTo>
                  <a:lnTo>
                    <a:pt x="2119" y="2788"/>
                  </a:lnTo>
                  <a:lnTo>
                    <a:pt x="2114" y="2799"/>
                  </a:lnTo>
                  <a:lnTo>
                    <a:pt x="2107" y="2810"/>
                  </a:lnTo>
                  <a:lnTo>
                    <a:pt x="2103" y="2821"/>
                  </a:lnTo>
                  <a:lnTo>
                    <a:pt x="2099" y="2832"/>
                  </a:lnTo>
                  <a:lnTo>
                    <a:pt x="2097" y="2845"/>
                  </a:lnTo>
                  <a:lnTo>
                    <a:pt x="2093" y="2845"/>
                  </a:lnTo>
                  <a:lnTo>
                    <a:pt x="2089" y="2845"/>
                  </a:lnTo>
                  <a:lnTo>
                    <a:pt x="2089" y="2848"/>
                  </a:lnTo>
                  <a:lnTo>
                    <a:pt x="2089" y="2852"/>
                  </a:lnTo>
                  <a:lnTo>
                    <a:pt x="2067" y="2854"/>
                  </a:lnTo>
                  <a:lnTo>
                    <a:pt x="2054" y="2855"/>
                  </a:lnTo>
                  <a:lnTo>
                    <a:pt x="2047" y="2857"/>
                  </a:lnTo>
                  <a:lnTo>
                    <a:pt x="2041" y="2860"/>
                  </a:lnTo>
                  <a:lnTo>
                    <a:pt x="2039" y="2850"/>
                  </a:lnTo>
                  <a:lnTo>
                    <a:pt x="2038" y="2840"/>
                  </a:lnTo>
                  <a:lnTo>
                    <a:pt x="2036" y="2829"/>
                  </a:lnTo>
                  <a:lnTo>
                    <a:pt x="2034" y="2820"/>
                  </a:lnTo>
                  <a:lnTo>
                    <a:pt x="2027" y="2818"/>
                  </a:lnTo>
                  <a:lnTo>
                    <a:pt x="2022" y="2816"/>
                  </a:lnTo>
                  <a:lnTo>
                    <a:pt x="2021" y="2810"/>
                  </a:lnTo>
                  <a:lnTo>
                    <a:pt x="2021" y="2804"/>
                  </a:lnTo>
                  <a:lnTo>
                    <a:pt x="2019" y="2799"/>
                  </a:lnTo>
                  <a:lnTo>
                    <a:pt x="2017" y="2795"/>
                  </a:lnTo>
                  <a:lnTo>
                    <a:pt x="2014" y="2792"/>
                  </a:lnTo>
                  <a:lnTo>
                    <a:pt x="2010" y="2790"/>
                  </a:lnTo>
                  <a:lnTo>
                    <a:pt x="2005" y="2788"/>
                  </a:lnTo>
                  <a:lnTo>
                    <a:pt x="1999" y="2788"/>
                  </a:lnTo>
                  <a:lnTo>
                    <a:pt x="1993" y="2808"/>
                  </a:lnTo>
                  <a:lnTo>
                    <a:pt x="1990" y="2821"/>
                  </a:lnTo>
                  <a:lnTo>
                    <a:pt x="1988" y="2831"/>
                  </a:lnTo>
                  <a:lnTo>
                    <a:pt x="1986" y="2845"/>
                  </a:lnTo>
                  <a:lnTo>
                    <a:pt x="1975" y="2841"/>
                  </a:lnTo>
                  <a:lnTo>
                    <a:pt x="1963" y="2837"/>
                  </a:lnTo>
                  <a:lnTo>
                    <a:pt x="1958" y="2834"/>
                  </a:lnTo>
                  <a:lnTo>
                    <a:pt x="1954" y="2830"/>
                  </a:lnTo>
                  <a:lnTo>
                    <a:pt x="1950" y="2826"/>
                  </a:lnTo>
                  <a:lnTo>
                    <a:pt x="1946" y="2821"/>
                  </a:lnTo>
                  <a:lnTo>
                    <a:pt x="1950" y="2821"/>
                  </a:lnTo>
                  <a:lnTo>
                    <a:pt x="1954" y="2821"/>
                  </a:lnTo>
                  <a:lnTo>
                    <a:pt x="1954" y="2816"/>
                  </a:lnTo>
                  <a:lnTo>
                    <a:pt x="1954" y="2813"/>
                  </a:lnTo>
                  <a:lnTo>
                    <a:pt x="1958" y="2813"/>
                  </a:lnTo>
                  <a:lnTo>
                    <a:pt x="1962" y="2813"/>
                  </a:lnTo>
                  <a:lnTo>
                    <a:pt x="1962" y="2809"/>
                  </a:lnTo>
                  <a:lnTo>
                    <a:pt x="1961" y="2804"/>
                  </a:lnTo>
                  <a:lnTo>
                    <a:pt x="1960" y="2801"/>
                  </a:lnTo>
                  <a:lnTo>
                    <a:pt x="1958" y="2797"/>
                  </a:lnTo>
                  <a:lnTo>
                    <a:pt x="1954" y="2792"/>
                  </a:lnTo>
                  <a:lnTo>
                    <a:pt x="1950" y="2786"/>
                  </a:lnTo>
                  <a:lnTo>
                    <a:pt x="1937" y="2793"/>
                  </a:lnTo>
                  <a:lnTo>
                    <a:pt x="1927" y="2800"/>
                  </a:lnTo>
                  <a:lnTo>
                    <a:pt x="1919" y="2805"/>
                  </a:lnTo>
                  <a:lnTo>
                    <a:pt x="1909" y="2809"/>
                  </a:lnTo>
                  <a:lnTo>
                    <a:pt x="1909" y="2813"/>
                  </a:lnTo>
                  <a:lnTo>
                    <a:pt x="1909" y="2816"/>
                  </a:lnTo>
                  <a:lnTo>
                    <a:pt x="1883" y="2817"/>
                  </a:lnTo>
                  <a:lnTo>
                    <a:pt x="1856" y="2818"/>
                  </a:lnTo>
                  <a:lnTo>
                    <a:pt x="1830" y="2819"/>
                  </a:lnTo>
                  <a:lnTo>
                    <a:pt x="1804" y="2820"/>
                  </a:lnTo>
                  <a:lnTo>
                    <a:pt x="1791" y="2832"/>
                  </a:lnTo>
                  <a:lnTo>
                    <a:pt x="1783" y="2841"/>
                  </a:lnTo>
                  <a:lnTo>
                    <a:pt x="1775" y="2846"/>
                  </a:lnTo>
                  <a:lnTo>
                    <a:pt x="1765" y="2851"/>
                  </a:lnTo>
                  <a:lnTo>
                    <a:pt x="1764" y="2866"/>
                  </a:lnTo>
                  <a:lnTo>
                    <a:pt x="1763" y="2880"/>
                  </a:lnTo>
                  <a:lnTo>
                    <a:pt x="1785" y="2878"/>
                  </a:lnTo>
                  <a:lnTo>
                    <a:pt x="1806" y="2876"/>
                  </a:lnTo>
                  <a:lnTo>
                    <a:pt x="1827" y="2874"/>
                  </a:lnTo>
                  <a:lnTo>
                    <a:pt x="1850" y="2872"/>
                  </a:lnTo>
                  <a:lnTo>
                    <a:pt x="1850" y="2882"/>
                  </a:lnTo>
                  <a:lnTo>
                    <a:pt x="1850" y="2892"/>
                  </a:lnTo>
                  <a:lnTo>
                    <a:pt x="1850" y="2902"/>
                  </a:lnTo>
                  <a:lnTo>
                    <a:pt x="1850" y="2911"/>
                  </a:lnTo>
                  <a:lnTo>
                    <a:pt x="1842" y="2911"/>
                  </a:lnTo>
                  <a:lnTo>
                    <a:pt x="1835" y="2911"/>
                  </a:lnTo>
                  <a:lnTo>
                    <a:pt x="1831" y="2908"/>
                  </a:lnTo>
                  <a:lnTo>
                    <a:pt x="1829" y="2906"/>
                  </a:lnTo>
                  <a:lnTo>
                    <a:pt x="1824" y="2908"/>
                  </a:lnTo>
                  <a:lnTo>
                    <a:pt x="1819" y="2911"/>
                  </a:lnTo>
                  <a:lnTo>
                    <a:pt x="1819" y="2902"/>
                  </a:lnTo>
                  <a:lnTo>
                    <a:pt x="1819" y="2893"/>
                  </a:lnTo>
                  <a:lnTo>
                    <a:pt x="1815" y="2893"/>
                  </a:lnTo>
                  <a:lnTo>
                    <a:pt x="1811" y="2894"/>
                  </a:lnTo>
                  <a:lnTo>
                    <a:pt x="1807" y="2895"/>
                  </a:lnTo>
                  <a:lnTo>
                    <a:pt x="1804" y="2897"/>
                  </a:lnTo>
                  <a:lnTo>
                    <a:pt x="1798" y="2901"/>
                  </a:lnTo>
                  <a:lnTo>
                    <a:pt x="1793" y="2907"/>
                  </a:lnTo>
                  <a:lnTo>
                    <a:pt x="1778" y="2907"/>
                  </a:lnTo>
                  <a:lnTo>
                    <a:pt x="1762" y="2907"/>
                  </a:lnTo>
                  <a:lnTo>
                    <a:pt x="1747" y="2907"/>
                  </a:lnTo>
                  <a:lnTo>
                    <a:pt x="1732" y="2907"/>
                  </a:lnTo>
                  <a:lnTo>
                    <a:pt x="1724" y="2914"/>
                  </a:lnTo>
                  <a:lnTo>
                    <a:pt x="1716" y="2924"/>
                  </a:lnTo>
                  <a:lnTo>
                    <a:pt x="1706" y="2922"/>
                  </a:lnTo>
                  <a:lnTo>
                    <a:pt x="1695" y="2920"/>
                  </a:lnTo>
                  <a:lnTo>
                    <a:pt x="1695" y="2924"/>
                  </a:lnTo>
                  <a:lnTo>
                    <a:pt x="1695" y="2928"/>
                  </a:lnTo>
                  <a:lnTo>
                    <a:pt x="1686" y="2931"/>
                  </a:lnTo>
                  <a:lnTo>
                    <a:pt x="1679" y="2934"/>
                  </a:lnTo>
                  <a:lnTo>
                    <a:pt x="1671" y="2937"/>
                  </a:lnTo>
                  <a:lnTo>
                    <a:pt x="1662" y="2940"/>
                  </a:lnTo>
                  <a:lnTo>
                    <a:pt x="1660" y="2931"/>
                  </a:lnTo>
                  <a:lnTo>
                    <a:pt x="1659" y="2923"/>
                  </a:lnTo>
                  <a:lnTo>
                    <a:pt x="1657" y="2913"/>
                  </a:lnTo>
                  <a:lnTo>
                    <a:pt x="1655" y="2904"/>
                  </a:lnTo>
                  <a:lnTo>
                    <a:pt x="1646" y="2904"/>
                  </a:lnTo>
                  <a:lnTo>
                    <a:pt x="1638" y="2904"/>
                  </a:lnTo>
                  <a:lnTo>
                    <a:pt x="1628" y="2904"/>
                  </a:lnTo>
                  <a:lnTo>
                    <a:pt x="1620" y="2904"/>
                  </a:lnTo>
                  <a:lnTo>
                    <a:pt x="1618" y="2902"/>
                  </a:lnTo>
                  <a:lnTo>
                    <a:pt x="1616" y="2901"/>
                  </a:lnTo>
                  <a:lnTo>
                    <a:pt x="1615" y="2899"/>
                  </a:lnTo>
                  <a:lnTo>
                    <a:pt x="1612" y="2899"/>
                  </a:lnTo>
                  <a:lnTo>
                    <a:pt x="1607" y="2898"/>
                  </a:lnTo>
                  <a:lnTo>
                    <a:pt x="1602" y="2899"/>
                  </a:lnTo>
                  <a:lnTo>
                    <a:pt x="1597" y="2899"/>
                  </a:lnTo>
                  <a:lnTo>
                    <a:pt x="1593" y="2900"/>
                  </a:lnTo>
                  <a:lnTo>
                    <a:pt x="1589" y="2899"/>
                  </a:lnTo>
                  <a:lnTo>
                    <a:pt x="1586" y="2896"/>
                  </a:lnTo>
                  <a:lnTo>
                    <a:pt x="1581" y="2905"/>
                  </a:lnTo>
                  <a:lnTo>
                    <a:pt x="1576" y="2914"/>
                  </a:lnTo>
                  <a:lnTo>
                    <a:pt x="1571" y="2924"/>
                  </a:lnTo>
                  <a:lnTo>
                    <a:pt x="1567" y="2933"/>
                  </a:lnTo>
                  <a:lnTo>
                    <a:pt x="1554" y="2923"/>
                  </a:lnTo>
                  <a:lnTo>
                    <a:pt x="1545" y="2918"/>
                  </a:lnTo>
                  <a:lnTo>
                    <a:pt x="1539" y="2914"/>
                  </a:lnTo>
                  <a:lnTo>
                    <a:pt x="1531" y="2911"/>
                  </a:lnTo>
                  <a:lnTo>
                    <a:pt x="1531" y="2915"/>
                  </a:lnTo>
                  <a:lnTo>
                    <a:pt x="1531" y="2920"/>
                  </a:lnTo>
                  <a:lnTo>
                    <a:pt x="1528" y="2920"/>
                  </a:lnTo>
                  <a:lnTo>
                    <a:pt x="1523" y="2920"/>
                  </a:lnTo>
                  <a:lnTo>
                    <a:pt x="1523" y="2924"/>
                  </a:lnTo>
                  <a:lnTo>
                    <a:pt x="1523" y="2928"/>
                  </a:lnTo>
                  <a:lnTo>
                    <a:pt x="1519" y="2929"/>
                  </a:lnTo>
                  <a:lnTo>
                    <a:pt x="1516" y="2929"/>
                  </a:lnTo>
                  <a:lnTo>
                    <a:pt x="1514" y="2930"/>
                  </a:lnTo>
                  <a:lnTo>
                    <a:pt x="1511" y="2933"/>
                  </a:lnTo>
                  <a:lnTo>
                    <a:pt x="1509" y="2923"/>
                  </a:lnTo>
                  <a:lnTo>
                    <a:pt x="1507" y="2912"/>
                  </a:lnTo>
                  <a:lnTo>
                    <a:pt x="1506" y="2901"/>
                  </a:lnTo>
                  <a:lnTo>
                    <a:pt x="1504" y="2892"/>
                  </a:lnTo>
                  <a:lnTo>
                    <a:pt x="1493" y="2890"/>
                  </a:lnTo>
                  <a:lnTo>
                    <a:pt x="1483" y="2887"/>
                  </a:lnTo>
                  <a:lnTo>
                    <a:pt x="1472" y="2886"/>
                  </a:lnTo>
                  <a:lnTo>
                    <a:pt x="1461" y="2886"/>
                  </a:lnTo>
                  <a:lnTo>
                    <a:pt x="1451" y="2887"/>
                  </a:lnTo>
                  <a:lnTo>
                    <a:pt x="1441" y="2890"/>
                  </a:lnTo>
                  <a:lnTo>
                    <a:pt x="1430" y="2892"/>
                  </a:lnTo>
                  <a:lnTo>
                    <a:pt x="1420" y="2896"/>
                  </a:lnTo>
                  <a:lnTo>
                    <a:pt x="1421" y="2890"/>
                  </a:lnTo>
                  <a:lnTo>
                    <a:pt x="1421" y="2884"/>
                  </a:lnTo>
                  <a:lnTo>
                    <a:pt x="1423" y="2880"/>
                  </a:lnTo>
                  <a:lnTo>
                    <a:pt x="1424" y="2878"/>
                  </a:lnTo>
                  <a:lnTo>
                    <a:pt x="1427" y="2876"/>
                  </a:lnTo>
                  <a:lnTo>
                    <a:pt x="1430" y="2875"/>
                  </a:lnTo>
                  <a:lnTo>
                    <a:pt x="1434" y="2874"/>
                  </a:lnTo>
                  <a:lnTo>
                    <a:pt x="1441" y="2872"/>
                  </a:lnTo>
                  <a:lnTo>
                    <a:pt x="1441" y="2866"/>
                  </a:lnTo>
                  <a:lnTo>
                    <a:pt x="1443" y="2859"/>
                  </a:lnTo>
                  <a:lnTo>
                    <a:pt x="1453" y="2857"/>
                  </a:lnTo>
                  <a:lnTo>
                    <a:pt x="1464" y="2856"/>
                  </a:lnTo>
                  <a:lnTo>
                    <a:pt x="1464" y="2850"/>
                  </a:lnTo>
                  <a:lnTo>
                    <a:pt x="1463" y="2844"/>
                  </a:lnTo>
                  <a:lnTo>
                    <a:pt x="1462" y="2839"/>
                  </a:lnTo>
                  <a:lnTo>
                    <a:pt x="1460" y="2835"/>
                  </a:lnTo>
                  <a:lnTo>
                    <a:pt x="1458" y="2830"/>
                  </a:lnTo>
                  <a:lnTo>
                    <a:pt x="1456" y="2827"/>
                  </a:lnTo>
                  <a:lnTo>
                    <a:pt x="1453" y="2825"/>
                  </a:lnTo>
                  <a:lnTo>
                    <a:pt x="1450" y="2823"/>
                  </a:lnTo>
                  <a:lnTo>
                    <a:pt x="1443" y="2820"/>
                  </a:lnTo>
                  <a:lnTo>
                    <a:pt x="1433" y="2818"/>
                  </a:lnTo>
                  <a:lnTo>
                    <a:pt x="1423" y="2817"/>
                  </a:lnTo>
                  <a:lnTo>
                    <a:pt x="1412" y="2816"/>
                  </a:lnTo>
                  <a:lnTo>
                    <a:pt x="1412" y="2820"/>
                  </a:lnTo>
                  <a:lnTo>
                    <a:pt x="1412" y="2824"/>
                  </a:lnTo>
                  <a:lnTo>
                    <a:pt x="1402" y="2829"/>
                  </a:lnTo>
                  <a:lnTo>
                    <a:pt x="1394" y="2835"/>
                  </a:lnTo>
                  <a:lnTo>
                    <a:pt x="1391" y="2839"/>
                  </a:lnTo>
                  <a:lnTo>
                    <a:pt x="1389" y="2842"/>
                  </a:lnTo>
                  <a:lnTo>
                    <a:pt x="1387" y="2847"/>
                  </a:lnTo>
                  <a:lnTo>
                    <a:pt x="1385" y="2852"/>
                  </a:lnTo>
                  <a:lnTo>
                    <a:pt x="1379" y="2852"/>
                  </a:lnTo>
                  <a:lnTo>
                    <a:pt x="1376" y="2852"/>
                  </a:lnTo>
                  <a:lnTo>
                    <a:pt x="1376" y="2855"/>
                  </a:lnTo>
                  <a:lnTo>
                    <a:pt x="1376" y="2860"/>
                  </a:lnTo>
                  <a:lnTo>
                    <a:pt x="1372" y="2860"/>
                  </a:lnTo>
                  <a:lnTo>
                    <a:pt x="1369" y="2860"/>
                  </a:lnTo>
                  <a:lnTo>
                    <a:pt x="1369" y="2877"/>
                  </a:lnTo>
                  <a:lnTo>
                    <a:pt x="1369" y="2895"/>
                  </a:lnTo>
                  <a:lnTo>
                    <a:pt x="1369" y="2911"/>
                  </a:lnTo>
                  <a:lnTo>
                    <a:pt x="1369" y="2928"/>
                  </a:lnTo>
                  <a:lnTo>
                    <a:pt x="1360" y="2932"/>
                  </a:lnTo>
                  <a:lnTo>
                    <a:pt x="1351" y="2935"/>
                  </a:lnTo>
                  <a:lnTo>
                    <a:pt x="1348" y="2937"/>
                  </a:lnTo>
                  <a:lnTo>
                    <a:pt x="1344" y="2940"/>
                  </a:lnTo>
                  <a:lnTo>
                    <a:pt x="1342" y="2943"/>
                  </a:lnTo>
                  <a:lnTo>
                    <a:pt x="1340" y="2948"/>
                  </a:lnTo>
                  <a:lnTo>
                    <a:pt x="1337" y="2948"/>
                  </a:lnTo>
                  <a:lnTo>
                    <a:pt x="1333" y="2948"/>
                  </a:lnTo>
                  <a:lnTo>
                    <a:pt x="1333" y="2952"/>
                  </a:lnTo>
                  <a:lnTo>
                    <a:pt x="1333" y="2956"/>
                  </a:lnTo>
                  <a:lnTo>
                    <a:pt x="1324" y="2956"/>
                  </a:lnTo>
                  <a:lnTo>
                    <a:pt x="1316" y="2956"/>
                  </a:lnTo>
                  <a:close/>
                </a:path>
              </a:pathLst>
            </a:custGeom>
            <a:solidFill>
              <a:srgbClr val="62E13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lt1"/>
                </a:solidFill>
              </a:endParaRPr>
            </a:p>
          </p:txBody>
        </p:sp>
        <p:sp>
          <p:nvSpPr>
            <p:cNvPr id="321" name="Freeform 338">
              <a:extLst>
                <a:ext uri="{FF2B5EF4-FFF2-40B4-BE49-F238E27FC236}">
                  <a16:creationId xmlns:a16="http://schemas.microsoft.com/office/drawing/2014/main" id="{E4A19F68-1C50-4750-AB6C-8A7D0B8E2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1712" y="2853902"/>
              <a:ext cx="659093" cy="716947"/>
            </a:xfrm>
            <a:custGeom>
              <a:avLst/>
              <a:gdLst>
                <a:gd name="T0" fmla="*/ 2147483646 w 1619"/>
                <a:gd name="T1" fmla="*/ 2147483646 h 1752"/>
                <a:gd name="T2" fmla="*/ 2147483646 w 1619"/>
                <a:gd name="T3" fmla="*/ 2147483646 h 1752"/>
                <a:gd name="T4" fmla="*/ 2147483646 w 1619"/>
                <a:gd name="T5" fmla="*/ 2147483646 h 1752"/>
                <a:gd name="T6" fmla="*/ 2147483646 w 1619"/>
                <a:gd name="T7" fmla="*/ 2147483646 h 1752"/>
                <a:gd name="T8" fmla="*/ 2147483646 w 1619"/>
                <a:gd name="T9" fmla="*/ 2147483646 h 1752"/>
                <a:gd name="T10" fmla="*/ 2147483646 w 1619"/>
                <a:gd name="T11" fmla="*/ 2147483646 h 1752"/>
                <a:gd name="T12" fmla="*/ 2147483646 w 1619"/>
                <a:gd name="T13" fmla="*/ 2147483646 h 1752"/>
                <a:gd name="T14" fmla="*/ 2147483646 w 1619"/>
                <a:gd name="T15" fmla="*/ 2147483646 h 1752"/>
                <a:gd name="T16" fmla="*/ 2147483646 w 1619"/>
                <a:gd name="T17" fmla="*/ 2147483646 h 1752"/>
                <a:gd name="T18" fmla="*/ 2147483646 w 1619"/>
                <a:gd name="T19" fmla="*/ 2147483646 h 1752"/>
                <a:gd name="T20" fmla="*/ 2147483646 w 1619"/>
                <a:gd name="T21" fmla="*/ 2147483646 h 1752"/>
                <a:gd name="T22" fmla="*/ 2147483646 w 1619"/>
                <a:gd name="T23" fmla="*/ 2147483646 h 1752"/>
                <a:gd name="T24" fmla="*/ 2147483646 w 1619"/>
                <a:gd name="T25" fmla="*/ 2147483646 h 1752"/>
                <a:gd name="T26" fmla="*/ 2147483646 w 1619"/>
                <a:gd name="T27" fmla="*/ 2147483646 h 1752"/>
                <a:gd name="T28" fmla="*/ 0 w 1619"/>
                <a:gd name="T29" fmla="*/ 2147483646 h 1752"/>
                <a:gd name="T30" fmla="*/ 2147483646 w 1619"/>
                <a:gd name="T31" fmla="*/ 2147483646 h 1752"/>
                <a:gd name="T32" fmla="*/ 2147483646 w 1619"/>
                <a:gd name="T33" fmla="*/ 2147483646 h 1752"/>
                <a:gd name="T34" fmla="*/ 2147483646 w 1619"/>
                <a:gd name="T35" fmla="*/ 2147483646 h 1752"/>
                <a:gd name="T36" fmla="*/ 2147483646 w 1619"/>
                <a:gd name="T37" fmla="*/ 2147483646 h 1752"/>
                <a:gd name="T38" fmla="*/ 2147483646 w 1619"/>
                <a:gd name="T39" fmla="*/ 2147483646 h 1752"/>
                <a:gd name="T40" fmla="*/ 2147483646 w 1619"/>
                <a:gd name="T41" fmla="*/ 2147483646 h 1752"/>
                <a:gd name="T42" fmla="*/ 2147483646 w 1619"/>
                <a:gd name="T43" fmla="*/ 2147483646 h 1752"/>
                <a:gd name="T44" fmla="*/ 2147483646 w 1619"/>
                <a:gd name="T45" fmla="*/ 2147483646 h 1752"/>
                <a:gd name="T46" fmla="*/ 2147483646 w 1619"/>
                <a:gd name="T47" fmla="*/ 2147483646 h 1752"/>
                <a:gd name="T48" fmla="*/ 2147483646 w 1619"/>
                <a:gd name="T49" fmla="*/ 2147483646 h 1752"/>
                <a:gd name="T50" fmla="*/ 2147483646 w 1619"/>
                <a:gd name="T51" fmla="*/ 2147483646 h 1752"/>
                <a:gd name="T52" fmla="*/ 2147483646 w 1619"/>
                <a:gd name="T53" fmla="*/ 2147483646 h 1752"/>
                <a:gd name="T54" fmla="*/ 2147483646 w 1619"/>
                <a:gd name="T55" fmla="*/ 2147483646 h 1752"/>
                <a:gd name="T56" fmla="*/ 2147483646 w 1619"/>
                <a:gd name="T57" fmla="*/ 2147483646 h 1752"/>
                <a:gd name="T58" fmla="*/ 2147483646 w 1619"/>
                <a:gd name="T59" fmla="*/ 2147483646 h 1752"/>
                <a:gd name="T60" fmla="*/ 2147483646 w 1619"/>
                <a:gd name="T61" fmla="*/ 2147483646 h 1752"/>
                <a:gd name="T62" fmla="*/ 2147483646 w 1619"/>
                <a:gd name="T63" fmla="*/ 2147483646 h 1752"/>
                <a:gd name="T64" fmla="*/ 2147483646 w 1619"/>
                <a:gd name="T65" fmla="*/ 2147483646 h 1752"/>
                <a:gd name="T66" fmla="*/ 2147483646 w 1619"/>
                <a:gd name="T67" fmla="*/ 2147483646 h 1752"/>
                <a:gd name="T68" fmla="*/ 2147483646 w 1619"/>
                <a:gd name="T69" fmla="*/ 2147483646 h 1752"/>
                <a:gd name="T70" fmla="*/ 2147483646 w 1619"/>
                <a:gd name="T71" fmla="*/ 2147483646 h 1752"/>
                <a:gd name="T72" fmla="*/ 2147483646 w 1619"/>
                <a:gd name="T73" fmla="*/ 2147483646 h 1752"/>
                <a:gd name="T74" fmla="*/ 2147483646 w 1619"/>
                <a:gd name="T75" fmla="*/ 2147483646 h 1752"/>
                <a:gd name="T76" fmla="*/ 2147483646 w 1619"/>
                <a:gd name="T77" fmla="*/ 2147483646 h 1752"/>
                <a:gd name="T78" fmla="*/ 2147483646 w 1619"/>
                <a:gd name="T79" fmla="*/ 2147483646 h 1752"/>
                <a:gd name="T80" fmla="*/ 2147483646 w 1619"/>
                <a:gd name="T81" fmla="*/ 2147483646 h 1752"/>
                <a:gd name="T82" fmla="*/ 2147483646 w 1619"/>
                <a:gd name="T83" fmla="*/ 2147483646 h 1752"/>
                <a:gd name="T84" fmla="*/ 2147483646 w 1619"/>
                <a:gd name="T85" fmla="*/ 2147483646 h 1752"/>
                <a:gd name="T86" fmla="*/ 2147483646 w 1619"/>
                <a:gd name="T87" fmla="*/ 2147483646 h 1752"/>
                <a:gd name="T88" fmla="*/ 2147483646 w 1619"/>
                <a:gd name="T89" fmla="*/ 2147483646 h 1752"/>
                <a:gd name="T90" fmla="*/ 2147483646 w 1619"/>
                <a:gd name="T91" fmla="*/ 2147483646 h 1752"/>
                <a:gd name="T92" fmla="*/ 2147483646 w 1619"/>
                <a:gd name="T93" fmla="*/ 2147483646 h 1752"/>
                <a:gd name="T94" fmla="*/ 2147483646 w 1619"/>
                <a:gd name="T95" fmla="*/ 2147483646 h 1752"/>
                <a:gd name="T96" fmla="*/ 2147483646 w 1619"/>
                <a:gd name="T97" fmla="*/ 2147483646 h 1752"/>
                <a:gd name="T98" fmla="*/ 2147483646 w 1619"/>
                <a:gd name="T99" fmla="*/ 2147483646 h 1752"/>
                <a:gd name="T100" fmla="*/ 2147483646 w 1619"/>
                <a:gd name="T101" fmla="*/ 2147483646 h 1752"/>
                <a:gd name="T102" fmla="*/ 2147483646 w 1619"/>
                <a:gd name="T103" fmla="*/ 2147483646 h 1752"/>
                <a:gd name="T104" fmla="*/ 2147483646 w 1619"/>
                <a:gd name="T105" fmla="*/ 2147483646 h 1752"/>
                <a:gd name="T106" fmla="*/ 2147483646 w 1619"/>
                <a:gd name="T107" fmla="*/ 2147483646 h 1752"/>
                <a:gd name="T108" fmla="*/ 2147483646 w 1619"/>
                <a:gd name="T109" fmla="*/ 2147483646 h 1752"/>
                <a:gd name="T110" fmla="*/ 2147483646 w 1619"/>
                <a:gd name="T111" fmla="*/ 2147483646 h 1752"/>
                <a:gd name="T112" fmla="*/ 2147483646 w 1619"/>
                <a:gd name="T113" fmla="*/ 2147483646 h 1752"/>
                <a:gd name="T114" fmla="*/ 2147483646 w 1619"/>
                <a:gd name="T115" fmla="*/ 2147483646 h 1752"/>
                <a:gd name="T116" fmla="*/ 2147483646 w 1619"/>
                <a:gd name="T117" fmla="*/ 2147483646 h 1752"/>
                <a:gd name="T118" fmla="*/ 2147483646 w 1619"/>
                <a:gd name="T119" fmla="*/ 2147483646 h 1752"/>
                <a:gd name="T120" fmla="*/ 2147483646 w 1619"/>
                <a:gd name="T121" fmla="*/ 2147483646 h 1752"/>
                <a:gd name="T122" fmla="*/ 2147483646 w 1619"/>
                <a:gd name="T123" fmla="*/ 2147483646 h 1752"/>
                <a:gd name="T124" fmla="*/ 2147483646 w 1619"/>
                <a:gd name="T125" fmla="*/ 2147483646 h 175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19"/>
                <a:gd name="T190" fmla="*/ 0 h 1752"/>
                <a:gd name="T191" fmla="*/ 1619 w 1619"/>
                <a:gd name="T192" fmla="*/ 1752 h 175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19" h="1752">
                  <a:moveTo>
                    <a:pt x="531" y="1752"/>
                  </a:moveTo>
                  <a:lnTo>
                    <a:pt x="528" y="1742"/>
                  </a:lnTo>
                  <a:lnTo>
                    <a:pt x="523" y="1733"/>
                  </a:lnTo>
                  <a:lnTo>
                    <a:pt x="519" y="1725"/>
                  </a:lnTo>
                  <a:lnTo>
                    <a:pt x="515" y="1716"/>
                  </a:lnTo>
                  <a:lnTo>
                    <a:pt x="510" y="1709"/>
                  </a:lnTo>
                  <a:lnTo>
                    <a:pt x="504" y="1703"/>
                  </a:lnTo>
                  <a:lnTo>
                    <a:pt x="496" y="1697"/>
                  </a:lnTo>
                  <a:lnTo>
                    <a:pt x="489" y="1691"/>
                  </a:lnTo>
                  <a:lnTo>
                    <a:pt x="489" y="1685"/>
                  </a:lnTo>
                  <a:lnTo>
                    <a:pt x="489" y="1679"/>
                  </a:lnTo>
                  <a:lnTo>
                    <a:pt x="492" y="1677"/>
                  </a:lnTo>
                  <a:lnTo>
                    <a:pt x="495" y="1676"/>
                  </a:lnTo>
                  <a:lnTo>
                    <a:pt x="495" y="1659"/>
                  </a:lnTo>
                  <a:lnTo>
                    <a:pt x="494" y="1638"/>
                  </a:lnTo>
                  <a:lnTo>
                    <a:pt x="493" y="1625"/>
                  </a:lnTo>
                  <a:lnTo>
                    <a:pt x="491" y="1614"/>
                  </a:lnTo>
                  <a:lnTo>
                    <a:pt x="489" y="1601"/>
                  </a:lnTo>
                  <a:lnTo>
                    <a:pt x="486" y="1589"/>
                  </a:lnTo>
                  <a:lnTo>
                    <a:pt x="482" y="1577"/>
                  </a:lnTo>
                  <a:lnTo>
                    <a:pt x="478" y="1567"/>
                  </a:lnTo>
                  <a:lnTo>
                    <a:pt x="472" y="1557"/>
                  </a:lnTo>
                  <a:lnTo>
                    <a:pt x="465" y="1548"/>
                  </a:lnTo>
                  <a:lnTo>
                    <a:pt x="458" y="1541"/>
                  </a:lnTo>
                  <a:lnTo>
                    <a:pt x="451" y="1535"/>
                  </a:lnTo>
                  <a:lnTo>
                    <a:pt x="446" y="1533"/>
                  </a:lnTo>
                  <a:lnTo>
                    <a:pt x="441" y="1532"/>
                  </a:lnTo>
                  <a:lnTo>
                    <a:pt x="436" y="1531"/>
                  </a:lnTo>
                  <a:lnTo>
                    <a:pt x="431" y="1531"/>
                  </a:lnTo>
                  <a:lnTo>
                    <a:pt x="422" y="1536"/>
                  </a:lnTo>
                  <a:lnTo>
                    <a:pt x="416" y="1538"/>
                  </a:lnTo>
                  <a:lnTo>
                    <a:pt x="409" y="1540"/>
                  </a:lnTo>
                  <a:lnTo>
                    <a:pt x="400" y="1541"/>
                  </a:lnTo>
                  <a:lnTo>
                    <a:pt x="398" y="1535"/>
                  </a:lnTo>
                  <a:lnTo>
                    <a:pt x="397" y="1530"/>
                  </a:lnTo>
                  <a:lnTo>
                    <a:pt x="385" y="1525"/>
                  </a:lnTo>
                  <a:lnTo>
                    <a:pt x="375" y="1524"/>
                  </a:lnTo>
                  <a:lnTo>
                    <a:pt x="366" y="1525"/>
                  </a:lnTo>
                  <a:lnTo>
                    <a:pt x="356" y="1527"/>
                  </a:lnTo>
                  <a:lnTo>
                    <a:pt x="338" y="1534"/>
                  </a:lnTo>
                  <a:lnTo>
                    <a:pt x="318" y="1542"/>
                  </a:lnTo>
                  <a:lnTo>
                    <a:pt x="317" y="1536"/>
                  </a:lnTo>
                  <a:lnTo>
                    <a:pt x="315" y="1531"/>
                  </a:lnTo>
                  <a:lnTo>
                    <a:pt x="312" y="1525"/>
                  </a:lnTo>
                  <a:lnTo>
                    <a:pt x="308" y="1521"/>
                  </a:lnTo>
                  <a:lnTo>
                    <a:pt x="298" y="1513"/>
                  </a:lnTo>
                  <a:lnTo>
                    <a:pt x="289" y="1506"/>
                  </a:lnTo>
                  <a:lnTo>
                    <a:pt x="292" y="1494"/>
                  </a:lnTo>
                  <a:lnTo>
                    <a:pt x="294" y="1485"/>
                  </a:lnTo>
                  <a:lnTo>
                    <a:pt x="295" y="1476"/>
                  </a:lnTo>
                  <a:lnTo>
                    <a:pt x="296" y="1466"/>
                  </a:lnTo>
                  <a:lnTo>
                    <a:pt x="295" y="1449"/>
                  </a:lnTo>
                  <a:lnTo>
                    <a:pt x="292" y="1427"/>
                  </a:lnTo>
                  <a:lnTo>
                    <a:pt x="276" y="1428"/>
                  </a:lnTo>
                  <a:lnTo>
                    <a:pt x="264" y="1430"/>
                  </a:lnTo>
                  <a:lnTo>
                    <a:pt x="255" y="1431"/>
                  </a:lnTo>
                  <a:lnTo>
                    <a:pt x="244" y="1431"/>
                  </a:lnTo>
                  <a:lnTo>
                    <a:pt x="239" y="1420"/>
                  </a:lnTo>
                  <a:lnTo>
                    <a:pt x="234" y="1411"/>
                  </a:lnTo>
                  <a:lnTo>
                    <a:pt x="228" y="1405"/>
                  </a:lnTo>
                  <a:lnTo>
                    <a:pt x="222" y="1399"/>
                  </a:lnTo>
                  <a:lnTo>
                    <a:pt x="205" y="1390"/>
                  </a:lnTo>
                  <a:lnTo>
                    <a:pt x="185" y="1379"/>
                  </a:lnTo>
                  <a:lnTo>
                    <a:pt x="187" y="1372"/>
                  </a:lnTo>
                  <a:lnTo>
                    <a:pt x="190" y="1364"/>
                  </a:lnTo>
                  <a:lnTo>
                    <a:pt x="190" y="1355"/>
                  </a:lnTo>
                  <a:lnTo>
                    <a:pt x="188" y="1345"/>
                  </a:lnTo>
                  <a:lnTo>
                    <a:pt x="187" y="1336"/>
                  </a:lnTo>
                  <a:lnTo>
                    <a:pt x="185" y="1325"/>
                  </a:lnTo>
                  <a:lnTo>
                    <a:pt x="182" y="1315"/>
                  </a:lnTo>
                  <a:lnTo>
                    <a:pt x="178" y="1306"/>
                  </a:lnTo>
                  <a:lnTo>
                    <a:pt x="173" y="1296"/>
                  </a:lnTo>
                  <a:lnTo>
                    <a:pt x="168" y="1288"/>
                  </a:lnTo>
                  <a:lnTo>
                    <a:pt x="162" y="1280"/>
                  </a:lnTo>
                  <a:lnTo>
                    <a:pt x="155" y="1273"/>
                  </a:lnTo>
                  <a:lnTo>
                    <a:pt x="148" y="1269"/>
                  </a:lnTo>
                  <a:lnTo>
                    <a:pt x="141" y="1266"/>
                  </a:lnTo>
                  <a:lnTo>
                    <a:pt x="137" y="1265"/>
                  </a:lnTo>
                  <a:lnTo>
                    <a:pt x="132" y="1264"/>
                  </a:lnTo>
                  <a:lnTo>
                    <a:pt x="128" y="1264"/>
                  </a:lnTo>
                  <a:lnTo>
                    <a:pt x="124" y="1265"/>
                  </a:lnTo>
                  <a:lnTo>
                    <a:pt x="121" y="1272"/>
                  </a:lnTo>
                  <a:lnTo>
                    <a:pt x="119" y="1281"/>
                  </a:lnTo>
                  <a:lnTo>
                    <a:pt x="116" y="1288"/>
                  </a:lnTo>
                  <a:lnTo>
                    <a:pt x="114" y="1296"/>
                  </a:lnTo>
                  <a:lnTo>
                    <a:pt x="110" y="1279"/>
                  </a:lnTo>
                  <a:lnTo>
                    <a:pt x="108" y="1261"/>
                  </a:lnTo>
                  <a:lnTo>
                    <a:pt x="106" y="1243"/>
                  </a:lnTo>
                  <a:lnTo>
                    <a:pt x="107" y="1225"/>
                  </a:lnTo>
                  <a:lnTo>
                    <a:pt x="101" y="1221"/>
                  </a:lnTo>
                  <a:lnTo>
                    <a:pt x="98" y="1217"/>
                  </a:lnTo>
                  <a:lnTo>
                    <a:pt x="96" y="1213"/>
                  </a:lnTo>
                  <a:lnTo>
                    <a:pt x="95" y="1209"/>
                  </a:lnTo>
                  <a:lnTo>
                    <a:pt x="94" y="1199"/>
                  </a:lnTo>
                  <a:lnTo>
                    <a:pt x="94" y="1187"/>
                  </a:lnTo>
                  <a:lnTo>
                    <a:pt x="87" y="1186"/>
                  </a:lnTo>
                  <a:lnTo>
                    <a:pt x="81" y="1185"/>
                  </a:lnTo>
                  <a:lnTo>
                    <a:pt x="82" y="1180"/>
                  </a:lnTo>
                  <a:lnTo>
                    <a:pt x="85" y="1175"/>
                  </a:lnTo>
                  <a:lnTo>
                    <a:pt x="89" y="1171"/>
                  </a:lnTo>
                  <a:lnTo>
                    <a:pt x="93" y="1168"/>
                  </a:lnTo>
                  <a:lnTo>
                    <a:pt x="103" y="1161"/>
                  </a:lnTo>
                  <a:lnTo>
                    <a:pt x="114" y="1156"/>
                  </a:lnTo>
                  <a:lnTo>
                    <a:pt x="116" y="1147"/>
                  </a:lnTo>
                  <a:lnTo>
                    <a:pt x="117" y="1139"/>
                  </a:lnTo>
                  <a:lnTo>
                    <a:pt x="118" y="1129"/>
                  </a:lnTo>
                  <a:lnTo>
                    <a:pt x="118" y="1120"/>
                  </a:lnTo>
                  <a:lnTo>
                    <a:pt x="117" y="1102"/>
                  </a:lnTo>
                  <a:lnTo>
                    <a:pt x="115" y="1084"/>
                  </a:lnTo>
                  <a:lnTo>
                    <a:pt x="104" y="1085"/>
                  </a:lnTo>
                  <a:lnTo>
                    <a:pt x="97" y="1086"/>
                  </a:lnTo>
                  <a:lnTo>
                    <a:pt x="92" y="1088"/>
                  </a:lnTo>
                  <a:lnTo>
                    <a:pt x="86" y="1091"/>
                  </a:lnTo>
                  <a:lnTo>
                    <a:pt x="88" y="1077"/>
                  </a:lnTo>
                  <a:lnTo>
                    <a:pt x="90" y="1064"/>
                  </a:lnTo>
                  <a:lnTo>
                    <a:pt x="92" y="1051"/>
                  </a:lnTo>
                  <a:lnTo>
                    <a:pt x="94" y="1038"/>
                  </a:lnTo>
                  <a:lnTo>
                    <a:pt x="88" y="1037"/>
                  </a:lnTo>
                  <a:lnTo>
                    <a:pt x="83" y="1037"/>
                  </a:lnTo>
                  <a:lnTo>
                    <a:pt x="80" y="1017"/>
                  </a:lnTo>
                  <a:lnTo>
                    <a:pt x="78" y="1005"/>
                  </a:lnTo>
                  <a:lnTo>
                    <a:pt x="74" y="996"/>
                  </a:lnTo>
                  <a:lnTo>
                    <a:pt x="70" y="988"/>
                  </a:lnTo>
                  <a:lnTo>
                    <a:pt x="64" y="987"/>
                  </a:lnTo>
                  <a:lnTo>
                    <a:pt x="59" y="987"/>
                  </a:lnTo>
                  <a:lnTo>
                    <a:pt x="54" y="978"/>
                  </a:lnTo>
                  <a:lnTo>
                    <a:pt x="51" y="968"/>
                  </a:lnTo>
                  <a:lnTo>
                    <a:pt x="39" y="968"/>
                  </a:lnTo>
                  <a:lnTo>
                    <a:pt x="29" y="967"/>
                  </a:lnTo>
                  <a:lnTo>
                    <a:pt x="17" y="966"/>
                  </a:lnTo>
                  <a:lnTo>
                    <a:pt x="7" y="965"/>
                  </a:lnTo>
                  <a:lnTo>
                    <a:pt x="6" y="958"/>
                  </a:lnTo>
                  <a:lnTo>
                    <a:pt x="6" y="951"/>
                  </a:lnTo>
                  <a:lnTo>
                    <a:pt x="3" y="950"/>
                  </a:lnTo>
                  <a:lnTo>
                    <a:pt x="0" y="949"/>
                  </a:lnTo>
                  <a:lnTo>
                    <a:pt x="0" y="938"/>
                  </a:lnTo>
                  <a:lnTo>
                    <a:pt x="1" y="928"/>
                  </a:lnTo>
                  <a:lnTo>
                    <a:pt x="13" y="926"/>
                  </a:lnTo>
                  <a:lnTo>
                    <a:pt x="22" y="924"/>
                  </a:lnTo>
                  <a:lnTo>
                    <a:pt x="28" y="921"/>
                  </a:lnTo>
                  <a:lnTo>
                    <a:pt x="33" y="916"/>
                  </a:lnTo>
                  <a:lnTo>
                    <a:pt x="36" y="910"/>
                  </a:lnTo>
                  <a:lnTo>
                    <a:pt x="38" y="903"/>
                  </a:lnTo>
                  <a:lnTo>
                    <a:pt x="40" y="894"/>
                  </a:lnTo>
                  <a:lnTo>
                    <a:pt x="43" y="883"/>
                  </a:lnTo>
                  <a:lnTo>
                    <a:pt x="36" y="881"/>
                  </a:lnTo>
                  <a:lnTo>
                    <a:pt x="30" y="880"/>
                  </a:lnTo>
                  <a:lnTo>
                    <a:pt x="31" y="877"/>
                  </a:lnTo>
                  <a:lnTo>
                    <a:pt x="32" y="873"/>
                  </a:lnTo>
                  <a:lnTo>
                    <a:pt x="40" y="870"/>
                  </a:lnTo>
                  <a:lnTo>
                    <a:pt x="48" y="867"/>
                  </a:lnTo>
                  <a:lnTo>
                    <a:pt x="56" y="863"/>
                  </a:lnTo>
                  <a:lnTo>
                    <a:pt x="63" y="859"/>
                  </a:lnTo>
                  <a:lnTo>
                    <a:pt x="70" y="853"/>
                  </a:lnTo>
                  <a:lnTo>
                    <a:pt x="78" y="848"/>
                  </a:lnTo>
                  <a:lnTo>
                    <a:pt x="84" y="842"/>
                  </a:lnTo>
                  <a:lnTo>
                    <a:pt x="89" y="836"/>
                  </a:lnTo>
                  <a:lnTo>
                    <a:pt x="94" y="829"/>
                  </a:lnTo>
                  <a:lnTo>
                    <a:pt x="99" y="822"/>
                  </a:lnTo>
                  <a:lnTo>
                    <a:pt x="103" y="815"/>
                  </a:lnTo>
                  <a:lnTo>
                    <a:pt x="107" y="808"/>
                  </a:lnTo>
                  <a:lnTo>
                    <a:pt x="110" y="799"/>
                  </a:lnTo>
                  <a:lnTo>
                    <a:pt x="112" y="791"/>
                  </a:lnTo>
                  <a:lnTo>
                    <a:pt x="113" y="782"/>
                  </a:lnTo>
                  <a:lnTo>
                    <a:pt x="114" y="773"/>
                  </a:lnTo>
                  <a:lnTo>
                    <a:pt x="109" y="768"/>
                  </a:lnTo>
                  <a:lnTo>
                    <a:pt x="106" y="764"/>
                  </a:lnTo>
                  <a:lnTo>
                    <a:pt x="101" y="767"/>
                  </a:lnTo>
                  <a:lnTo>
                    <a:pt x="98" y="770"/>
                  </a:lnTo>
                  <a:lnTo>
                    <a:pt x="98" y="757"/>
                  </a:lnTo>
                  <a:lnTo>
                    <a:pt x="98" y="744"/>
                  </a:lnTo>
                  <a:lnTo>
                    <a:pt x="98" y="732"/>
                  </a:lnTo>
                  <a:lnTo>
                    <a:pt x="98" y="720"/>
                  </a:lnTo>
                  <a:lnTo>
                    <a:pt x="103" y="714"/>
                  </a:lnTo>
                  <a:lnTo>
                    <a:pt x="110" y="710"/>
                  </a:lnTo>
                  <a:lnTo>
                    <a:pt x="115" y="708"/>
                  </a:lnTo>
                  <a:lnTo>
                    <a:pt x="120" y="706"/>
                  </a:lnTo>
                  <a:lnTo>
                    <a:pt x="132" y="703"/>
                  </a:lnTo>
                  <a:lnTo>
                    <a:pt x="147" y="700"/>
                  </a:lnTo>
                  <a:lnTo>
                    <a:pt x="163" y="684"/>
                  </a:lnTo>
                  <a:lnTo>
                    <a:pt x="173" y="674"/>
                  </a:lnTo>
                  <a:lnTo>
                    <a:pt x="180" y="665"/>
                  </a:lnTo>
                  <a:lnTo>
                    <a:pt x="188" y="650"/>
                  </a:lnTo>
                  <a:lnTo>
                    <a:pt x="205" y="648"/>
                  </a:lnTo>
                  <a:lnTo>
                    <a:pt x="222" y="645"/>
                  </a:lnTo>
                  <a:lnTo>
                    <a:pt x="238" y="642"/>
                  </a:lnTo>
                  <a:lnTo>
                    <a:pt x="254" y="638"/>
                  </a:lnTo>
                  <a:lnTo>
                    <a:pt x="269" y="631"/>
                  </a:lnTo>
                  <a:lnTo>
                    <a:pt x="284" y="623"/>
                  </a:lnTo>
                  <a:lnTo>
                    <a:pt x="291" y="619"/>
                  </a:lnTo>
                  <a:lnTo>
                    <a:pt x="298" y="614"/>
                  </a:lnTo>
                  <a:lnTo>
                    <a:pt x="305" y="609"/>
                  </a:lnTo>
                  <a:lnTo>
                    <a:pt x="312" y="602"/>
                  </a:lnTo>
                  <a:lnTo>
                    <a:pt x="318" y="601"/>
                  </a:lnTo>
                  <a:lnTo>
                    <a:pt x="324" y="601"/>
                  </a:lnTo>
                  <a:lnTo>
                    <a:pt x="323" y="587"/>
                  </a:lnTo>
                  <a:lnTo>
                    <a:pt x="322" y="573"/>
                  </a:lnTo>
                  <a:lnTo>
                    <a:pt x="320" y="567"/>
                  </a:lnTo>
                  <a:lnTo>
                    <a:pt x="318" y="560"/>
                  </a:lnTo>
                  <a:lnTo>
                    <a:pt x="316" y="554"/>
                  </a:lnTo>
                  <a:lnTo>
                    <a:pt x="313" y="548"/>
                  </a:lnTo>
                  <a:lnTo>
                    <a:pt x="315" y="544"/>
                  </a:lnTo>
                  <a:lnTo>
                    <a:pt x="318" y="540"/>
                  </a:lnTo>
                  <a:lnTo>
                    <a:pt x="322" y="537"/>
                  </a:lnTo>
                  <a:lnTo>
                    <a:pt x="325" y="534"/>
                  </a:lnTo>
                  <a:lnTo>
                    <a:pt x="335" y="530"/>
                  </a:lnTo>
                  <a:lnTo>
                    <a:pt x="345" y="525"/>
                  </a:lnTo>
                  <a:lnTo>
                    <a:pt x="344" y="514"/>
                  </a:lnTo>
                  <a:lnTo>
                    <a:pt x="341" y="506"/>
                  </a:lnTo>
                  <a:lnTo>
                    <a:pt x="338" y="497"/>
                  </a:lnTo>
                  <a:lnTo>
                    <a:pt x="337" y="487"/>
                  </a:lnTo>
                  <a:lnTo>
                    <a:pt x="344" y="480"/>
                  </a:lnTo>
                  <a:lnTo>
                    <a:pt x="352" y="473"/>
                  </a:lnTo>
                  <a:lnTo>
                    <a:pt x="352" y="463"/>
                  </a:lnTo>
                  <a:lnTo>
                    <a:pt x="352" y="454"/>
                  </a:lnTo>
                  <a:lnTo>
                    <a:pt x="346" y="451"/>
                  </a:lnTo>
                  <a:lnTo>
                    <a:pt x="341" y="450"/>
                  </a:lnTo>
                  <a:lnTo>
                    <a:pt x="336" y="449"/>
                  </a:lnTo>
                  <a:lnTo>
                    <a:pt x="332" y="448"/>
                  </a:lnTo>
                  <a:lnTo>
                    <a:pt x="321" y="449"/>
                  </a:lnTo>
                  <a:lnTo>
                    <a:pt x="309" y="452"/>
                  </a:lnTo>
                  <a:lnTo>
                    <a:pt x="306" y="442"/>
                  </a:lnTo>
                  <a:lnTo>
                    <a:pt x="301" y="433"/>
                  </a:lnTo>
                  <a:lnTo>
                    <a:pt x="297" y="425"/>
                  </a:lnTo>
                  <a:lnTo>
                    <a:pt x="294" y="417"/>
                  </a:lnTo>
                  <a:lnTo>
                    <a:pt x="283" y="416"/>
                  </a:lnTo>
                  <a:lnTo>
                    <a:pt x="273" y="416"/>
                  </a:lnTo>
                  <a:lnTo>
                    <a:pt x="275" y="405"/>
                  </a:lnTo>
                  <a:lnTo>
                    <a:pt x="276" y="397"/>
                  </a:lnTo>
                  <a:lnTo>
                    <a:pt x="276" y="388"/>
                  </a:lnTo>
                  <a:lnTo>
                    <a:pt x="276" y="379"/>
                  </a:lnTo>
                  <a:lnTo>
                    <a:pt x="275" y="371"/>
                  </a:lnTo>
                  <a:lnTo>
                    <a:pt x="271" y="362"/>
                  </a:lnTo>
                  <a:lnTo>
                    <a:pt x="267" y="351"/>
                  </a:lnTo>
                  <a:lnTo>
                    <a:pt x="261" y="341"/>
                  </a:lnTo>
                  <a:lnTo>
                    <a:pt x="248" y="326"/>
                  </a:lnTo>
                  <a:lnTo>
                    <a:pt x="234" y="313"/>
                  </a:lnTo>
                  <a:lnTo>
                    <a:pt x="229" y="315"/>
                  </a:lnTo>
                  <a:lnTo>
                    <a:pt x="225" y="317"/>
                  </a:lnTo>
                  <a:lnTo>
                    <a:pt x="223" y="307"/>
                  </a:lnTo>
                  <a:lnTo>
                    <a:pt x="221" y="297"/>
                  </a:lnTo>
                  <a:lnTo>
                    <a:pt x="219" y="290"/>
                  </a:lnTo>
                  <a:lnTo>
                    <a:pt x="214" y="283"/>
                  </a:lnTo>
                  <a:lnTo>
                    <a:pt x="206" y="269"/>
                  </a:lnTo>
                  <a:lnTo>
                    <a:pt x="197" y="253"/>
                  </a:lnTo>
                  <a:lnTo>
                    <a:pt x="199" y="244"/>
                  </a:lnTo>
                  <a:lnTo>
                    <a:pt x="201" y="236"/>
                  </a:lnTo>
                  <a:lnTo>
                    <a:pt x="202" y="228"/>
                  </a:lnTo>
                  <a:lnTo>
                    <a:pt x="204" y="220"/>
                  </a:lnTo>
                  <a:lnTo>
                    <a:pt x="238" y="213"/>
                  </a:lnTo>
                  <a:lnTo>
                    <a:pt x="271" y="207"/>
                  </a:lnTo>
                  <a:lnTo>
                    <a:pt x="306" y="199"/>
                  </a:lnTo>
                  <a:lnTo>
                    <a:pt x="339" y="192"/>
                  </a:lnTo>
                  <a:lnTo>
                    <a:pt x="372" y="184"/>
                  </a:lnTo>
                  <a:lnTo>
                    <a:pt x="406" y="176"/>
                  </a:lnTo>
                  <a:lnTo>
                    <a:pt x="439" y="169"/>
                  </a:lnTo>
                  <a:lnTo>
                    <a:pt x="473" y="163"/>
                  </a:lnTo>
                  <a:lnTo>
                    <a:pt x="468" y="131"/>
                  </a:lnTo>
                  <a:lnTo>
                    <a:pt x="462" y="100"/>
                  </a:lnTo>
                  <a:lnTo>
                    <a:pt x="456" y="69"/>
                  </a:lnTo>
                  <a:lnTo>
                    <a:pt x="452" y="38"/>
                  </a:lnTo>
                  <a:lnTo>
                    <a:pt x="469" y="32"/>
                  </a:lnTo>
                  <a:lnTo>
                    <a:pt x="488" y="26"/>
                  </a:lnTo>
                  <a:lnTo>
                    <a:pt x="508" y="20"/>
                  </a:lnTo>
                  <a:lnTo>
                    <a:pt x="527" y="16"/>
                  </a:lnTo>
                  <a:lnTo>
                    <a:pt x="565" y="7"/>
                  </a:lnTo>
                  <a:lnTo>
                    <a:pt x="603" y="0"/>
                  </a:lnTo>
                  <a:lnTo>
                    <a:pt x="602" y="12"/>
                  </a:lnTo>
                  <a:lnTo>
                    <a:pt x="602" y="26"/>
                  </a:lnTo>
                  <a:lnTo>
                    <a:pt x="602" y="38"/>
                  </a:lnTo>
                  <a:lnTo>
                    <a:pt x="602" y="52"/>
                  </a:lnTo>
                  <a:lnTo>
                    <a:pt x="609" y="49"/>
                  </a:lnTo>
                  <a:lnTo>
                    <a:pt x="618" y="48"/>
                  </a:lnTo>
                  <a:lnTo>
                    <a:pt x="627" y="46"/>
                  </a:lnTo>
                  <a:lnTo>
                    <a:pt x="635" y="45"/>
                  </a:lnTo>
                  <a:lnTo>
                    <a:pt x="638" y="52"/>
                  </a:lnTo>
                  <a:lnTo>
                    <a:pt x="643" y="57"/>
                  </a:lnTo>
                  <a:lnTo>
                    <a:pt x="647" y="62"/>
                  </a:lnTo>
                  <a:lnTo>
                    <a:pt x="651" y="66"/>
                  </a:lnTo>
                  <a:lnTo>
                    <a:pt x="660" y="73"/>
                  </a:lnTo>
                  <a:lnTo>
                    <a:pt x="670" y="83"/>
                  </a:lnTo>
                  <a:lnTo>
                    <a:pt x="677" y="116"/>
                  </a:lnTo>
                  <a:lnTo>
                    <a:pt x="685" y="150"/>
                  </a:lnTo>
                  <a:lnTo>
                    <a:pt x="693" y="183"/>
                  </a:lnTo>
                  <a:lnTo>
                    <a:pt x="702" y="218"/>
                  </a:lnTo>
                  <a:lnTo>
                    <a:pt x="710" y="252"/>
                  </a:lnTo>
                  <a:lnTo>
                    <a:pt x="717" y="286"/>
                  </a:lnTo>
                  <a:lnTo>
                    <a:pt x="722" y="319"/>
                  </a:lnTo>
                  <a:lnTo>
                    <a:pt x="726" y="353"/>
                  </a:lnTo>
                  <a:lnTo>
                    <a:pt x="742" y="353"/>
                  </a:lnTo>
                  <a:lnTo>
                    <a:pt x="759" y="353"/>
                  </a:lnTo>
                  <a:lnTo>
                    <a:pt x="774" y="353"/>
                  </a:lnTo>
                  <a:lnTo>
                    <a:pt x="791" y="353"/>
                  </a:lnTo>
                  <a:lnTo>
                    <a:pt x="810" y="342"/>
                  </a:lnTo>
                  <a:lnTo>
                    <a:pt x="829" y="331"/>
                  </a:lnTo>
                  <a:lnTo>
                    <a:pt x="849" y="320"/>
                  </a:lnTo>
                  <a:lnTo>
                    <a:pt x="870" y="310"/>
                  </a:lnTo>
                  <a:lnTo>
                    <a:pt x="892" y="300"/>
                  </a:lnTo>
                  <a:lnTo>
                    <a:pt x="912" y="292"/>
                  </a:lnTo>
                  <a:lnTo>
                    <a:pt x="933" y="285"/>
                  </a:lnTo>
                  <a:lnTo>
                    <a:pt x="955" y="280"/>
                  </a:lnTo>
                  <a:lnTo>
                    <a:pt x="956" y="275"/>
                  </a:lnTo>
                  <a:lnTo>
                    <a:pt x="958" y="271"/>
                  </a:lnTo>
                  <a:lnTo>
                    <a:pt x="974" y="268"/>
                  </a:lnTo>
                  <a:lnTo>
                    <a:pt x="990" y="266"/>
                  </a:lnTo>
                  <a:lnTo>
                    <a:pt x="1007" y="263"/>
                  </a:lnTo>
                  <a:lnTo>
                    <a:pt x="1022" y="260"/>
                  </a:lnTo>
                  <a:lnTo>
                    <a:pt x="1022" y="249"/>
                  </a:lnTo>
                  <a:lnTo>
                    <a:pt x="1022" y="238"/>
                  </a:lnTo>
                  <a:lnTo>
                    <a:pt x="1022" y="227"/>
                  </a:lnTo>
                  <a:lnTo>
                    <a:pt x="1022" y="216"/>
                  </a:lnTo>
                  <a:lnTo>
                    <a:pt x="1035" y="213"/>
                  </a:lnTo>
                  <a:lnTo>
                    <a:pt x="1046" y="212"/>
                  </a:lnTo>
                  <a:lnTo>
                    <a:pt x="1058" y="212"/>
                  </a:lnTo>
                  <a:lnTo>
                    <a:pt x="1070" y="214"/>
                  </a:lnTo>
                  <a:lnTo>
                    <a:pt x="1094" y="219"/>
                  </a:lnTo>
                  <a:lnTo>
                    <a:pt x="1118" y="223"/>
                  </a:lnTo>
                  <a:lnTo>
                    <a:pt x="1118" y="230"/>
                  </a:lnTo>
                  <a:lnTo>
                    <a:pt x="1117" y="237"/>
                  </a:lnTo>
                  <a:lnTo>
                    <a:pt x="1115" y="244"/>
                  </a:lnTo>
                  <a:lnTo>
                    <a:pt x="1113" y="252"/>
                  </a:lnTo>
                  <a:lnTo>
                    <a:pt x="1109" y="265"/>
                  </a:lnTo>
                  <a:lnTo>
                    <a:pt x="1106" y="280"/>
                  </a:lnTo>
                  <a:lnTo>
                    <a:pt x="1120" y="282"/>
                  </a:lnTo>
                  <a:lnTo>
                    <a:pt x="1133" y="285"/>
                  </a:lnTo>
                  <a:lnTo>
                    <a:pt x="1147" y="288"/>
                  </a:lnTo>
                  <a:lnTo>
                    <a:pt x="1161" y="290"/>
                  </a:lnTo>
                  <a:lnTo>
                    <a:pt x="1165" y="303"/>
                  </a:lnTo>
                  <a:lnTo>
                    <a:pt x="1169" y="314"/>
                  </a:lnTo>
                  <a:lnTo>
                    <a:pt x="1175" y="326"/>
                  </a:lnTo>
                  <a:lnTo>
                    <a:pt x="1179" y="339"/>
                  </a:lnTo>
                  <a:lnTo>
                    <a:pt x="1182" y="341"/>
                  </a:lnTo>
                  <a:lnTo>
                    <a:pt x="1186" y="345"/>
                  </a:lnTo>
                  <a:lnTo>
                    <a:pt x="1189" y="352"/>
                  </a:lnTo>
                  <a:lnTo>
                    <a:pt x="1192" y="360"/>
                  </a:lnTo>
                  <a:lnTo>
                    <a:pt x="1198" y="375"/>
                  </a:lnTo>
                  <a:lnTo>
                    <a:pt x="1202" y="386"/>
                  </a:lnTo>
                  <a:lnTo>
                    <a:pt x="1216" y="385"/>
                  </a:lnTo>
                  <a:lnTo>
                    <a:pt x="1231" y="385"/>
                  </a:lnTo>
                  <a:lnTo>
                    <a:pt x="1245" y="383"/>
                  </a:lnTo>
                  <a:lnTo>
                    <a:pt x="1260" y="383"/>
                  </a:lnTo>
                  <a:lnTo>
                    <a:pt x="1263" y="408"/>
                  </a:lnTo>
                  <a:lnTo>
                    <a:pt x="1265" y="427"/>
                  </a:lnTo>
                  <a:lnTo>
                    <a:pt x="1266" y="434"/>
                  </a:lnTo>
                  <a:lnTo>
                    <a:pt x="1268" y="441"/>
                  </a:lnTo>
                  <a:lnTo>
                    <a:pt x="1270" y="446"/>
                  </a:lnTo>
                  <a:lnTo>
                    <a:pt x="1273" y="450"/>
                  </a:lnTo>
                  <a:lnTo>
                    <a:pt x="1276" y="453"/>
                  </a:lnTo>
                  <a:lnTo>
                    <a:pt x="1281" y="456"/>
                  </a:lnTo>
                  <a:lnTo>
                    <a:pt x="1288" y="458"/>
                  </a:lnTo>
                  <a:lnTo>
                    <a:pt x="1295" y="459"/>
                  </a:lnTo>
                  <a:lnTo>
                    <a:pt x="1315" y="461"/>
                  </a:lnTo>
                  <a:lnTo>
                    <a:pt x="1342" y="463"/>
                  </a:lnTo>
                  <a:lnTo>
                    <a:pt x="1343" y="455"/>
                  </a:lnTo>
                  <a:lnTo>
                    <a:pt x="1345" y="446"/>
                  </a:lnTo>
                  <a:lnTo>
                    <a:pt x="1359" y="454"/>
                  </a:lnTo>
                  <a:lnTo>
                    <a:pt x="1375" y="462"/>
                  </a:lnTo>
                  <a:lnTo>
                    <a:pt x="1376" y="469"/>
                  </a:lnTo>
                  <a:lnTo>
                    <a:pt x="1378" y="473"/>
                  </a:lnTo>
                  <a:lnTo>
                    <a:pt x="1380" y="477"/>
                  </a:lnTo>
                  <a:lnTo>
                    <a:pt x="1382" y="480"/>
                  </a:lnTo>
                  <a:lnTo>
                    <a:pt x="1385" y="482"/>
                  </a:lnTo>
                  <a:lnTo>
                    <a:pt x="1388" y="484"/>
                  </a:lnTo>
                  <a:lnTo>
                    <a:pt x="1393" y="486"/>
                  </a:lnTo>
                  <a:lnTo>
                    <a:pt x="1399" y="487"/>
                  </a:lnTo>
                  <a:lnTo>
                    <a:pt x="1390" y="499"/>
                  </a:lnTo>
                  <a:lnTo>
                    <a:pt x="1384" y="508"/>
                  </a:lnTo>
                  <a:lnTo>
                    <a:pt x="1380" y="516"/>
                  </a:lnTo>
                  <a:lnTo>
                    <a:pt x="1377" y="523"/>
                  </a:lnTo>
                  <a:lnTo>
                    <a:pt x="1376" y="530"/>
                  </a:lnTo>
                  <a:lnTo>
                    <a:pt x="1376" y="535"/>
                  </a:lnTo>
                  <a:lnTo>
                    <a:pt x="1377" y="540"/>
                  </a:lnTo>
                  <a:lnTo>
                    <a:pt x="1379" y="545"/>
                  </a:lnTo>
                  <a:lnTo>
                    <a:pt x="1384" y="555"/>
                  </a:lnTo>
                  <a:lnTo>
                    <a:pt x="1391" y="566"/>
                  </a:lnTo>
                  <a:lnTo>
                    <a:pt x="1395" y="573"/>
                  </a:lnTo>
                  <a:lnTo>
                    <a:pt x="1399" y="582"/>
                  </a:lnTo>
                  <a:lnTo>
                    <a:pt x="1402" y="590"/>
                  </a:lnTo>
                  <a:lnTo>
                    <a:pt x="1405" y="601"/>
                  </a:lnTo>
                  <a:lnTo>
                    <a:pt x="1400" y="604"/>
                  </a:lnTo>
                  <a:lnTo>
                    <a:pt x="1396" y="608"/>
                  </a:lnTo>
                  <a:lnTo>
                    <a:pt x="1395" y="611"/>
                  </a:lnTo>
                  <a:lnTo>
                    <a:pt x="1394" y="614"/>
                  </a:lnTo>
                  <a:lnTo>
                    <a:pt x="1393" y="621"/>
                  </a:lnTo>
                  <a:lnTo>
                    <a:pt x="1392" y="630"/>
                  </a:lnTo>
                  <a:lnTo>
                    <a:pt x="1401" y="631"/>
                  </a:lnTo>
                  <a:lnTo>
                    <a:pt x="1408" y="632"/>
                  </a:lnTo>
                  <a:lnTo>
                    <a:pt x="1414" y="634"/>
                  </a:lnTo>
                  <a:lnTo>
                    <a:pt x="1418" y="638"/>
                  </a:lnTo>
                  <a:lnTo>
                    <a:pt x="1421" y="642"/>
                  </a:lnTo>
                  <a:lnTo>
                    <a:pt x="1423" y="648"/>
                  </a:lnTo>
                  <a:lnTo>
                    <a:pt x="1424" y="655"/>
                  </a:lnTo>
                  <a:lnTo>
                    <a:pt x="1423" y="665"/>
                  </a:lnTo>
                  <a:lnTo>
                    <a:pt x="1436" y="668"/>
                  </a:lnTo>
                  <a:lnTo>
                    <a:pt x="1445" y="672"/>
                  </a:lnTo>
                  <a:lnTo>
                    <a:pt x="1457" y="679"/>
                  </a:lnTo>
                  <a:lnTo>
                    <a:pt x="1474" y="690"/>
                  </a:lnTo>
                  <a:lnTo>
                    <a:pt x="1475" y="705"/>
                  </a:lnTo>
                  <a:lnTo>
                    <a:pt x="1478" y="720"/>
                  </a:lnTo>
                  <a:lnTo>
                    <a:pt x="1475" y="724"/>
                  </a:lnTo>
                  <a:lnTo>
                    <a:pt x="1473" y="728"/>
                  </a:lnTo>
                  <a:lnTo>
                    <a:pt x="1471" y="732"/>
                  </a:lnTo>
                  <a:lnTo>
                    <a:pt x="1470" y="737"/>
                  </a:lnTo>
                  <a:lnTo>
                    <a:pt x="1470" y="748"/>
                  </a:lnTo>
                  <a:lnTo>
                    <a:pt x="1471" y="758"/>
                  </a:lnTo>
                  <a:lnTo>
                    <a:pt x="1477" y="780"/>
                  </a:lnTo>
                  <a:lnTo>
                    <a:pt x="1484" y="799"/>
                  </a:lnTo>
                  <a:lnTo>
                    <a:pt x="1498" y="800"/>
                  </a:lnTo>
                  <a:lnTo>
                    <a:pt x="1512" y="801"/>
                  </a:lnTo>
                  <a:lnTo>
                    <a:pt x="1513" y="815"/>
                  </a:lnTo>
                  <a:lnTo>
                    <a:pt x="1515" y="829"/>
                  </a:lnTo>
                  <a:lnTo>
                    <a:pt x="1527" y="831"/>
                  </a:lnTo>
                  <a:lnTo>
                    <a:pt x="1540" y="833"/>
                  </a:lnTo>
                  <a:lnTo>
                    <a:pt x="1541" y="843"/>
                  </a:lnTo>
                  <a:lnTo>
                    <a:pt x="1544" y="852"/>
                  </a:lnTo>
                  <a:lnTo>
                    <a:pt x="1547" y="862"/>
                  </a:lnTo>
                  <a:lnTo>
                    <a:pt x="1550" y="870"/>
                  </a:lnTo>
                  <a:lnTo>
                    <a:pt x="1557" y="888"/>
                  </a:lnTo>
                  <a:lnTo>
                    <a:pt x="1563" y="905"/>
                  </a:lnTo>
                  <a:lnTo>
                    <a:pt x="1568" y="905"/>
                  </a:lnTo>
                  <a:lnTo>
                    <a:pt x="1572" y="905"/>
                  </a:lnTo>
                  <a:lnTo>
                    <a:pt x="1568" y="912"/>
                  </a:lnTo>
                  <a:lnTo>
                    <a:pt x="1564" y="918"/>
                  </a:lnTo>
                  <a:lnTo>
                    <a:pt x="1561" y="924"/>
                  </a:lnTo>
                  <a:lnTo>
                    <a:pt x="1559" y="929"/>
                  </a:lnTo>
                  <a:lnTo>
                    <a:pt x="1557" y="942"/>
                  </a:lnTo>
                  <a:lnTo>
                    <a:pt x="1556" y="957"/>
                  </a:lnTo>
                  <a:lnTo>
                    <a:pt x="1566" y="959"/>
                  </a:lnTo>
                  <a:lnTo>
                    <a:pt x="1574" y="961"/>
                  </a:lnTo>
                  <a:lnTo>
                    <a:pt x="1583" y="964"/>
                  </a:lnTo>
                  <a:lnTo>
                    <a:pt x="1592" y="966"/>
                  </a:lnTo>
                  <a:lnTo>
                    <a:pt x="1598" y="976"/>
                  </a:lnTo>
                  <a:lnTo>
                    <a:pt x="1603" y="983"/>
                  </a:lnTo>
                  <a:lnTo>
                    <a:pt x="1610" y="988"/>
                  </a:lnTo>
                  <a:lnTo>
                    <a:pt x="1618" y="994"/>
                  </a:lnTo>
                  <a:lnTo>
                    <a:pt x="1619" y="1007"/>
                  </a:lnTo>
                  <a:lnTo>
                    <a:pt x="1618" y="1017"/>
                  </a:lnTo>
                  <a:lnTo>
                    <a:pt x="1617" y="1029"/>
                  </a:lnTo>
                  <a:lnTo>
                    <a:pt x="1615" y="1046"/>
                  </a:lnTo>
                  <a:lnTo>
                    <a:pt x="1605" y="1051"/>
                  </a:lnTo>
                  <a:lnTo>
                    <a:pt x="1596" y="1056"/>
                  </a:lnTo>
                  <a:lnTo>
                    <a:pt x="1586" y="1060"/>
                  </a:lnTo>
                  <a:lnTo>
                    <a:pt x="1578" y="1065"/>
                  </a:lnTo>
                  <a:lnTo>
                    <a:pt x="1572" y="1072"/>
                  </a:lnTo>
                  <a:lnTo>
                    <a:pt x="1564" y="1079"/>
                  </a:lnTo>
                  <a:lnTo>
                    <a:pt x="1557" y="1086"/>
                  </a:lnTo>
                  <a:lnTo>
                    <a:pt x="1550" y="1092"/>
                  </a:lnTo>
                  <a:lnTo>
                    <a:pt x="1534" y="1103"/>
                  </a:lnTo>
                  <a:lnTo>
                    <a:pt x="1518" y="1114"/>
                  </a:lnTo>
                  <a:lnTo>
                    <a:pt x="1502" y="1124"/>
                  </a:lnTo>
                  <a:lnTo>
                    <a:pt x="1488" y="1137"/>
                  </a:lnTo>
                  <a:lnTo>
                    <a:pt x="1480" y="1143"/>
                  </a:lnTo>
                  <a:lnTo>
                    <a:pt x="1474" y="1149"/>
                  </a:lnTo>
                  <a:lnTo>
                    <a:pt x="1468" y="1157"/>
                  </a:lnTo>
                  <a:lnTo>
                    <a:pt x="1463" y="1165"/>
                  </a:lnTo>
                  <a:lnTo>
                    <a:pt x="1442" y="1167"/>
                  </a:lnTo>
                  <a:lnTo>
                    <a:pt x="1423" y="1166"/>
                  </a:lnTo>
                  <a:lnTo>
                    <a:pt x="1395" y="1165"/>
                  </a:lnTo>
                  <a:lnTo>
                    <a:pt x="1349" y="1160"/>
                  </a:lnTo>
                  <a:lnTo>
                    <a:pt x="1337" y="1171"/>
                  </a:lnTo>
                  <a:lnTo>
                    <a:pt x="1326" y="1179"/>
                  </a:lnTo>
                  <a:lnTo>
                    <a:pt x="1314" y="1189"/>
                  </a:lnTo>
                  <a:lnTo>
                    <a:pt x="1299" y="1201"/>
                  </a:lnTo>
                  <a:lnTo>
                    <a:pt x="1293" y="1202"/>
                  </a:lnTo>
                  <a:lnTo>
                    <a:pt x="1287" y="1204"/>
                  </a:lnTo>
                  <a:lnTo>
                    <a:pt x="1281" y="1206"/>
                  </a:lnTo>
                  <a:lnTo>
                    <a:pt x="1276" y="1208"/>
                  </a:lnTo>
                  <a:lnTo>
                    <a:pt x="1272" y="1211"/>
                  </a:lnTo>
                  <a:lnTo>
                    <a:pt x="1269" y="1214"/>
                  </a:lnTo>
                  <a:lnTo>
                    <a:pt x="1266" y="1217"/>
                  </a:lnTo>
                  <a:lnTo>
                    <a:pt x="1263" y="1222"/>
                  </a:lnTo>
                  <a:lnTo>
                    <a:pt x="1259" y="1229"/>
                  </a:lnTo>
                  <a:lnTo>
                    <a:pt x="1255" y="1238"/>
                  </a:lnTo>
                  <a:lnTo>
                    <a:pt x="1254" y="1247"/>
                  </a:lnTo>
                  <a:lnTo>
                    <a:pt x="1253" y="1258"/>
                  </a:lnTo>
                  <a:lnTo>
                    <a:pt x="1259" y="1301"/>
                  </a:lnTo>
                  <a:lnTo>
                    <a:pt x="1264" y="1342"/>
                  </a:lnTo>
                  <a:lnTo>
                    <a:pt x="1247" y="1353"/>
                  </a:lnTo>
                  <a:lnTo>
                    <a:pt x="1231" y="1364"/>
                  </a:lnTo>
                  <a:lnTo>
                    <a:pt x="1227" y="1367"/>
                  </a:lnTo>
                  <a:lnTo>
                    <a:pt x="1224" y="1370"/>
                  </a:lnTo>
                  <a:lnTo>
                    <a:pt x="1221" y="1373"/>
                  </a:lnTo>
                  <a:lnTo>
                    <a:pt x="1220" y="1377"/>
                  </a:lnTo>
                  <a:lnTo>
                    <a:pt x="1219" y="1381"/>
                  </a:lnTo>
                  <a:lnTo>
                    <a:pt x="1219" y="1385"/>
                  </a:lnTo>
                  <a:lnTo>
                    <a:pt x="1220" y="1391"/>
                  </a:lnTo>
                  <a:lnTo>
                    <a:pt x="1222" y="1396"/>
                  </a:lnTo>
                  <a:lnTo>
                    <a:pt x="1188" y="1397"/>
                  </a:lnTo>
                  <a:lnTo>
                    <a:pt x="1161" y="1397"/>
                  </a:lnTo>
                  <a:lnTo>
                    <a:pt x="1151" y="1397"/>
                  </a:lnTo>
                  <a:lnTo>
                    <a:pt x="1142" y="1398"/>
                  </a:lnTo>
                  <a:lnTo>
                    <a:pt x="1135" y="1399"/>
                  </a:lnTo>
                  <a:lnTo>
                    <a:pt x="1129" y="1401"/>
                  </a:lnTo>
                  <a:lnTo>
                    <a:pt x="1124" y="1404"/>
                  </a:lnTo>
                  <a:lnTo>
                    <a:pt x="1121" y="1408"/>
                  </a:lnTo>
                  <a:lnTo>
                    <a:pt x="1118" y="1413"/>
                  </a:lnTo>
                  <a:lnTo>
                    <a:pt x="1115" y="1421"/>
                  </a:lnTo>
                  <a:lnTo>
                    <a:pt x="1114" y="1430"/>
                  </a:lnTo>
                  <a:lnTo>
                    <a:pt x="1113" y="1441"/>
                  </a:lnTo>
                  <a:lnTo>
                    <a:pt x="1113" y="1455"/>
                  </a:lnTo>
                  <a:lnTo>
                    <a:pt x="1113" y="1471"/>
                  </a:lnTo>
                  <a:lnTo>
                    <a:pt x="1103" y="1483"/>
                  </a:lnTo>
                  <a:lnTo>
                    <a:pt x="1094" y="1494"/>
                  </a:lnTo>
                  <a:lnTo>
                    <a:pt x="1090" y="1501"/>
                  </a:lnTo>
                  <a:lnTo>
                    <a:pt x="1086" y="1507"/>
                  </a:lnTo>
                  <a:lnTo>
                    <a:pt x="1084" y="1514"/>
                  </a:lnTo>
                  <a:lnTo>
                    <a:pt x="1082" y="1521"/>
                  </a:lnTo>
                  <a:lnTo>
                    <a:pt x="1074" y="1522"/>
                  </a:lnTo>
                  <a:lnTo>
                    <a:pt x="1068" y="1523"/>
                  </a:lnTo>
                  <a:lnTo>
                    <a:pt x="1063" y="1525"/>
                  </a:lnTo>
                  <a:lnTo>
                    <a:pt x="1058" y="1529"/>
                  </a:lnTo>
                  <a:lnTo>
                    <a:pt x="1055" y="1531"/>
                  </a:lnTo>
                  <a:lnTo>
                    <a:pt x="1053" y="1535"/>
                  </a:lnTo>
                  <a:lnTo>
                    <a:pt x="1051" y="1538"/>
                  </a:lnTo>
                  <a:lnTo>
                    <a:pt x="1050" y="1542"/>
                  </a:lnTo>
                  <a:lnTo>
                    <a:pt x="1049" y="1551"/>
                  </a:lnTo>
                  <a:lnTo>
                    <a:pt x="1048" y="1562"/>
                  </a:lnTo>
                  <a:lnTo>
                    <a:pt x="1046" y="1574"/>
                  </a:lnTo>
                  <a:lnTo>
                    <a:pt x="1042" y="1587"/>
                  </a:lnTo>
                  <a:lnTo>
                    <a:pt x="1015" y="1600"/>
                  </a:lnTo>
                  <a:lnTo>
                    <a:pt x="1000" y="1607"/>
                  </a:lnTo>
                  <a:lnTo>
                    <a:pt x="992" y="1614"/>
                  </a:lnTo>
                  <a:lnTo>
                    <a:pt x="985" y="1620"/>
                  </a:lnTo>
                  <a:lnTo>
                    <a:pt x="986" y="1633"/>
                  </a:lnTo>
                  <a:lnTo>
                    <a:pt x="987" y="1648"/>
                  </a:lnTo>
                  <a:lnTo>
                    <a:pt x="989" y="1662"/>
                  </a:lnTo>
                  <a:lnTo>
                    <a:pt x="990" y="1676"/>
                  </a:lnTo>
                  <a:lnTo>
                    <a:pt x="949" y="1672"/>
                  </a:lnTo>
                  <a:lnTo>
                    <a:pt x="921" y="1669"/>
                  </a:lnTo>
                  <a:lnTo>
                    <a:pt x="915" y="1670"/>
                  </a:lnTo>
                  <a:lnTo>
                    <a:pt x="910" y="1672"/>
                  </a:lnTo>
                  <a:lnTo>
                    <a:pt x="906" y="1675"/>
                  </a:lnTo>
                  <a:lnTo>
                    <a:pt x="903" y="1679"/>
                  </a:lnTo>
                  <a:lnTo>
                    <a:pt x="900" y="1684"/>
                  </a:lnTo>
                  <a:lnTo>
                    <a:pt x="898" y="1691"/>
                  </a:lnTo>
                  <a:lnTo>
                    <a:pt x="896" y="1701"/>
                  </a:lnTo>
                  <a:lnTo>
                    <a:pt x="895" y="1712"/>
                  </a:lnTo>
                  <a:lnTo>
                    <a:pt x="883" y="1715"/>
                  </a:lnTo>
                  <a:lnTo>
                    <a:pt x="871" y="1716"/>
                  </a:lnTo>
                  <a:lnTo>
                    <a:pt x="859" y="1717"/>
                  </a:lnTo>
                  <a:lnTo>
                    <a:pt x="848" y="1718"/>
                  </a:lnTo>
                  <a:lnTo>
                    <a:pt x="824" y="1717"/>
                  </a:lnTo>
                  <a:lnTo>
                    <a:pt x="800" y="1715"/>
                  </a:lnTo>
                  <a:lnTo>
                    <a:pt x="796" y="1722"/>
                  </a:lnTo>
                  <a:lnTo>
                    <a:pt x="793" y="1725"/>
                  </a:lnTo>
                  <a:lnTo>
                    <a:pt x="790" y="1726"/>
                  </a:lnTo>
                  <a:lnTo>
                    <a:pt x="786" y="1728"/>
                  </a:lnTo>
                  <a:lnTo>
                    <a:pt x="784" y="1722"/>
                  </a:lnTo>
                  <a:lnTo>
                    <a:pt x="784" y="1715"/>
                  </a:lnTo>
                  <a:lnTo>
                    <a:pt x="773" y="1716"/>
                  </a:lnTo>
                  <a:lnTo>
                    <a:pt x="765" y="1717"/>
                  </a:lnTo>
                  <a:lnTo>
                    <a:pt x="757" y="1719"/>
                  </a:lnTo>
                  <a:lnTo>
                    <a:pt x="747" y="1724"/>
                  </a:lnTo>
                  <a:lnTo>
                    <a:pt x="734" y="1719"/>
                  </a:lnTo>
                  <a:lnTo>
                    <a:pt x="726" y="1717"/>
                  </a:lnTo>
                  <a:lnTo>
                    <a:pt x="716" y="1716"/>
                  </a:lnTo>
                  <a:lnTo>
                    <a:pt x="705" y="1715"/>
                  </a:lnTo>
                  <a:lnTo>
                    <a:pt x="701" y="1718"/>
                  </a:lnTo>
                  <a:lnTo>
                    <a:pt x="699" y="1722"/>
                  </a:lnTo>
                  <a:lnTo>
                    <a:pt x="698" y="1727"/>
                  </a:lnTo>
                  <a:lnTo>
                    <a:pt x="696" y="1736"/>
                  </a:lnTo>
                  <a:lnTo>
                    <a:pt x="684" y="1738"/>
                  </a:lnTo>
                  <a:lnTo>
                    <a:pt x="674" y="1740"/>
                  </a:lnTo>
                  <a:lnTo>
                    <a:pt x="662" y="1742"/>
                  </a:lnTo>
                  <a:lnTo>
                    <a:pt x="652" y="1744"/>
                  </a:lnTo>
                  <a:lnTo>
                    <a:pt x="649" y="1731"/>
                  </a:lnTo>
                  <a:lnTo>
                    <a:pt x="647" y="1723"/>
                  </a:lnTo>
                  <a:lnTo>
                    <a:pt x="645" y="1718"/>
                  </a:lnTo>
                  <a:lnTo>
                    <a:pt x="642" y="1714"/>
                  </a:lnTo>
                  <a:lnTo>
                    <a:pt x="615" y="1725"/>
                  </a:lnTo>
                  <a:lnTo>
                    <a:pt x="586" y="1735"/>
                  </a:lnTo>
                  <a:lnTo>
                    <a:pt x="557" y="1744"/>
                  </a:lnTo>
                  <a:lnTo>
                    <a:pt x="531" y="1752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22" name="Freeform 348">
              <a:extLst>
                <a:ext uri="{FF2B5EF4-FFF2-40B4-BE49-F238E27FC236}">
                  <a16:creationId xmlns:a16="http://schemas.microsoft.com/office/drawing/2014/main" id="{1922E7CE-2803-4B1C-A1FE-EE6205180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3131" y="2126092"/>
              <a:ext cx="1146089" cy="1292676"/>
            </a:xfrm>
            <a:custGeom>
              <a:avLst/>
              <a:gdLst>
                <a:gd name="T0" fmla="*/ 2147483646 w 2792"/>
                <a:gd name="T1" fmla="*/ 2147483646 h 3148"/>
                <a:gd name="T2" fmla="*/ 2147483646 w 2792"/>
                <a:gd name="T3" fmla="*/ 2147483646 h 3148"/>
                <a:gd name="T4" fmla="*/ 2147483646 w 2792"/>
                <a:gd name="T5" fmla="*/ 2147483646 h 3148"/>
                <a:gd name="T6" fmla="*/ 2147483646 w 2792"/>
                <a:gd name="T7" fmla="*/ 2147483646 h 3148"/>
                <a:gd name="T8" fmla="*/ 2147483646 w 2792"/>
                <a:gd name="T9" fmla="*/ 2147483646 h 3148"/>
                <a:gd name="T10" fmla="*/ 2147483646 w 2792"/>
                <a:gd name="T11" fmla="*/ 2147483646 h 3148"/>
                <a:gd name="T12" fmla="*/ 2147483646 w 2792"/>
                <a:gd name="T13" fmla="*/ 2147483646 h 3148"/>
                <a:gd name="T14" fmla="*/ 2147483646 w 2792"/>
                <a:gd name="T15" fmla="*/ 2147483646 h 3148"/>
                <a:gd name="T16" fmla="*/ 2147483646 w 2792"/>
                <a:gd name="T17" fmla="*/ 2147483646 h 3148"/>
                <a:gd name="T18" fmla="*/ 2147483646 w 2792"/>
                <a:gd name="T19" fmla="*/ 2147483646 h 3148"/>
                <a:gd name="T20" fmla="*/ 2147483646 w 2792"/>
                <a:gd name="T21" fmla="*/ 2147483646 h 3148"/>
                <a:gd name="T22" fmla="*/ 2147483646 w 2792"/>
                <a:gd name="T23" fmla="*/ 2147483646 h 3148"/>
                <a:gd name="T24" fmla="*/ 2147483646 w 2792"/>
                <a:gd name="T25" fmla="*/ 2147483646 h 3148"/>
                <a:gd name="T26" fmla="*/ 2147483646 w 2792"/>
                <a:gd name="T27" fmla="*/ 2147483646 h 3148"/>
                <a:gd name="T28" fmla="*/ 2147483646 w 2792"/>
                <a:gd name="T29" fmla="*/ 2147483646 h 3148"/>
                <a:gd name="T30" fmla="*/ 2147483646 w 2792"/>
                <a:gd name="T31" fmla="*/ 2147483646 h 3148"/>
                <a:gd name="T32" fmla="*/ 2147483646 w 2792"/>
                <a:gd name="T33" fmla="*/ 2147483646 h 3148"/>
                <a:gd name="T34" fmla="*/ 2147483646 w 2792"/>
                <a:gd name="T35" fmla="*/ 2147483646 h 3148"/>
                <a:gd name="T36" fmla="*/ 2147483646 w 2792"/>
                <a:gd name="T37" fmla="*/ 2147483646 h 3148"/>
                <a:gd name="T38" fmla="*/ 2147483646 w 2792"/>
                <a:gd name="T39" fmla="*/ 2147483646 h 3148"/>
                <a:gd name="T40" fmla="*/ 2147483646 w 2792"/>
                <a:gd name="T41" fmla="*/ 2147483646 h 3148"/>
                <a:gd name="T42" fmla="*/ 2147483646 w 2792"/>
                <a:gd name="T43" fmla="*/ 2147483646 h 3148"/>
                <a:gd name="T44" fmla="*/ 2147483646 w 2792"/>
                <a:gd name="T45" fmla="*/ 2147483646 h 3148"/>
                <a:gd name="T46" fmla="*/ 2147483646 w 2792"/>
                <a:gd name="T47" fmla="*/ 2147483646 h 3148"/>
                <a:gd name="T48" fmla="*/ 2147483646 w 2792"/>
                <a:gd name="T49" fmla="*/ 2147483646 h 3148"/>
                <a:gd name="T50" fmla="*/ 2147483646 w 2792"/>
                <a:gd name="T51" fmla="*/ 2147483646 h 3148"/>
                <a:gd name="T52" fmla="*/ 2147483646 w 2792"/>
                <a:gd name="T53" fmla="*/ 2147483646 h 3148"/>
                <a:gd name="T54" fmla="*/ 2147483646 w 2792"/>
                <a:gd name="T55" fmla="*/ 2147483646 h 3148"/>
                <a:gd name="T56" fmla="*/ 2147483646 w 2792"/>
                <a:gd name="T57" fmla="*/ 2147483646 h 3148"/>
                <a:gd name="T58" fmla="*/ 2147483646 w 2792"/>
                <a:gd name="T59" fmla="*/ 2147483646 h 3148"/>
                <a:gd name="T60" fmla="*/ 2147483646 w 2792"/>
                <a:gd name="T61" fmla="*/ 2147483646 h 3148"/>
                <a:gd name="T62" fmla="*/ 2147483646 w 2792"/>
                <a:gd name="T63" fmla="*/ 2147483646 h 3148"/>
                <a:gd name="T64" fmla="*/ 2147483646 w 2792"/>
                <a:gd name="T65" fmla="*/ 2147483646 h 3148"/>
                <a:gd name="T66" fmla="*/ 2147483646 w 2792"/>
                <a:gd name="T67" fmla="*/ 2147483646 h 3148"/>
                <a:gd name="T68" fmla="*/ 2147483646 w 2792"/>
                <a:gd name="T69" fmla="*/ 2147483646 h 3148"/>
                <a:gd name="T70" fmla="*/ 2147483646 w 2792"/>
                <a:gd name="T71" fmla="*/ 2147483646 h 3148"/>
                <a:gd name="T72" fmla="*/ 2147483646 w 2792"/>
                <a:gd name="T73" fmla="*/ 2147483646 h 3148"/>
                <a:gd name="T74" fmla="*/ 2147483646 w 2792"/>
                <a:gd name="T75" fmla="*/ 2147483646 h 3148"/>
                <a:gd name="T76" fmla="*/ 2147483646 w 2792"/>
                <a:gd name="T77" fmla="*/ 2147483646 h 3148"/>
                <a:gd name="T78" fmla="*/ 2147483646 w 2792"/>
                <a:gd name="T79" fmla="*/ 2147483646 h 3148"/>
                <a:gd name="T80" fmla="*/ 2147483646 w 2792"/>
                <a:gd name="T81" fmla="*/ 2147483646 h 3148"/>
                <a:gd name="T82" fmla="*/ 2147483646 w 2792"/>
                <a:gd name="T83" fmla="*/ 2147483646 h 3148"/>
                <a:gd name="T84" fmla="*/ 2147483646 w 2792"/>
                <a:gd name="T85" fmla="*/ 2147483646 h 3148"/>
                <a:gd name="T86" fmla="*/ 2147483646 w 2792"/>
                <a:gd name="T87" fmla="*/ 2147483646 h 3148"/>
                <a:gd name="T88" fmla="*/ 2147483646 w 2792"/>
                <a:gd name="T89" fmla="*/ 2147483646 h 3148"/>
                <a:gd name="T90" fmla="*/ 2147483646 w 2792"/>
                <a:gd name="T91" fmla="*/ 2147483646 h 3148"/>
                <a:gd name="T92" fmla="*/ 2147483646 w 2792"/>
                <a:gd name="T93" fmla="*/ 2147483646 h 3148"/>
                <a:gd name="T94" fmla="*/ 2147483646 w 2792"/>
                <a:gd name="T95" fmla="*/ 2147483646 h 3148"/>
                <a:gd name="T96" fmla="*/ 2147483646 w 2792"/>
                <a:gd name="T97" fmla="*/ 2147483646 h 3148"/>
                <a:gd name="T98" fmla="*/ 2147483646 w 2792"/>
                <a:gd name="T99" fmla="*/ 2147483646 h 3148"/>
                <a:gd name="T100" fmla="*/ 2147483646 w 2792"/>
                <a:gd name="T101" fmla="*/ 2147483646 h 3148"/>
                <a:gd name="T102" fmla="*/ 2147483646 w 2792"/>
                <a:gd name="T103" fmla="*/ 2147483646 h 3148"/>
                <a:gd name="T104" fmla="*/ 2147483646 w 2792"/>
                <a:gd name="T105" fmla="*/ 2147483646 h 3148"/>
                <a:gd name="T106" fmla="*/ 2147483646 w 2792"/>
                <a:gd name="T107" fmla="*/ 2147483646 h 3148"/>
                <a:gd name="T108" fmla="*/ 2147483646 w 2792"/>
                <a:gd name="T109" fmla="*/ 2147483646 h 3148"/>
                <a:gd name="T110" fmla="*/ 2147483646 w 2792"/>
                <a:gd name="T111" fmla="*/ 2147483646 h 3148"/>
                <a:gd name="T112" fmla="*/ 2147483646 w 2792"/>
                <a:gd name="T113" fmla="*/ 2147483646 h 3148"/>
                <a:gd name="T114" fmla="*/ 2147483646 w 2792"/>
                <a:gd name="T115" fmla="*/ 2147483646 h 3148"/>
                <a:gd name="T116" fmla="*/ 2147483646 w 2792"/>
                <a:gd name="T117" fmla="*/ 2147483646 h 3148"/>
                <a:gd name="T118" fmla="*/ 2147483646 w 2792"/>
                <a:gd name="T119" fmla="*/ 2147483646 h 314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92"/>
                <a:gd name="T181" fmla="*/ 0 h 3148"/>
                <a:gd name="T182" fmla="*/ 2792 w 2792"/>
                <a:gd name="T183" fmla="*/ 3148 h 314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92" h="3148">
                  <a:moveTo>
                    <a:pt x="1166" y="3148"/>
                  </a:moveTo>
                  <a:lnTo>
                    <a:pt x="1133" y="3146"/>
                  </a:lnTo>
                  <a:lnTo>
                    <a:pt x="1100" y="3145"/>
                  </a:lnTo>
                  <a:lnTo>
                    <a:pt x="1066" y="3144"/>
                  </a:lnTo>
                  <a:lnTo>
                    <a:pt x="1034" y="3143"/>
                  </a:lnTo>
                  <a:lnTo>
                    <a:pt x="1023" y="3140"/>
                  </a:lnTo>
                  <a:lnTo>
                    <a:pt x="1011" y="3137"/>
                  </a:lnTo>
                  <a:lnTo>
                    <a:pt x="1018" y="3128"/>
                  </a:lnTo>
                  <a:lnTo>
                    <a:pt x="1021" y="3118"/>
                  </a:lnTo>
                  <a:lnTo>
                    <a:pt x="1022" y="3111"/>
                  </a:lnTo>
                  <a:lnTo>
                    <a:pt x="1021" y="3104"/>
                  </a:lnTo>
                  <a:lnTo>
                    <a:pt x="1017" y="3090"/>
                  </a:lnTo>
                  <a:lnTo>
                    <a:pt x="1010" y="3072"/>
                  </a:lnTo>
                  <a:lnTo>
                    <a:pt x="995" y="3071"/>
                  </a:lnTo>
                  <a:lnTo>
                    <a:pt x="978" y="3069"/>
                  </a:lnTo>
                  <a:lnTo>
                    <a:pt x="970" y="3065"/>
                  </a:lnTo>
                  <a:lnTo>
                    <a:pt x="963" y="3062"/>
                  </a:lnTo>
                  <a:lnTo>
                    <a:pt x="957" y="3057"/>
                  </a:lnTo>
                  <a:lnTo>
                    <a:pt x="951" y="3052"/>
                  </a:lnTo>
                  <a:lnTo>
                    <a:pt x="940" y="3056"/>
                  </a:lnTo>
                  <a:lnTo>
                    <a:pt x="929" y="3061"/>
                  </a:lnTo>
                  <a:lnTo>
                    <a:pt x="917" y="3067"/>
                  </a:lnTo>
                  <a:lnTo>
                    <a:pt x="905" y="3072"/>
                  </a:lnTo>
                  <a:lnTo>
                    <a:pt x="905" y="3081"/>
                  </a:lnTo>
                  <a:lnTo>
                    <a:pt x="905" y="3092"/>
                  </a:lnTo>
                  <a:lnTo>
                    <a:pt x="913" y="3092"/>
                  </a:lnTo>
                  <a:lnTo>
                    <a:pt x="920" y="3092"/>
                  </a:lnTo>
                  <a:lnTo>
                    <a:pt x="929" y="3093"/>
                  </a:lnTo>
                  <a:lnTo>
                    <a:pt x="936" y="3095"/>
                  </a:lnTo>
                  <a:lnTo>
                    <a:pt x="939" y="3107"/>
                  </a:lnTo>
                  <a:lnTo>
                    <a:pt x="942" y="3119"/>
                  </a:lnTo>
                  <a:lnTo>
                    <a:pt x="910" y="3117"/>
                  </a:lnTo>
                  <a:lnTo>
                    <a:pt x="878" y="3114"/>
                  </a:lnTo>
                  <a:lnTo>
                    <a:pt x="846" y="3109"/>
                  </a:lnTo>
                  <a:lnTo>
                    <a:pt x="812" y="3103"/>
                  </a:lnTo>
                  <a:lnTo>
                    <a:pt x="780" y="3097"/>
                  </a:lnTo>
                  <a:lnTo>
                    <a:pt x="748" y="3090"/>
                  </a:lnTo>
                  <a:lnTo>
                    <a:pt x="715" y="3084"/>
                  </a:lnTo>
                  <a:lnTo>
                    <a:pt x="683" y="3080"/>
                  </a:lnTo>
                  <a:lnTo>
                    <a:pt x="683" y="3079"/>
                  </a:lnTo>
                  <a:lnTo>
                    <a:pt x="682" y="3078"/>
                  </a:lnTo>
                  <a:lnTo>
                    <a:pt x="680" y="3078"/>
                  </a:lnTo>
                  <a:lnTo>
                    <a:pt x="677" y="3077"/>
                  </a:lnTo>
                  <a:lnTo>
                    <a:pt x="660" y="3077"/>
                  </a:lnTo>
                  <a:lnTo>
                    <a:pt x="628" y="3077"/>
                  </a:lnTo>
                  <a:lnTo>
                    <a:pt x="628" y="3067"/>
                  </a:lnTo>
                  <a:lnTo>
                    <a:pt x="628" y="3057"/>
                  </a:lnTo>
                  <a:lnTo>
                    <a:pt x="628" y="3049"/>
                  </a:lnTo>
                  <a:lnTo>
                    <a:pt x="628" y="3040"/>
                  </a:lnTo>
                  <a:lnTo>
                    <a:pt x="615" y="3040"/>
                  </a:lnTo>
                  <a:lnTo>
                    <a:pt x="604" y="3040"/>
                  </a:lnTo>
                  <a:lnTo>
                    <a:pt x="598" y="3039"/>
                  </a:lnTo>
                  <a:lnTo>
                    <a:pt x="593" y="3039"/>
                  </a:lnTo>
                  <a:lnTo>
                    <a:pt x="582" y="3048"/>
                  </a:lnTo>
                  <a:lnTo>
                    <a:pt x="573" y="3057"/>
                  </a:lnTo>
                  <a:lnTo>
                    <a:pt x="561" y="3056"/>
                  </a:lnTo>
                  <a:lnTo>
                    <a:pt x="550" y="3056"/>
                  </a:lnTo>
                  <a:lnTo>
                    <a:pt x="539" y="3055"/>
                  </a:lnTo>
                  <a:lnTo>
                    <a:pt x="527" y="3054"/>
                  </a:lnTo>
                  <a:lnTo>
                    <a:pt x="524" y="3045"/>
                  </a:lnTo>
                  <a:lnTo>
                    <a:pt x="521" y="3037"/>
                  </a:lnTo>
                  <a:lnTo>
                    <a:pt x="510" y="3033"/>
                  </a:lnTo>
                  <a:lnTo>
                    <a:pt x="499" y="3030"/>
                  </a:lnTo>
                  <a:lnTo>
                    <a:pt x="530" y="3007"/>
                  </a:lnTo>
                  <a:lnTo>
                    <a:pt x="562" y="2986"/>
                  </a:lnTo>
                  <a:lnTo>
                    <a:pt x="570" y="2979"/>
                  </a:lnTo>
                  <a:lnTo>
                    <a:pt x="575" y="2973"/>
                  </a:lnTo>
                  <a:lnTo>
                    <a:pt x="580" y="2966"/>
                  </a:lnTo>
                  <a:lnTo>
                    <a:pt x="583" y="2958"/>
                  </a:lnTo>
                  <a:lnTo>
                    <a:pt x="585" y="2949"/>
                  </a:lnTo>
                  <a:lnTo>
                    <a:pt x="585" y="2939"/>
                  </a:lnTo>
                  <a:lnTo>
                    <a:pt x="584" y="2929"/>
                  </a:lnTo>
                  <a:lnTo>
                    <a:pt x="580" y="2916"/>
                  </a:lnTo>
                  <a:lnTo>
                    <a:pt x="572" y="2916"/>
                  </a:lnTo>
                  <a:lnTo>
                    <a:pt x="565" y="2916"/>
                  </a:lnTo>
                  <a:lnTo>
                    <a:pt x="556" y="2917"/>
                  </a:lnTo>
                  <a:lnTo>
                    <a:pt x="549" y="2918"/>
                  </a:lnTo>
                  <a:lnTo>
                    <a:pt x="544" y="2911"/>
                  </a:lnTo>
                  <a:lnTo>
                    <a:pt x="541" y="2906"/>
                  </a:lnTo>
                  <a:lnTo>
                    <a:pt x="540" y="2902"/>
                  </a:lnTo>
                  <a:lnTo>
                    <a:pt x="541" y="2898"/>
                  </a:lnTo>
                  <a:lnTo>
                    <a:pt x="543" y="2896"/>
                  </a:lnTo>
                  <a:lnTo>
                    <a:pt x="547" y="2894"/>
                  </a:lnTo>
                  <a:lnTo>
                    <a:pt x="551" y="2893"/>
                  </a:lnTo>
                  <a:lnTo>
                    <a:pt x="556" y="2892"/>
                  </a:lnTo>
                  <a:lnTo>
                    <a:pt x="556" y="2884"/>
                  </a:lnTo>
                  <a:lnTo>
                    <a:pt x="557" y="2875"/>
                  </a:lnTo>
                  <a:lnTo>
                    <a:pt x="558" y="2865"/>
                  </a:lnTo>
                  <a:lnTo>
                    <a:pt x="558" y="2857"/>
                  </a:lnTo>
                  <a:lnTo>
                    <a:pt x="565" y="2854"/>
                  </a:lnTo>
                  <a:lnTo>
                    <a:pt x="572" y="2852"/>
                  </a:lnTo>
                  <a:lnTo>
                    <a:pt x="573" y="2839"/>
                  </a:lnTo>
                  <a:lnTo>
                    <a:pt x="574" y="2827"/>
                  </a:lnTo>
                  <a:lnTo>
                    <a:pt x="588" y="2820"/>
                  </a:lnTo>
                  <a:lnTo>
                    <a:pt x="601" y="2811"/>
                  </a:lnTo>
                  <a:lnTo>
                    <a:pt x="610" y="2804"/>
                  </a:lnTo>
                  <a:lnTo>
                    <a:pt x="618" y="2796"/>
                  </a:lnTo>
                  <a:lnTo>
                    <a:pt x="625" y="2786"/>
                  </a:lnTo>
                  <a:lnTo>
                    <a:pt x="629" y="2778"/>
                  </a:lnTo>
                  <a:lnTo>
                    <a:pt x="632" y="2768"/>
                  </a:lnTo>
                  <a:lnTo>
                    <a:pt x="633" y="2758"/>
                  </a:lnTo>
                  <a:lnTo>
                    <a:pt x="633" y="2748"/>
                  </a:lnTo>
                  <a:lnTo>
                    <a:pt x="633" y="2738"/>
                  </a:lnTo>
                  <a:lnTo>
                    <a:pt x="631" y="2727"/>
                  </a:lnTo>
                  <a:lnTo>
                    <a:pt x="629" y="2716"/>
                  </a:lnTo>
                  <a:lnTo>
                    <a:pt x="624" y="2692"/>
                  </a:lnTo>
                  <a:lnTo>
                    <a:pt x="617" y="2667"/>
                  </a:lnTo>
                  <a:lnTo>
                    <a:pt x="608" y="2667"/>
                  </a:lnTo>
                  <a:lnTo>
                    <a:pt x="600" y="2667"/>
                  </a:lnTo>
                  <a:lnTo>
                    <a:pt x="598" y="2672"/>
                  </a:lnTo>
                  <a:lnTo>
                    <a:pt x="596" y="2678"/>
                  </a:lnTo>
                  <a:lnTo>
                    <a:pt x="594" y="2681"/>
                  </a:lnTo>
                  <a:lnTo>
                    <a:pt x="590" y="2684"/>
                  </a:lnTo>
                  <a:lnTo>
                    <a:pt x="582" y="2688"/>
                  </a:lnTo>
                  <a:lnTo>
                    <a:pt x="572" y="2692"/>
                  </a:lnTo>
                  <a:lnTo>
                    <a:pt x="572" y="2695"/>
                  </a:lnTo>
                  <a:lnTo>
                    <a:pt x="572" y="2699"/>
                  </a:lnTo>
                  <a:lnTo>
                    <a:pt x="558" y="2701"/>
                  </a:lnTo>
                  <a:lnTo>
                    <a:pt x="548" y="2703"/>
                  </a:lnTo>
                  <a:lnTo>
                    <a:pt x="534" y="2703"/>
                  </a:lnTo>
                  <a:lnTo>
                    <a:pt x="514" y="2702"/>
                  </a:lnTo>
                  <a:lnTo>
                    <a:pt x="506" y="2695"/>
                  </a:lnTo>
                  <a:lnTo>
                    <a:pt x="500" y="2691"/>
                  </a:lnTo>
                  <a:lnTo>
                    <a:pt x="495" y="2689"/>
                  </a:lnTo>
                  <a:lnTo>
                    <a:pt x="490" y="2688"/>
                  </a:lnTo>
                  <a:lnTo>
                    <a:pt x="477" y="2689"/>
                  </a:lnTo>
                  <a:lnTo>
                    <a:pt x="462" y="2692"/>
                  </a:lnTo>
                  <a:lnTo>
                    <a:pt x="458" y="2678"/>
                  </a:lnTo>
                  <a:lnTo>
                    <a:pt x="453" y="2666"/>
                  </a:lnTo>
                  <a:lnTo>
                    <a:pt x="449" y="2658"/>
                  </a:lnTo>
                  <a:lnTo>
                    <a:pt x="446" y="2647"/>
                  </a:lnTo>
                  <a:lnTo>
                    <a:pt x="438" y="2646"/>
                  </a:lnTo>
                  <a:lnTo>
                    <a:pt x="431" y="2645"/>
                  </a:lnTo>
                  <a:lnTo>
                    <a:pt x="413" y="2609"/>
                  </a:lnTo>
                  <a:lnTo>
                    <a:pt x="396" y="2571"/>
                  </a:lnTo>
                  <a:lnTo>
                    <a:pt x="386" y="2552"/>
                  </a:lnTo>
                  <a:lnTo>
                    <a:pt x="376" y="2534"/>
                  </a:lnTo>
                  <a:lnTo>
                    <a:pt x="371" y="2526"/>
                  </a:lnTo>
                  <a:lnTo>
                    <a:pt x="364" y="2518"/>
                  </a:lnTo>
                  <a:lnTo>
                    <a:pt x="358" y="2511"/>
                  </a:lnTo>
                  <a:lnTo>
                    <a:pt x="352" y="2503"/>
                  </a:lnTo>
                  <a:lnTo>
                    <a:pt x="354" y="2498"/>
                  </a:lnTo>
                  <a:lnTo>
                    <a:pt x="357" y="2494"/>
                  </a:lnTo>
                  <a:lnTo>
                    <a:pt x="361" y="2492"/>
                  </a:lnTo>
                  <a:lnTo>
                    <a:pt x="365" y="2490"/>
                  </a:lnTo>
                  <a:lnTo>
                    <a:pt x="376" y="2489"/>
                  </a:lnTo>
                  <a:lnTo>
                    <a:pt x="387" y="2488"/>
                  </a:lnTo>
                  <a:lnTo>
                    <a:pt x="388" y="2477"/>
                  </a:lnTo>
                  <a:lnTo>
                    <a:pt x="390" y="2468"/>
                  </a:lnTo>
                  <a:lnTo>
                    <a:pt x="392" y="2458"/>
                  </a:lnTo>
                  <a:lnTo>
                    <a:pt x="393" y="2448"/>
                  </a:lnTo>
                  <a:lnTo>
                    <a:pt x="383" y="2446"/>
                  </a:lnTo>
                  <a:lnTo>
                    <a:pt x="372" y="2444"/>
                  </a:lnTo>
                  <a:lnTo>
                    <a:pt x="367" y="2444"/>
                  </a:lnTo>
                  <a:lnTo>
                    <a:pt x="361" y="2444"/>
                  </a:lnTo>
                  <a:lnTo>
                    <a:pt x="356" y="2445"/>
                  </a:lnTo>
                  <a:lnTo>
                    <a:pt x="351" y="2448"/>
                  </a:lnTo>
                  <a:lnTo>
                    <a:pt x="353" y="2440"/>
                  </a:lnTo>
                  <a:lnTo>
                    <a:pt x="354" y="2432"/>
                  </a:lnTo>
                  <a:lnTo>
                    <a:pt x="356" y="2424"/>
                  </a:lnTo>
                  <a:lnTo>
                    <a:pt x="358" y="2417"/>
                  </a:lnTo>
                  <a:lnTo>
                    <a:pt x="372" y="2414"/>
                  </a:lnTo>
                  <a:lnTo>
                    <a:pt x="383" y="2411"/>
                  </a:lnTo>
                  <a:lnTo>
                    <a:pt x="396" y="2407"/>
                  </a:lnTo>
                  <a:lnTo>
                    <a:pt x="407" y="2402"/>
                  </a:lnTo>
                  <a:lnTo>
                    <a:pt x="430" y="2391"/>
                  </a:lnTo>
                  <a:lnTo>
                    <a:pt x="453" y="2379"/>
                  </a:lnTo>
                  <a:lnTo>
                    <a:pt x="455" y="2371"/>
                  </a:lnTo>
                  <a:lnTo>
                    <a:pt x="456" y="2362"/>
                  </a:lnTo>
                  <a:lnTo>
                    <a:pt x="456" y="2350"/>
                  </a:lnTo>
                  <a:lnTo>
                    <a:pt x="456" y="2326"/>
                  </a:lnTo>
                  <a:lnTo>
                    <a:pt x="441" y="2311"/>
                  </a:lnTo>
                  <a:lnTo>
                    <a:pt x="425" y="2296"/>
                  </a:lnTo>
                  <a:lnTo>
                    <a:pt x="415" y="2289"/>
                  </a:lnTo>
                  <a:lnTo>
                    <a:pt x="406" y="2283"/>
                  </a:lnTo>
                  <a:lnTo>
                    <a:pt x="401" y="2281"/>
                  </a:lnTo>
                  <a:lnTo>
                    <a:pt x="397" y="2280"/>
                  </a:lnTo>
                  <a:lnTo>
                    <a:pt x="391" y="2279"/>
                  </a:lnTo>
                  <a:lnTo>
                    <a:pt x="387" y="2278"/>
                  </a:lnTo>
                  <a:lnTo>
                    <a:pt x="385" y="2281"/>
                  </a:lnTo>
                  <a:lnTo>
                    <a:pt x="384" y="2284"/>
                  </a:lnTo>
                  <a:lnTo>
                    <a:pt x="379" y="2282"/>
                  </a:lnTo>
                  <a:lnTo>
                    <a:pt x="375" y="2282"/>
                  </a:lnTo>
                  <a:lnTo>
                    <a:pt x="373" y="2275"/>
                  </a:lnTo>
                  <a:lnTo>
                    <a:pt x="373" y="2269"/>
                  </a:lnTo>
                  <a:lnTo>
                    <a:pt x="365" y="2269"/>
                  </a:lnTo>
                  <a:lnTo>
                    <a:pt x="358" y="2269"/>
                  </a:lnTo>
                  <a:lnTo>
                    <a:pt x="357" y="2262"/>
                  </a:lnTo>
                  <a:lnTo>
                    <a:pt x="357" y="2254"/>
                  </a:lnTo>
                  <a:lnTo>
                    <a:pt x="343" y="2255"/>
                  </a:lnTo>
                  <a:lnTo>
                    <a:pt x="330" y="2257"/>
                  </a:lnTo>
                  <a:lnTo>
                    <a:pt x="324" y="2259"/>
                  </a:lnTo>
                  <a:lnTo>
                    <a:pt x="319" y="2261"/>
                  </a:lnTo>
                  <a:lnTo>
                    <a:pt x="315" y="2264"/>
                  </a:lnTo>
                  <a:lnTo>
                    <a:pt x="311" y="2266"/>
                  </a:lnTo>
                  <a:lnTo>
                    <a:pt x="302" y="2273"/>
                  </a:lnTo>
                  <a:lnTo>
                    <a:pt x="295" y="2281"/>
                  </a:lnTo>
                  <a:lnTo>
                    <a:pt x="289" y="2293"/>
                  </a:lnTo>
                  <a:lnTo>
                    <a:pt x="283" y="2305"/>
                  </a:lnTo>
                  <a:lnTo>
                    <a:pt x="278" y="2305"/>
                  </a:lnTo>
                  <a:lnTo>
                    <a:pt x="274" y="2305"/>
                  </a:lnTo>
                  <a:lnTo>
                    <a:pt x="273" y="2312"/>
                  </a:lnTo>
                  <a:lnTo>
                    <a:pt x="273" y="2319"/>
                  </a:lnTo>
                  <a:lnTo>
                    <a:pt x="253" y="2317"/>
                  </a:lnTo>
                  <a:lnTo>
                    <a:pt x="234" y="2315"/>
                  </a:lnTo>
                  <a:lnTo>
                    <a:pt x="215" y="2312"/>
                  </a:lnTo>
                  <a:lnTo>
                    <a:pt x="195" y="2310"/>
                  </a:lnTo>
                  <a:lnTo>
                    <a:pt x="197" y="2300"/>
                  </a:lnTo>
                  <a:lnTo>
                    <a:pt x="202" y="2281"/>
                  </a:lnTo>
                  <a:lnTo>
                    <a:pt x="209" y="2256"/>
                  </a:lnTo>
                  <a:lnTo>
                    <a:pt x="215" y="2226"/>
                  </a:lnTo>
                  <a:lnTo>
                    <a:pt x="200" y="2229"/>
                  </a:lnTo>
                  <a:lnTo>
                    <a:pt x="188" y="2233"/>
                  </a:lnTo>
                  <a:lnTo>
                    <a:pt x="178" y="2235"/>
                  </a:lnTo>
                  <a:lnTo>
                    <a:pt x="165" y="2236"/>
                  </a:lnTo>
                  <a:lnTo>
                    <a:pt x="163" y="2233"/>
                  </a:lnTo>
                  <a:lnTo>
                    <a:pt x="161" y="2229"/>
                  </a:lnTo>
                  <a:lnTo>
                    <a:pt x="160" y="2226"/>
                  </a:lnTo>
                  <a:lnTo>
                    <a:pt x="159" y="2223"/>
                  </a:lnTo>
                  <a:lnTo>
                    <a:pt x="159" y="2216"/>
                  </a:lnTo>
                  <a:lnTo>
                    <a:pt x="160" y="2209"/>
                  </a:lnTo>
                  <a:lnTo>
                    <a:pt x="165" y="2194"/>
                  </a:lnTo>
                  <a:lnTo>
                    <a:pt x="169" y="2180"/>
                  </a:lnTo>
                  <a:lnTo>
                    <a:pt x="155" y="2177"/>
                  </a:lnTo>
                  <a:lnTo>
                    <a:pt x="141" y="2174"/>
                  </a:lnTo>
                  <a:lnTo>
                    <a:pt x="143" y="2171"/>
                  </a:lnTo>
                  <a:lnTo>
                    <a:pt x="144" y="2167"/>
                  </a:lnTo>
                  <a:lnTo>
                    <a:pt x="128" y="2172"/>
                  </a:lnTo>
                  <a:lnTo>
                    <a:pt x="113" y="2177"/>
                  </a:lnTo>
                  <a:lnTo>
                    <a:pt x="105" y="2178"/>
                  </a:lnTo>
                  <a:lnTo>
                    <a:pt x="98" y="2179"/>
                  </a:lnTo>
                  <a:lnTo>
                    <a:pt x="90" y="2179"/>
                  </a:lnTo>
                  <a:lnTo>
                    <a:pt x="82" y="2178"/>
                  </a:lnTo>
                  <a:lnTo>
                    <a:pt x="85" y="2172"/>
                  </a:lnTo>
                  <a:lnTo>
                    <a:pt x="88" y="2167"/>
                  </a:lnTo>
                  <a:lnTo>
                    <a:pt x="90" y="2159"/>
                  </a:lnTo>
                  <a:lnTo>
                    <a:pt x="93" y="2143"/>
                  </a:lnTo>
                  <a:lnTo>
                    <a:pt x="105" y="2124"/>
                  </a:lnTo>
                  <a:lnTo>
                    <a:pt x="117" y="2104"/>
                  </a:lnTo>
                  <a:lnTo>
                    <a:pt x="122" y="2094"/>
                  </a:lnTo>
                  <a:lnTo>
                    <a:pt x="127" y="2083"/>
                  </a:lnTo>
                  <a:lnTo>
                    <a:pt x="132" y="2073"/>
                  </a:lnTo>
                  <a:lnTo>
                    <a:pt x="136" y="2062"/>
                  </a:lnTo>
                  <a:lnTo>
                    <a:pt x="128" y="2061"/>
                  </a:lnTo>
                  <a:lnTo>
                    <a:pt x="120" y="2060"/>
                  </a:lnTo>
                  <a:lnTo>
                    <a:pt x="112" y="2060"/>
                  </a:lnTo>
                  <a:lnTo>
                    <a:pt x="105" y="2059"/>
                  </a:lnTo>
                  <a:lnTo>
                    <a:pt x="107" y="2038"/>
                  </a:lnTo>
                  <a:lnTo>
                    <a:pt x="111" y="2016"/>
                  </a:lnTo>
                  <a:lnTo>
                    <a:pt x="115" y="1994"/>
                  </a:lnTo>
                  <a:lnTo>
                    <a:pt x="118" y="1972"/>
                  </a:lnTo>
                  <a:lnTo>
                    <a:pt x="104" y="1964"/>
                  </a:lnTo>
                  <a:lnTo>
                    <a:pt x="90" y="1957"/>
                  </a:lnTo>
                  <a:lnTo>
                    <a:pt x="90" y="1943"/>
                  </a:lnTo>
                  <a:lnTo>
                    <a:pt x="91" y="1930"/>
                  </a:lnTo>
                  <a:lnTo>
                    <a:pt x="101" y="1927"/>
                  </a:lnTo>
                  <a:lnTo>
                    <a:pt x="112" y="1925"/>
                  </a:lnTo>
                  <a:lnTo>
                    <a:pt x="124" y="1921"/>
                  </a:lnTo>
                  <a:lnTo>
                    <a:pt x="136" y="1919"/>
                  </a:lnTo>
                  <a:lnTo>
                    <a:pt x="130" y="1895"/>
                  </a:lnTo>
                  <a:lnTo>
                    <a:pt x="125" y="1881"/>
                  </a:lnTo>
                  <a:lnTo>
                    <a:pt x="122" y="1876"/>
                  </a:lnTo>
                  <a:lnTo>
                    <a:pt x="116" y="1873"/>
                  </a:lnTo>
                  <a:lnTo>
                    <a:pt x="108" y="1870"/>
                  </a:lnTo>
                  <a:lnTo>
                    <a:pt x="98" y="1867"/>
                  </a:lnTo>
                  <a:lnTo>
                    <a:pt x="95" y="1858"/>
                  </a:lnTo>
                  <a:lnTo>
                    <a:pt x="93" y="1850"/>
                  </a:lnTo>
                  <a:lnTo>
                    <a:pt x="91" y="1842"/>
                  </a:lnTo>
                  <a:lnTo>
                    <a:pt x="90" y="1833"/>
                  </a:lnTo>
                  <a:lnTo>
                    <a:pt x="75" y="1831"/>
                  </a:lnTo>
                  <a:lnTo>
                    <a:pt x="61" y="1829"/>
                  </a:lnTo>
                  <a:lnTo>
                    <a:pt x="59" y="1815"/>
                  </a:lnTo>
                  <a:lnTo>
                    <a:pt x="57" y="1801"/>
                  </a:lnTo>
                  <a:lnTo>
                    <a:pt x="37" y="1786"/>
                  </a:lnTo>
                  <a:lnTo>
                    <a:pt x="22" y="1776"/>
                  </a:lnTo>
                  <a:lnTo>
                    <a:pt x="17" y="1771"/>
                  </a:lnTo>
                  <a:lnTo>
                    <a:pt x="12" y="1763"/>
                  </a:lnTo>
                  <a:lnTo>
                    <a:pt x="7" y="1752"/>
                  </a:lnTo>
                  <a:lnTo>
                    <a:pt x="0" y="1737"/>
                  </a:lnTo>
                  <a:lnTo>
                    <a:pt x="18" y="1733"/>
                  </a:lnTo>
                  <a:lnTo>
                    <a:pt x="36" y="1728"/>
                  </a:lnTo>
                  <a:lnTo>
                    <a:pt x="53" y="1724"/>
                  </a:lnTo>
                  <a:lnTo>
                    <a:pt x="71" y="1720"/>
                  </a:lnTo>
                  <a:lnTo>
                    <a:pt x="73" y="1710"/>
                  </a:lnTo>
                  <a:lnTo>
                    <a:pt x="76" y="1700"/>
                  </a:lnTo>
                  <a:lnTo>
                    <a:pt x="89" y="1698"/>
                  </a:lnTo>
                  <a:lnTo>
                    <a:pt x="101" y="1697"/>
                  </a:lnTo>
                  <a:lnTo>
                    <a:pt x="104" y="1690"/>
                  </a:lnTo>
                  <a:lnTo>
                    <a:pt x="106" y="1685"/>
                  </a:lnTo>
                  <a:lnTo>
                    <a:pt x="109" y="1682"/>
                  </a:lnTo>
                  <a:lnTo>
                    <a:pt x="113" y="1678"/>
                  </a:lnTo>
                  <a:lnTo>
                    <a:pt x="125" y="1686"/>
                  </a:lnTo>
                  <a:lnTo>
                    <a:pt x="137" y="1693"/>
                  </a:lnTo>
                  <a:lnTo>
                    <a:pt x="149" y="1698"/>
                  </a:lnTo>
                  <a:lnTo>
                    <a:pt x="161" y="1703"/>
                  </a:lnTo>
                  <a:lnTo>
                    <a:pt x="174" y="1705"/>
                  </a:lnTo>
                  <a:lnTo>
                    <a:pt x="187" y="1707"/>
                  </a:lnTo>
                  <a:lnTo>
                    <a:pt x="201" y="1707"/>
                  </a:lnTo>
                  <a:lnTo>
                    <a:pt x="216" y="1708"/>
                  </a:lnTo>
                  <a:lnTo>
                    <a:pt x="224" y="1695"/>
                  </a:lnTo>
                  <a:lnTo>
                    <a:pt x="233" y="1687"/>
                  </a:lnTo>
                  <a:lnTo>
                    <a:pt x="236" y="1683"/>
                  </a:lnTo>
                  <a:lnTo>
                    <a:pt x="241" y="1680"/>
                  </a:lnTo>
                  <a:lnTo>
                    <a:pt x="246" y="1677"/>
                  </a:lnTo>
                  <a:lnTo>
                    <a:pt x="253" y="1674"/>
                  </a:lnTo>
                  <a:lnTo>
                    <a:pt x="253" y="1664"/>
                  </a:lnTo>
                  <a:lnTo>
                    <a:pt x="256" y="1655"/>
                  </a:lnTo>
                  <a:lnTo>
                    <a:pt x="260" y="1654"/>
                  </a:lnTo>
                  <a:lnTo>
                    <a:pt x="265" y="1654"/>
                  </a:lnTo>
                  <a:lnTo>
                    <a:pt x="266" y="1667"/>
                  </a:lnTo>
                  <a:lnTo>
                    <a:pt x="267" y="1681"/>
                  </a:lnTo>
                  <a:lnTo>
                    <a:pt x="278" y="1681"/>
                  </a:lnTo>
                  <a:lnTo>
                    <a:pt x="289" y="1681"/>
                  </a:lnTo>
                  <a:lnTo>
                    <a:pt x="290" y="1675"/>
                  </a:lnTo>
                  <a:lnTo>
                    <a:pt x="291" y="1668"/>
                  </a:lnTo>
                  <a:lnTo>
                    <a:pt x="304" y="1668"/>
                  </a:lnTo>
                  <a:lnTo>
                    <a:pt x="319" y="1668"/>
                  </a:lnTo>
                  <a:lnTo>
                    <a:pt x="320" y="1658"/>
                  </a:lnTo>
                  <a:lnTo>
                    <a:pt x="320" y="1650"/>
                  </a:lnTo>
                  <a:lnTo>
                    <a:pt x="321" y="1641"/>
                  </a:lnTo>
                  <a:lnTo>
                    <a:pt x="324" y="1634"/>
                  </a:lnTo>
                  <a:lnTo>
                    <a:pt x="325" y="1630"/>
                  </a:lnTo>
                  <a:lnTo>
                    <a:pt x="327" y="1628"/>
                  </a:lnTo>
                  <a:lnTo>
                    <a:pt x="329" y="1625"/>
                  </a:lnTo>
                  <a:lnTo>
                    <a:pt x="332" y="1623"/>
                  </a:lnTo>
                  <a:lnTo>
                    <a:pt x="335" y="1622"/>
                  </a:lnTo>
                  <a:lnTo>
                    <a:pt x="340" y="1620"/>
                  </a:lnTo>
                  <a:lnTo>
                    <a:pt x="345" y="1620"/>
                  </a:lnTo>
                  <a:lnTo>
                    <a:pt x="350" y="1619"/>
                  </a:lnTo>
                  <a:lnTo>
                    <a:pt x="353" y="1627"/>
                  </a:lnTo>
                  <a:lnTo>
                    <a:pt x="357" y="1633"/>
                  </a:lnTo>
                  <a:lnTo>
                    <a:pt x="359" y="1635"/>
                  </a:lnTo>
                  <a:lnTo>
                    <a:pt x="362" y="1637"/>
                  </a:lnTo>
                  <a:lnTo>
                    <a:pt x="365" y="1639"/>
                  </a:lnTo>
                  <a:lnTo>
                    <a:pt x="370" y="1640"/>
                  </a:lnTo>
                  <a:lnTo>
                    <a:pt x="367" y="1648"/>
                  </a:lnTo>
                  <a:lnTo>
                    <a:pt x="363" y="1656"/>
                  </a:lnTo>
                  <a:lnTo>
                    <a:pt x="372" y="1656"/>
                  </a:lnTo>
                  <a:lnTo>
                    <a:pt x="380" y="1655"/>
                  </a:lnTo>
                  <a:lnTo>
                    <a:pt x="388" y="1653"/>
                  </a:lnTo>
                  <a:lnTo>
                    <a:pt x="397" y="1651"/>
                  </a:lnTo>
                  <a:lnTo>
                    <a:pt x="412" y="1647"/>
                  </a:lnTo>
                  <a:lnTo>
                    <a:pt x="429" y="1645"/>
                  </a:lnTo>
                  <a:lnTo>
                    <a:pt x="433" y="1660"/>
                  </a:lnTo>
                  <a:lnTo>
                    <a:pt x="438" y="1675"/>
                  </a:lnTo>
                  <a:lnTo>
                    <a:pt x="442" y="1689"/>
                  </a:lnTo>
                  <a:lnTo>
                    <a:pt x="446" y="1704"/>
                  </a:lnTo>
                  <a:lnTo>
                    <a:pt x="461" y="1703"/>
                  </a:lnTo>
                  <a:lnTo>
                    <a:pt x="476" y="1702"/>
                  </a:lnTo>
                  <a:lnTo>
                    <a:pt x="497" y="1700"/>
                  </a:lnTo>
                  <a:lnTo>
                    <a:pt x="518" y="1699"/>
                  </a:lnTo>
                  <a:lnTo>
                    <a:pt x="539" y="1698"/>
                  </a:lnTo>
                  <a:lnTo>
                    <a:pt x="560" y="1697"/>
                  </a:lnTo>
                  <a:lnTo>
                    <a:pt x="562" y="1691"/>
                  </a:lnTo>
                  <a:lnTo>
                    <a:pt x="566" y="1684"/>
                  </a:lnTo>
                  <a:lnTo>
                    <a:pt x="576" y="1682"/>
                  </a:lnTo>
                  <a:lnTo>
                    <a:pt x="586" y="1680"/>
                  </a:lnTo>
                  <a:lnTo>
                    <a:pt x="593" y="1668"/>
                  </a:lnTo>
                  <a:lnTo>
                    <a:pt x="597" y="1660"/>
                  </a:lnTo>
                  <a:lnTo>
                    <a:pt x="603" y="1652"/>
                  </a:lnTo>
                  <a:lnTo>
                    <a:pt x="613" y="1638"/>
                  </a:lnTo>
                  <a:lnTo>
                    <a:pt x="613" y="1620"/>
                  </a:lnTo>
                  <a:lnTo>
                    <a:pt x="612" y="1601"/>
                  </a:lnTo>
                  <a:lnTo>
                    <a:pt x="611" y="1582"/>
                  </a:lnTo>
                  <a:lnTo>
                    <a:pt x="610" y="1564"/>
                  </a:lnTo>
                  <a:lnTo>
                    <a:pt x="616" y="1563"/>
                  </a:lnTo>
                  <a:lnTo>
                    <a:pt x="624" y="1561"/>
                  </a:lnTo>
                  <a:lnTo>
                    <a:pt x="624" y="1554"/>
                  </a:lnTo>
                  <a:lnTo>
                    <a:pt x="626" y="1548"/>
                  </a:lnTo>
                  <a:lnTo>
                    <a:pt x="639" y="1548"/>
                  </a:lnTo>
                  <a:lnTo>
                    <a:pt x="653" y="1548"/>
                  </a:lnTo>
                  <a:lnTo>
                    <a:pt x="653" y="1532"/>
                  </a:lnTo>
                  <a:lnTo>
                    <a:pt x="653" y="1518"/>
                  </a:lnTo>
                  <a:lnTo>
                    <a:pt x="653" y="1504"/>
                  </a:lnTo>
                  <a:lnTo>
                    <a:pt x="654" y="1491"/>
                  </a:lnTo>
                  <a:lnTo>
                    <a:pt x="655" y="1479"/>
                  </a:lnTo>
                  <a:lnTo>
                    <a:pt x="655" y="1465"/>
                  </a:lnTo>
                  <a:lnTo>
                    <a:pt x="655" y="1452"/>
                  </a:lnTo>
                  <a:lnTo>
                    <a:pt x="653" y="1436"/>
                  </a:lnTo>
                  <a:lnTo>
                    <a:pt x="639" y="1431"/>
                  </a:lnTo>
                  <a:lnTo>
                    <a:pt x="627" y="1427"/>
                  </a:lnTo>
                  <a:lnTo>
                    <a:pt x="613" y="1421"/>
                  </a:lnTo>
                  <a:lnTo>
                    <a:pt x="600" y="1417"/>
                  </a:lnTo>
                  <a:lnTo>
                    <a:pt x="609" y="1412"/>
                  </a:lnTo>
                  <a:lnTo>
                    <a:pt x="620" y="1408"/>
                  </a:lnTo>
                  <a:lnTo>
                    <a:pt x="630" y="1404"/>
                  </a:lnTo>
                  <a:lnTo>
                    <a:pt x="640" y="1401"/>
                  </a:lnTo>
                  <a:lnTo>
                    <a:pt x="640" y="1404"/>
                  </a:lnTo>
                  <a:lnTo>
                    <a:pt x="640" y="1409"/>
                  </a:lnTo>
                  <a:lnTo>
                    <a:pt x="646" y="1407"/>
                  </a:lnTo>
                  <a:lnTo>
                    <a:pt x="654" y="1404"/>
                  </a:lnTo>
                  <a:lnTo>
                    <a:pt x="660" y="1400"/>
                  </a:lnTo>
                  <a:lnTo>
                    <a:pt x="667" y="1394"/>
                  </a:lnTo>
                  <a:lnTo>
                    <a:pt x="674" y="1388"/>
                  </a:lnTo>
                  <a:lnTo>
                    <a:pt x="681" y="1382"/>
                  </a:lnTo>
                  <a:lnTo>
                    <a:pt x="687" y="1375"/>
                  </a:lnTo>
                  <a:lnTo>
                    <a:pt x="693" y="1366"/>
                  </a:lnTo>
                  <a:lnTo>
                    <a:pt x="697" y="1358"/>
                  </a:lnTo>
                  <a:lnTo>
                    <a:pt x="701" y="1350"/>
                  </a:lnTo>
                  <a:lnTo>
                    <a:pt x="705" y="1342"/>
                  </a:lnTo>
                  <a:lnTo>
                    <a:pt x="706" y="1333"/>
                  </a:lnTo>
                  <a:lnTo>
                    <a:pt x="706" y="1325"/>
                  </a:lnTo>
                  <a:lnTo>
                    <a:pt x="705" y="1317"/>
                  </a:lnTo>
                  <a:lnTo>
                    <a:pt x="701" y="1310"/>
                  </a:lnTo>
                  <a:lnTo>
                    <a:pt x="696" y="1303"/>
                  </a:lnTo>
                  <a:lnTo>
                    <a:pt x="676" y="1304"/>
                  </a:lnTo>
                  <a:lnTo>
                    <a:pt x="662" y="1304"/>
                  </a:lnTo>
                  <a:lnTo>
                    <a:pt x="653" y="1303"/>
                  </a:lnTo>
                  <a:lnTo>
                    <a:pt x="640" y="1301"/>
                  </a:lnTo>
                  <a:lnTo>
                    <a:pt x="642" y="1290"/>
                  </a:lnTo>
                  <a:lnTo>
                    <a:pt x="644" y="1282"/>
                  </a:lnTo>
                  <a:lnTo>
                    <a:pt x="648" y="1276"/>
                  </a:lnTo>
                  <a:lnTo>
                    <a:pt x="651" y="1272"/>
                  </a:lnTo>
                  <a:lnTo>
                    <a:pt x="656" y="1268"/>
                  </a:lnTo>
                  <a:lnTo>
                    <a:pt x="662" y="1265"/>
                  </a:lnTo>
                  <a:lnTo>
                    <a:pt x="670" y="1262"/>
                  </a:lnTo>
                  <a:lnTo>
                    <a:pt x="681" y="1259"/>
                  </a:lnTo>
                  <a:lnTo>
                    <a:pt x="682" y="1247"/>
                  </a:lnTo>
                  <a:lnTo>
                    <a:pt x="681" y="1240"/>
                  </a:lnTo>
                  <a:lnTo>
                    <a:pt x="680" y="1236"/>
                  </a:lnTo>
                  <a:lnTo>
                    <a:pt x="677" y="1230"/>
                  </a:lnTo>
                  <a:lnTo>
                    <a:pt x="683" y="1231"/>
                  </a:lnTo>
                  <a:lnTo>
                    <a:pt x="689" y="1232"/>
                  </a:lnTo>
                  <a:lnTo>
                    <a:pt x="693" y="1241"/>
                  </a:lnTo>
                  <a:lnTo>
                    <a:pt x="698" y="1251"/>
                  </a:lnTo>
                  <a:lnTo>
                    <a:pt x="705" y="1251"/>
                  </a:lnTo>
                  <a:lnTo>
                    <a:pt x="712" y="1251"/>
                  </a:lnTo>
                  <a:lnTo>
                    <a:pt x="712" y="1244"/>
                  </a:lnTo>
                  <a:lnTo>
                    <a:pt x="713" y="1238"/>
                  </a:lnTo>
                  <a:lnTo>
                    <a:pt x="717" y="1238"/>
                  </a:lnTo>
                  <a:lnTo>
                    <a:pt x="721" y="1238"/>
                  </a:lnTo>
                  <a:lnTo>
                    <a:pt x="720" y="1229"/>
                  </a:lnTo>
                  <a:lnTo>
                    <a:pt x="719" y="1220"/>
                  </a:lnTo>
                  <a:lnTo>
                    <a:pt x="717" y="1211"/>
                  </a:lnTo>
                  <a:lnTo>
                    <a:pt x="715" y="1203"/>
                  </a:lnTo>
                  <a:lnTo>
                    <a:pt x="710" y="1186"/>
                  </a:lnTo>
                  <a:lnTo>
                    <a:pt x="706" y="1169"/>
                  </a:lnTo>
                  <a:lnTo>
                    <a:pt x="692" y="1164"/>
                  </a:lnTo>
                  <a:lnTo>
                    <a:pt x="680" y="1159"/>
                  </a:lnTo>
                  <a:lnTo>
                    <a:pt x="667" y="1154"/>
                  </a:lnTo>
                  <a:lnTo>
                    <a:pt x="655" y="1150"/>
                  </a:lnTo>
                  <a:lnTo>
                    <a:pt x="655" y="1143"/>
                  </a:lnTo>
                  <a:lnTo>
                    <a:pt x="654" y="1132"/>
                  </a:lnTo>
                  <a:lnTo>
                    <a:pt x="651" y="1117"/>
                  </a:lnTo>
                  <a:lnTo>
                    <a:pt x="648" y="1098"/>
                  </a:lnTo>
                  <a:lnTo>
                    <a:pt x="641" y="1064"/>
                  </a:lnTo>
                  <a:lnTo>
                    <a:pt x="637" y="1046"/>
                  </a:lnTo>
                  <a:lnTo>
                    <a:pt x="628" y="1041"/>
                  </a:lnTo>
                  <a:lnTo>
                    <a:pt x="622" y="1039"/>
                  </a:lnTo>
                  <a:lnTo>
                    <a:pt x="613" y="1037"/>
                  </a:lnTo>
                  <a:lnTo>
                    <a:pt x="602" y="1035"/>
                  </a:lnTo>
                  <a:lnTo>
                    <a:pt x="602" y="1021"/>
                  </a:lnTo>
                  <a:lnTo>
                    <a:pt x="603" y="1009"/>
                  </a:lnTo>
                  <a:lnTo>
                    <a:pt x="611" y="1009"/>
                  </a:lnTo>
                  <a:lnTo>
                    <a:pt x="618" y="1010"/>
                  </a:lnTo>
                  <a:lnTo>
                    <a:pt x="625" y="1011"/>
                  </a:lnTo>
                  <a:lnTo>
                    <a:pt x="631" y="1013"/>
                  </a:lnTo>
                  <a:lnTo>
                    <a:pt x="635" y="1017"/>
                  </a:lnTo>
                  <a:lnTo>
                    <a:pt x="639" y="1021"/>
                  </a:lnTo>
                  <a:lnTo>
                    <a:pt x="643" y="1028"/>
                  </a:lnTo>
                  <a:lnTo>
                    <a:pt x="646" y="1036"/>
                  </a:lnTo>
                  <a:lnTo>
                    <a:pt x="654" y="1038"/>
                  </a:lnTo>
                  <a:lnTo>
                    <a:pt x="659" y="1041"/>
                  </a:lnTo>
                  <a:lnTo>
                    <a:pt x="663" y="1045"/>
                  </a:lnTo>
                  <a:lnTo>
                    <a:pt x="665" y="1049"/>
                  </a:lnTo>
                  <a:lnTo>
                    <a:pt x="665" y="1060"/>
                  </a:lnTo>
                  <a:lnTo>
                    <a:pt x="666" y="1075"/>
                  </a:lnTo>
                  <a:lnTo>
                    <a:pt x="681" y="1083"/>
                  </a:lnTo>
                  <a:lnTo>
                    <a:pt x="694" y="1090"/>
                  </a:lnTo>
                  <a:lnTo>
                    <a:pt x="701" y="1093"/>
                  </a:lnTo>
                  <a:lnTo>
                    <a:pt x="709" y="1095"/>
                  </a:lnTo>
                  <a:lnTo>
                    <a:pt x="717" y="1095"/>
                  </a:lnTo>
                  <a:lnTo>
                    <a:pt x="725" y="1095"/>
                  </a:lnTo>
                  <a:lnTo>
                    <a:pt x="735" y="1077"/>
                  </a:lnTo>
                  <a:lnTo>
                    <a:pt x="743" y="1063"/>
                  </a:lnTo>
                  <a:lnTo>
                    <a:pt x="746" y="1055"/>
                  </a:lnTo>
                  <a:lnTo>
                    <a:pt x="748" y="1049"/>
                  </a:lnTo>
                  <a:lnTo>
                    <a:pt x="750" y="1043"/>
                  </a:lnTo>
                  <a:lnTo>
                    <a:pt x="751" y="1037"/>
                  </a:lnTo>
                  <a:lnTo>
                    <a:pt x="751" y="1030"/>
                  </a:lnTo>
                  <a:lnTo>
                    <a:pt x="750" y="1025"/>
                  </a:lnTo>
                  <a:lnTo>
                    <a:pt x="749" y="1019"/>
                  </a:lnTo>
                  <a:lnTo>
                    <a:pt x="746" y="1013"/>
                  </a:lnTo>
                  <a:lnTo>
                    <a:pt x="743" y="1006"/>
                  </a:lnTo>
                  <a:lnTo>
                    <a:pt x="739" y="998"/>
                  </a:lnTo>
                  <a:lnTo>
                    <a:pt x="733" y="991"/>
                  </a:lnTo>
                  <a:lnTo>
                    <a:pt x="726" y="984"/>
                  </a:lnTo>
                  <a:lnTo>
                    <a:pt x="726" y="969"/>
                  </a:lnTo>
                  <a:lnTo>
                    <a:pt x="727" y="955"/>
                  </a:lnTo>
                  <a:lnTo>
                    <a:pt x="729" y="940"/>
                  </a:lnTo>
                  <a:lnTo>
                    <a:pt x="732" y="926"/>
                  </a:lnTo>
                  <a:lnTo>
                    <a:pt x="736" y="898"/>
                  </a:lnTo>
                  <a:lnTo>
                    <a:pt x="742" y="869"/>
                  </a:lnTo>
                  <a:lnTo>
                    <a:pt x="750" y="868"/>
                  </a:lnTo>
                  <a:lnTo>
                    <a:pt x="760" y="867"/>
                  </a:lnTo>
                  <a:lnTo>
                    <a:pt x="769" y="867"/>
                  </a:lnTo>
                  <a:lnTo>
                    <a:pt x="778" y="867"/>
                  </a:lnTo>
                  <a:lnTo>
                    <a:pt x="779" y="862"/>
                  </a:lnTo>
                  <a:lnTo>
                    <a:pt x="781" y="860"/>
                  </a:lnTo>
                  <a:lnTo>
                    <a:pt x="794" y="860"/>
                  </a:lnTo>
                  <a:lnTo>
                    <a:pt x="808" y="860"/>
                  </a:lnTo>
                  <a:lnTo>
                    <a:pt x="809" y="862"/>
                  </a:lnTo>
                  <a:lnTo>
                    <a:pt x="810" y="867"/>
                  </a:lnTo>
                  <a:lnTo>
                    <a:pt x="821" y="865"/>
                  </a:lnTo>
                  <a:lnTo>
                    <a:pt x="831" y="865"/>
                  </a:lnTo>
                  <a:lnTo>
                    <a:pt x="835" y="854"/>
                  </a:lnTo>
                  <a:lnTo>
                    <a:pt x="840" y="844"/>
                  </a:lnTo>
                  <a:lnTo>
                    <a:pt x="845" y="833"/>
                  </a:lnTo>
                  <a:lnTo>
                    <a:pt x="849" y="823"/>
                  </a:lnTo>
                  <a:lnTo>
                    <a:pt x="852" y="822"/>
                  </a:lnTo>
                  <a:lnTo>
                    <a:pt x="854" y="821"/>
                  </a:lnTo>
                  <a:lnTo>
                    <a:pt x="856" y="819"/>
                  </a:lnTo>
                  <a:lnTo>
                    <a:pt x="858" y="817"/>
                  </a:lnTo>
                  <a:lnTo>
                    <a:pt x="860" y="811"/>
                  </a:lnTo>
                  <a:lnTo>
                    <a:pt x="861" y="804"/>
                  </a:lnTo>
                  <a:lnTo>
                    <a:pt x="862" y="791"/>
                  </a:lnTo>
                  <a:lnTo>
                    <a:pt x="862" y="776"/>
                  </a:lnTo>
                  <a:lnTo>
                    <a:pt x="873" y="786"/>
                  </a:lnTo>
                  <a:lnTo>
                    <a:pt x="882" y="791"/>
                  </a:lnTo>
                  <a:lnTo>
                    <a:pt x="891" y="796"/>
                  </a:lnTo>
                  <a:lnTo>
                    <a:pt x="904" y="800"/>
                  </a:lnTo>
                  <a:lnTo>
                    <a:pt x="905" y="803"/>
                  </a:lnTo>
                  <a:lnTo>
                    <a:pt x="908" y="806"/>
                  </a:lnTo>
                  <a:lnTo>
                    <a:pt x="911" y="808"/>
                  </a:lnTo>
                  <a:lnTo>
                    <a:pt x="915" y="809"/>
                  </a:lnTo>
                  <a:lnTo>
                    <a:pt x="924" y="813"/>
                  </a:lnTo>
                  <a:lnTo>
                    <a:pt x="932" y="814"/>
                  </a:lnTo>
                  <a:lnTo>
                    <a:pt x="931" y="819"/>
                  </a:lnTo>
                  <a:lnTo>
                    <a:pt x="931" y="824"/>
                  </a:lnTo>
                  <a:lnTo>
                    <a:pt x="925" y="823"/>
                  </a:lnTo>
                  <a:lnTo>
                    <a:pt x="922" y="821"/>
                  </a:lnTo>
                  <a:lnTo>
                    <a:pt x="913" y="830"/>
                  </a:lnTo>
                  <a:lnTo>
                    <a:pt x="908" y="837"/>
                  </a:lnTo>
                  <a:lnTo>
                    <a:pt x="905" y="847"/>
                  </a:lnTo>
                  <a:lnTo>
                    <a:pt x="902" y="859"/>
                  </a:lnTo>
                  <a:lnTo>
                    <a:pt x="912" y="872"/>
                  </a:lnTo>
                  <a:lnTo>
                    <a:pt x="921" y="882"/>
                  </a:lnTo>
                  <a:lnTo>
                    <a:pt x="925" y="886"/>
                  </a:lnTo>
                  <a:lnTo>
                    <a:pt x="931" y="889"/>
                  </a:lnTo>
                  <a:lnTo>
                    <a:pt x="937" y="892"/>
                  </a:lnTo>
                  <a:lnTo>
                    <a:pt x="944" y="897"/>
                  </a:lnTo>
                  <a:lnTo>
                    <a:pt x="942" y="900"/>
                  </a:lnTo>
                  <a:lnTo>
                    <a:pt x="940" y="904"/>
                  </a:lnTo>
                  <a:lnTo>
                    <a:pt x="939" y="908"/>
                  </a:lnTo>
                  <a:lnTo>
                    <a:pt x="939" y="912"/>
                  </a:lnTo>
                  <a:lnTo>
                    <a:pt x="938" y="921"/>
                  </a:lnTo>
                  <a:lnTo>
                    <a:pt x="940" y="931"/>
                  </a:lnTo>
                  <a:lnTo>
                    <a:pt x="944" y="951"/>
                  </a:lnTo>
                  <a:lnTo>
                    <a:pt x="950" y="967"/>
                  </a:lnTo>
                  <a:lnTo>
                    <a:pt x="970" y="965"/>
                  </a:lnTo>
                  <a:lnTo>
                    <a:pt x="989" y="961"/>
                  </a:lnTo>
                  <a:lnTo>
                    <a:pt x="1009" y="958"/>
                  </a:lnTo>
                  <a:lnTo>
                    <a:pt x="1029" y="956"/>
                  </a:lnTo>
                  <a:lnTo>
                    <a:pt x="1033" y="960"/>
                  </a:lnTo>
                  <a:lnTo>
                    <a:pt x="1035" y="964"/>
                  </a:lnTo>
                  <a:lnTo>
                    <a:pt x="1037" y="971"/>
                  </a:lnTo>
                  <a:lnTo>
                    <a:pt x="1041" y="985"/>
                  </a:lnTo>
                  <a:lnTo>
                    <a:pt x="1053" y="983"/>
                  </a:lnTo>
                  <a:lnTo>
                    <a:pt x="1067" y="982"/>
                  </a:lnTo>
                  <a:lnTo>
                    <a:pt x="1072" y="968"/>
                  </a:lnTo>
                  <a:lnTo>
                    <a:pt x="1077" y="956"/>
                  </a:lnTo>
                  <a:lnTo>
                    <a:pt x="1081" y="959"/>
                  </a:lnTo>
                  <a:lnTo>
                    <a:pt x="1084" y="962"/>
                  </a:lnTo>
                  <a:lnTo>
                    <a:pt x="1086" y="966"/>
                  </a:lnTo>
                  <a:lnTo>
                    <a:pt x="1088" y="970"/>
                  </a:lnTo>
                  <a:lnTo>
                    <a:pt x="1090" y="981"/>
                  </a:lnTo>
                  <a:lnTo>
                    <a:pt x="1091" y="991"/>
                  </a:lnTo>
                  <a:lnTo>
                    <a:pt x="1105" y="992"/>
                  </a:lnTo>
                  <a:lnTo>
                    <a:pt x="1119" y="994"/>
                  </a:lnTo>
                  <a:lnTo>
                    <a:pt x="1138" y="1010"/>
                  </a:lnTo>
                  <a:lnTo>
                    <a:pt x="1155" y="1021"/>
                  </a:lnTo>
                  <a:lnTo>
                    <a:pt x="1162" y="1025"/>
                  </a:lnTo>
                  <a:lnTo>
                    <a:pt x="1170" y="1028"/>
                  </a:lnTo>
                  <a:lnTo>
                    <a:pt x="1177" y="1031"/>
                  </a:lnTo>
                  <a:lnTo>
                    <a:pt x="1185" y="1032"/>
                  </a:lnTo>
                  <a:lnTo>
                    <a:pt x="1192" y="1034"/>
                  </a:lnTo>
                  <a:lnTo>
                    <a:pt x="1200" y="1032"/>
                  </a:lnTo>
                  <a:lnTo>
                    <a:pt x="1207" y="1031"/>
                  </a:lnTo>
                  <a:lnTo>
                    <a:pt x="1216" y="1029"/>
                  </a:lnTo>
                  <a:lnTo>
                    <a:pt x="1225" y="1026"/>
                  </a:lnTo>
                  <a:lnTo>
                    <a:pt x="1234" y="1021"/>
                  </a:lnTo>
                  <a:lnTo>
                    <a:pt x="1245" y="1016"/>
                  </a:lnTo>
                  <a:lnTo>
                    <a:pt x="1255" y="1010"/>
                  </a:lnTo>
                  <a:lnTo>
                    <a:pt x="1261" y="1009"/>
                  </a:lnTo>
                  <a:lnTo>
                    <a:pt x="1269" y="1009"/>
                  </a:lnTo>
                  <a:lnTo>
                    <a:pt x="1272" y="1023"/>
                  </a:lnTo>
                  <a:lnTo>
                    <a:pt x="1276" y="1039"/>
                  </a:lnTo>
                  <a:lnTo>
                    <a:pt x="1287" y="1038"/>
                  </a:lnTo>
                  <a:lnTo>
                    <a:pt x="1297" y="1037"/>
                  </a:lnTo>
                  <a:lnTo>
                    <a:pt x="1301" y="1035"/>
                  </a:lnTo>
                  <a:lnTo>
                    <a:pt x="1305" y="1032"/>
                  </a:lnTo>
                  <a:lnTo>
                    <a:pt x="1309" y="1029"/>
                  </a:lnTo>
                  <a:lnTo>
                    <a:pt x="1313" y="1025"/>
                  </a:lnTo>
                  <a:lnTo>
                    <a:pt x="1325" y="1024"/>
                  </a:lnTo>
                  <a:lnTo>
                    <a:pt x="1335" y="1023"/>
                  </a:lnTo>
                  <a:lnTo>
                    <a:pt x="1346" y="1023"/>
                  </a:lnTo>
                  <a:lnTo>
                    <a:pt x="1358" y="1023"/>
                  </a:lnTo>
                  <a:lnTo>
                    <a:pt x="1361" y="1012"/>
                  </a:lnTo>
                  <a:lnTo>
                    <a:pt x="1364" y="1003"/>
                  </a:lnTo>
                  <a:lnTo>
                    <a:pt x="1367" y="996"/>
                  </a:lnTo>
                  <a:lnTo>
                    <a:pt x="1371" y="991"/>
                  </a:lnTo>
                  <a:lnTo>
                    <a:pt x="1378" y="987"/>
                  </a:lnTo>
                  <a:lnTo>
                    <a:pt x="1385" y="984"/>
                  </a:lnTo>
                  <a:lnTo>
                    <a:pt x="1393" y="983"/>
                  </a:lnTo>
                  <a:lnTo>
                    <a:pt x="1404" y="982"/>
                  </a:lnTo>
                  <a:lnTo>
                    <a:pt x="1410" y="988"/>
                  </a:lnTo>
                  <a:lnTo>
                    <a:pt x="1416" y="994"/>
                  </a:lnTo>
                  <a:lnTo>
                    <a:pt x="1406" y="1001"/>
                  </a:lnTo>
                  <a:lnTo>
                    <a:pt x="1398" y="1009"/>
                  </a:lnTo>
                  <a:lnTo>
                    <a:pt x="1396" y="1012"/>
                  </a:lnTo>
                  <a:lnTo>
                    <a:pt x="1394" y="1016"/>
                  </a:lnTo>
                  <a:lnTo>
                    <a:pt x="1392" y="1021"/>
                  </a:lnTo>
                  <a:lnTo>
                    <a:pt x="1390" y="1027"/>
                  </a:lnTo>
                  <a:lnTo>
                    <a:pt x="1394" y="1030"/>
                  </a:lnTo>
                  <a:lnTo>
                    <a:pt x="1398" y="1034"/>
                  </a:lnTo>
                  <a:lnTo>
                    <a:pt x="1402" y="1036"/>
                  </a:lnTo>
                  <a:lnTo>
                    <a:pt x="1407" y="1037"/>
                  </a:lnTo>
                  <a:lnTo>
                    <a:pt x="1416" y="1039"/>
                  </a:lnTo>
                  <a:lnTo>
                    <a:pt x="1425" y="1038"/>
                  </a:lnTo>
                  <a:lnTo>
                    <a:pt x="1436" y="1036"/>
                  </a:lnTo>
                  <a:lnTo>
                    <a:pt x="1445" y="1031"/>
                  </a:lnTo>
                  <a:lnTo>
                    <a:pt x="1455" y="1026"/>
                  </a:lnTo>
                  <a:lnTo>
                    <a:pt x="1466" y="1020"/>
                  </a:lnTo>
                  <a:lnTo>
                    <a:pt x="1485" y="1006"/>
                  </a:lnTo>
                  <a:lnTo>
                    <a:pt x="1503" y="990"/>
                  </a:lnTo>
                  <a:lnTo>
                    <a:pt x="1517" y="976"/>
                  </a:lnTo>
                  <a:lnTo>
                    <a:pt x="1529" y="965"/>
                  </a:lnTo>
                  <a:lnTo>
                    <a:pt x="1540" y="967"/>
                  </a:lnTo>
                  <a:lnTo>
                    <a:pt x="1553" y="970"/>
                  </a:lnTo>
                  <a:lnTo>
                    <a:pt x="1565" y="973"/>
                  </a:lnTo>
                  <a:lnTo>
                    <a:pt x="1579" y="976"/>
                  </a:lnTo>
                  <a:lnTo>
                    <a:pt x="1581" y="969"/>
                  </a:lnTo>
                  <a:lnTo>
                    <a:pt x="1584" y="963"/>
                  </a:lnTo>
                  <a:lnTo>
                    <a:pt x="1587" y="958"/>
                  </a:lnTo>
                  <a:lnTo>
                    <a:pt x="1590" y="954"/>
                  </a:lnTo>
                  <a:lnTo>
                    <a:pt x="1594" y="951"/>
                  </a:lnTo>
                  <a:lnTo>
                    <a:pt x="1598" y="948"/>
                  </a:lnTo>
                  <a:lnTo>
                    <a:pt x="1604" y="946"/>
                  </a:lnTo>
                  <a:lnTo>
                    <a:pt x="1609" y="944"/>
                  </a:lnTo>
                  <a:lnTo>
                    <a:pt x="1619" y="941"/>
                  </a:lnTo>
                  <a:lnTo>
                    <a:pt x="1632" y="938"/>
                  </a:lnTo>
                  <a:lnTo>
                    <a:pt x="1637" y="936"/>
                  </a:lnTo>
                  <a:lnTo>
                    <a:pt x="1643" y="933"/>
                  </a:lnTo>
                  <a:lnTo>
                    <a:pt x="1649" y="929"/>
                  </a:lnTo>
                  <a:lnTo>
                    <a:pt x="1655" y="925"/>
                  </a:lnTo>
                  <a:lnTo>
                    <a:pt x="1657" y="905"/>
                  </a:lnTo>
                  <a:lnTo>
                    <a:pt x="1659" y="885"/>
                  </a:lnTo>
                  <a:lnTo>
                    <a:pt x="1662" y="865"/>
                  </a:lnTo>
                  <a:lnTo>
                    <a:pt x="1664" y="846"/>
                  </a:lnTo>
                  <a:lnTo>
                    <a:pt x="1676" y="845"/>
                  </a:lnTo>
                  <a:lnTo>
                    <a:pt x="1689" y="843"/>
                  </a:lnTo>
                  <a:lnTo>
                    <a:pt x="1702" y="842"/>
                  </a:lnTo>
                  <a:lnTo>
                    <a:pt x="1715" y="842"/>
                  </a:lnTo>
                  <a:lnTo>
                    <a:pt x="1716" y="827"/>
                  </a:lnTo>
                  <a:lnTo>
                    <a:pt x="1717" y="815"/>
                  </a:lnTo>
                  <a:lnTo>
                    <a:pt x="1729" y="814"/>
                  </a:lnTo>
                  <a:lnTo>
                    <a:pt x="1743" y="813"/>
                  </a:lnTo>
                  <a:lnTo>
                    <a:pt x="1744" y="802"/>
                  </a:lnTo>
                  <a:lnTo>
                    <a:pt x="1745" y="793"/>
                  </a:lnTo>
                  <a:lnTo>
                    <a:pt x="1759" y="791"/>
                  </a:lnTo>
                  <a:lnTo>
                    <a:pt x="1775" y="789"/>
                  </a:lnTo>
                  <a:lnTo>
                    <a:pt x="1773" y="775"/>
                  </a:lnTo>
                  <a:lnTo>
                    <a:pt x="1772" y="763"/>
                  </a:lnTo>
                  <a:lnTo>
                    <a:pt x="1780" y="767"/>
                  </a:lnTo>
                  <a:lnTo>
                    <a:pt x="1787" y="769"/>
                  </a:lnTo>
                  <a:lnTo>
                    <a:pt x="1793" y="769"/>
                  </a:lnTo>
                  <a:lnTo>
                    <a:pt x="1803" y="769"/>
                  </a:lnTo>
                  <a:lnTo>
                    <a:pt x="1804" y="769"/>
                  </a:lnTo>
                  <a:lnTo>
                    <a:pt x="1805" y="769"/>
                  </a:lnTo>
                  <a:lnTo>
                    <a:pt x="1805" y="767"/>
                  </a:lnTo>
                  <a:lnTo>
                    <a:pt x="1806" y="764"/>
                  </a:lnTo>
                  <a:lnTo>
                    <a:pt x="1806" y="749"/>
                  </a:lnTo>
                  <a:lnTo>
                    <a:pt x="1806" y="721"/>
                  </a:lnTo>
                  <a:lnTo>
                    <a:pt x="1791" y="721"/>
                  </a:lnTo>
                  <a:lnTo>
                    <a:pt x="1779" y="721"/>
                  </a:lnTo>
                  <a:lnTo>
                    <a:pt x="1779" y="714"/>
                  </a:lnTo>
                  <a:lnTo>
                    <a:pt x="1780" y="706"/>
                  </a:lnTo>
                  <a:lnTo>
                    <a:pt x="1781" y="697"/>
                  </a:lnTo>
                  <a:lnTo>
                    <a:pt x="1782" y="689"/>
                  </a:lnTo>
                  <a:lnTo>
                    <a:pt x="1790" y="646"/>
                  </a:lnTo>
                  <a:lnTo>
                    <a:pt x="1796" y="601"/>
                  </a:lnTo>
                  <a:lnTo>
                    <a:pt x="1802" y="555"/>
                  </a:lnTo>
                  <a:lnTo>
                    <a:pt x="1807" y="509"/>
                  </a:lnTo>
                  <a:lnTo>
                    <a:pt x="1813" y="463"/>
                  </a:lnTo>
                  <a:lnTo>
                    <a:pt x="1821" y="417"/>
                  </a:lnTo>
                  <a:lnTo>
                    <a:pt x="1825" y="396"/>
                  </a:lnTo>
                  <a:lnTo>
                    <a:pt x="1832" y="373"/>
                  </a:lnTo>
                  <a:lnTo>
                    <a:pt x="1838" y="352"/>
                  </a:lnTo>
                  <a:lnTo>
                    <a:pt x="1845" y="331"/>
                  </a:lnTo>
                  <a:lnTo>
                    <a:pt x="1848" y="302"/>
                  </a:lnTo>
                  <a:lnTo>
                    <a:pt x="1851" y="272"/>
                  </a:lnTo>
                  <a:lnTo>
                    <a:pt x="1855" y="241"/>
                  </a:lnTo>
                  <a:lnTo>
                    <a:pt x="1860" y="209"/>
                  </a:lnTo>
                  <a:lnTo>
                    <a:pt x="1866" y="178"/>
                  </a:lnTo>
                  <a:lnTo>
                    <a:pt x="1873" y="148"/>
                  </a:lnTo>
                  <a:lnTo>
                    <a:pt x="1877" y="133"/>
                  </a:lnTo>
                  <a:lnTo>
                    <a:pt x="1881" y="120"/>
                  </a:lnTo>
                  <a:lnTo>
                    <a:pt x="1888" y="106"/>
                  </a:lnTo>
                  <a:lnTo>
                    <a:pt x="1893" y="93"/>
                  </a:lnTo>
                  <a:lnTo>
                    <a:pt x="1894" y="65"/>
                  </a:lnTo>
                  <a:lnTo>
                    <a:pt x="1895" y="45"/>
                  </a:lnTo>
                  <a:lnTo>
                    <a:pt x="1897" y="26"/>
                  </a:lnTo>
                  <a:lnTo>
                    <a:pt x="1900" y="0"/>
                  </a:lnTo>
                  <a:lnTo>
                    <a:pt x="1925" y="0"/>
                  </a:lnTo>
                  <a:lnTo>
                    <a:pt x="1950" y="2"/>
                  </a:lnTo>
                  <a:lnTo>
                    <a:pt x="1975" y="7"/>
                  </a:lnTo>
                  <a:lnTo>
                    <a:pt x="2001" y="10"/>
                  </a:lnTo>
                  <a:lnTo>
                    <a:pt x="2026" y="14"/>
                  </a:lnTo>
                  <a:lnTo>
                    <a:pt x="2052" y="19"/>
                  </a:lnTo>
                  <a:lnTo>
                    <a:pt x="2076" y="23"/>
                  </a:lnTo>
                  <a:lnTo>
                    <a:pt x="2101" y="26"/>
                  </a:lnTo>
                  <a:lnTo>
                    <a:pt x="2101" y="30"/>
                  </a:lnTo>
                  <a:lnTo>
                    <a:pt x="2101" y="35"/>
                  </a:lnTo>
                  <a:lnTo>
                    <a:pt x="2128" y="39"/>
                  </a:lnTo>
                  <a:lnTo>
                    <a:pt x="2155" y="43"/>
                  </a:lnTo>
                  <a:lnTo>
                    <a:pt x="2183" y="47"/>
                  </a:lnTo>
                  <a:lnTo>
                    <a:pt x="2211" y="51"/>
                  </a:lnTo>
                  <a:lnTo>
                    <a:pt x="2238" y="54"/>
                  </a:lnTo>
                  <a:lnTo>
                    <a:pt x="2266" y="59"/>
                  </a:lnTo>
                  <a:lnTo>
                    <a:pt x="2294" y="63"/>
                  </a:lnTo>
                  <a:lnTo>
                    <a:pt x="2322" y="67"/>
                  </a:lnTo>
                  <a:lnTo>
                    <a:pt x="2321" y="83"/>
                  </a:lnTo>
                  <a:lnTo>
                    <a:pt x="2320" y="99"/>
                  </a:lnTo>
                  <a:lnTo>
                    <a:pt x="2319" y="113"/>
                  </a:lnTo>
                  <a:lnTo>
                    <a:pt x="2317" y="129"/>
                  </a:lnTo>
                  <a:lnTo>
                    <a:pt x="2311" y="159"/>
                  </a:lnTo>
                  <a:lnTo>
                    <a:pt x="2302" y="190"/>
                  </a:lnTo>
                  <a:lnTo>
                    <a:pt x="2312" y="190"/>
                  </a:lnTo>
                  <a:lnTo>
                    <a:pt x="2322" y="191"/>
                  </a:lnTo>
                  <a:lnTo>
                    <a:pt x="2322" y="193"/>
                  </a:lnTo>
                  <a:lnTo>
                    <a:pt x="2324" y="197"/>
                  </a:lnTo>
                  <a:lnTo>
                    <a:pt x="2350" y="201"/>
                  </a:lnTo>
                  <a:lnTo>
                    <a:pt x="2376" y="205"/>
                  </a:lnTo>
                  <a:lnTo>
                    <a:pt x="2402" y="210"/>
                  </a:lnTo>
                  <a:lnTo>
                    <a:pt x="2428" y="214"/>
                  </a:lnTo>
                  <a:lnTo>
                    <a:pt x="2432" y="231"/>
                  </a:lnTo>
                  <a:lnTo>
                    <a:pt x="2438" y="249"/>
                  </a:lnTo>
                  <a:lnTo>
                    <a:pt x="2447" y="268"/>
                  </a:lnTo>
                  <a:lnTo>
                    <a:pt x="2457" y="287"/>
                  </a:lnTo>
                  <a:lnTo>
                    <a:pt x="2467" y="305"/>
                  </a:lnTo>
                  <a:lnTo>
                    <a:pt x="2479" y="322"/>
                  </a:lnTo>
                  <a:lnTo>
                    <a:pt x="2491" y="338"/>
                  </a:lnTo>
                  <a:lnTo>
                    <a:pt x="2503" y="350"/>
                  </a:lnTo>
                  <a:lnTo>
                    <a:pt x="2558" y="375"/>
                  </a:lnTo>
                  <a:lnTo>
                    <a:pt x="2590" y="389"/>
                  </a:lnTo>
                  <a:lnTo>
                    <a:pt x="2611" y="401"/>
                  </a:lnTo>
                  <a:lnTo>
                    <a:pt x="2634" y="414"/>
                  </a:lnTo>
                  <a:lnTo>
                    <a:pt x="2640" y="449"/>
                  </a:lnTo>
                  <a:lnTo>
                    <a:pt x="2648" y="490"/>
                  </a:lnTo>
                  <a:lnTo>
                    <a:pt x="2649" y="500"/>
                  </a:lnTo>
                  <a:lnTo>
                    <a:pt x="2649" y="510"/>
                  </a:lnTo>
                  <a:lnTo>
                    <a:pt x="2649" y="519"/>
                  </a:lnTo>
                  <a:lnTo>
                    <a:pt x="2647" y="527"/>
                  </a:lnTo>
                  <a:lnTo>
                    <a:pt x="2645" y="535"/>
                  </a:lnTo>
                  <a:lnTo>
                    <a:pt x="2640" y="541"/>
                  </a:lnTo>
                  <a:lnTo>
                    <a:pt x="2638" y="544"/>
                  </a:lnTo>
                  <a:lnTo>
                    <a:pt x="2635" y="546"/>
                  </a:lnTo>
                  <a:lnTo>
                    <a:pt x="2632" y="548"/>
                  </a:lnTo>
                  <a:lnTo>
                    <a:pt x="2629" y="550"/>
                  </a:lnTo>
                  <a:lnTo>
                    <a:pt x="2627" y="548"/>
                  </a:lnTo>
                  <a:lnTo>
                    <a:pt x="2626" y="546"/>
                  </a:lnTo>
                  <a:lnTo>
                    <a:pt x="2626" y="545"/>
                  </a:lnTo>
                  <a:lnTo>
                    <a:pt x="2626" y="544"/>
                  </a:lnTo>
                  <a:lnTo>
                    <a:pt x="2624" y="543"/>
                  </a:lnTo>
                  <a:lnTo>
                    <a:pt x="2621" y="543"/>
                  </a:lnTo>
                  <a:lnTo>
                    <a:pt x="2606" y="543"/>
                  </a:lnTo>
                  <a:lnTo>
                    <a:pt x="2578" y="543"/>
                  </a:lnTo>
                  <a:lnTo>
                    <a:pt x="2578" y="528"/>
                  </a:lnTo>
                  <a:lnTo>
                    <a:pt x="2578" y="515"/>
                  </a:lnTo>
                  <a:lnTo>
                    <a:pt x="2535" y="515"/>
                  </a:lnTo>
                  <a:lnTo>
                    <a:pt x="2513" y="516"/>
                  </a:lnTo>
                  <a:lnTo>
                    <a:pt x="2508" y="516"/>
                  </a:lnTo>
                  <a:lnTo>
                    <a:pt x="2505" y="517"/>
                  </a:lnTo>
                  <a:lnTo>
                    <a:pt x="2504" y="517"/>
                  </a:lnTo>
                  <a:lnTo>
                    <a:pt x="2504" y="519"/>
                  </a:lnTo>
                  <a:lnTo>
                    <a:pt x="2499" y="521"/>
                  </a:lnTo>
                  <a:lnTo>
                    <a:pt x="2497" y="525"/>
                  </a:lnTo>
                  <a:lnTo>
                    <a:pt x="2493" y="534"/>
                  </a:lnTo>
                  <a:lnTo>
                    <a:pt x="2488" y="548"/>
                  </a:lnTo>
                  <a:lnTo>
                    <a:pt x="2475" y="557"/>
                  </a:lnTo>
                  <a:lnTo>
                    <a:pt x="2461" y="568"/>
                  </a:lnTo>
                  <a:lnTo>
                    <a:pt x="2458" y="556"/>
                  </a:lnTo>
                  <a:lnTo>
                    <a:pt x="2456" y="546"/>
                  </a:lnTo>
                  <a:lnTo>
                    <a:pt x="2447" y="544"/>
                  </a:lnTo>
                  <a:lnTo>
                    <a:pt x="2438" y="542"/>
                  </a:lnTo>
                  <a:lnTo>
                    <a:pt x="2430" y="540"/>
                  </a:lnTo>
                  <a:lnTo>
                    <a:pt x="2422" y="538"/>
                  </a:lnTo>
                  <a:lnTo>
                    <a:pt x="2422" y="530"/>
                  </a:lnTo>
                  <a:lnTo>
                    <a:pt x="2422" y="524"/>
                  </a:lnTo>
                  <a:lnTo>
                    <a:pt x="2409" y="523"/>
                  </a:lnTo>
                  <a:lnTo>
                    <a:pt x="2398" y="521"/>
                  </a:lnTo>
                  <a:lnTo>
                    <a:pt x="2386" y="520"/>
                  </a:lnTo>
                  <a:lnTo>
                    <a:pt x="2374" y="519"/>
                  </a:lnTo>
                  <a:lnTo>
                    <a:pt x="2374" y="533"/>
                  </a:lnTo>
                  <a:lnTo>
                    <a:pt x="2373" y="546"/>
                  </a:lnTo>
                  <a:lnTo>
                    <a:pt x="2372" y="561"/>
                  </a:lnTo>
                  <a:lnTo>
                    <a:pt x="2370" y="574"/>
                  </a:lnTo>
                  <a:lnTo>
                    <a:pt x="2365" y="602"/>
                  </a:lnTo>
                  <a:lnTo>
                    <a:pt x="2357" y="630"/>
                  </a:lnTo>
                  <a:lnTo>
                    <a:pt x="2351" y="658"/>
                  </a:lnTo>
                  <a:lnTo>
                    <a:pt x="2344" y="686"/>
                  </a:lnTo>
                  <a:lnTo>
                    <a:pt x="2338" y="713"/>
                  </a:lnTo>
                  <a:lnTo>
                    <a:pt x="2333" y="741"/>
                  </a:lnTo>
                  <a:lnTo>
                    <a:pt x="2329" y="744"/>
                  </a:lnTo>
                  <a:lnTo>
                    <a:pt x="2327" y="748"/>
                  </a:lnTo>
                  <a:lnTo>
                    <a:pt x="2325" y="752"/>
                  </a:lnTo>
                  <a:lnTo>
                    <a:pt x="2323" y="758"/>
                  </a:lnTo>
                  <a:lnTo>
                    <a:pt x="2321" y="768"/>
                  </a:lnTo>
                  <a:lnTo>
                    <a:pt x="2321" y="779"/>
                  </a:lnTo>
                  <a:lnTo>
                    <a:pt x="2321" y="802"/>
                  </a:lnTo>
                  <a:lnTo>
                    <a:pt x="2322" y="823"/>
                  </a:lnTo>
                  <a:lnTo>
                    <a:pt x="2349" y="828"/>
                  </a:lnTo>
                  <a:lnTo>
                    <a:pt x="2377" y="833"/>
                  </a:lnTo>
                  <a:lnTo>
                    <a:pt x="2405" y="839"/>
                  </a:lnTo>
                  <a:lnTo>
                    <a:pt x="2434" y="844"/>
                  </a:lnTo>
                  <a:lnTo>
                    <a:pt x="2430" y="865"/>
                  </a:lnTo>
                  <a:lnTo>
                    <a:pt x="2427" y="887"/>
                  </a:lnTo>
                  <a:lnTo>
                    <a:pt x="2424" y="910"/>
                  </a:lnTo>
                  <a:lnTo>
                    <a:pt x="2421" y="932"/>
                  </a:lnTo>
                  <a:lnTo>
                    <a:pt x="2418" y="954"/>
                  </a:lnTo>
                  <a:lnTo>
                    <a:pt x="2415" y="976"/>
                  </a:lnTo>
                  <a:lnTo>
                    <a:pt x="2412" y="998"/>
                  </a:lnTo>
                  <a:lnTo>
                    <a:pt x="2410" y="1020"/>
                  </a:lnTo>
                  <a:lnTo>
                    <a:pt x="2402" y="1050"/>
                  </a:lnTo>
                  <a:lnTo>
                    <a:pt x="2395" y="1084"/>
                  </a:lnTo>
                  <a:lnTo>
                    <a:pt x="2387" y="1114"/>
                  </a:lnTo>
                  <a:lnTo>
                    <a:pt x="2384" y="1128"/>
                  </a:lnTo>
                  <a:lnTo>
                    <a:pt x="2381" y="1157"/>
                  </a:lnTo>
                  <a:lnTo>
                    <a:pt x="2377" y="1186"/>
                  </a:lnTo>
                  <a:lnTo>
                    <a:pt x="2376" y="1201"/>
                  </a:lnTo>
                  <a:lnTo>
                    <a:pt x="2375" y="1215"/>
                  </a:lnTo>
                  <a:lnTo>
                    <a:pt x="2375" y="1230"/>
                  </a:lnTo>
                  <a:lnTo>
                    <a:pt x="2375" y="1244"/>
                  </a:lnTo>
                  <a:lnTo>
                    <a:pt x="2371" y="1254"/>
                  </a:lnTo>
                  <a:lnTo>
                    <a:pt x="2367" y="1267"/>
                  </a:lnTo>
                  <a:lnTo>
                    <a:pt x="2363" y="1281"/>
                  </a:lnTo>
                  <a:lnTo>
                    <a:pt x="2358" y="1296"/>
                  </a:lnTo>
                  <a:lnTo>
                    <a:pt x="2356" y="1310"/>
                  </a:lnTo>
                  <a:lnTo>
                    <a:pt x="2356" y="1324"/>
                  </a:lnTo>
                  <a:lnTo>
                    <a:pt x="2356" y="1330"/>
                  </a:lnTo>
                  <a:lnTo>
                    <a:pt x="2357" y="1336"/>
                  </a:lnTo>
                  <a:lnTo>
                    <a:pt x="2359" y="1342"/>
                  </a:lnTo>
                  <a:lnTo>
                    <a:pt x="2362" y="1346"/>
                  </a:lnTo>
                  <a:lnTo>
                    <a:pt x="2415" y="1352"/>
                  </a:lnTo>
                  <a:lnTo>
                    <a:pt x="2469" y="1359"/>
                  </a:lnTo>
                  <a:lnTo>
                    <a:pt x="2523" y="1368"/>
                  </a:lnTo>
                  <a:lnTo>
                    <a:pt x="2577" y="1377"/>
                  </a:lnTo>
                  <a:lnTo>
                    <a:pt x="2631" y="1386"/>
                  </a:lnTo>
                  <a:lnTo>
                    <a:pt x="2685" y="1397"/>
                  </a:lnTo>
                  <a:lnTo>
                    <a:pt x="2739" y="1407"/>
                  </a:lnTo>
                  <a:lnTo>
                    <a:pt x="2792" y="1417"/>
                  </a:lnTo>
                  <a:lnTo>
                    <a:pt x="2777" y="1485"/>
                  </a:lnTo>
                  <a:lnTo>
                    <a:pt x="2763" y="1552"/>
                  </a:lnTo>
                  <a:lnTo>
                    <a:pt x="2749" y="1620"/>
                  </a:lnTo>
                  <a:lnTo>
                    <a:pt x="2736" y="1688"/>
                  </a:lnTo>
                  <a:lnTo>
                    <a:pt x="2722" y="1755"/>
                  </a:lnTo>
                  <a:lnTo>
                    <a:pt x="2709" y="1823"/>
                  </a:lnTo>
                  <a:lnTo>
                    <a:pt x="2695" y="1890"/>
                  </a:lnTo>
                  <a:lnTo>
                    <a:pt x="2683" y="1957"/>
                  </a:lnTo>
                  <a:lnTo>
                    <a:pt x="2681" y="1958"/>
                  </a:lnTo>
                  <a:lnTo>
                    <a:pt x="2680" y="1958"/>
                  </a:lnTo>
                  <a:lnTo>
                    <a:pt x="2680" y="1960"/>
                  </a:lnTo>
                  <a:lnTo>
                    <a:pt x="2679" y="1964"/>
                  </a:lnTo>
                  <a:lnTo>
                    <a:pt x="2679" y="1981"/>
                  </a:lnTo>
                  <a:lnTo>
                    <a:pt x="2679" y="2012"/>
                  </a:lnTo>
                  <a:lnTo>
                    <a:pt x="2670" y="2012"/>
                  </a:lnTo>
                  <a:lnTo>
                    <a:pt x="2661" y="2012"/>
                  </a:lnTo>
                  <a:lnTo>
                    <a:pt x="2652" y="2012"/>
                  </a:lnTo>
                  <a:lnTo>
                    <a:pt x="2643" y="2012"/>
                  </a:lnTo>
                  <a:lnTo>
                    <a:pt x="2632" y="2011"/>
                  </a:lnTo>
                  <a:lnTo>
                    <a:pt x="2623" y="2010"/>
                  </a:lnTo>
                  <a:lnTo>
                    <a:pt x="2621" y="2006"/>
                  </a:lnTo>
                  <a:lnTo>
                    <a:pt x="2621" y="2003"/>
                  </a:lnTo>
                  <a:lnTo>
                    <a:pt x="2588" y="1999"/>
                  </a:lnTo>
                  <a:lnTo>
                    <a:pt x="2554" y="1995"/>
                  </a:lnTo>
                  <a:lnTo>
                    <a:pt x="2521" y="1990"/>
                  </a:lnTo>
                  <a:lnTo>
                    <a:pt x="2488" y="1986"/>
                  </a:lnTo>
                  <a:lnTo>
                    <a:pt x="2486" y="1983"/>
                  </a:lnTo>
                  <a:lnTo>
                    <a:pt x="2485" y="1979"/>
                  </a:lnTo>
                  <a:lnTo>
                    <a:pt x="2456" y="1975"/>
                  </a:lnTo>
                  <a:lnTo>
                    <a:pt x="2427" y="1972"/>
                  </a:lnTo>
                  <a:lnTo>
                    <a:pt x="2398" y="1968"/>
                  </a:lnTo>
                  <a:lnTo>
                    <a:pt x="2369" y="1964"/>
                  </a:lnTo>
                  <a:lnTo>
                    <a:pt x="2340" y="1960"/>
                  </a:lnTo>
                  <a:lnTo>
                    <a:pt x="2311" y="1956"/>
                  </a:lnTo>
                  <a:lnTo>
                    <a:pt x="2282" y="1953"/>
                  </a:lnTo>
                  <a:lnTo>
                    <a:pt x="2253" y="1948"/>
                  </a:lnTo>
                  <a:lnTo>
                    <a:pt x="2253" y="1944"/>
                  </a:lnTo>
                  <a:lnTo>
                    <a:pt x="2253" y="1940"/>
                  </a:lnTo>
                  <a:lnTo>
                    <a:pt x="2231" y="1940"/>
                  </a:lnTo>
                  <a:lnTo>
                    <a:pt x="2210" y="1940"/>
                  </a:lnTo>
                  <a:lnTo>
                    <a:pt x="2189" y="1940"/>
                  </a:lnTo>
                  <a:lnTo>
                    <a:pt x="2169" y="1940"/>
                  </a:lnTo>
                  <a:lnTo>
                    <a:pt x="2169" y="1938"/>
                  </a:lnTo>
                  <a:lnTo>
                    <a:pt x="2166" y="1936"/>
                  </a:lnTo>
                  <a:lnTo>
                    <a:pt x="2159" y="1934"/>
                  </a:lnTo>
                  <a:lnTo>
                    <a:pt x="2146" y="1930"/>
                  </a:lnTo>
                  <a:lnTo>
                    <a:pt x="2114" y="1925"/>
                  </a:lnTo>
                  <a:lnTo>
                    <a:pt x="2081" y="1917"/>
                  </a:lnTo>
                  <a:lnTo>
                    <a:pt x="2048" y="1909"/>
                  </a:lnTo>
                  <a:lnTo>
                    <a:pt x="2016" y="1901"/>
                  </a:lnTo>
                  <a:lnTo>
                    <a:pt x="1983" y="1893"/>
                  </a:lnTo>
                  <a:lnTo>
                    <a:pt x="1951" y="1886"/>
                  </a:lnTo>
                  <a:lnTo>
                    <a:pt x="1934" y="1883"/>
                  </a:lnTo>
                  <a:lnTo>
                    <a:pt x="1918" y="1881"/>
                  </a:lnTo>
                  <a:lnTo>
                    <a:pt x="1901" y="1879"/>
                  </a:lnTo>
                  <a:lnTo>
                    <a:pt x="1885" y="1878"/>
                  </a:lnTo>
                  <a:lnTo>
                    <a:pt x="1875" y="1906"/>
                  </a:lnTo>
                  <a:lnTo>
                    <a:pt x="1868" y="1934"/>
                  </a:lnTo>
                  <a:lnTo>
                    <a:pt x="1862" y="1964"/>
                  </a:lnTo>
                  <a:lnTo>
                    <a:pt x="1856" y="1994"/>
                  </a:lnTo>
                  <a:lnTo>
                    <a:pt x="1851" y="2024"/>
                  </a:lnTo>
                  <a:lnTo>
                    <a:pt x="1847" y="2054"/>
                  </a:lnTo>
                  <a:lnTo>
                    <a:pt x="1844" y="2084"/>
                  </a:lnTo>
                  <a:lnTo>
                    <a:pt x="1842" y="2112"/>
                  </a:lnTo>
                  <a:lnTo>
                    <a:pt x="1846" y="2116"/>
                  </a:lnTo>
                  <a:lnTo>
                    <a:pt x="1852" y="2120"/>
                  </a:lnTo>
                  <a:lnTo>
                    <a:pt x="1860" y="2122"/>
                  </a:lnTo>
                  <a:lnTo>
                    <a:pt x="1869" y="2125"/>
                  </a:lnTo>
                  <a:lnTo>
                    <a:pt x="1889" y="2128"/>
                  </a:lnTo>
                  <a:lnTo>
                    <a:pt x="1910" y="2131"/>
                  </a:lnTo>
                  <a:lnTo>
                    <a:pt x="1954" y="2135"/>
                  </a:lnTo>
                  <a:lnTo>
                    <a:pt x="1987" y="2137"/>
                  </a:lnTo>
                  <a:lnTo>
                    <a:pt x="1987" y="2156"/>
                  </a:lnTo>
                  <a:lnTo>
                    <a:pt x="1987" y="2173"/>
                  </a:lnTo>
                  <a:lnTo>
                    <a:pt x="1986" y="2192"/>
                  </a:lnTo>
                  <a:lnTo>
                    <a:pt x="1984" y="2211"/>
                  </a:lnTo>
                  <a:lnTo>
                    <a:pt x="1978" y="2248"/>
                  </a:lnTo>
                  <a:lnTo>
                    <a:pt x="1971" y="2285"/>
                  </a:lnTo>
                  <a:lnTo>
                    <a:pt x="1962" y="2323"/>
                  </a:lnTo>
                  <a:lnTo>
                    <a:pt x="1954" y="2360"/>
                  </a:lnTo>
                  <a:lnTo>
                    <a:pt x="1946" y="2398"/>
                  </a:lnTo>
                  <a:lnTo>
                    <a:pt x="1940" y="2433"/>
                  </a:lnTo>
                  <a:lnTo>
                    <a:pt x="1955" y="2441"/>
                  </a:lnTo>
                  <a:lnTo>
                    <a:pt x="1970" y="2447"/>
                  </a:lnTo>
                  <a:lnTo>
                    <a:pt x="1970" y="2448"/>
                  </a:lnTo>
                  <a:lnTo>
                    <a:pt x="1971" y="2449"/>
                  </a:lnTo>
                  <a:lnTo>
                    <a:pt x="1972" y="2449"/>
                  </a:lnTo>
                  <a:lnTo>
                    <a:pt x="1976" y="2450"/>
                  </a:lnTo>
                  <a:lnTo>
                    <a:pt x="1989" y="2450"/>
                  </a:lnTo>
                  <a:lnTo>
                    <a:pt x="2017" y="2450"/>
                  </a:lnTo>
                  <a:lnTo>
                    <a:pt x="2017" y="2469"/>
                  </a:lnTo>
                  <a:lnTo>
                    <a:pt x="2017" y="2488"/>
                  </a:lnTo>
                  <a:lnTo>
                    <a:pt x="2017" y="2507"/>
                  </a:lnTo>
                  <a:lnTo>
                    <a:pt x="2017" y="2526"/>
                  </a:lnTo>
                  <a:lnTo>
                    <a:pt x="2013" y="2526"/>
                  </a:lnTo>
                  <a:lnTo>
                    <a:pt x="2010" y="2526"/>
                  </a:lnTo>
                  <a:lnTo>
                    <a:pt x="2007" y="2578"/>
                  </a:lnTo>
                  <a:lnTo>
                    <a:pt x="2005" y="2608"/>
                  </a:lnTo>
                  <a:lnTo>
                    <a:pt x="2003" y="2629"/>
                  </a:lnTo>
                  <a:lnTo>
                    <a:pt x="1998" y="2650"/>
                  </a:lnTo>
                  <a:lnTo>
                    <a:pt x="1999" y="2659"/>
                  </a:lnTo>
                  <a:lnTo>
                    <a:pt x="2000" y="2669"/>
                  </a:lnTo>
                  <a:lnTo>
                    <a:pt x="2011" y="2675"/>
                  </a:lnTo>
                  <a:lnTo>
                    <a:pt x="2022" y="2680"/>
                  </a:lnTo>
                  <a:lnTo>
                    <a:pt x="2035" y="2684"/>
                  </a:lnTo>
                  <a:lnTo>
                    <a:pt x="2047" y="2687"/>
                  </a:lnTo>
                  <a:lnTo>
                    <a:pt x="2073" y="2691"/>
                  </a:lnTo>
                  <a:lnTo>
                    <a:pt x="2099" y="2695"/>
                  </a:lnTo>
                  <a:lnTo>
                    <a:pt x="2099" y="2708"/>
                  </a:lnTo>
                  <a:lnTo>
                    <a:pt x="2099" y="2716"/>
                  </a:lnTo>
                  <a:lnTo>
                    <a:pt x="2097" y="2724"/>
                  </a:lnTo>
                  <a:lnTo>
                    <a:pt x="2094" y="2738"/>
                  </a:lnTo>
                  <a:lnTo>
                    <a:pt x="2094" y="2760"/>
                  </a:lnTo>
                  <a:lnTo>
                    <a:pt x="2094" y="2782"/>
                  </a:lnTo>
                  <a:lnTo>
                    <a:pt x="2094" y="2806"/>
                  </a:lnTo>
                  <a:lnTo>
                    <a:pt x="2094" y="2829"/>
                  </a:lnTo>
                  <a:lnTo>
                    <a:pt x="2088" y="2835"/>
                  </a:lnTo>
                  <a:lnTo>
                    <a:pt x="2084" y="2842"/>
                  </a:lnTo>
                  <a:lnTo>
                    <a:pt x="2081" y="2850"/>
                  </a:lnTo>
                  <a:lnTo>
                    <a:pt x="2077" y="2857"/>
                  </a:lnTo>
                  <a:lnTo>
                    <a:pt x="2074" y="2873"/>
                  </a:lnTo>
                  <a:lnTo>
                    <a:pt x="2071" y="2890"/>
                  </a:lnTo>
                  <a:lnTo>
                    <a:pt x="2060" y="2888"/>
                  </a:lnTo>
                  <a:lnTo>
                    <a:pt x="2047" y="2887"/>
                  </a:lnTo>
                  <a:lnTo>
                    <a:pt x="2037" y="2885"/>
                  </a:lnTo>
                  <a:lnTo>
                    <a:pt x="2026" y="2884"/>
                  </a:lnTo>
                  <a:lnTo>
                    <a:pt x="2002" y="2881"/>
                  </a:lnTo>
                  <a:lnTo>
                    <a:pt x="1984" y="2879"/>
                  </a:lnTo>
                  <a:lnTo>
                    <a:pt x="1964" y="2878"/>
                  </a:lnTo>
                  <a:lnTo>
                    <a:pt x="1933" y="2877"/>
                  </a:lnTo>
                  <a:lnTo>
                    <a:pt x="1924" y="2875"/>
                  </a:lnTo>
                  <a:lnTo>
                    <a:pt x="1906" y="2870"/>
                  </a:lnTo>
                  <a:lnTo>
                    <a:pt x="1888" y="2867"/>
                  </a:lnTo>
                  <a:lnTo>
                    <a:pt x="1877" y="2864"/>
                  </a:lnTo>
                  <a:lnTo>
                    <a:pt x="1837" y="2858"/>
                  </a:lnTo>
                  <a:lnTo>
                    <a:pt x="1796" y="2852"/>
                  </a:lnTo>
                  <a:lnTo>
                    <a:pt x="1755" y="2846"/>
                  </a:lnTo>
                  <a:lnTo>
                    <a:pt x="1715" y="2838"/>
                  </a:lnTo>
                  <a:lnTo>
                    <a:pt x="1674" y="2832"/>
                  </a:lnTo>
                  <a:lnTo>
                    <a:pt x="1634" y="2826"/>
                  </a:lnTo>
                  <a:lnTo>
                    <a:pt x="1593" y="2820"/>
                  </a:lnTo>
                  <a:lnTo>
                    <a:pt x="1553" y="2813"/>
                  </a:lnTo>
                  <a:lnTo>
                    <a:pt x="1512" y="2810"/>
                  </a:lnTo>
                  <a:lnTo>
                    <a:pt x="1472" y="2805"/>
                  </a:lnTo>
                  <a:lnTo>
                    <a:pt x="1432" y="2799"/>
                  </a:lnTo>
                  <a:lnTo>
                    <a:pt x="1392" y="2793"/>
                  </a:lnTo>
                  <a:lnTo>
                    <a:pt x="1353" y="2786"/>
                  </a:lnTo>
                  <a:lnTo>
                    <a:pt x="1312" y="2781"/>
                  </a:lnTo>
                  <a:lnTo>
                    <a:pt x="1292" y="2779"/>
                  </a:lnTo>
                  <a:lnTo>
                    <a:pt x="1272" y="2778"/>
                  </a:lnTo>
                  <a:lnTo>
                    <a:pt x="1252" y="2777"/>
                  </a:lnTo>
                  <a:lnTo>
                    <a:pt x="1231" y="2777"/>
                  </a:lnTo>
                  <a:lnTo>
                    <a:pt x="1231" y="2797"/>
                  </a:lnTo>
                  <a:lnTo>
                    <a:pt x="1231" y="2819"/>
                  </a:lnTo>
                  <a:lnTo>
                    <a:pt x="1230" y="2840"/>
                  </a:lnTo>
                  <a:lnTo>
                    <a:pt x="1229" y="2863"/>
                  </a:lnTo>
                  <a:lnTo>
                    <a:pt x="1227" y="2886"/>
                  </a:lnTo>
                  <a:lnTo>
                    <a:pt x="1225" y="2908"/>
                  </a:lnTo>
                  <a:lnTo>
                    <a:pt x="1221" y="2929"/>
                  </a:lnTo>
                  <a:lnTo>
                    <a:pt x="1217" y="2947"/>
                  </a:lnTo>
                  <a:lnTo>
                    <a:pt x="1206" y="2953"/>
                  </a:lnTo>
                  <a:lnTo>
                    <a:pt x="1195" y="2960"/>
                  </a:lnTo>
                  <a:lnTo>
                    <a:pt x="1194" y="2972"/>
                  </a:lnTo>
                  <a:lnTo>
                    <a:pt x="1192" y="2986"/>
                  </a:lnTo>
                  <a:lnTo>
                    <a:pt x="1191" y="2999"/>
                  </a:lnTo>
                  <a:lnTo>
                    <a:pt x="1190" y="3012"/>
                  </a:lnTo>
                  <a:lnTo>
                    <a:pt x="1186" y="3034"/>
                  </a:lnTo>
                  <a:lnTo>
                    <a:pt x="1183" y="3056"/>
                  </a:lnTo>
                  <a:lnTo>
                    <a:pt x="1182" y="3067"/>
                  </a:lnTo>
                  <a:lnTo>
                    <a:pt x="1180" y="3078"/>
                  </a:lnTo>
                  <a:lnTo>
                    <a:pt x="1180" y="3088"/>
                  </a:lnTo>
                  <a:lnTo>
                    <a:pt x="1182" y="3101"/>
                  </a:lnTo>
                  <a:lnTo>
                    <a:pt x="1178" y="3106"/>
                  </a:lnTo>
                  <a:lnTo>
                    <a:pt x="1175" y="3112"/>
                  </a:lnTo>
                  <a:lnTo>
                    <a:pt x="1174" y="3118"/>
                  </a:lnTo>
                  <a:lnTo>
                    <a:pt x="1173" y="3125"/>
                  </a:lnTo>
                  <a:lnTo>
                    <a:pt x="1170" y="3137"/>
                  </a:lnTo>
                  <a:lnTo>
                    <a:pt x="1166" y="3148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23" name="Freeform 349">
              <a:extLst>
                <a:ext uri="{FF2B5EF4-FFF2-40B4-BE49-F238E27FC236}">
                  <a16:creationId xmlns:a16="http://schemas.microsoft.com/office/drawing/2014/main" id="{34ED1351-905E-4872-ABA5-456CDFC7A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3082" y="3360834"/>
              <a:ext cx="7323" cy="36209"/>
            </a:xfrm>
            <a:custGeom>
              <a:avLst/>
              <a:gdLst>
                <a:gd name="T0" fmla="*/ 2147483646 w 10"/>
                <a:gd name="T1" fmla="*/ 0 h 89"/>
                <a:gd name="T2" fmla="*/ 2147483646 w 10"/>
                <a:gd name="T3" fmla="*/ 2147483646 h 89"/>
                <a:gd name="T4" fmla="*/ 2147483646 w 10"/>
                <a:gd name="T5" fmla="*/ 2147483646 h 89"/>
                <a:gd name="T6" fmla="*/ 2147483646 w 10"/>
                <a:gd name="T7" fmla="*/ 2147483646 h 89"/>
                <a:gd name="T8" fmla="*/ 2147483646 w 10"/>
                <a:gd name="T9" fmla="*/ 2147483646 h 89"/>
                <a:gd name="T10" fmla="*/ 0 w 10"/>
                <a:gd name="T11" fmla="*/ 2147483646 h 89"/>
                <a:gd name="T12" fmla="*/ 0 w 10"/>
                <a:gd name="T13" fmla="*/ 2147483646 h 89"/>
                <a:gd name="T14" fmla="*/ 2147483646 w 10"/>
                <a:gd name="T15" fmla="*/ 2147483646 h 89"/>
                <a:gd name="T16" fmla="*/ 2147483646 w 10"/>
                <a:gd name="T17" fmla="*/ 2147483646 h 89"/>
                <a:gd name="T18" fmla="*/ 2147483646 w 10"/>
                <a:gd name="T19" fmla="*/ 2147483646 h 89"/>
                <a:gd name="T20" fmla="*/ 2147483646 w 10"/>
                <a:gd name="T21" fmla="*/ 0 h 8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"/>
                <a:gd name="T34" fmla="*/ 0 h 89"/>
                <a:gd name="T35" fmla="*/ 10 w 10"/>
                <a:gd name="T36" fmla="*/ 89 h 8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" h="89">
                  <a:moveTo>
                    <a:pt x="10" y="0"/>
                  </a:moveTo>
                  <a:lnTo>
                    <a:pt x="7" y="21"/>
                  </a:lnTo>
                  <a:lnTo>
                    <a:pt x="5" y="44"/>
                  </a:lnTo>
                  <a:lnTo>
                    <a:pt x="3" y="66"/>
                  </a:lnTo>
                  <a:lnTo>
                    <a:pt x="2" y="89"/>
                  </a:lnTo>
                  <a:lnTo>
                    <a:pt x="0" y="76"/>
                  </a:lnTo>
                  <a:lnTo>
                    <a:pt x="0" y="66"/>
                  </a:lnTo>
                  <a:lnTo>
                    <a:pt x="2" y="55"/>
                  </a:lnTo>
                  <a:lnTo>
                    <a:pt x="3" y="44"/>
                  </a:lnTo>
                  <a:lnTo>
                    <a:pt x="6" y="2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24" name="Freeform 350">
              <a:extLst>
                <a:ext uri="{FF2B5EF4-FFF2-40B4-BE49-F238E27FC236}">
                  <a16:creationId xmlns:a16="http://schemas.microsoft.com/office/drawing/2014/main" id="{03AE583F-CB2E-4D29-942F-F69F2D662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8738" y="3375317"/>
              <a:ext cx="36616" cy="14483"/>
            </a:xfrm>
            <a:custGeom>
              <a:avLst/>
              <a:gdLst>
                <a:gd name="T0" fmla="*/ 0 w 79"/>
                <a:gd name="T1" fmla="*/ 0 h 40"/>
                <a:gd name="T2" fmla="*/ 2147483646 w 79"/>
                <a:gd name="T3" fmla="*/ 0 h 40"/>
                <a:gd name="T4" fmla="*/ 2147483646 w 79"/>
                <a:gd name="T5" fmla="*/ 0 h 40"/>
                <a:gd name="T6" fmla="*/ 2147483646 w 79"/>
                <a:gd name="T7" fmla="*/ 2147483646 h 40"/>
                <a:gd name="T8" fmla="*/ 2147483646 w 79"/>
                <a:gd name="T9" fmla="*/ 2147483646 h 40"/>
                <a:gd name="T10" fmla="*/ 2147483646 w 79"/>
                <a:gd name="T11" fmla="*/ 2147483646 h 40"/>
                <a:gd name="T12" fmla="*/ 2147483646 w 79"/>
                <a:gd name="T13" fmla="*/ 2147483646 h 40"/>
                <a:gd name="T14" fmla="*/ 2147483646 w 79"/>
                <a:gd name="T15" fmla="*/ 2147483646 h 40"/>
                <a:gd name="T16" fmla="*/ 2147483646 w 79"/>
                <a:gd name="T17" fmla="*/ 2147483646 h 40"/>
                <a:gd name="T18" fmla="*/ 2147483646 w 79"/>
                <a:gd name="T19" fmla="*/ 2147483646 h 40"/>
                <a:gd name="T20" fmla="*/ 2147483646 w 79"/>
                <a:gd name="T21" fmla="*/ 2147483646 h 40"/>
                <a:gd name="T22" fmla="*/ 2147483646 w 79"/>
                <a:gd name="T23" fmla="*/ 2147483646 h 40"/>
                <a:gd name="T24" fmla="*/ 2147483646 w 79"/>
                <a:gd name="T25" fmla="*/ 2147483646 h 40"/>
                <a:gd name="T26" fmla="*/ 2147483646 w 79"/>
                <a:gd name="T27" fmla="*/ 2147483646 h 40"/>
                <a:gd name="T28" fmla="*/ 2147483646 w 79"/>
                <a:gd name="T29" fmla="*/ 2147483646 h 40"/>
                <a:gd name="T30" fmla="*/ 2147483646 w 79"/>
                <a:gd name="T31" fmla="*/ 2147483646 h 40"/>
                <a:gd name="T32" fmla="*/ 2147483646 w 79"/>
                <a:gd name="T33" fmla="*/ 2147483646 h 40"/>
                <a:gd name="T34" fmla="*/ 2147483646 w 79"/>
                <a:gd name="T35" fmla="*/ 2147483646 h 40"/>
                <a:gd name="T36" fmla="*/ 2147483646 w 79"/>
                <a:gd name="T37" fmla="*/ 2147483646 h 40"/>
                <a:gd name="T38" fmla="*/ 2147483646 w 79"/>
                <a:gd name="T39" fmla="*/ 2147483646 h 40"/>
                <a:gd name="T40" fmla="*/ 2147483646 w 79"/>
                <a:gd name="T41" fmla="*/ 2147483646 h 40"/>
                <a:gd name="T42" fmla="*/ 2147483646 w 79"/>
                <a:gd name="T43" fmla="*/ 2147483646 h 40"/>
                <a:gd name="T44" fmla="*/ 0 w 79"/>
                <a:gd name="T45" fmla="*/ 2147483646 h 40"/>
                <a:gd name="T46" fmla="*/ 0 w 79"/>
                <a:gd name="T47" fmla="*/ 2147483646 h 40"/>
                <a:gd name="T48" fmla="*/ 0 w 79"/>
                <a:gd name="T49" fmla="*/ 0 h 4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9"/>
                <a:gd name="T76" fmla="*/ 0 h 40"/>
                <a:gd name="T77" fmla="*/ 79 w 79"/>
                <a:gd name="T78" fmla="*/ 40 h 4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9" h="40">
                  <a:moveTo>
                    <a:pt x="0" y="0"/>
                  </a:moveTo>
                  <a:lnTo>
                    <a:pt x="11" y="0"/>
                  </a:lnTo>
                  <a:lnTo>
                    <a:pt x="24" y="0"/>
                  </a:lnTo>
                  <a:lnTo>
                    <a:pt x="24" y="9"/>
                  </a:lnTo>
                  <a:lnTo>
                    <a:pt x="24" y="17"/>
                  </a:lnTo>
                  <a:lnTo>
                    <a:pt x="24" y="27"/>
                  </a:lnTo>
                  <a:lnTo>
                    <a:pt x="24" y="37"/>
                  </a:lnTo>
                  <a:lnTo>
                    <a:pt x="56" y="37"/>
                  </a:lnTo>
                  <a:lnTo>
                    <a:pt x="73" y="37"/>
                  </a:lnTo>
                  <a:lnTo>
                    <a:pt x="76" y="38"/>
                  </a:lnTo>
                  <a:lnTo>
                    <a:pt x="78" y="38"/>
                  </a:lnTo>
                  <a:lnTo>
                    <a:pt x="79" y="39"/>
                  </a:lnTo>
                  <a:lnTo>
                    <a:pt x="79" y="40"/>
                  </a:lnTo>
                  <a:lnTo>
                    <a:pt x="64" y="40"/>
                  </a:lnTo>
                  <a:lnTo>
                    <a:pt x="49" y="40"/>
                  </a:lnTo>
                  <a:lnTo>
                    <a:pt x="34" y="40"/>
                  </a:lnTo>
                  <a:lnTo>
                    <a:pt x="20" y="40"/>
                  </a:lnTo>
                  <a:lnTo>
                    <a:pt x="20" y="32"/>
                  </a:lnTo>
                  <a:lnTo>
                    <a:pt x="20" y="22"/>
                  </a:lnTo>
                  <a:lnTo>
                    <a:pt x="20" y="13"/>
                  </a:lnTo>
                  <a:lnTo>
                    <a:pt x="20" y="5"/>
                  </a:lnTo>
                  <a:lnTo>
                    <a:pt x="9" y="5"/>
                  </a:lnTo>
                  <a:lnTo>
                    <a:pt x="0" y="5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25" name="Freeform 351">
              <a:extLst>
                <a:ext uri="{FF2B5EF4-FFF2-40B4-BE49-F238E27FC236}">
                  <a16:creationId xmlns:a16="http://schemas.microsoft.com/office/drawing/2014/main" id="{B25EB81F-16F2-4B45-AA59-E0660FD95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711" y="2260068"/>
              <a:ext cx="871467" cy="1035589"/>
            </a:xfrm>
            <a:custGeom>
              <a:avLst/>
              <a:gdLst>
                <a:gd name="T0" fmla="*/ 2147483646 w 2141"/>
                <a:gd name="T1" fmla="*/ 2147483646 h 2560"/>
                <a:gd name="T2" fmla="*/ 2147483646 w 2141"/>
                <a:gd name="T3" fmla="*/ 2147483646 h 2560"/>
                <a:gd name="T4" fmla="*/ 2147483646 w 2141"/>
                <a:gd name="T5" fmla="*/ 2147483646 h 2560"/>
                <a:gd name="T6" fmla="*/ 2147483646 w 2141"/>
                <a:gd name="T7" fmla="*/ 2147483646 h 2560"/>
                <a:gd name="T8" fmla="*/ 2147483646 w 2141"/>
                <a:gd name="T9" fmla="*/ 2147483646 h 2560"/>
                <a:gd name="T10" fmla="*/ 2147483646 w 2141"/>
                <a:gd name="T11" fmla="*/ 2147483646 h 2560"/>
                <a:gd name="T12" fmla="*/ 2147483646 w 2141"/>
                <a:gd name="T13" fmla="*/ 2147483646 h 2560"/>
                <a:gd name="T14" fmla="*/ 2147483646 w 2141"/>
                <a:gd name="T15" fmla="*/ 2147483646 h 2560"/>
                <a:gd name="T16" fmla="*/ 2147483646 w 2141"/>
                <a:gd name="T17" fmla="*/ 2147483646 h 2560"/>
                <a:gd name="T18" fmla="*/ 2147483646 w 2141"/>
                <a:gd name="T19" fmla="*/ 2147483646 h 2560"/>
                <a:gd name="T20" fmla="*/ 2147483646 w 2141"/>
                <a:gd name="T21" fmla="*/ 2147483646 h 2560"/>
                <a:gd name="T22" fmla="*/ 2147483646 w 2141"/>
                <a:gd name="T23" fmla="*/ 2147483646 h 2560"/>
                <a:gd name="T24" fmla="*/ 2147483646 w 2141"/>
                <a:gd name="T25" fmla="*/ 2147483646 h 2560"/>
                <a:gd name="T26" fmla="*/ 2147483646 w 2141"/>
                <a:gd name="T27" fmla="*/ 2147483646 h 2560"/>
                <a:gd name="T28" fmla="*/ 2147483646 w 2141"/>
                <a:gd name="T29" fmla="*/ 2147483646 h 2560"/>
                <a:gd name="T30" fmla="*/ 2147483646 w 2141"/>
                <a:gd name="T31" fmla="*/ 2147483646 h 2560"/>
                <a:gd name="T32" fmla="*/ 2147483646 w 2141"/>
                <a:gd name="T33" fmla="*/ 2147483646 h 2560"/>
                <a:gd name="T34" fmla="*/ 2147483646 w 2141"/>
                <a:gd name="T35" fmla="*/ 2147483646 h 2560"/>
                <a:gd name="T36" fmla="*/ 2147483646 w 2141"/>
                <a:gd name="T37" fmla="*/ 2147483646 h 2560"/>
                <a:gd name="T38" fmla="*/ 2147483646 w 2141"/>
                <a:gd name="T39" fmla="*/ 2147483646 h 2560"/>
                <a:gd name="T40" fmla="*/ 2147483646 w 2141"/>
                <a:gd name="T41" fmla="*/ 2147483646 h 2560"/>
                <a:gd name="T42" fmla="*/ 2147483646 w 2141"/>
                <a:gd name="T43" fmla="*/ 2147483646 h 2560"/>
                <a:gd name="T44" fmla="*/ 2147483646 w 2141"/>
                <a:gd name="T45" fmla="*/ 2147483646 h 2560"/>
                <a:gd name="T46" fmla="*/ 2147483646 w 2141"/>
                <a:gd name="T47" fmla="*/ 2147483646 h 2560"/>
                <a:gd name="T48" fmla="*/ 2147483646 w 2141"/>
                <a:gd name="T49" fmla="*/ 2147483646 h 2560"/>
                <a:gd name="T50" fmla="*/ 2147483646 w 2141"/>
                <a:gd name="T51" fmla="*/ 2147483646 h 2560"/>
                <a:gd name="T52" fmla="*/ 2147483646 w 2141"/>
                <a:gd name="T53" fmla="*/ 2147483646 h 2560"/>
                <a:gd name="T54" fmla="*/ 2147483646 w 2141"/>
                <a:gd name="T55" fmla="*/ 2147483646 h 2560"/>
                <a:gd name="T56" fmla="*/ 2147483646 w 2141"/>
                <a:gd name="T57" fmla="*/ 2147483646 h 2560"/>
                <a:gd name="T58" fmla="*/ 2147483646 w 2141"/>
                <a:gd name="T59" fmla="*/ 2147483646 h 2560"/>
                <a:gd name="T60" fmla="*/ 2147483646 w 2141"/>
                <a:gd name="T61" fmla="*/ 2147483646 h 2560"/>
                <a:gd name="T62" fmla="*/ 2147483646 w 2141"/>
                <a:gd name="T63" fmla="*/ 2147483646 h 2560"/>
                <a:gd name="T64" fmla="*/ 2147483646 w 2141"/>
                <a:gd name="T65" fmla="*/ 2147483646 h 2560"/>
                <a:gd name="T66" fmla="*/ 2147483646 w 2141"/>
                <a:gd name="T67" fmla="*/ 2147483646 h 2560"/>
                <a:gd name="T68" fmla="*/ 2147483646 w 2141"/>
                <a:gd name="T69" fmla="*/ 2147483646 h 2560"/>
                <a:gd name="T70" fmla="*/ 2147483646 w 2141"/>
                <a:gd name="T71" fmla="*/ 2147483646 h 2560"/>
                <a:gd name="T72" fmla="*/ 2147483646 w 2141"/>
                <a:gd name="T73" fmla="*/ 2147483646 h 2560"/>
                <a:gd name="T74" fmla="*/ 2147483646 w 2141"/>
                <a:gd name="T75" fmla="*/ 2147483646 h 2560"/>
                <a:gd name="T76" fmla="*/ 2147483646 w 2141"/>
                <a:gd name="T77" fmla="*/ 2147483646 h 2560"/>
                <a:gd name="T78" fmla="*/ 2147483646 w 2141"/>
                <a:gd name="T79" fmla="*/ 2147483646 h 2560"/>
                <a:gd name="T80" fmla="*/ 2147483646 w 2141"/>
                <a:gd name="T81" fmla="*/ 2147483646 h 2560"/>
                <a:gd name="T82" fmla="*/ 2147483646 w 2141"/>
                <a:gd name="T83" fmla="*/ 2147483646 h 2560"/>
                <a:gd name="T84" fmla="*/ 2147483646 w 2141"/>
                <a:gd name="T85" fmla="*/ 2147483646 h 2560"/>
                <a:gd name="T86" fmla="*/ 2147483646 w 2141"/>
                <a:gd name="T87" fmla="*/ 2147483646 h 2560"/>
                <a:gd name="T88" fmla="*/ 2147483646 w 2141"/>
                <a:gd name="T89" fmla="*/ 2147483646 h 2560"/>
                <a:gd name="T90" fmla="*/ 2147483646 w 2141"/>
                <a:gd name="T91" fmla="*/ 2147483646 h 2560"/>
                <a:gd name="T92" fmla="*/ 2147483646 w 2141"/>
                <a:gd name="T93" fmla="*/ 2147483646 h 2560"/>
                <a:gd name="T94" fmla="*/ 2147483646 w 2141"/>
                <a:gd name="T95" fmla="*/ 2147483646 h 2560"/>
                <a:gd name="T96" fmla="*/ 2147483646 w 2141"/>
                <a:gd name="T97" fmla="*/ 2147483646 h 2560"/>
                <a:gd name="T98" fmla="*/ 2147483646 w 2141"/>
                <a:gd name="T99" fmla="*/ 2147483646 h 2560"/>
                <a:gd name="T100" fmla="*/ 2147483646 w 2141"/>
                <a:gd name="T101" fmla="*/ 2147483646 h 2560"/>
                <a:gd name="T102" fmla="*/ 2147483646 w 2141"/>
                <a:gd name="T103" fmla="*/ 2147483646 h 2560"/>
                <a:gd name="T104" fmla="*/ 2147483646 w 2141"/>
                <a:gd name="T105" fmla="*/ 2147483646 h 2560"/>
                <a:gd name="T106" fmla="*/ 2147483646 w 2141"/>
                <a:gd name="T107" fmla="*/ 2147483646 h 2560"/>
                <a:gd name="T108" fmla="*/ 2147483646 w 2141"/>
                <a:gd name="T109" fmla="*/ 2147483646 h 2560"/>
                <a:gd name="T110" fmla="*/ 2147483646 w 2141"/>
                <a:gd name="T111" fmla="*/ 2147483646 h 2560"/>
                <a:gd name="T112" fmla="*/ 2147483646 w 2141"/>
                <a:gd name="T113" fmla="*/ 2147483646 h 2560"/>
                <a:gd name="T114" fmla="*/ 2147483646 w 2141"/>
                <a:gd name="T115" fmla="*/ 2147483646 h 2560"/>
                <a:gd name="T116" fmla="*/ 2147483646 w 2141"/>
                <a:gd name="T117" fmla="*/ 2147483646 h 2560"/>
                <a:gd name="T118" fmla="*/ 2147483646 w 2141"/>
                <a:gd name="T119" fmla="*/ 2147483646 h 25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141"/>
                <a:gd name="T181" fmla="*/ 0 h 2560"/>
                <a:gd name="T182" fmla="*/ 2141 w 2141"/>
                <a:gd name="T183" fmla="*/ 2560 h 256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141" h="2560">
                  <a:moveTo>
                    <a:pt x="235" y="2194"/>
                  </a:moveTo>
                  <a:lnTo>
                    <a:pt x="232" y="2194"/>
                  </a:lnTo>
                  <a:lnTo>
                    <a:pt x="229" y="2194"/>
                  </a:lnTo>
                  <a:lnTo>
                    <a:pt x="223" y="2180"/>
                  </a:lnTo>
                  <a:lnTo>
                    <a:pt x="217" y="2167"/>
                  </a:lnTo>
                  <a:lnTo>
                    <a:pt x="211" y="2153"/>
                  </a:lnTo>
                  <a:lnTo>
                    <a:pt x="205" y="2141"/>
                  </a:lnTo>
                  <a:lnTo>
                    <a:pt x="193" y="2146"/>
                  </a:lnTo>
                  <a:lnTo>
                    <a:pt x="183" y="2149"/>
                  </a:lnTo>
                  <a:lnTo>
                    <a:pt x="177" y="2151"/>
                  </a:lnTo>
                  <a:lnTo>
                    <a:pt x="171" y="2152"/>
                  </a:lnTo>
                  <a:lnTo>
                    <a:pt x="164" y="2152"/>
                  </a:lnTo>
                  <a:lnTo>
                    <a:pt x="156" y="2151"/>
                  </a:lnTo>
                  <a:lnTo>
                    <a:pt x="152" y="2139"/>
                  </a:lnTo>
                  <a:lnTo>
                    <a:pt x="149" y="2130"/>
                  </a:lnTo>
                  <a:lnTo>
                    <a:pt x="146" y="2127"/>
                  </a:lnTo>
                  <a:lnTo>
                    <a:pt x="143" y="2125"/>
                  </a:lnTo>
                  <a:lnTo>
                    <a:pt x="139" y="2123"/>
                  </a:lnTo>
                  <a:lnTo>
                    <a:pt x="133" y="2121"/>
                  </a:lnTo>
                  <a:lnTo>
                    <a:pt x="133" y="2125"/>
                  </a:lnTo>
                  <a:lnTo>
                    <a:pt x="133" y="2129"/>
                  </a:lnTo>
                  <a:lnTo>
                    <a:pt x="128" y="2129"/>
                  </a:lnTo>
                  <a:lnTo>
                    <a:pt x="124" y="2129"/>
                  </a:lnTo>
                  <a:lnTo>
                    <a:pt x="123" y="2113"/>
                  </a:lnTo>
                  <a:lnTo>
                    <a:pt x="123" y="2095"/>
                  </a:lnTo>
                  <a:lnTo>
                    <a:pt x="123" y="2087"/>
                  </a:lnTo>
                  <a:lnTo>
                    <a:pt x="121" y="2079"/>
                  </a:lnTo>
                  <a:lnTo>
                    <a:pt x="120" y="2074"/>
                  </a:lnTo>
                  <a:lnTo>
                    <a:pt x="118" y="2071"/>
                  </a:lnTo>
                  <a:lnTo>
                    <a:pt x="116" y="2067"/>
                  </a:lnTo>
                  <a:lnTo>
                    <a:pt x="113" y="2064"/>
                  </a:lnTo>
                  <a:lnTo>
                    <a:pt x="112" y="2053"/>
                  </a:lnTo>
                  <a:lnTo>
                    <a:pt x="110" y="2041"/>
                  </a:lnTo>
                  <a:lnTo>
                    <a:pt x="103" y="2040"/>
                  </a:lnTo>
                  <a:lnTo>
                    <a:pt x="95" y="2039"/>
                  </a:lnTo>
                  <a:lnTo>
                    <a:pt x="97" y="2024"/>
                  </a:lnTo>
                  <a:lnTo>
                    <a:pt x="101" y="2009"/>
                  </a:lnTo>
                  <a:lnTo>
                    <a:pt x="105" y="1994"/>
                  </a:lnTo>
                  <a:lnTo>
                    <a:pt x="110" y="1981"/>
                  </a:lnTo>
                  <a:lnTo>
                    <a:pt x="115" y="1966"/>
                  </a:lnTo>
                  <a:lnTo>
                    <a:pt x="119" y="1952"/>
                  </a:lnTo>
                  <a:lnTo>
                    <a:pt x="122" y="1937"/>
                  </a:lnTo>
                  <a:lnTo>
                    <a:pt x="123" y="1923"/>
                  </a:lnTo>
                  <a:lnTo>
                    <a:pt x="110" y="1915"/>
                  </a:lnTo>
                  <a:lnTo>
                    <a:pt x="97" y="1908"/>
                  </a:lnTo>
                  <a:lnTo>
                    <a:pt x="86" y="1904"/>
                  </a:lnTo>
                  <a:lnTo>
                    <a:pt x="74" y="1902"/>
                  </a:lnTo>
                  <a:lnTo>
                    <a:pt x="49" y="1899"/>
                  </a:lnTo>
                  <a:lnTo>
                    <a:pt x="19" y="1896"/>
                  </a:lnTo>
                  <a:lnTo>
                    <a:pt x="20" y="1890"/>
                  </a:lnTo>
                  <a:lnTo>
                    <a:pt x="21" y="1885"/>
                  </a:lnTo>
                  <a:lnTo>
                    <a:pt x="22" y="1879"/>
                  </a:lnTo>
                  <a:lnTo>
                    <a:pt x="24" y="1874"/>
                  </a:lnTo>
                  <a:lnTo>
                    <a:pt x="26" y="1870"/>
                  </a:lnTo>
                  <a:lnTo>
                    <a:pt x="27" y="1865"/>
                  </a:lnTo>
                  <a:lnTo>
                    <a:pt x="28" y="1860"/>
                  </a:lnTo>
                  <a:lnTo>
                    <a:pt x="29" y="1852"/>
                  </a:lnTo>
                  <a:lnTo>
                    <a:pt x="24" y="1847"/>
                  </a:lnTo>
                  <a:lnTo>
                    <a:pt x="21" y="1844"/>
                  </a:lnTo>
                  <a:lnTo>
                    <a:pt x="20" y="1841"/>
                  </a:lnTo>
                  <a:lnTo>
                    <a:pt x="19" y="1836"/>
                  </a:lnTo>
                  <a:lnTo>
                    <a:pt x="30" y="1830"/>
                  </a:lnTo>
                  <a:lnTo>
                    <a:pt x="40" y="1824"/>
                  </a:lnTo>
                  <a:lnTo>
                    <a:pt x="41" y="1817"/>
                  </a:lnTo>
                  <a:lnTo>
                    <a:pt x="43" y="1811"/>
                  </a:lnTo>
                  <a:lnTo>
                    <a:pt x="47" y="1811"/>
                  </a:lnTo>
                  <a:lnTo>
                    <a:pt x="50" y="1811"/>
                  </a:lnTo>
                  <a:lnTo>
                    <a:pt x="48" y="1792"/>
                  </a:lnTo>
                  <a:lnTo>
                    <a:pt x="46" y="1780"/>
                  </a:lnTo>
                  <a:lnTo>
                    <a:pt x="41" y="1766"/>
                  </a:lnTo>
                  <a:lnTo>
                    <a:pt x="34" y="1747"/>
                  </a:lnTo>
                  <a:lnTo>
                    <a:pt x="24" y="1745"/>
                  </a:lnTo>
                  <a:lnTo>
                    <a:pt x="15" y="1742"/>
                  </a:lnTo>
                  <a:lnTo>
                    <a:pt x="16" y="1734"/>
                  </a:lnTo>
                  <a:lnTo>
                    <a:pt x="17" y="1725"/>
                  </a:lnTo>
                  <a:lnTo>
                    <a:pt x="19" y="1717"/>
                  </a:lnTo>
                  <a:lnTo>
                    <a:pt x="21" y="1708"/>
                  </a:lnTo>
                  <a:lnTo>
                    <a:pt x="33" y="1699"/>
                  </a:lnTo>
                  <a:lnTo>
                    <a:pt x="44" y="1690"/>
                  </a:lnTo>
                  <a:lnTo>
                    <a:pt x="48" y="1685"/>
                  </a:lnTo>
                  <a:lnTo>
                    <a:pt x="51" y="1680"/>
                  </a:lnTo>
                  <a:lnTo>
                    <a:pt x="54" y="1676"/>
                  </a:lnTo>
                  <a:lnTo>
                    <a:pt x="56" y="1671"/>
                  </a:lnTo>
                  <a:lnTo>
                    <a:pt x="60" y="1659"/>
                  </a:lnTo>
                  <a:lnTo>
                    <a:pt x="61" y="1648"/>
                  </a:lnTo>
                  <a:lnTo>
                    <a:pt x="62" y="1634"/>
                  </a:lnTo>
                  <a:lnTo>
                    <a:pt x="61" y="1617"/>
                  </a:lnTo>
                  <a:lnTo>
                    <a:pt x="66" y="1611"/>
                  </a:lnTo>
                  <a:lnTo>
                    <a:pt x="69" y="1606"/>
                  </a:lnTo>
                  <a:lnTo>
                    <a:pt x="72" y="1599"/>
                  </a:lnTo>
                  <a:lnTo>
                    <a:pt x="72" y="1590"/>
                  </a:lnTo>
                  <a:lnTo>
                    <a:pt x="95" y="1586"/>
                  </a:lnTo>
                  <a:lnTo>
                    <a:pt x="118" y="1581"/>
                  </a:lnTo>
                  <a:lnTo>
                    <a:pt x="140" y="1576"/>
                  </a:lnTo>
                  <a:lnTo>
                    <a:pt x="164" y="1573"/>
                  </a:lnTo>
                  <a:lnTo>
                    <a:pt x="179" y="1589"/>
                  </a:lnTo>
                  <a:lnTo>
                    <a:pt x="192" y="1604"/>
                  </a:lnTo>
                  <a:lnTo>
                    <a:pt x="198" y="1611"/>
                  </a:lnTo>
                  <a:lnTo>
                    <a:pt x="205" y="1617"/>
                  </a:lnTo>
                  <a:lnTo>
                    <a:pt x="215" y="1622"/>
                  </a:lnTo>
                  <a:lnTo>
                    <a:pt x="226" y="1627"/>
                  </a:lnTo>
                  <a:lnTo>
                    <a:pt x="233" y="1627"/>
                  </a:lnTo>
                  <a:lnTo>
                    <a:pt x="242" y="1627"/>
                  </a:lnTo>
                  <a:lnTo>
                    <a:pt x="250" y="1627"/>
                  </a:lnTo>
                  <a:lnTo>
                    <a:pt x="258" y="1627"/>
                  </a:lnTo>
                  <a:lnTo>
                    <a:pt x="263" y="1622"/>
                  </a:lnTo>
                  <a:lnTo>
                    <a:pt x="269" y="1619"/>
                  </a:lnTo>
                  <a:lnTo>
                    <a:pt x="274" y="1617"/>
                  </a:lnTo>
                  <a:lnTo>
                    <a:pt x="279" y="1617"/>
                  </a:lnTo>
                  <a:lnTo>
                    <a:pt x="284" y="1617"/>
                  </a:lnTo>
                  <a:lnTo>
                    <a:pt x="289" y="1619"/>
                  </a:lnTo>
                  <a:lnTo>
                    <a:pt x="293" y="1622"/>
                  </a:lnTo>
                  <a:lnTo>
                    <a:pt x="298" y="1625"/>
                  </a:lnTo>
                  <a:lnTo>
                    <a:pt x="302" y="1629"/>
                  </a:lnTo>
                  <a:lnTo>
                    <a:pt x="305" y="1635"/>
                  </a:lnTo>
                  <a:lnTo>
                    <a:pt x="308" y="1640"/>
                  </a:lnTo>
                  <a:lnTo>
                    <a:pt x="311" y="1645"/>
                  </a:lnTo>
                  <a:lnTo>
                    <a:pt x="315" y="1657"/>
                  </a:lnTo>
                  <a:lnTo>
                    <a:pt x="317" y="1669"/>
                  </a:lnTo>
                  <a:lnTo>
                    <a:pt x="341" y="1666"/>
                  </a:lnTo>
                  <a:lnTo>
                    <a:pt x="365" y="1659"/>
                  </a:lnTo>
                  <a:lnTo>
                    <a:pt x="377" y="1656"/>
                  </a:lnTo>
                  <a:lnTo>
                    <a:pt x="389" y="1651"/>
                  </a:lnTo>
                  <a:lnTo>
                    <a:pt x="399" y="1646"/>
                  </a:lnTo>
                  <a:lnTo>
                    <a:pt x="409" y="1640"/>
                  </a:lnTo>
                  <a:lnTo>
                    <a:pt x="411" y="1654"/>
                  </a:lnTo>
                  <a:lnTo>
                    <a:pt x="414" y="1669"/>
                  </a:lnTo>
                  <a:lnTo>
                    <a:pt x="427" y="1668"/>
                  </a:lnTo>
                  <a:lnTo>
                    <a:pt x="442" y="1668"/>
                  </a:lnTo>
                  <a:lnTo>
                    <a:pt x="456" y="1668"/>
                  </a:lnTo>
                  <a:lnTo>
                    <a:pt x="472" y="1668"/>
                  </a:lnTo>
                  <a:lnTo>
                    <a:pt x="478" y="1662"/>
                  </a:lnTo>
                  <a:lnTo>
                    <a:pt x="485" y="1658"/>
                  </a:lnTo>
                  <a:lnTo>
                    <a:pt x="493" y="1656"/>
                  </a:lnTo>
                  <a:lnTo>
                    <a:pt x="503" y="1655"/>
                  </a:lnTo>
                  <a:lnTo>
                    <a:pt x="503" y="1651"/>
                  </a:lnTo>
                  <a:lnTo>
                    <a:pt x="503" y="1647"/>
                  </a:lnTo>
                  <a:lnTo>
                    <a:pt x="516" y="1644"/>
                  </a:lnTo>
                  <a:lnTo>
                    <a:pt x="530" y="1640"/>
                  </a:lnTo>
                  <a:lnTo>
                    <a:pt x="543" y="1637"/>
                  </a:lnTo>
                  <a:lnTo>
                    <a:pt x="558" y="1632"/>
                  </a:lnTo>
                  <a:lnTo>
                    <a:pt x="563" y="1643"/>
                  </a:lnTo>
                  <a:lnTo>
                    <a:pt x="568" y="1653"/>
                  </a:lnTo>
                  <a:lnTo>
                    <a:pt x="580" y="1652"/>
                  </a:lnTo>
                  <a:lnTo>
                    <a:pt x="590" y="1651"/>
                  </a:lnTo>
                  <a:lnTo>
                    <a:pt x="601" y="1651"/>
                  </a:lnTo>
                  <a:lnTo>
                    <a:pt x="613" y="1651"/>
                  </a:lnTo>
                  <a:lnTo>
                    <a:pt x="619" y="1646"/>
                  </a:lnTo>
                  <a:lnTo>
                    <a:pt x="625" y="1643"/>
                  </a:lnTo>
                  <a:lnTo>
                    <a:pt x="633" y="1641"/>
                  </a:lnTo>
                  <a:lnTo>
                    <a:pt x="641" y="1640"/>
                  </a:lnTo>
                  <a:lnTo>
                    <a:pt x="657" y="1639"/>
                  </a:lnTo>
                  <a:lnTo>
                    <a:pt x="674" y="1639"/>
                  </a:lnTo>
                  <a:lnTo>
                    <a:pt x="673" y="1631"/>
                  </a:lnTo>
                  <a:lnTo>
                    <a:pt x="672" y="1624"/>
                  </a:lnTo>
                  <a:lnTo>
                    <a:pt x="670" y="1617"/>
                  </a:lnTo>
                  <a:lnTo>
                    <a:pt x="668" y="1610"/>
                  </a:lnTo>
                  <a:lnTo>
                    <a:pt x="661" y="1595"/>
                  </a:lnTo>
                  <a:lnTo>
                    <a:pt x="652" y="1582"/>
                  </a:lnTo>
                  <a:lnTo>
                    <a:pt x="633" y="1555"/>
                  </a:lnTo>
                  <a:lnTo>
                    <a:pt x="614" y="1528"/>
                  </a:lnTo>
                  <a:lnTo>
                    <a:pt x="610" y="1528"/>
                  </a:lnTo>
                  <a:lnTo>
                    <a:pt x="606" y="1528"/>
                  </a:lnTo>
                  <a:lnTo>
                    <a:pt x="605" y="1525"/>
                  </a:lnTo>
                  <a:lnTo>
                    <a:pt x="604" y="1522"/>
                  </a:lnTo>
                  <a:lnTo>
                    <a:pt x="602" y="1516"/>
                  </a:lnTo>
                  <a:lnTo>
                    <a:pt x="602" y="1508"/>
                  </a:lnTo>
                  <a:lnTo>
                    <a:pt x="604" y="1477"/>
                  </a:lnTo>
                  <a:lnTo>
                    <a:pt x="605" y="1418"/>
                  </a:lnTo>
                  <a:lnTo>
                    <a:pt x="585" y="1380"/>
                  </a:lnTo>
                  <a:lnTo>
                    <a:pt x="569" y="1352"/>
                  </a:lnTo>
                  <a:lnTo>
                    <a:pt x="558" y="1331"/>
                  </a:lnTo>
                  <a:lnTo>
                    <a:pt x="548" y="1314"/>
                  </a:lnTo>
                  <a:lnTo>
                    <a:pt x="539" y="1300"/>
                  </a:lnTo>
                  <a:lnTo>
                    <a:pt x="531" y="1285"/>
                  </a:lnTo>
                  <a:lnTo>
                    <a:pt x="522" y="1270"/>
                  </a:lnTo>
                  <a:lnTo>
                    <a:pt x="510" y="1252"/>
                  </a:lnTo>
                  <a:lnTo>
                    <a:pt x="510" y="1245"/>
                  </a:lnTo>
                  <a:lnTo>
                    <a:pt x="512" y="1237"/>
                  </a:lnTo>
                  <a:lnTo>
                    <a:pt x="514" y="1231"/>
                  </a:lnTo>
                  <a:lnTo>
                    <a:pt x="516" y="1224"/>
                  </a:lnTo>
                  <a:lnTo>
                    <a:pt x="524" y="1210"/>
                  </a:lnTo>
                  <a:lnTo>
                    <a:pt x="532" y="1198"/>
                  </a:lnTo>
                  <a:lnTo>
                    <a:pt x="541" y="1185"/>
                  </a:lnTo>
                  <a:lnTo>
                    <a:pt x="550" y="1172"/>
                  </a:lnTo>
                  <a:lnTo>
                    <a:pt x="557" y="1160"/>
                  </a:lnTo>
                  <a:lnTo>
                    <a:pt x="561" y="1146"/>
                  </a:lnTo>
                  <a:lnTo>
                    <a:pt x="556" y="1141"/>
                  </a:lnTo>
                  <a:lnTo>
                    <a:pt x="550" y="1137"/>
                  </a:lnTo>
                  <a:lnTo>
                    <a:pt x="542" y="1134"/>
                  </a:lnTo>
                  <a:lnTo>
                    <a:pt x="535" y="1132"/>
                  </a:lnTo>
                  <a:lnTo>
                    <a:pt x="518" y="1129"/>
                  </a:lnTo>
                  <a:lnTo>
                    <a:pt x="503" y="1127"/>
                  </a:lnTo>
                  <a:lnTo>
                    <a:pt x="502" y="1120"/>
                  </a:lnTo>
                  <a:lnTo>
                    <a:pt x="502" y="1114"/>
                  </a:lnTo>
                  <a:lnTo>
                    <a:pt x="492" y="1109"/>
                  </a:lnTo>
                  <a:lnTo>
                    <a:pt x="481" y="1103"/>
                  </a:lnTo>
                  <a:lnTo>
                    <a:pt x="480" y="1096"/>
                  </a:lnTo>
                  <a:lnTo>
                    <a:pt x="480" y="1089"/>
                  </a:lnTo>
                  <a:lnTo>
                    <a:pt x="468" y="1087"/>
                  </a:lnTo>
                  <a:lnTo>
                    <a:pt x="456" y="1084"/>
                  </a:lnTo>
                  <a:lnTo>
                    <a:pt x="446" y="1080"/>
                  </a:lnTo>
                  <a:lnTo>
                    <a:pt x="437" y="1074"/>
                  </a:lnTo>
                  <a:lnTo>
                    <a:pt x="427" y="1069"/>
                  </a:lnTo>
                  <a:lnTo>
                    <a:pt x="418" y="1062"/>
                  </a:lnTo>
                  <a:lnTo>
                    <a:pt x="409" y="1054"/>
                  </a:lnTo>
                  <a:lnTo>
                    <a:pt x="399" y="1045"/>
                  </a:lnTo>
                  <a:lnTo>
                    <a:pt x="391" y="1032"/>
                  </a:lnTo>
                  <a:lnTo>
                    <a:pt x="385" y="1022"/>
                  </a:lnTo>
                  <a:lnTo>
                    <a:pt x="380" y="1012"/>
                  </a:lnTo>
                  <a:lnTo>
                    <a:pt x="375" y="1004"/>
                  </a:lnTo>
                  <a:lnTo>
                    <a:pt x="372" y="995"/>
                  </a:lnTo>
                  <a:lnTo>
                    <a:pt x="369" y="984"/>
                  </a:lnTo>
                  <a:lnTo>
                    <a:pt x="366" y="973"/>
                  </a:lnTo>
                  <a:lnTo>
                    <a:pt x="363" y="957"/>
                  </a:lnTo>
                  <a:lnTo>
                    <a:pt x="372" y="952"/>
                  </a:lnTo>
                  <a:lnTo>
                    <a:pt x="384" y="948"/>
                  </a:lnTo>
                  <a:lnTo>
                    <a:pt x="384" y="941"/>
                  </a:lnTo>
                  <a:lnTo>
                    <a:pt x="385" y="933"/>
                  </a:lnTo>
                  <a:lnTo>
                    <a:pt x="395" y="932"/>
                  </a:lnTo>
                  <a:lnTo>
                    <a:pt x="406" y="930"/>
                  </a:lnTo>
                  <a:lnTo>
                    <a:pt x="417" y="928"/>
                  </a:lnTo>
                  <a:lnTo>
                    <a:pt x="428" y="927"/>
                  </a:lnTo>
                  <a:lnTo>
                    <a:pt x="432" y="900"/>
                  </a:lnTo>
                  <a:lnTo>
                    <a:pt x="438" y="864"/>
                  </a:lnTo>
                  <a:lnTo>
                    <a:pt x="440" y="846"/>
                  </a:lnTo>
                  <a:lnTo>
                    <a:pt x="441" y="831"/>
                  </a:lnTo>
                  <a:lnTo>
                    <a:pt x="441" y="823"/>
                  </a:lnTo>
                  <a:lnTo>
                    <a:pt x="440" y="817"/>
                  </a:lnTo>
                  <a:lnTo>
                    <a:pt x="438" y="812"/>
                  </a:lnTo>
                  <a:lnTo>
                    <a:pt x="434" y="808"/>
                  </a:lnTo>
                  <a:lnTo>
                    <a:pt x="430" y="809"/>
                  </a:lnTo>
                  <a:lnTo>
                    <a:pt x="426" y="810"/>
                  </a:lnTo>
                  <a:lnTo>
                    <a:pt x="422" y="812"/>
                  </a:lnTo>
                  <a:lnTo>
                    <a:pt x="418" y="814"/>
                  </a:lnTo>
                  <a:lnTo>
                    <a:pt x="411" y="821"/>
                  </a:lnTo>
                  <a:lnTo>
                    <a:pt x="405" y="830"/>
                  </a:lnTo>
                  <a:lnTo>
                    <a:pt x="401" y="838"/>
                  </a:lnTo>
                  <a:lnTo>
                    <a:pt x="398" y="848"/>
                  </a:lnTo>
                  <a:lnTo>
                    <a:pt x="396" y="858"/>
                  </a:lnTo>
                  <a:lnTo>
                    <a:pt x="396" y="867"/>
                  </a:lnTo>
                  <a:lnTo>
                    <a:pt x="388" y="869"/>
                  </a:lnTo>
                  <a:lnTo>
                    <a:pt x="377" y="870"/>
                  </a:lnTo>
                  <a:lnTo>
                    <a:pt x="359" y="870"/>
                  </a:lnTo>
                  <a:lnTo>
                    <a:pt x="324" y="870"/>
                  </a:lnTo>
                  <a:lnTo>
                    <a:pt x="322" y="884"/>
                  </a:lnTo>
                  <a:lnTo>
                    <a:pt x="322" y="897"/>
                  </a:lnTo>
                  <a:lnTo>
                    <a:pt x="312" y="887"/>
                  </a:lnTo>
                  <a:lnTo>
                    <a:pt x="301" y="877"/>
                  </a:lnTo>
                  <a:lnTo>
                    <a:pt x="285" y="878"/>
                  </a:lnTo>
                  <a:lnTo>
                    <a:pt x="270" y="878"/>
                  </a:lnTo>
                  <a:lnTo>
                    <a:pt x="262" y="878"/>
                  </a:lnTo>
                  <a:lnTo>
                    <a:pt x="255" y="877"/>
                  </a:lnTo>
                  <a:lnTo>
                    <a:pt x="249" y="875"/>
                  </a:lnTo>
                  <a:lnTo>
                    <a:pt x="243" y="872"/>
                  </a:lnTo>
                  <a:lnTo>
                    <a:pt x="242" y="867"/>
                  </a:lnTo>
                  <a:lnTo>
                    <a:pt x="241" y="864"/>
                  </a:lnTo>
                  <a:lnTo>
                    <a:pt x="239" y="860"/>
                  </a:lnTo>
                  <a:lnTo>
                    <a:pt x="235" y="857"/>
                  </a:lnTo>
                  <a:lnTo>
                    <a:pt x="228" y="850"/>
                  </a:lnTo>
                  <a:lnTo>
                    <a:pt x="219" y="846"/>
                  </a:lnTo>
                  <a:lnTo>
                    <a:pt x="198" y="840"/>
                  </a:lnTo>
                  <a:lnTo>
                    <a:pt x="180" y="836"/>
                  </a:lnTo>
                  <a:lnTo>
                    <a:pt x="178" y="832"/>
                  </a:lnTo>
                  <a:lnTo>
                    <a:pt x="176" y="829"/>
                  </a:lnTo>
                  <a:lnTo>
                    <a:pt x="175" y="824"/>
                  </a:lnTo>
                  <a:lnTo>
                    <a:pt x="175" y="820"/>
                  </a:lnTo>
                  <a:lnTo>
                    <a:pt x="175" y="812"/>
                  </a:lnTo>
                  <a:lnTo>
                    <a:pt x="175" y="803"/>
                  </a:lnTo>
                  <a:lnTo>
                    <a:pt x="175" y="794"/>
                  </a:lnTo>
                  <a:lnTo>
                    <a:pt x="175" y="786"/>
                  </a:lnTo>
                  <a:lnTo>
                    <a:pt x="174" y="783"/>
                  </a:lnTo>
                  <a:lnTo>
                    <a:pt x="173" y="779"/>
                  </a:lnTo>
                  <a:lnTo>
                    <a:pt x="171" y="776"/>
                  </a:lnTo>
                  <a:lnTo>
                    <a:pt x="168" y="773"/>
                  </a:lnTo>
                  <a:lnTo>
                    <a:pt x="150" y="779"/>
                  </a:lnTo>
                  <a:lnTo>
                    <a:pt x="139" y="783"/>
                  </a:lnTo>
                  <a:lnTo>
                    <a:pt x="124" y="764"/>
                  </a:lnTo>
                  <a:lnTo>
                    <a:pt x="108" y="747"/>
                  </a:lnTo>
                  <a:lnTo>
                    <a:pt x="90" y="730"/>
                  </a:lnTo>
                  <a:lnTo>
                    <a:pt x="72" y="713"/>
                  </a:lnTo>
                  <a:lnTo>
                    <a:pt x="53" y="697"/>
                  </a:lnTo>
                  <a:lnTo>
                    <a:pt x="34" y="681"/>
                  </a:lnTo>
                  <a:lnTo>
                    <a:pt x="17" y="665"/>
                  </a:lnTo>
                  <a:lnTo>
                    <a:pt x="0" y="647"/>
                  </a:lnTo>
                  <a:lnTo>
                    <a:pt x="3" y="631"/>
                  </a:lnTo>
                  <a:lnTo>
                    <a:pt x="6" y="613"/>
                  </a:lnTo>
                  <a:lnTo>
                    <a:pt x="9" y="596"/>
                  </a:lnTo>
                  <a:lnTo>
                    <a:pt x="13" y="580"/>
                  </a:lnTo>
                  <a:lnTo>
                    <a:pt x="26" y="579"/>
                  </a:lnTo>
                  <a:lnTo>
                    <a:pt x="40" y="578"/>
                  </a:lnTo>
                  <a:lnTo>
                    <a:pt x="53" y="558"/>
                  </a:lnTo>
                  <a:lnTo>
                    <a:pt x="64" y="538"/>
                  </a:lnTo>
                  <a:lnTo>
                    <a:pt x="69" y="529"/>
                  </a:lnTo>
                  <a:lnTo>
                    <a:pt x="74" y="518"/>
                  </a:lnTo>
                  <a:lnTo>
                    <a:pt x="77" y="508"/>
                  </a:lnTo>
                  <a:lnTo>
                    <a:pt x="79" y="497"/>
                  </a:lnTo>
                  <a:lnTo>
                    <a:pt x="64" y="497"/>
                  </a:lnTo>
                  <a:lnTo>
                    <a:pt x="50" y="497"/>
                  </a:lnTo>
                  <a:lnTo>
                    <a:pt x="47" y="481"/>
                  </a:lnTo>
                  <a:lnTo>
                    <a:pt x="45" y="467"/>
                  </a:lnTo>
                  <a:lnTo>
                    <a:pt x="35" y="465"/>
                  </a:lnTo>
                  <a:lnTo>
                    <a:pt x="27" y="464"/>
                  </a:lnTo>
                  <a:lnTo>
                    <a:pt x="32" y="454"/>
                  </a:lnTo>
                  <a:lnTo>
                    <a:pt x="37" y="446"/>
                  </a:lnTo>
                  <a:lnTo>
                    <a:pt x="40" y="446"/>
                  </a:lnTo>
                  <a:lnTo>
                    <a:pt x="45" y="446"/>
                  </a:lnTo>
                  <a:lnTo>
                    <a:pt x="45" y="433"/>
                  </a:lnTo>
                  <a:lnTo>
                    <a:pt x="45" y="420"/>
                  </a:lnTo>
                  <a:lnTo>
                    <a:pt x="45" y="407"/>
                  </a:lnTo>
                  <a:lnTo>
                    <a:pt x="45" y="395"/>
                  </a:lnTo>
                  <a:lnTo>
                    <a:pt x="48" y="395"/>
                  </a:lnTo>
                  <a:lnTo>
                    <a:pt x="53" y="395"/>
                  </a:lnTo>
                  <a:lnTo>
                    <a:pt x="53" y="385"/>
                  </a:lnTo>
                  <a:lnTo>
                    <a:pt x="54" y="374"/>
                  </a:lnTo>
                  <a:lnTo>
                    <a:pt x="55" y="364"/>
                  </a:lnTo>
                  <a:lnTo>
                    <a:pt x="56" y="355"/>
                  </a:lnTo>
                  <a:lnTo>
                    <a:pt x="60" y="332"/>
                  </a:lnTo>
                  <a:lnTo>
                    <a:pt x="63" y="309"/>
                  </a:lnTo>
                  <a:lnTo>
                    <a:pt x="67" y="285"/>
                  </a:lnTo>
                  <a:lnTo>
                    <a:pt x="72" y="261"/>
                  </a:lnTo>
                  <a:lnTo>
                    <a:pt x="76" y="237"/>
                  </a:lnTo>
                  <a:lnTo>
                    <a:pt x="82" y="215"/>
                  </a:lnTo>
                  <a:lnTo>
                    <a:pt x="88" y="193"/>
                  </a:lnTo>
                  <a:lnTo>
                    <a:pt x="95" y="172"/>
                  </a:lnTo>
                  <a:lnTo>
                    <a:pt x="122" y="177"/>
                  </a:lnTo>
                  <a:lnTo>
                    <a:pt x="150" y="182"/>
                  </a:lnTo>
                  <a:lnTo>
                    <a:pt x="177" y="188"/>
                  </a:lnTo>
                  <a:lnTo>
                    <a:pt x="205" y="193"/>
                  </a:lnTo>
                  <a:lnTo>
                    <a:pt x="232" y="198"/>
                  </a:lnTo>
                  <a:lnTo>
                    <a:pt x="260" y="204"/>
                  </a:lnTo>
                  <a:lnTo>
                    <a:pt x="287" y="209"/>
                  </a:lnTo>
                  <a:lnTo>
                    <a:pt x="315" y="215"/>
                  </a:lnTo>
                  <a:lnTo>
                    <a:pt x="314" y="227"/>
                  </a:lnTo>
                  <a:lnTo>
                    <a:pt x="312" y="236"/>
                  </a:lnTo>
                  <a:lnTo>
                    <a:pt x="309" y="249"/>
                  </a:lnTo>
                  <a:lnTo>
                    <a:pt x="301" y="270"/>
                  </a:lnTo>
                  <a:lnTo>
                    <a:pt x="293" y="272"/>
                  </a:lnTo>
                  <a:lnTo>
                    <a:pt x="288" y="273"/>
                  </a:lnTo>
                  <a:lnTo>
                    <a:pt x="286" y="266"/>
                  </a:lnTo>
                  <a:lnTo>
                    <a:pt x="285" y="260"/>
                  </a:lnTo>
                  <a:lnTo>
                    <a:pt x="275" y="256"/>
                  </a:lnTo>
                  <a:lnTo>
                    <a:pt x="265" y="253"/>
                  </a:lnTo>
                  <a:lnTo>
                    <a:pt x="260" y="257"/>
                  </a:lnTo>
                  <a:lnTo>
                    <a:pt x="257" y="262"/>
                  </a:lnTo>
                  <a:lnTo>
                    <a:pt x="252" y="274"/>
                  </a:lnTo>
                  <a:lnTo>
                    <a:pt x="243" y="294"/>
                  </a:lnTo>
                  <a:lnTo>
                    <a:pt x="251" y="294"/>
                  </a:lnTo>
                  <a:lnTo>
                    <a:pt x="260" y="295"/>
                  </a:lnTo>
                  <a:lnTo>
                    <a:pt x="270" y="297"/>
                  </a:lnTo>
                  <a:lnTo>
                    <a:pt x="279" y="298"/>
                  </a:lnTo>
                  <a:lnTo>
                    <a:pt x="278" y="306"/>
                  </a:lnTo>
                  <a:lnTo>
                    <a:pt x="278" y="315"/>
                  </a:lnTo>
                  <a:lnTo>
                    <a:pt x="284" y="317"/>
                  </a:lnTo>
                  <a:lnTo>
                    <a:pt x="291" y="318"/>
                  </a:lnTo>
                  <a:lnTo>
                    <a:pt x="300" y="338"/>
                  </a:lnTo>
                  <a:lnTo>
                    <a:pt x="307" y="357"/>
                  </a:lnTo>
                  <a:lnTo>
                    <a:pt x="311" y="365"/>
                  </a:lnTo>
                  <a:lnTo>
                    <a:pt x="313" y="374"/>
                  </a:lnTo>
                  <a:lnTo>
                    <a:pt x="316" y="383"/>
                  </a:lnTo>
                  <a:lnTo>
                    <a:pt x="317" y="393"/>
                  </a:lnTo>
                  <a:lnTo>
                    <a:pt x="330" y="391"/>
                  </a:lnTo>
                  <a:lnTo>
                    <a:pt x="341" y="388"/>
                  </a:lnTo>
                  <a:lnTo>
                    <a:pt x="354" y="384"/>
                  </a:lnTo>
                  <a:lnTo>
                    <a:pt x="365" y="379"/>
                  </a:lnTo>
                  <a:lnTo>
                    <a:pt x="388" y="370"/>
                  </a:lnTo>
                  <a:lnTo>
                    <a:pt x="411" y="363"/>
                  </a:lnTo>
                  <a:lnTo>
                    <a:pt x="412" y="347"/>
                  </a:lnTo>
                  <a:lnTo>
                    <a:pt x="414" y="333"/>
                  </a:lnTo>
                  <a:lnTo>
                    <a:pt x="376" y="345"/>
                  </a:lnTo>
                  <a:lnTo>
                    <a:pt x="349" y="355"/>
                  </a:lnTo>
                  <a:lnTo>
                    <a:pt x="344" y="356"/>
                  </a:lnTo>
                  <a:lnTo>
                    <a:pt x="340" y="355"/>
                  </a:lnTo>
                  <a:lnTo>
                    <a:pt x="336" y="353"/>
                  </a:lnTo>
                  <a:lnTo>
                    <a:pt x="332" y="348"/>
                  </a:lnTo>
                  <a:lnTo>
                    <a:pt x="329" y="342"/>
                  </a:lnTo>
                  <a:lnTo>
                    <a:pt x="327" y="335"/>
                  </a:lnTo>
                  <a:lnTo>
                    <a:pt x="324" y="325"/>
                  </a:lnTo>
                  <a:lnTo>
                    <a:pt x="322" y="311"/>
                  </a:lnTo>
                  <a:lnTo>
                    <a:pt x="316" y="308"/>
                  </a:lnTo>
                  <a:lnTo>
                    <a:pt x="310" y="306"/>
                  </a:lnTo>
                  <a:lnTo>
                    <a:pt x="320" y="306"/>
                  </a:lnTo>
                  <a:lnTo>
                    <a:pt x="331" y="309"/>
                  </a:lnTo>
                  <a:lnTo>
                    <a:pt x="344" y="312"/>
                  </a:lnTo>
                  <a:lnTo>
                    <a:pt x="361" y="315"/>
                  </a:lnTo>
                  <a:lnTo>
                    <a:pt x="363" y="312"/>
                  </a:lnTo>
                  <a:lnTo>
                    <a:pt x="364" y="309"/>
                  </a:lnTo>
                  <a:lnTo>
                    <a:pt x="364" y="305"/>
                  </a:lnTo>
                  <a:lnTo>
                    <a:pt x="364" y="300"/>
                  </a:lnTo>
                  <a:lnTo>
                    <a:pt x="363" y="288"/>
                  </a:lnTo>
                  <a:lnTo>
                    <a:pt x="360" y="276"/>
                  </a:lnTo>
                  <a:lnTo>
                    <a:pt x="353" y="250"/>
                  </a:lnTo>
                  <a:lnTo>
                    <a:pt x="346" y="231"/>
                  </a:lnTo>
                  <a:lnTo>
                    <a:pt x="357" y="230"/>
                  </a:lnTo>
                  <a:lnTo>
                    <a:pt x="368" y="230"/>
                  </a:lnTo>
                  <a:lnTo>
                    <a:pt x="380" y="229"/>
                  </a:lnTo>
                  <a:lnTo>
                    <a:pt x="391" y="229"/>
                  </a:lnTo>
                  <a:lnTo>
                    <a:pt x="391" y="232"/>
                  </a:lnTo>
                  <a:lnTo>
                    <a:pt x="391" y="237"/>
                  </a:lnTo>
                  <a:lnTo>
                    <a:pt x="409" y="239"/>
                  </a:lnTo>
                  <a:lnTo>
                    <a:pt x="427" y="242"/>
                  </a:lnTo>
                  <a:lnTo>
                    <a:pt x="446" y="244"/>
                  </a:lnTo>
                  <a:lnTo>
                    <a:pt x="465" y="246"/>
                  </a:lnTo>
                  <a:lnTo>
                    <a:pt x="466" y="231"/>
                  </a:lnTo>
                  <a:lnTo>
                    <a:pt x="468" y="218"/>
                  </a:lnTo>
                  <a:lnTo>
                    <a:pt x="472" y="205"/>
                  </a:lnTo>
                  <a:lnTo>
                    <a:pt x="477" y="192"/>
                  </a:lnTo>
                  <a:lnTo>
                    <a:pt x="487" y="136"/>
                  </a:lnTo>
                  <a:lnTo>
                    <a:pt x="496" y="94"/>
                  </a:lnTo>
                  <a:lnTo>
                    <a:pt x="502" y="63"/>
                  </a:lnTo>
                  <a:lnTo>
                    <a:pt x="507" y="41"/>
                  </a:lnTo>
                  <a:lnTo>
                    <a:pt x="510" y="27"/>
                  </a:lnTo>
                  <a:lnTo>
                    <a:pt x="513" y="16"/>
                  </a:lnTo>
                  <a:lnTo>
                    <a:pt x="515" y="8"/>
                  </a:lnTo>
                  <a:lnTo>
                    <a:pt x="518" y="0"/>
                  </a:lnTo>
                  <a:lnTo>
                    <a:pt x="532" y="5"/>
                  </a:lnTo>
                  <a:lnTo>
                    <a:pt x="549" y="11"/>
                  </a:lnTo>
                  <a:lnTo>
                    <a:pt x="580" y="21"/>
                  </a:lnTo>
                  <a:lnTo>
                    <a:pt x="638" y="36"/>
                  </a:lnTo>
                  <a:lnTo>
                    <a:pt x="658" y="38"/>
                  </a:lnTo>
                  <a:lnTo>
                    <a:pt x="679" y="40"/>
                  </a:lnTo>
                  <a:lnTo>
                    <a:pt x="700" y="42"/>
                  </a:lnTo>
                  <a:lnTo>
                    <a:pt x="722" y="43"/>
                  </a:lnTo>
                  <a:lnTo>
                    <a:pt x="733" y="48"/>
                  </a:lnTo>
                  <a:lnTo>
                    <a:pt x="746" y="52"/>
                  </a:lnTo>
                  <a:lnTo>
                    <a:pt x="745" y="64"/>
                  </a:lnTo>
                  <a:lnTo>
                    <a:pt x="742" y="75"/>
                  </a:lnTo>
                  <a:lnTo>
                    <a:pt x="739" y="87"/>
                  </a:lnTo>
                  <a:lnTo>
                    <a:pt x="732" y="107"/>
                  </a:lnTo>
                  <a:lnTo>
                    <a:pt x="736" y="110"/>
                  </a:lnTo>
                  <a:lnTo>
                    <a:pt x="740" y="113"/>
                  </a:lnTo>
                  <a:lnTo>
                    <a:pt x="745" y="114"/>
                  </a:lnTo>
                  <a:lnTo>
                    <a:pt x="750" y="116"/>
                  </a:lnTo>
                  <a:lnTo>
                    <a:pt x="759" y="117"/>
                  </a:lnTo>
                  <a:lnTo>
                    <a:pt x="769" y="118"/>
                  </a:lnTo>
                  <a:lnTo>
                    <a:pt x="769" y="121"/>
                  </a:lnTo>
                  <a:lnTo>
                    <a:pt x="769" y="126"/>
                  </a:lnTo>
                  <a:lnTo>
                    <a:pt x="805" y="130"/>
                  </a:lnTo>
                  <a:lnTo>
                    <a:pt x="841" y="136"/>
                  </a:lnTo>
                  <a:lnTo>
                    <a:pt x="876" y="143"/>
                  </a:lnTo>
                  <a:lnTo>
                    <a:pt x="911" y="150"/>
                  </a:lnTo>
                  <a:lnTo>
                    <a:pt x="947" y="160"/>
                  </a:lnTo>
                  <a:lnTo>
                    <a:pt x="982" y="169"/>
                  </a:lnTo>
                  <a:lnTo>
                    <a:pt x="1017" y="177"/>
                  </a:lnTo>
                  <a:lnTo>
                    <a:pt x="1052" y="186"/>
                  </a:lnTo>
                  <a:lnTo>
                    <a:pt x="1052" y="190"/>
                  </a:lnTo>
                  <a:lnTo>
                    <a:pt x="1052" y="193"/>
                  </a:lnTo>
                  <a:lnTo>
                    <a:pt x="1065" y="194"/>
                  </a:lnTo>
                  <a:lnTo>
                    <a:pt x="1077" y="195"/>
                  </a:lnTo>
                  <a:lnTo>
                    <a:pt x="1090" y="196"/>
                  </a:lnTo>
                  <a:lnTo>
                    <a:pt x="1102" y="198"/>
                  </a:lnTo>
                  <a:lnTo>
                    <a:pt x="1102" y="208"/>
                  </a:lnTo>
                  <a:lnTo>
                    <a:pt x="1102" y="220"/>
                  </a:lnTo>
                  <a:lnTo>
                    <a:pt x="1114" y="221"/>
                  </a:lnTo>
                  <a:lnTo>
                    <a:pt x="1124" y="223"/>
                  </a:lnTo>
                  <a:lnTo>
                    <a:pt x="1129" y="236"/>
                  </a:lnTo>
                  <a:lnTo>
                    <a:pt x="1134" y="251"/>
                  </a:lnTo>
                  <a:lnTo>
                    <a:pt x="1143" y="250"/>
                  </a:lnTo>
                  <a:lnTo>
                    <a:pt x="1152" y="249"/>
                  </a:lnTo>
                  <a:lnTo>
                    <a:pt x="1160" y="248"/>
                  </a:lnTo>
                  <a:lnTo>
                    <a:pt x="1170" y="248"/>
                  </a:lnTo>
                  <a:lnTo>
                    <a:pt x="1168" y="239"/>
                  </a:lnTo>
                  <a:lnTo>
                    <a:pt x="1166" y="231"/>
                  </a:lnTo>
                  <a:lnTo>
                    <a:pt x="1164" y="223"/>
                  </a:lnTo>
                  <a:lnTo>
                    <a:pt x="1163" y="215"/>
                  </a:lnTo>
                  <a:lnTo>
                    <a:pt x="1168" y="218"/>
                  </a:lnTo>
                  <a:lnTo>
                    <a:pt x="1171" y="221"/>
                  </a:lnTo>
                  <a:lnTo>
                    <a:pt x="1174" y="223"/>
                  </a:lnTo>
                  <a:lnTo>
                    <a:pt x="1178" y="224"/>
                  </a:lnTo>
                  <a:lnTo>
                    <a:pt x="1185" y="224"/>
                  </a:lnTo>
                  <a:lnTo>
                    <a:pt x="1191" y="224"/>
                  </a:lnTo>
                  <a:lnTo>
                    <a:pt x="1206" y="220"/>
                  </a:lnTo>
                  <a:lnTo>
                    <a:pt x="1220" y="217"/>
                  </a:lnTo>
                  <a:lnTo>
                    <a:pt x="1219" y="224"/>
                  </a:lnTo>
                  <a:lnTo>
                    <a:pt x="1218" y="231"/>
                  </a:lnTo>
                  <a:lnTo>
                    <a:pt x="1231" y="235"/>
                  </a:lnTo>
                  <a:lnTo>
                    <a:pt x="1243" y="238"/>
                  </a:lnTo>
                  <a:lnTo>
                    <a:pt x="1239" y="249"/>
                  </a:lnTo>
                  <a:lnTo>
                    <a:pt x="1236" y="256"/>
                  </a:lnTo>
                  <a:lnTo>
                    <a:pt x="1234" y="262"/>
                  </a:lnTo>
                  <a:lnTo>
                    <a:pt x="1234" y="267"/>
                  </a:lnTo>
                  <a:lnTo>
                    <a:pt x="1235" y="273"/>
                  </a:lnTo>
                  <a:lnTo>
                    <a:pt x="1238" y="279"/>
                  </a:lnTo>
                  <a:lnTo>
                    <a:pt x="1244" y="285"/>
                  </a:lnTo>
                  <a:lnTo>
                    <a:pt x="1252" y="293"/>
                  </a:lnTo>
                  <a:lnTo>
                    <a:pt x="1292" y="301"/>
                  </a:lnTo>
                  <a:lnTo>
                    <a:pt x="1331" y="308"/>
                  </a:lnTo>
                  <a:lnTo>
                    <a:pt x="1371" y="316"/>
                  </a:lnTo>
                  <a:lnTo>
                    <a:pt x="1410" y="325"/>
                  </a:lnTo>
                  <a:lnTo>
                    <a:pt x="1451" y="334"/>
                  </a:lnTo>
                  <a:lnTo>
                    <a:pt x="1490" y="342"/>
                  </a:lnTo>
                  <a:lnTo>
                    <a:pt x="1529" y="350"/>
                  </a:lnTo>
                  <a:lnTo>
                    <a:pt x="1570" y="358"/>
                  </a:lnTo>
                  <a:lnTo>
                    <a:pt x="1571" y="361"/>
                  </a:lnTo>
                  <a:lnTo>
                    <a:pt x="1573" y="364"/>
                  </a:lnTo>
                  <a:lnTo>
                    <a:pt x="1574" y="367"/>
                  </a:lnTo>
                  <a:lnTo>
                    <a:pt x="1575" y="371"/>
                  </a:lnTo>
                  <a:lnTo>
                    <a:pt x="1575" y="382"/>
                  </a:lnTo>
                  <a:lnTo>
                    <a:pt x="1575" y="393"/>
                  </a:lnTo>
                  <a:lnTo>
                    <a:pt x="1573" y="406"/>
                  </a:lnTo>
                  <a:lnTo>
                    <a:pt x="1571" y="421"/>
                  </a:lnTo>
                  <a:lnTo>
                    <a:pt x="1568" y="436"/>
                  </a:lnTo>
                  <a:lnTo>
                    <a:pt x="1564" y="451"/>
                  </a:lnTo>
                  <a:lnTo>
                    <a:pt x="1555" y="481"/>
                  </a:lnTo>
                  <a:lnTo>
                    <a:pt x="1546" y="510"/>
                  </a:lnTo>
                  <a:lnTo>
                    <a:pt x="1539" y="533"/>
                  </a:lnTo>
                  <a:lnTo>
                    <a:pt x="1534" y="550"/>
                  </a:lnTo>
                  <a:lnTo>
                    <a:pt x="1533" y="561"/>
                  </a:lnTo>
                  <a:lnTo>
                    <a:pt x="1533" y="572"/>
                  </a:lnTo>
                  <a:lnTo>
                    <a:pt x="1533" y="585"/>
                  </a:lnTo>
                  <a:lnTo>
                    <a:pt x="1533" y="597"/>
                  </a:lnTo>
                  <a:lnTo>
                    <a:pt x="1542" y="600"/>
                  </a:lnTo>
                  <a:lnTo>
                    <a:pt x="1551" y="603"/>
                  </a:lnTo>
                  <a:lnTo>
                    <a:pt x="1564" y="605"/>
                  </a:lnTo>
                  <a:lnTo>
                    <a:pt x="1587" y="608"/>
                  </a:lnTo>
                  <a:lnTo>
                    <a:pt x="1583" y="625"/>
                  </a:lnTo>
                  <a:lnTo>
                    <a:pt x="1580" y="645"/>
                  </a:lnTo>
                  <a:lnTo>
                    <a:pt x="1580" y="654"/>
                  </a:lnTo>
                  <a:lnTo>
                    <a:pt x="1580" y="664"/>
                  </a:lnTo>
                  <a:lnTo>
                    <a:pt x="1582" y="672"/>
                  </a:lnTo>
                  <a:lnTo>
                    <a:pt x="1587" y="679"/>
                  </a:lnTo>
                  <a:lnTo>
                    <a:pt x="1617" y="683"/>
                  </a:lnTo>
                  <a:lnTo>
                    <a:pt x="1632" y="687"/>
                  </a:lnTo>
                  <a:lnTo>
                    <a:pt x="1639" y="688"/>
                  </a:lnTo>
                  <a:lnTo>
                    <a:pt x="1643" y="690"/>
                  </a:lnTo>
                  <a:lnTo>
                    <a:pt x="1640" y="709"/>
                  </a:lnTo>
                  <a:lnTo>
                    <a:pt x="1636" y="729"/>
                  </a:lnTo>
                  <a:lnTo>
                    <a:pt x="1632" y="750"/>
                  </a:lnTo>
                  <a:lnTo>
                    <a:pt x="1628" y="770"/>
                  </a:lnTo>
                  <a:lnTo>
                    <a:pt x="1623" y="790"/>
                  </a:lnTo>
                  <a:lnTo>
                    <a:pt x="1618" y="811"/>
                  </a:lnTo>
                  <a:lnTo>
                    <a:pt x="1613" y="831"/>
                  </a:lnTo>
                  <a:lnTo>
                    <a:pt x="1610" y="851"/>
                  </a:lnTo>
                  <a:lnTo>
                    <a:pt x="1603" y="862"/>
                  </a:lnTo>
                  <a:lnTo>
                    <a:pt x="1596" y="873"/>
                  </a:lnTo>
                  <a:lnTo>
                    <a:pt x="1589" y="885"/>
                  </a:lnTo>
                  <a:lnTo>
                    <a:pt x="1581" y="896"/>
                  </a:lnTo>
                  <a:lnTo>
                    <a:pt x="1582" y="916"/>
                  </a:lnTo>
                  <a:lnTo>
                    <a:pt x="1583" y="935"/>
                  </a:lnTo>
                  <a:lnTo>
                    <a:pt x="1584" y="955"/>
                  </a:lnTo>
                  <a:lnTo>
                    <a:pt x="1585" y="976"/>
                  </a:lnTo>
                  <a:lnTo>
                    <a:pt x="1591" y="977"/>
                  </a:lnTo>
                  <a:lnTo>
                    <a:pt x="1598" y="979"/>
                  </a:lnTo>
                  <a:lnTo>
                    <a:pt x="1601" y="990"/>
                  </a:lnTo>
                  <a:lnTo>
                    <a:pt x="1605" y="1001"/>
                  </a:lnTo>
                  <a:lnTo>
                    <a:pt x="1610" y="1011"/>
                  </a:lnTo>
                  <a:lnTo>
                    <a:pt x="1616" y="1022"/>
                  </a:lnTo>
                  <a:lnTo>
                    <a:pt x="1621" y="1033"/>
                  </a:lnTo>
                  <a:lnTo>
                    <a:pt x="1625" y="1043"/>
                  </a:lnTo>
                  <a:lnTo>
                    <a:pt x="1629" y="1055"/>
                  </a:lnTo>
                  <a:lnTo>
                    <a:pt x="1633" y="1066"/>
                  </a:lnTo>
                  <a:lnTo>
                    <a:pt x="1638" y="1070"/>
                  </a:lnTo>
                  <a:lnTo>
                    <a:pt x="1645" y="1073"/>
                  </a:lnTo>
                  <a:lnTo>
                    <a:pt x="1646" y="1081"/>
                  </a:lnTo>
                  <a:lnTo>
                    <a:pt x="1647" y="1086"/>
                  </a:lnTo>
                  <a:lnTo>
                    <a:pt x="1650" y="1091"/>
                  </a:lnTo>
                  <a:lnTo>
                    <a:pt x="1653" y="1095"/>
                  </a:lnTo>
                  <a:lnTo>
                    <a:pt x="1661" y="1102"/>
                  </a:lnTo>
                  <a:lnTo>
                    <a:pt x="1669" y="1111"/>
                  </a:lnTo>
                  <a:lnTo>
                    <a:pt x="1673" y="1122"/>
                  </a:lnTo>
                  <a:lnTo>
                    <a:pt x="1676" y="1134"/>
                  </a:lnTo>
                  <a:lnTo>
                    <a:pt x="1680" y="1146"/>
                  </a:lnTo>
                  <a:lnTo>
                    <a:pt x="1683" y="1157"/>
                  </a:lnTo>
                  <a:lnTo>
                    <a:pt x="1690" y="1157"/>
                  </a:lnTo>
                  <a:lnTo>
                    <a:pt x="1697" y="1157"/>
                  </a:lnTo>
                  <a:lnTo>
                    <a:pt x="1701" y="1166"/>
                  </a:lnTo>
                  <a:lnTo>
                    <a:pt x="1705" y="1173"/>
                  </a:lnTo>
                  <a:lnTo>
                    <a:pt x="1709" y="1179"/>
                  </a:lnTo>
                  <a:lnTo>
                    <a:pt x="1715" y="1184"/>
                  </a:lnTo>
                  <a:lnTo>
                    <a:pt x="1728" y="1195"/>
                  </a:lnTo>
                  <a:lnTo>
                    <a:pt x="1741" y="1205"/>
                  </a:lnTo>
                  <a:lnTo>
                    <a:pt x="1741" y="1211"/>
                  </a:lnTo>
                  <a:lnTo>
                    <a:pt x="1741" y="1219"/>
                  </a:lnTo>
                  <a:lnTo>
                    <a:pt x="1731" y="1226"/>
                  </a:lnTo>
                  <a:lnTo>
                    <a:pt x="1721" y="1232"/>
                  </a:lnTo>
                  <a:lnTo>
                    <a:pt x="1719" y="1242"/>
                  </a:lnTo>
                  <a:lnTo>
                    <a:pt x="1719" y="1253"/>
                  </a:lnTo>
                  <a:lnTo>
                    <a:pt x="1725" y="1254"/>
                  </a:lnTo>
                  <a:lnTo>
                    <a:pt x="1733" y="1255"/>
                  </a:lnTo>
                  <a:lnTo>
                    <a:pt x="1734" y="1262"/>
                  </a:lnTo>
                  <a:lnTo>
                    <a:pt x="1736" y="1269"/>
                  </a:lnTo>
                  <a:lnTo>
                    <a:pt x="1742" y="1269"/>
                  </a:lnTo>
                  <a:lnTo>
                    <a:pt x="1748" y="1269"/>
                  </a:lnTo>
                  <a:lnTo>
                    <a:pt x="1748" y="1275"/>
                  </a:lnTo>
                  <a:lnTo>
                    <a:pt x="1748" y="1280"/>
                  </a:lnTo>
                  <a:lnTo>
                    <a:pt x="1749" y="1283"/>
                  </a:lnTo>
                  <a:lnTo>
                    <a:pt x="1750" y="1286"/>
                  </a:lnTo>
                  <a:lnTo>
                    <a:pt x="1752" y="1288"/>
                  </a:lnTo>
                  <a:lnTo>
                    <a:pt x="1754" y="1290"/>
                  </a:lnTo>
                  <a:lnTo>
                    <a:pt x="1759" y="1292"/>
                  </a:lnTo>
                  <a:lnTo>
                    <a:pt x="1763" y="1293"/>
                  </a:lnTo>
                  <a:lnTo>
                    <a:pt x="1756" y="1305"/>
                  </a:lnTo>
                  <a:lnTo>
                    <a:pt x="1752" y="1312"/>
                  </a:lnTo>
                  <a:lnTo>
                    <a:pt x="1750" y="1317"/>
                  </a:lnTo>
                  <a:lnTo>
                    <a:pt x="1749" y="1323"/>
                  </a:lnTo>
                  <a:lnTo>
                    <a:pt x="1754" y="1328"/>
                  </a:lnTo>
                  <a:lnTo>
                    <a:pt x="1760" y="1331"/>
                  </a:lnTo>
                  <a:lnTo>
                    <a:pt x="1764" y="1333"/>
                  </a:lnTo>
                  <a:lnTo>
                    <a:pt x="1770" y="1335"/>
                  </a:lnTo>
                  <a:lnTo>
                    <a:pt x="1781" y="1338"/>
                  </a:lnTo>
                  <a:lnTo>
                    <a:pt x="1794" y="1340"/>
                  </a:lnTo>
                  <a:lnTo>
                    <a:pt x="1789" y="1347"/>
                  </a:lnTo>
                  <a:lnTo>
                    <a:pt x="1786" y="1355"/>
                  </a:lnTo>
                  <a:lnTo>
                    <a:pt x="1782" y="1362"/>
                  </a:lnTo>
                  <a:lnTo>
                    <a:pt x="1779" y="1369"/>
                  </a:lnTo>
                  <a:lnTo>
                    <a:pt x="1776" y="1385"/>
                  </a:lnTo>
                  <a:lnTo>
                    <a:pt x="1772" y="1402"/>
                  </a:lnTo>
                  <a:lnTo>
                    <a:pt x="1763" y="1413"/>
                  </a:lnTo>
                  <a:lnTo>
                    <a:pt x="1754" y="1422"/>
                  </a:lnTo>
                  <a:lnTo>
                    <a:pt x="1752" y="1426"/>
                  </a:lnTo>
                  <a:lnTo>
                    <a:pt x="1750" y="1430"/>
                  </a:lnTo>
                  <a:lnTo>
                    <a:pt x="1749" y="1434"/>
                  </a:lnTo>
                  <a:lnTo>
                    <a:pt x="1748" y="1437"/>
                  </a:lnTo>
                  <a:lnTo>
                    <a:pt x="1749" y="1441"/>
                  </a:lnTo>
                  <a:lnTo>
                    <a:pt x="1750" y="1445"/>
                  </a:lnTo>
                  <a:lnTo>
                    <a:pt x="1752" y="1448"/>
                  </a:lnTo>
                  <a:lnTo>
                    <a:pt x="1756" y="1451"/>
                  </a:lnTo>
                  <a:lnTo>
                    <a:pt x="1764" y="1457"/>
                  </a:lnTo>
                  <a:lnTo>
                    <a:pt x="1777" y="1463"/>
                  </a:lnTo>
                  <a:lnTo>
                    <a:pt x="1782" y="1472"/>
                  </a:lnTo>
                  <a:lnTo>
                    <a:pt x="1789" y="1480"/>
                  </a:lnTo>
                  <a:lnTo>
                    <a:pt x="1794" y="1486"/>
                  </a:lnTo>
                  <a:lnTo>
                    <a:pt x="1799" y="1492"/>
                  </a:lnTo>
                  <a:lnTo>
                    <a:pt x="1805" y="1497"/>
                  </a:lnTo>
                  <a:lnTo>
                    <a:pt x="1813" y="1502"/>
                  </a:lnTo>
                  <a:lnTo>
                    <a:pt x="1821" y="1505"/>
                  </a:lnTo>
                  <a:lnTo>
                    <a:pt x="1831" y="1509"/>
                  </a:lnTo>
                  <a:lnTo>
                    <a:pt x="1831" y="1522"/>
                  </a:lnTo>
                  <a:lnTo>
                    <a:pt x="1831" y="1536"/>
                  </a:lnTo>
                  <a:lnTo>
                    <a:pt x="1831" y="1550"/>
                  </a:lnTo>
                  <a:lnTo>
                    <a:pt x="1831" y="1563"/>
                  </a:lnTo>
                  <a:lnTo>
                    <a:pt x="1838" y="1574"/>
                  </a:lnTo>
                  <a:lnTo>
                    <a:pt x="1842" y="1581"/>
                  </a:lnTo>
                  <a:lnTo>
                    <a:pt x="1845" y="1587"/>
                  </a:lnTo>
                  <a:lnTo>
                    <a:pt x="1847" y="1596"/>
                  </a:lnTo>
                  <a:lnTo>
                    <a:pt x="1854" y="1596"/>
                  </a:lnTo>
                  <a:lnTo>
                    <a:pt x="1861" y="1596"/>
                  </a:lnTo>
                  <a:lnTo>
                    <a:pt x="1863" y="1609"/>
                  </a:lnTo>
                  <a:lnTo>
                    <a:pt x="1866" y="1623"/>
                  </a:lnTo>
                  <a:lnTo>
                    <a:pt x="1875" y="1625"/>
                  </a:lnTo>
                  <a:lnTo>
                    <a:pt x="1883" y="1628"/>
                  </a:lnTo>
                  <a:lnTo>
                    <a:pt x="1889" y="1632"/>
                  </a:lnTo>
                  <a:lnTo>
                    <a:pt x="1896" y="1639"/>
                  </a:lnTo>
                  <a:lnTo>
                    <a:pt x="1900" y="1644"/>
                  </a:lnTo>
                  <a:lnTo>
                    <a:pt x="1905" y="1651"/>
                  </a:lnTo>
                  <a:lnTo>
                    <a:pt x="1909" y="1658"/>
                  </a:lnTo>
                  <a:lnTo>
                    <a:pt x="1912" y="1667"/>
                  </a:lnTo>
                  <a:lnTo>
                    <a:pt x="1918" y="1683"/>
                  </a:lnTo>
                  <a:lnTo>
                    <a:pt x="1925" y="1701"/>
                  </a:lnTo>
                  <a:lnTo>
                    <a:pt x="1932" y="1718"/>
                  </a:lnTo>
                  <a:lnTo>
                    <a:pt x="1940" y="1732"/>
                  </a:lnTo>
                  <a:lnTo>
                    <a:pt x="1952" y="1734"/>
                  </a:lnTo>
                  <a:lnTo>
                    <a:pt x="1964" y="1735"/>
                  </a:lnTo>
                  <a:lnTo>
                    <a:pt x="1959" y="1743"/>
                  </a:lnTo>
                  <a:lnTo>
                    <a:pt x="1956" y="1750"/>
                  </a:lnTo>
                  <a:lnTo>
                    <a:pt x="1954" y="1759"/>
                  </a:lnTo>
                  <a:lnTo>
                    <a:pt x="1950" y="1773"/>
                  </a:lnTo>
                  <a:lnTo>
                    <a:pt x="1961" y="1771"/>
                  </a:lnTo>
                  <a:lnTo>
                    <a:pt x="1972" y="1771"/>
                  </a:lnTo>
                  <a:lnTo>
                    <a:pt x="1984" y="1771"/>
                  </a:lnTo>
                  <a:lnTo>
                    <a:pt x="1995" y="1771"/>
                  </a:lnTo>
                  <a:lnTo>
                    <a:pt x="2002" y="1786"/>
                  </a:lnTo>
                  <a:lnTo>
                    <a:pt x="2011" y="1801"/>
                  </a:lnTo>
                  <a:lnTo>
                    <a:pt x="2018" y="1815"/>
                  </a:lnTo>
                  <a:lnTo>
                    <a:pt x="2024" y="1831"/>
                  </a:lnTo>
                  <a:lnTo>
                    <a:pt x="2036" y="1833"/>
                  </a:lnTo>
                  <a:lnTo>
                    <a:pt x="2046" y="1835"/>
                  </a:lnTo>
                  <a:lnTo>
                    <a:pt x="2046" y="1844"/>
                  </a:lnTo>
                  <a:lnTo>
                    <a:pt x="2046" y="1856"/>
                  </a:lnTo>
                  <a:lnTo>
                    <a:pt x="2055" y="1851"/>
                  </a:lnTo>
                  <a:lnTo>
                    <a:pt x="2066" y="1848"/>
                  </a:lnTo>
                  <a:lnTo>
                    <a:pt x="2071" y="1861"/>
                  </a:lnTo>
                  <a:lnTo>
                    <a:pt x="2077" y="1874"/>
                  </a:lnTo>
                  <a:lnTo>
                    <a:pt x="2079" y="1880"/>
                  </a:lnTo>
                  <a:lnTo>
                    <a:pt x="2080" y="1887"/>
                  </a:lnTo>
                  <a:lnTo>
                    <a:pt x="2079" y="1894"/>
                  </a:lnTo>
                  <a:lnTo>
                    <a:pt x="2077" y="1900"/>
                  </a:lnTo>
                  <a:lnTo>
                    <a:pt x="2078" y="1913"/>
                  </a:lnTo>
                  <a:lnTo>
                    <a:pt x="2079" y="1924"/>
                  </a:lnTo>
                  <a:lnTo>
                    <a:pt x="2080" y="1935"/>
                  </a:lnTo>
                  <a:lnTo>
                    <a:pt x="2082" y="1948"/>
                  </a:lnTo>
                  <a:lnTo>
                    <a:pt x="2088" y="1950"/>
                  </a:lnTo>
                  <a:lnTo>
                    <a:pt x="2093" y="1953"/>
                  </a:lnTo>
                  <a:lnTo>
                    <a:pt x="2097" y="1955"/>
                  </a:lnTo>
                  <a:lnTo>
                    <a:pt x="2099" y="1957"/>
                  </a:lnTo>
                  <a:lnTo>
                    <a:pt x="2101" y="1960"/>
                  </a:lnTo>
                  <a:lnTo>
                    <a:pt x="2103" y="1964"/>
                  </a:lnTo>
                  <a:lnTo>
                    <a:pt x="2104" y="1969"/>
                  </a:lnTo>
                  <a:lnTo>
                    <a:pt x="2106" y="1975"/>
                  </a:lnTo>
                  <a:lnTo>
                    <a:pt x="2114" y="1975"/>
                  </a:lnTo>
                  <a:lnTo>
                    <a:pt x="2124" y="1975"/>
                  </a:lnTo>
                  <a:lnTo>
                    <a:pt x="2133" y="1975"/>
                  </a:lnTo>
                  <a:lnTo>
                    <a:pt x="2141" y="1975"/>
                  </a:lnTo>
                  <a:lnTo>
                    <a:pt x="2135" y="1985"/>
                  </a:lnTo>
                  <a:lnTo>
                    <a:pt x="2130" y="1994"/>
                  </a:lnTo>
                  <a:lnTo>
                    <a:pt x="2126" y="2004"/>
                  </a:lnTo>
                  <a:lnTo>
                    <a:pt x="2123" y="2013"/>
                  </a:lnTo>
                  <a:lnTo>
                    <a:pt x="2119" y="2022"/>
                  </a:lnTo>
                  <a:lnTo>
                    <a:pt x="2117" y="2033"/>
                  </a:lnTo>
                  <a:lnTo>
                    <a:pt x="2116" y="2043"/>
                  </a:lnTo>
                  <a:lnTo>
                    <a:pt x="2115" y="2056"/>
                  </a:lnTo>
                  <a:lnTo>
                    <a:pt x="2121" y="2062"/>
                  </a:lnTo>
                  <a:lnTo>
                    <a:pt x="2125" y="2068"/>
                  </a:lnTo>
                  <a:lnTo>
                    <a:pt x="2126" y="2074"/>
                  </a:lnTo>
                  <a:lnTo>
                    <a:pt x="2126" y="2084"/>
                  </a:lnTo>
                  <a:lnTo>
                    <a:pt x="2119" y="2090"/>
                  </a:lnTo>
                  <a:lnTo>
                    <a:pt x="2112" y="2095"/>
                  </a:lnTo>
                  <a:lnTo>
                    <a:pt x="2104" y="2101"/>
                  </a:lnTo>
                  <a:lnTo>
                    <a:pt x="2096" y="2107"/>
                  </a:lnTo>
                  <a:lnTo>
                    <a:pt x="2078" y="2116"/>
                  </a:lnTo>
                  <a:lnTo>
                    <a:pt x="2061" y="2123"/>
                  </a:lnTo>
                  <a:lnTo>
                    <a:pt x="2060" y="2125"/>
                  </a:lnTo>
                  <a:lnTo>
                    <a:pt x="2059" y="2128"/>
                  </a:lnTo>
                  <a:lnTo>
                    <a:pt x="2044" y="2129"/>
                  </a:lnTo>
                  <a:lnTo>
                    <a:pt x="2029" y="2130"/>
                  </a:lnTo>
                  <a:lnTo>
                    <a:pt x="2015" y="2131"/>
                  </a:lnTo>
                  <a:lnTo>
                    <a:pt x="2000" y="2133"/>
                  </a:lnTo>
                  <a:lnTo>
                    <a:pt x="1993" y="2143"/>
                  </a:lnTo>
                  <a:lnTo>
                    <a:pt x="1985" y="2154"/>
                  </a:lnTo>
                  <a:lnTo>
                    <a:pt x="1973" y="2169"/>
                  </a:lnTo>
                  <a:lnTo>
                    <a:pt x="1957" y="2187"/>
                  </a:lnTo>
                  <a:lnTo>
                    <a:pt x="1942" y="2188"/>
                  </a:lnTo>
                  <a:lnTo>
                    <a:pt x="1931" y="2191"/>
                  </a:lnTo>
                  <a:lnTo>
                    <a:pt x="1921" y="2194"/>
                  </a:lnTo>
                  <a:lnTo>
                    <a:pt x="1914" y="2198"/>
                  </a:lnTo>
                  <a:lnTo>
                    <a:pt x="1909" y="2203"/>
                  </a:lnTo>
                  <a:lnTo>
                    <a:pt x="1904" y="2210"/>
                  </a:lnTo>
                  <a:lnTo>
                    <a:pt x="1899" y="2221"/>
                  </a:lnTo>
                  <a:lnTo>
                    <a:pt x="1893" y="2233"/>
                  </a:lnTo>
                  <a:lnTo>
                    <a:pt x="1894" y="2236"/>
                  </a:lnTo>
                  <a:lnTo>
                    <a:pt x="1897" y="2241"/>
                  </a:lnTo>
                  <a:lnTo>
                    <a:pt x="1884" y="2239"/>
                  </a:lnTo>
                  <a:lnTo>
                    <a:pt x="1873" y="2235"/>
                  </a:lnTo>
                  <a:lnTo>
                    <a:pt x="1868" y="2233"/>
                  </a:lnTo>
                  <a:lnTo>
                    <a:pt x="1862" y="2230"/>
                  </a:lnTo>
                  <a:lnTo>
                    <a:pt x="1857" y="2226"/>
                  </a:lnTo>
                  <a:lnTo>
                    <a:pt x="1854" y="2221"/>
                  </a:lnTo>
                  <a:lnTo>
                    <a:pt x="1838" y="2222"/>
                  </a:lnTo>
                  <a:lnTo>
                    <a:pt x="1824" y="2223"/>
                  </a:lnTo>
                  <a:lnTo>
                    <a:pt x="1821" y="2218"/>
                  </a:lnTo>
                  <a:lnTo>
                    <a:pt x="1818" y="2212"/>
                  </a:lnTo>
                  <a:lnTo>
                    <a:pt x="1815" y="2208"/>
                  </a:lnTo>
                  <a:lnTo>
                    <a:pt x="1812" y="2204"/>
                  </a:lnTo>
                  <a:lnTo>
                    <a:pt x="1808" y="2201"/>
                  </a:lnTo>
                  <a:lnTo>
                    <a:pt x="1805" y="2196"/>
                  </a:lnTo>
                  <a:lnTo>
                    <a:pt x="1803" y="2189"/>
                  </a:lnTo>
                  <a:lnTo>
                    <a:pt x="1801" y="2182"/>
                  </a:lnTo>
                  <a:lnTo>
                    <a:pt x="1791" y="2178"/>
                  </a:lnTo>
                  <a:lnTo>
                    <a:pt x="1782" y="2174"/>
                  </a:lnTo>
                  <a:lnTo>
                    <a:pt x="1780" y="2164"/>
                  </a:lnTo>
                  <a:lnTo>
                    <a:pt x="1778" y="2153"/>
                  </a:lnTo>
                  <a:lnTo>
                    <a:pt x="1768" y="2149"/>
                  </a:lnTo>
                  <a:lnTo>
                    <a:pt x="1760" y="2144"/>
                  </a:lnTo>
                  <a:lnTo>
                    <a:pt x="1753" y="2139"/>
                  </a:lnTo>
                  <a:lnTo>
                    <a:pt x="1749" y="2131"/>
                  </a:lnTo>
                  <a:lnTo>
                    <a:pt x="1742" y="2115"/>
                  </a:lnTo>
                  <a:lnTo>
                    <a:pt x="1736" y="2094"/>
                  </a:lnTo>
                  <a:lnTo>
                    <a:pt x="1720" y="2091"/>
                  </a:lnTo>
                  <a:lnTo>
                    <a:pt x="1706" y="2089"/>
                  </a:lnTo>
                  <a:lnTo>
                    <a:pt x="1702" y="2083"/>
                  </a:lnTo>
                  <a:lnTo>
                    <a:pt x="1696" y="2076"/>
                  </a:lnTo>
                  <a:lnTo>
                    <a:pt x="1689" y="2071"/>
                  </a:lnTo>
                  <a:lnTo>
                    <a:pt x="1681" y="2067"/>
                  </a:lnTo>
                  <a:lnTo>
                    <a:pt x="1672" y="2064"/>
                  </a:lnTo>
                  <a:lnTo>
                    <a:pt x="1661" y="2062"/>
                  </a:lnTo>
                  <a:lnTo>
                    <a:pt x="1651" y="2060"/>
                  </a:lnTo>
                  <a:lnTo>
                    <a:pt x="1639" y="2058"/>
                  </a:lnTo>
                  <a:lnTo>
                    <a:pt x="1617" y="2057"/>
                  </a:lnTo>
                  <a:lnTo>
                    <a:pt x="1594" y="2057"/>
                  </a:lnTo>
                  <a:lnTo>
                    <a:pt x="1573" y="2057"/>
                  </a:lnTo>
                  <a:lnTo>
                    <a:pt x="1556" y="2057"/>
                  </a:lnTo>
                  <a:lnTo>
                    <a:pt x="1553" y="2063"/>
                  </a:lnTo>
                  <a:lnTo>
                    <a:pt x="1550" y="2070"/>
                  </a:lnTo>
                  <a:lnTo>
                    <a:pt x="1545" y="2068"/>
                  </a:lnTo>
                  <a:lnTo>
                    <a:pt x="1540" y="2066"/>
                  </a:lnTo>
                  <a:lnTo>
                    <a:pt x="1532" y="2063"/>
                  </a:lnTo>
                  <a:lnTo>
                    <a:pt x="1520" y="2062"/>
                  </a:lnTo>
                  <a:lnTo>
                    <a:pt x="1522" y="2099"/>
                  </a:lnTo>
                  <a:lnTo>
                    <a:pt x="1523" y="2125"/>
                  </a:lnTo>
                  <a:lnTo>
                    <a:pt x="1523" y="2135"/>
                  </a:lnTo>
                  <a:lnTo>
                    <a:pt x="1524" y="2143"/>
                  </a:lnTo>
                  <a:lnTo>
                    <a:pt x="1525" y="2149"/>
                  </a:lnTo>
                  <a:lnTo>
                    <a:pt x="1526" y="2153"/>
                  </a:lnTo>
                  <a:lnTo>
                    <a:pt x="1513" y="2154"/>
                  </a:lnTo>
                  <a:lnTo>
                    <a:pt x="1506" y="2155"/>
                  </a:lnTo>
                  <a:lnTo>
                    <a:pt x="1501" y="2156"/>
                  </a:lnTo>
                  <a:lnTo>
                    <a:pt x="1496" y="2158"/>
                  </a:lnTo>
                  <a:lnTo>
                    <a:pt x="1495" y="2173"/>
                  </a:lnTo>
                  <a:lnTo>
                    <a:pt x="1493" y="2187"/>
                  </a:lnTo>
                  <a:lnTo>
                    <a:pt x="1492" y="2202"/>
                  </a:lnTo>
                  <a:lnTo>
                    <a:pt x="1491" y="2218"/>
                  </a:lnTo>
                  <a:lnTo>
                    <a:pt x="1519" y="2224"/>
                  </a:lnTo>
                  <a:lnTo>
                    <a:pt x="1534" y="2227"/>
                  </a:lnTo>
                  <a:lnTo>
                    <a:pt x="1540" y="2229"/>
                  </a:lnTo>
                  <a:lnTo>
                    <a:pt x="1543" y="2231"/>
                  </a:lnTo>
                  <a:lnTo>
                    <a:pt x="1542" y="2237"/>
                  </a:lnTo>
                  <a:lnTo>
                    <a:pt x="1540" y="2242"/>
                  </a:lnTo>
                  <a:lnTo>
                    <a:pt x="1537" y="2248"/>
                  </a:lnTo>
                  <a:lnTo>
                    <a:pt x="1533" y="2253"/>
                  </a:lnTo>
                  <a:lnTo>
                    <a:pt x="1524" y="2263"/>
                  </a:lnTo>
                  <a:lnTo>
                    <a:pt x="1518" y="2275"/>
                  </a:lnTo>
                  <a:lnTo>
                    <a:pt x="1509" y="2277"/>
                  </a:lnTo>
                  <a:lnTo>
                    <a:pt x="1498" y="2280"/>
                  </a:lnTo>
                  <a:lnTo>
                    <a:pt x="1487" y="2285"/>
                  </a:lnTo>
                  <a:lnTo>
                    <a:pt x="1478" y="2291"/>
                  </a:lnTo>
                  <a:lnTo>
                    <a:pt x="1472" y="2295"/>
                  </a:lnTo>
                  <a:lnTo>
                    <a:pt x="1469" y="2299"/>
                  </a:lnTo>
                  <a:lnTo>
                    <a:pt x="1466" y="2304"/>
                  </a:lnTo>
                  <a:lnTo>
                    <a:pt x="1464" y="2309"/>
                  </a:lnTo>
                  <a:lnTo>
                    <a:pt x="1462" y="2313"/>
                  </a:lnTo>
                  <a:lnTo>
                    <a:pt x="1462" y="2318"/>
                  </a:lnTo>
                  <a:lnTo>
                    <a:pt x="1464" y="2324"/>
                  </a:lnTo>
                  <a:lnTo>
                    <a:pt x="1466" y="2330"/>
                  </a:lnTo>
                  <a:lnTo>
                    <a:pt x="1456" y="2343"/>
                  </a:lnTo>
                  <a:lnTo>
                    <a:pt x="1449" y="2355"/>
                  </a:lnTo>
                  <a:lnTo>
                    <a:pt x="1444" y="2367"/>
                  </a:lnTo>
                  <a:lnTo>
                    <a:pt x="1442" y="2378"/>
                  </a:lnTo>
                  <a:lnTo>
                    <a:pt x="1440" y="2402"/>
                  </a:lnTo>
                  <a:lnTo>
                    <a:pt x="1438" y="2434"/>
                  </a:lnTo>
                  <a:lnTo>
                    <a:pt x="1442" y="2437"/>
                  </a:lnTo>
                  <a:lnTo>
                    <a:pt x="1445" y="2441"/>
                  </a:lnTo>
                  <a:lnTo>
                    <a:pt x="1449" y="2444"/>
                  </a:lnTo>
                  <a:lnTo>
                    <a:pt x="1451" y="2447"/>
                  </a:lnTo>
                  <a:lnTo>
                    <a:pt x="1455" y="2455"/>
                  </a:lnTo>
                  <a:lnTo>
                    <a:pt x="1458" y="2464"/>
                  </a:lnTo>
                  <a:lnTo>
                    <a:pt x="1438" y="2470"/>
                  </a:lnTo>
                  <a:lnTo>
                    <a:pt x="1417" y="2474"/>
                  </a:lnTo>
                  <a:lnTo>
                    <a:pt x="1397" y="2479"/>
                  </a:lnTo>
                  <a:lnTo>
                    <a:pt x="1376" y="2485"/>
                  </a:lnTo>
                  <a:lnTo>
                    <a:pt x="1373" y="2481"/>
                  </a:lnTo>
                  <a:lnTo>
                    <a:pt x="1371" y="2478"/>
                  </a:lnTo>
                  <a:lnTo>
                    <a:pt x="1374" y="2469"/>
                  </a:lnTo>
                  <a:lnTo>
                    <a:pt x="1376" y="2458"/>
                  </a:lnTo>
                  <a:lnTo>
                    <a:pt x="1378" y="2449"/>
                  </a:lnTo>
                  <a:lnTo>
                    <a:pt x="1378" y="2439"/>
                  </a:lnTo>
                  <a:lnTo>
                    <a:pt x="1378" y="2419"/>
                  </a:lnTo>
                  <a:lnTo>
                    <a:pt x="1377" y="2399"/>
                  </a:lnTo>
                  <a:lnTo>
                    <a:pt x="1368" y="2392"/>
                  </a:lnTo>
                  <a:lnTo>
                    <a:pt x="1361" y="2388"/>
                  </a:lnTo>
                  <a:lnTo>
                    <a:pt x="1356" y="2382"/>
                  </a:lnTo>
                  <a:lnTo>
                    <a:pt x="1351" y="2375"/>
                  </a:lnTo>
                  <a:lnTo>
                    <a:pt x="1351" y="2370"/>
                  </a:lnTo>
                  <a:lnTo>
                    <a:pt x="1351" y="2367"/>
                  </a:lnTo>
                  <a:lnTo>
                    <a:pt x="1289" y="2367"/>
                  </a:lnTo>
                  <a:lnTo>
                    <a:pt x="1257" y="2367"/>
                  </a:lnTo>
                  <a:lnTo>
                    <a:pt x="1250" y="2367"/>
                  </a:lnTo>
                  <a:lnTo>
                    <a:pt x="1245" y="2368"/>
                  </a:lnTo>
                  <a:lnTo>
                    <a:pt x="1243" y="2369"/>
                  </a:lnTo>
                  <a:lnTo>
                    <a:pt x="1243" y="2370"/>
                  </a:lnTo>
                  <a:lnTo>
                    <a:pt x="1238" y="2371"/>
                  </a:lnTo>
                  <a:lnTo>
                    <a:pt x="1234" y="2372"/>
                  </a:lnTo>
                  <a:lnTo>
                    <a:pt x="1228" y="2355"/>
                  </a:lnTo>
                  <a:lnTo>
                    <a:pt x="1224" y="2346"/>
                  </a:lnTo>
                  <a:lnTo>
                    <a:pt x="1220" y="2341"/>
                  </a:lnTo>
                  <a:lnTo>
                    <a:pt x="1216" y="2338"/>
                  </a:lnTo>
                  <a:lnTo>
                    <a:pt x="1204" y="2347"/>
                  </a:lnTo>
                  <a:lnTo>
                    <a:pt x="1192" y="2358"/>
                  </a:lnTo>
                  <a:lnTo>
                    <a:pt x="1177" y="2358"/>
                  </a:lnTo>
                  <a:lnTo>
                    <a:pt x="1161" y="2358"/>
                  </a:lnTo>
                  <a:lnTo>
                    <a:pt x="1147" y="2358"/>
                  </a:lnTo>
                  <a:lnTo>
                    <a:pt x="1132" y="2358"/>
                  </a:lnTo>
                  <a:lnTo>
                    <a:pt x="1129" y="2370"/>
                  </a:lnTo>
                  <a:lnTo>
                    <a:pt x="1127" y="2382"/>
                  </a:lnTo>
                  <a:lnTo>
                    <a:pt x="1115" y="2384"/>
                  </a:lnTo>
                  <a:lnTo>
                    <a:pt x="1103" y="2388"/>
                  </a:lnTo>
                  <a:lnTo>
                    <a:pt x="1102" y="2381"/>
                  </a:lnTo>
                  <a:lnTo>
                    <a:pt x="1100" y="2375"/>
                  </a:lnTo>
                  <a:lnTo>
                    <a:pt x="1077" y="2374"/>
                  </a:lnTo>
                  <a:lnTo>
                    <a:pt x="1060" y="2375"/>
                  </a:lnTo>
                  <a:lnTo>
                    <a:pt x="1043" y="2378"/>
                  </a:lnTo>
                  <a:lnTo>
                    <a:pt x="1022" y="2382"/>
                  </a:lnTo>
                  <a:lnTo>
                    <a:pt x="1019" y="2391"/>
                  </a:lnTo>
                  <a:lnTo>
                    <a:pt x="1016" y="2396"/>
                  </a:lnTo>
                  <a:lnTo>
                    <a:pt x="1013" y="2399"/>
                  </a:lnTo>
                  <a:lnTo>
                    <a:pt x="1008" y="2402"/>
                  </a:lnTo>
                  <a:lnTo>
                    <a:pt x="1007" y="2395"/>
                  </a:lnTo>
                  <a:lnTo>
                    <a:pt x="1006" y="2388"/>
                  </a:lnTo>
                  <a:lnTo>
                    <a:pt x="990" y="2394"/>
                  </a:lnTo>
                  <a:lnTo>
                    <a:pt x="977" y="2399"/>
                  </a:lnTo>
                  <a:lnTo>
                    <a:pt x="971" y="2402"/>
                  </a:lnTo>
                  <a:lnTo>
                    <a:pt x="964" y="2406"/>
                  </a:lnTo>
                  <a:lnTo>
                    <a:pt x="959" y="2410"/>
                  </a:lnTo>
                  <a:lnTo>
                    <a:pt x="955" y="2415"/>
                  </a:lnTo>
                  <a:lnTo>
                    <a:pt x="951" y="2419"/>
                  </a:lnTo>
                  <a:lnTo>
                    <a:pt x="948" y="2424"/>
                  </a:lnTo>
                  <a:lnTo>
                    <a:pt x="945" y="2429"/>
                  </a:lnTo>
                  <a:lnTo>
                    <a:pt x="943" y="2435"/>
                  </a:lnTo>
                  <a:lnTo>
                    <a:pt x="941" y="2442"/>
                  </a:lnTo>
                  <a:lnTo>
                    <a:pt x="939" y="2449"/>
                  </a:lnTo>
                  <a:lnTo>
                    <a:pt x="939" y="2457"/>
                  </a:lnTo>
                  <a:lnTo>
                    <a:pt x="939" y="2465"/>
                  </a:lnTo>
                  <a:lnTo>
                    <a:pt x="933" y="2477"/>
                  </a:lnTo>
                  <a:lnTo>
                    <a:pt x="929" y="2486"/>
                  </a:lnTo>
                  <a:lnTo>
                    <a:pt x="926" y="2495"/>
                  </a:lnTo>
                  <a:lnTo>
                    <a:pt x="925" y="2507"/>
                  </a:lnTo>
                  <a:lnTo>
                    <a:pt x="937" y="2508"/>
                  </a:lnTo>
                  <a:lnTo>
                    <a:pt x="952" y="2510"/>
                  </a:lnTo>
                  <a:lnTo>
                    <a:pt x="952" y="2515"/>
                  </a:lnTo>
                  <a:lnTo>
                    <a:pt x="952" y="2521"/>
                  </a:lnTo>
                  <a:lnTo>
                    <a:pt x="946" y="2525"/>
                  </a:lnTo>
                  <a:lnTo>
                    <a:pt x="939" y="2529"/>
                  </a:lnTo>
                  <a:lnTo>
                    <a:pt x="935" y="2533"/>
                  </a:lnTo>
                  <a:lnTo>
                    <a:pt x="930" y="2538"/>
                  </a:lnTo>
                  <a:lnTo>
                    <a:pt x="922" y="2548"/>
                  </a:lnTo>
                  <a:lnTo>
                    <a:pt x="913" y="2560"/>
                  </a:lnTo>
                  <a:lnTo>
                    <a:pt x="906" y="2550"/>
                  </a:lnTo>
                  <a:lnTo>
                    <a:pt x="902" y="2543"/>
                  </a:lnTo>
                  <a:lnTo>
                    <a:pt x="898" y="2535"/>
                  </a:lnTo>
                  <a:lnTo>
                    <a:pt x="895" y="2525"/>
                  </a:lnTo>
                  <a:lnTo>
                    <a:pt x="879" y="2519"/>
                  </a:lnTo>
                  <a:lnTo>
                    <a:pt x="865" y="2516"/>
                  </a:lnTo>
                  <a:lnTo>
                    <a:pt x="865" y="2519"/>
                  </a:lnTo>
                  <a:lnTo>
                    <a:pt x="865" y="2525"/>
                  </a:lnTo>
                  <a:lnTo>
                    <a:pt x="844" y="2527"/>
                  </a:lnTo>
                  <a:lnTo>
                    <a:pt x="822" y="2530"/>
                  </a:lnTo>
                  <a:lnTo>
                    <a:pt x="801" y="2533"/>
                  </a:lnTo>
                  <a:lnTo>
                    <a:pt x="780" y="2535"/>
                  </a:lnTo>
                  <a:lnTo>
                    <a:pt x="789" y="2512"/>
                  </a:lnTo>
                  <a:lnTo>
                    <a:pt x="796" y="2492"/>
                  </a:lnTo>
                  <a:lnTo>
                    <a:pt x="798" y="2483"/>
                  </a:lnTo>
                  <a:lnTo>
                    <a:pt x="802" y="2474"/>
                  </a:lnTo>
                  <a:lnTo>
                    <a:pt x="804" y="2462"/>
                  </a:lnTo>
                  <a:lnTo>
                    <a:pt x="805" y="2450"/>
                  </a:lnTo>
                  <a:lnTo>
                    <a:pt x="787" y="2445"/>
                  </a:lnTo>
                  <a:lnTo>
                    <a:pt x="768" y="2437"/>
                  </a:lnTo>
                  <a:lnTo>
                    <a:pt x="748" y="2429"/>
                  </a:lnTo>
                  <a:lnTo>
                    <a:pt x="728" y="2419"/>
                  </a:lnTo>
                  <a:lnTo>
                    <a:pt x="719" y="2414"/>
                  </a:lnTo>
                  <a:lnTo>
                    <a:pt x="709" y="2407"/>
                  </a:lnTo>
                  <a:lnTo>
                    <a:pt x="701" y="2400"/>
                  </a:lnTo>
                  <a:lnTo>
                    <a:pt x="693" y="2394"/>
                  </a:lnTo>
                  <a:lnTo>
                    <a:pt x="686" y="2386"/>
                  </a:lnTo>
                  <a:lnTo>
                    <a:pt x="681" y="2378"/>
                  </a:lnTo>
                  <a:lnTo>
                    <a:pt x="676" y="2369"/>
                  </a:lnTo>
                  <a:lnTo>
                    <a:pt x="674" y="2361"/>
                  </a:lnTo>
                  <a:lnTo>
                    <a:pt x="664" y="2358"/>
                  </a:lnTo>
                  <a:lnTo>
                    <a:pt x="654" y="2355"/>
                  </a:lnTo>
                  <a:lnTo>
                    <a:pt x="640" y="2354"/>
                  </a:lnTo>
                  <a:lnTo>
                    <a:pt x="614" y="2352"/>
                  </a:lnTo>
                  <a:lnTo>
                    <a:pt x="614" y="2345"/>
                  </a:lnTo>
                  <a:lnTo>
                    <a:pt x="612" y="2339"/>
                  </a:lnTo>
                  <a:lnTo>
                    <a:pt x="610" y="2333"/>
                  </a:lnTo>
                  <a:lnTo>
                    <a:pt x="608" y="2326"/>
                  </a:lnTo>
                  <a:lnTo>
                    <a:pt x="602" y="2314"/>
                  </a:lnTo>
                  <a:lnTo>
                    <a:pt x="599" y="2300"/>
                  </a:lnTo>
                  <a:lnTo>
                    <a:pt x="591" y="2298"/>
                  </a:lnTo>
                  <a:lnTo>
                    <a:pt x="584" y="2295"/>
                  </a:lnTo>
                  <a:lnTo>
                    <a:pt x="576" y="2292"/>
                  </a:lnTo>
                  <a:lnTo>
                    <a:pt x="568" y="2290"/>
                  </a:lnTo>
                  <a:lnTo>
                    <a:pt x="568" y="2278"/>
                  </a:lnTo>
                  <a:lnTo>
                    <a:pt x="568" y="2265"/>
                  </a:lnTo>
                  <a:lnTo>
                    <a:pt x="555" y="2259"/>
                  </a:lnTo>
                  <a:lnTo>
                    <a:pt x="541" y="2254"/>
                  </a:lnTo>
                  <a:lnTo>
                    <a:pt x="540" y="2247"/>
                  </a:lnTo>
                  <a:lnTo>
                    <a:pt x="540" y="2241"/>
                  </a:lnTo>
                  <a:lnTo>
                    <a:pt x="528" y="2239"/>
                  </a:lnTo>
                  <a:lnTo>
                    <a:pt x="517" y="2238"/>
                  </a:lnTo>
                  <a:lnTo>
                    <a:pt x="513" y="2229"/>
                  </a:lnTo>
                  <a:lnTo>
                    <a:pt x="512" y="2220"/>
                  </a:lnTo>
                  <a:lnTo>
                    <a:pt x="511" y="2209"/>
                  </a:lnTo>
                  <a:lnTo>
                    <a:pt x="509" y="2200"/>
                  </a:lnTo>
                  <a:lnTo>
                    <a:pt x="507" y="2191"/>
                  </a:lnTo>
                  <a:lnTo>
                    <a:pt x="504" y="2183"/>
                  </a:lnTo>
                  <a:lnTo>
                    <a:pt x="501" y="2179"/>
                  </a:lnTo>
                  <a:lnTo>
                    <a:pt x="498" y="2177"/>
                  </a:lnTo>
                  <a:lnTo>
                    <a:pt x="494" y="2175"/>
                  </a:lnTo>
                  <a:lnTo>
                    <a:pt x="488" y="2173"/>
                  </a:lnTo>
                  <a:lnTo>
                    <a:pt x="490" y="2157"/>
                  </a:lnTo>
                  <a:lnTo>
                    <a:pt x="492" y="2142"/>
                  </a:lnTo>
                  <a:lnTo>
                    <a:pt x="493" y="2126"/>
                  </a:lnTo>
                  <a:lnTo>
                    <a:pt x="493" y="2110"/>
                  </a:lnTo>
                  <a:lnTo>
                    <a:pt x="492" y="2079"/>
                  </a:lnTo>
                  <a:lnTo>
                    <a:pt x="490" y="2047"/>
                  </a:lnTo>
                  <a:lnTo>
                    <a:pt x="483" y="2039"/>
                  </a:lnTo>
                  <a:lnTo>
                    <a:pt x="478" y="2033"/>
                  </a:lnTo>
                  <a:lnTo>
                    <a:pt x="474" y="2026"/>
                  </a:lnTo>
                  <a:lnTo>
                    <a:pt x="470" y="2017"/>
                  </a:lnTo>
                  <a:lnTo>
                    <a:pt x="462" y="2024"/>
                  </a:lnTo>
                  <a:lnTo>
                    <a:pt x="457" y="2030"/>
                  </a:lnTo>
                  <a:lnTo>
                    <a:pt x="453" y="2035"/>
                  </a:lnTo>
                  <a:lnTo>
                    <a:pt x="449" y="2041"/>
                  </a:lnTo>
                  <a:lnTo>
                    <a:pt x="446" y="2047"/>
                  </a:lnTo>
                  <a:lnTo>
                    <a:pt x="444" y="2054"/>
                  </a:lnTo>
                  <a:lnTo>
                    <a:pt x="442" y="2059"/>
                  </a:lnTo>
                  <a:lnTo>
                    <a:pt x="441" y="2065"/>
                  </a:lnTo>
                  <a:lnTo>
                    <a:pt x="440" y="2079"/>
                  </a:lnTo>
                  <a:lnTo>
                    <a:pt x="440" y="2092"/>
                  </a:lnTo>
                  <a:lnTo>
                    <a:pt x="442" y="2105"/>
                  </a:lnTo>
                  <a:lnTo>
                    <a:pt x="443" y="2121"/>
                  </a:lnTo>
                  <a:lnTo>
                    <a:pt x="436" y="2119"/>
                  </a:lnTo>
                  <a:lnTo>
                    <a:pt x="427" y="2116"/>
                  </a:lnTo>
                  <a:lnTo>
                    <a:pt x="420" y="2111"/>
                  </a:lnTo>
                  <a:lnTo>
                    <a:pt x="414" y="2105"/>
                  </a:lnTo>
                  <a:lnTo>
                    <a:pt x="408" y="2099"/>
                  </a:lnTo>
                  <a:lnTo>
                    <a:pt x="402" y="2092"/>
                  </a:lnTo>
                  <a:lnTo>
                    <a:pt x="398" y="2085"/>
                  </a:lnTo>
                  <a:lnTo>
                    <a:pt x="395" y="2077"/>
                  </a:lnTo>
                  <a:lnTo>
                    <a:pt x="395" y="2071"/>
                  </a:lnTo>
                  <a:lnTo>
                    <a:pt x="394" y="2067"/>
                  </a:lnTo>
                  <a:lnTo>
                    <a:pt x="393" y="2062"/>
                  </a:lnTo>
                  <a:lnTo>
                    <a:pt x="391" y="2058"/>
                  </a:lnTo>
                  <a:lnTo>
                    <a:pt x="386" y="2049"/>
                  </a:lnTo>
                  <a:lnTo>
                    <a:pt x="381" y="2042"/>
                  </a:lnTo>
                  <a:lnTo>
                    <a:pt x="374" y="2035"/>
                  </a:lnTo>
                  <a:lnTo>
                    <a:pt x="368" y="2028"/>
                  </a:lnTo>
                  <a:lnTo>
                    <a:pt x="364" y="2019"/>
                  </a:lnTo>
                  <a:lnTo>
                    <a:pt x="361" y="2010"/>
                  </a:lnTo>
                  <a:lnTo>
                    <a:pt x="342" y="2012"/>
                  </a:lnTo>
                  <a:lnTo>
                    <a:pt x="327" y="2015"/>
                  </a:lnTo>
                  <a:lnTo>
                    <a:pt x="311" y="2020"/>
                  </a:lnTo>
                  <a:lnTo>
                    <a:pt x="293" y="2027"/>
                  </a:lnTo>
                  <a:lnTo>
                    <a:pt x="294" y="2036"/>
                  </a:lnTo>
                  <a:lnTo>
                    <a:pt x="297" y="2043"/>
                  </a:lnTo>
                  <a:lnTo>
                    <a:pt x="298" y="2052"/>
                  </a:lnTo>
                  <a:lnTo>
                    <a:pt x="301" y="2059"/>
                  </a:lnTo>
                  <a:lnTo>
                    <a:pt x="306" y="2073"/>
                  </a:lnTo>
                  <a:lnTo>
                    <a:pt x="313" y="2087"/>
                  </a:lnTo>
                  <a:lnTo>
                    <a:pt x="329" y="2114"/>
                  </a:lnTo>
                  <a:lnTo>
                    <a:pt x="346" y="2142"/>
                  </a:lnTo>
                  <a:lnTo>
                    <a:pt x="345" y="2146"/>
                  </a:lnTo>
                  <a:lnTo>
                    <a:pt x="344" y="2149"/>
                  </a:lnTo>
                  <a:lnTo>
                    <a:pt x="342" y="2151"/>
                  </a:lnTo>
                  <a:lnTo>
                    <a:pt x="339" y="2153"/>
                  </a:lnTo>
                  <a:lnTo>
                    <a:pt x="327" y="2149"/>
                  </a:lnTo>
                  <a:lnTo>
                    <a:pt x="315" y="2145"/>
                  </a:lnTo>
                  <a:lnTo>
                    <a:pt x="315" y="2149"/>
                  </a:lnTo>
                  <a:lnTo>
                    <a:pt x="315" y="2153"/>
                  </a:lnTo>
                  <a:lnTo>
                    <a:pt x="304" y="2155"/>
                  </a:lnTo>
                  <a:lnTo>
                    <a:pt x="293" y="2158"/>
                  </a:lnTo>
                  <a:lnTo>
                    <a:pt x="282" y="2161"/>
                  </a:lnTo>
                  <a:lnTo>
                    <a:pt x="271" y="2166"/>
                  </a:lnTo>
                  <a:lnTo>
                    <a:pt x="260" y="2171"/>
                  </a:lnTo>
                  <a:lnTo>
                    <a:pt x="251" y="2177"/>
                  </a:lnTo>
                  <a:lnTo>
                    <a:pt x="243" y="2184"/>
                  </a:lnTo>
                  <a:lnTo>
                    <a:pt x="235" y="2194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26" name="Freeform 369">
              <a:extLst>
                <a:ext uri="{FF2B5EF4-FFF2-40B4-BE49-F238E27FC236}">
                  <a16:creationId xmlns:a16="http://schemas.microsoft.com/office/drawing/2014/main" id="{E7761D84-38E0-475B-9A65-A4213196E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6967" y="1499671"/>
              <a:ext cx="1348700" cy="1328885"/>
            </a:xfrm>
            <a:custGeom>
              <a:avLst/>
              <a:gdLst>
                <a:gd name="T0" fmla="*/ 2147483646 w 3269"/>
                <a:gd name="T1" fmla="*/ 2147483646 h 3265"/>
                <a:gd name="T2" fmla="*/ 2147483646 w 3269"/>
                <a:gd name="T3" fmla="*/ 2147483646 h 3265"/>
                <a:gd name="T4" fmla="*/ 2147483646 w 3269"/>
                <a:gd name="T5" fmla="*/ 2147483646 h 3265"/>
                <a:gd name="T6" fmla="*/ 2147483646 w 3269"/>
                <a:gd name="T7" fmla="*/ 2147483646 h 3265"/>
                <a:gd name="T8" fmla="*/ 2147483646 w 3269"/>
                <a:gd name="T9" fmla="*/ 2147483646 h 3265"/>
                <a:gd name="T10" fmla="*/ 2147483646 w 3269"/>
                <a:gd name="T11" fmla="*/ 2147483646 h 3265"/>
                <a:gd name="T12" fmla="*/ 2147483646 w 3269"/>
                <a:gd name="T13" fmla="*/ 2147483646 h 3265"/>
                <a:gd name="T14" fmla="*/ 2147483646 w 3269"/>
                <a:gd name="T15" fmla="*/ 2147483646 h 3265"/>
                <a:gd name="T16" fmla="*/ 2147483646 w 3269"/>
                <a:gd name="T17" fmla="*/ 2147483646 h 3265"/>
                <a:gd name="T18" fmla="*/ 2147483646 w 3269"/>
                <a:gd name="T19" fmla="*/ 2147483646 h 3265"/>
                <a:gd name="T20" fmla="*/ 2147483646 w 3269"/>
                <a:gd name="T21" fmla="*/ 2147483646 h 3265"/>
                <a:gd name="T22" fmla="*/ 2147483646 w 3269"/>
                <a:gd name="T23" fmla="*/ 2147483646 h 3265"/>
                <a:gd name="T24" fmla="*/ 2147483646 w 3269"/>
                <a:gd name="T25" fmla="*/ 2147483646 h 3265"/>
                <a:gd name="T26" fmla="*/ 2147483646 w 3269"/>
                <a:gd name="T27" fmla="*/ 2147483646 h 3265"/>
                <a:gd name="T28" fmla="*/ 2147483646 w 3269"/>
                <a:gd name="T29" fmla="*/ 2147483646 h 3265"/>
                <a:gd name="T30" fmla="*/ 2147483646 w 3269"/>
                <a:gd name="T31" fmla="*/ 2147483646 h 3265"/>
                <a:gd name="T32" fmla="*/ 2147483646 w 3269"/>
                <a:gd name="T33" fmla="*/ 2147483646 h 3265"/>
                <a:gd name="T34" fmla="*/ 2147483646 w 3269"/>
                <a:gd name="T35" fmla="*/ 2147483646 h 3265"/>
                <a:gd name="T36" fmla="*/ 2147483646 w 3269"/>
                <a:gd name="T37" fmla="*/ 2147483646 h 3265"/>
                <a:gd name="T38" fmla="*/ 2147483646 w 3269"/>
                <a:gd name="T39" fmla="*/ 0 h 3265"/>
                <a:gd name="T40" fmla="*/ 2147483646 w 3269"/>
                <a:gd name="T41" fmla="*/ 2147483646 h 3265"/>
                <a:gd name="T42" fmla="*/ 2147483646 w 3269"/>
                <a:gd name="T43" fmla="*/ 2147483646 h 3265"/>
                <a:gd name="T44" fmla="*/ 2147483646 w 3269"/>
                <a:gd name="T45" fmla="*/ 2147483646 h 3265"/>
                <a:gd name="T46" fmla="*/ 2147483646 w 3269"/>
                <a:gd name="T47" fmla="*/ 2147483646 h 3265"/>
                <a:gd name="T48" fmla="*/ 2147483646 w 3269"/>
                <a:gd name="T49" fmla="*/ 2147483646 h 3265"/>
                <a:gd name="T50" fmla="*/ 2147483646 w 3269"/>
                <a:gd name="T51" fmla="*/ 2147483646 h 3265"/>
                <a:gd name="T52" fmla="*/ 2147483646 w 3269"/>
                <a:gd name="T53" fmla="*/ 2147483646 h 3265"/>
                <a:gd name="T54" fmla="*/ 2147483646 w 3269"/>
                <a:gd name="T55" fmla="*/ 2147483646 h 3265"/>
                <a:gd name="T56" fmla="*/ 2147483646 w 3269"/>
                <a:gd name="T57" fmla="*/ 2147483646 h 3265"/>
                <a:gd name="T58" fmla="*/ 2147483646 w 3269"/>
                <a:gd name="T59" fmla="*/ 2147483646 h 3265"/>
                <a:gd name="T60" fmla="*/ 2147483646 w 3269"/>
                <a:gd name="T61" fmla="*/ 2147483646 h 3265"/>
                <a:gd name="T62" fmla="*/ 2147483646 w 3269"/>
                <a:gd name="T63" fmla="*/ 2147483646 h 3265"/>
                <a:gd name="T64" fmla="*/ 2147483646 w 3269"/>
                <a:gd name="T65" fmla="*/ 2147483646 h 3265"/>
                <a:gd name="T66" fmla="*/ 2147483646 w 3269"/>
                <a:gd name="T67" fmla="*/ 2147483646 h 3265"/>
                <a:gd name="T68" fmla="*/ 2147483646 w 3269"/>
                <a:gd name="T69" fmla="*/ 2147483646 h 3265"/>
                <a:gd name="T70" fmla="*/ 2147483646 w 3269"/>
                <a:gd name="T71" fmla="*/ 2147483646 h 3265"/>
                <a:gd name="T72" fmla="*/ 2147483646 w 3269"/>
                <a:gd name="T73" fmla="*/ 2147483646 h 3265"/>
                <a:gd name="T74" fmla="*/ 2147483646 w 3269"/>
                <a:gd name="T75" fmla="*/ 2147483646 h 3265"/>
                <a:gd name="T76" fmla="*/ 2147483646 w 3269"/>
                <a:gd name="T77" fmla="*/ 2147483646 h 3265"/>
                <a:gd name="T78" fmla="*/ 2147483646 w 3269"/>
                <a:gd name="T79" fmla="*/ 2147483646 h 3265"/>
                <a:gd name="T80" fmla="*/ 2147483646 w 3269"/>
                <a:gd name="T81" fmla="*/ 2147483646 h 3265"/>
                <a:gd name="T82" fmla="*/ 2147483646 w 3269"/>
                <a:gd name="T83" fmla="*/ 2147483646 h 3265"/>
                <a:gd name="T84" fmla="*/ 2147483646 w 3269"/>
                <a:gd name="T85" fmla="*/ 2147483646 h 3265"/>
                <a:gd name="T86" fmla="*/ 2147483646 w 3269"/>
                <a:gd name="T87" fmla="*/ 2147483646 h 3265"/>
                <a:gd name="T88" fmla="*/ 2147483646 w 3269"/>
                <a:gd name="T89" fmla="*/ 2147483646 h 3265"/>
                <a:gd name="T90" fmla="*/ 2147483646 w 3269"/>
                <a:gd name="T91" fmla="*/ 2147483646 h 3265"/>
                <a:gd name="T92" fmla="*/ 2147483646 w 3269"/>
                <a:gd name="T93" fmla="*/ 2147483646 h 3265"/>
                <a:gd name="T94" fmla="*/ 2147483646 w 3269"/>
                <a:gd name="T95" fmla="*/ 2147483646 h 3265"/>
                <a:gd name="T96" fmla="*/ 2147483646 w 3269"/>
                <a:gd name="T97" fmla="*/ 2147483646 h 3265"/>
                <a:gd name="T98" fmla="*/ 2147483646 w 3269"/>
                <a:gd name="T99" fmla="*/ 2147483646 h 3265"/>
                <a:gd name="T100" fmla="*/ 2147483646 w 3269"/>
                <a:gd name="T101" fmla="*/ 2147483646 h 3265"/>
                <a:gd name="T102" fmla="*/ 2147483646 w 3269"/>
                <a:gd name="T103" fmla="*/ 2147483646 h 3265"/>
                <a:gd name="T104" fmla="*/ 2147483646 w 3269"/>
                <a:gd name="T105" fmla="*/ 2147483646 h 3265"/>
                <a:gd name="T106" fmla="*/ 2147483646 w 3269"/>
                <a:gd name="T107" fmla="*/ 2147483646 h 3265"/>
                <a:gd name="T108" fmla="*/ 2147483646 w 3269"/>
                <a:gd name="T109" fmla="*/ 2147483646 h 3265"/>
                <a:gd name="T110" fmla="*/ 2147483646 w 3269"/>
                <a:gd name="T111" fmla="*/ 2147483646 h 3265"/>
                <a:gd name="T112" fmla="*/ 2147483646 w 3269"/>
                <a:gd name="T113" fmla="*/ 2147483646 h 3265"/>
                <a:gd name="T114" fmla="*/ 2147483646 w 3269"/>
                <a:gd name="T115" fmla="*/ 2147483646 h 3265"/>
                <a:gd name="T116" fmla="*/ 2147483646 w 3269"/>
                <a:gd name="T117" fmla="*/ 2147483646 h 3265"/>
                <a:gd name="T118" fmla="*/ 2147483646 w 3269"/>
                <a:gd name="T119" fmla="*/ 2147483646 h 3265"/>
                <a:gd name="T120" fmla="*/ 2147483646 w 3269"/>
                <a:gd name="T121" fmla="*/ 2147483646 h 32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269"/>
                <a:gd name="T184" fmla="*/ 0 h 3265"/>
                <a:gd name="T185" fmla="*/ 3269 w 3269"/>
                <a:gd name="T186" fmla="*/ 3265 h 32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269" h="3265">
                  <a:moveTo>
                    <a:pt x="556" y="2708"/>
                  </a:moveTo>
                  <a:lnTo>
                    <a:pt x="559" y="2708"/>
                  </a:lnTo>
                  <a:lnTo>
                    <a:pt x="564" y="2708"/>
                  </a:lnTo>
                  <a:lnTo>
                    <a:pt x="565" y="2686"/>
                  </a:lnTo>
                  <a:lnTo>
                    <a:pt x="567" y="2665"/>
                  </a:lnTo>
                  <a:lnTo>
                    <a:pt x="569" y="2645"/>
                  </a:lnTo>
                  <a:lnTo>
                    <a:pt x="570" y="2624"/>
                  </a:lnTo>
                  <a:lnTo>
                    <a:pt x="572" y="2612"/>
                  </a:lnTo>
                  <a:lnTo>
                    <a:pt x="574" y="2602"/>
                  </a:lnTo>
                  <a:lnTo>
                    <a:pt x="576" y="2591"/>
                  </a:lnTo>
                  <a:lnTo>
                    <a:pt x="579" y="2580"/>
                  </a:lnTo>
                  <a:lnTo>
                    <a:pt x="582" y="2580"/>
                  </a:lnTo>
                  <a:lnTo>
                    <a:pt x="588" y="2580"/>
                  </a:lnTo>
                  <a:lnTo>
                    <a:pt x="588" y="2560"/>
                  </a:lnTo>
                  <a:lnTo>
                    <a:pt x="588" y="2539"/>
                  </a:lnTo>
                  <a:lnTo>
                    <a:pt x="588" y="2519"/>
                  </a:lnTo>
                  <a:lnTo>
                    <a:pt x="588" y="2498"/>
                  </a:lnTo>
                  <a:lnTo>
                    <a:pt x="584" y="2489"/>
                  </a:lnTo>
                  <a:lnTo>
                    <a:pt x="580" y="2480"/>
                  </a:lnTo>
                  <a:lnTo>
                    <a:pt x="578" y="2469"/>
                  </a:lnTo>
                  <a:lnTo>
                    <a:pt x="575" y="2461"/>
                  </a:lnTo>
                  <a:lnTo>
                    <a:pt x="574" y="2440"/>
                  </a:lnTo>
                  <a:lnTo>
                    <a:pt x="573" y="2420"/>
                  </a:lnTo>
                  <a:lnTo>
                    <a:pt x="572" y="2399"/>
                  </a:lnTo>
                  <a:lnTo>
                    <a:pt x="571" y="2379"/>
                  </a:lnTo>
                  <a:lnTo>
                    <a:pt x="570" y="2358"/>
                  </a:lnTo>
                  <a:lnTo>
                    <a:pt x="569" y="2339"/>
                  </a:lnTo>
                  <a:lnTo>
                    <a:pt x="568" y="2318"/>
                  </a:lnTo>
                  <a:lnTo>
                    <a:pt x="567" y="2298"/>
                  </a:lnTo>
                  <a:lnTo>
                    <a:pt x="538" y="2295"/>
                  </a:lnTo>
                  <a:lnTo>
                    <a:pt x="508" y="2291"/>
                  </a:lnTo>
                  <a:lnTo>
                    <a:pt x="479" y="2286"/>
                  </a:lnTo>
                  <a:lnTo>
                    <a:pt x="449" y="2281"/>
                  </a:lnTo>
                  <a:lnTo>
                    <a:pt x="420" y="2275"/>
                  </a:lnTo>
                  <a:lnTo>
                    <a:pt x="390" y="2270"/>
                  </a:lnTo>
                  <a:lnTo>
                    <a:pt x="361" y="2264"/>
                  </a:lnTo>
                  <a:lnTo>
                    <a:pt x="332" y="2258"/>
                  </a:lnTo>
                  <a:lnTo>
                    <a:pt x="332" y="2254"/>
                  </a:lnTo>
                  <a:lnTo>
                    <a:pt x="332" y="2250"/>
                  </a:lnTo>
                  <a:lnTo>
                    <a:pt x="313" y="2248"/>
                  </a:lnTo>
                  <a:lnTo>
                    <a:pt x="294" y="2247"/>
                  </a:lnTo>
                  <a:lnTo>
                    <a:pt x="276" y="2246"/>
                  </a:lnTo>
                  <a:lnTo>
                    <a:pt x="257" y="2245"/>
                  </a:lnTo>
                  <a:lnTo>
                    <a:pt x="235" y="2241"/>
                  </a:lnTo>
                  <a:lnTo>
                    <a:pt x="216" y="2237"/>
                  </a:lnTo>
                  <a:lnTo>
                    <a:pt x="200" y="2234"/>
                  </a:lnTo>
                  <a:lnTo>
                    <a:pt x="182" y="2230"/>
                  </a:lnTo>
                  <a:lnTo>
                    <a:pt x="160" y="2227"/>
                  </a:lnTo>
                  <a:lnTo>
                    <a:pt x="133" y="2221"/>
                  </a:lnTo>
                  <a:lnTo>
                    <a:pt x="97" y="2216"/>
                  </a:lnTo>
                  <a:lnTo>
                    <a:pt x="51" y="2209"/>
                  </a:lnTo>
                  <a:lnTo>
                    <a:pt x="54" y="2188"/>
                  </a:lnTo>
                  <a:lnTo>
                    <a:pt x="56" y="2168"/>
                  </a:lnTo>
                  <a:lnTo>
                    <a:pt x="58" y="2147"/>
                  </a:lnTo>
                  <a:lnTo>
                    <a:pt x="61" y="2126"/>
                  </a:lnTo>
                  <a:lnTo>
                    <a:pt x="63" y="2105"/>
                  </a:lnTo>
                  <a:lnTo>
                    <a:pt x="66" y="2086"/>
                  </a:lnTo>
                  <a:lnTo>
                    <a:pt x="68" y="2065"/>
                  </a:lnTo>
                  <a:lnTo>
                    <a:pt x="71" y="2045"/>
                  </a:lnTo>
                  <a:lnTo>
                    <a:pt x="75" y="2045"/>
                  </a:lnTo>
                  <a:lnTo>
                    <a:pt x="80" y="2045"/>
                  </a:lnTo>
                  <a:lnTo>
                    <a:pt x="81" y="2025"/>
                  </a:lnTo>
                  <a:lnTo>
                    <a:pt x="84" y="2005"/>
                  </a:lnTo>
                  <a:lnTo>
                    <a:pt x="87" y="1983"/>
                  </a:lnTo>
                  <a:lnTo>
                    <a:pt x="90" y="1961"/>
                  </a:lnTo>
                  <a:lnTo>
                    <a:pt x="95" y="1939"/>
                  </a:lnTo>
                  <a:lnTo>
                    <a:pt x="101" y="1919"/>
                  </a:lnTo>
                  <a:lnTo>
                    <a:pt x="108" y="1899"/>
                  </a:lnTo>
                  <a:lnTo>
                    <a:pt x="116" y="1881"/>
                  </a:lnTo>
                  <a:lnTo>
                    <a:pt x="116" y="1868"/>
                  </a:lnTo>
                  <a:lnTo>
                    <a:pt x="116" y="1854"/>
                  </a:lnTo>
                  <a:lnTo>
                    <a:pt x="116" y="1841"/>
                  </a:lnTo>
                  <a:lnTo>
                    <a:pt x="117" y="1827"/>
                  </a:lnTo>
                  <a:lnTo>
                    <a:pt x="105" y="1827"/>
                  </a:lnTo>
                  <a:lnTo>
                    <a:pt x="95" y="1827"/>
                  </a:lnTo>
                  <a:lnTo>
                    <a:pt x="85" y="1827"/>
                  </a:lnTo>
                  <a:lnTo>
                    <a:pt x="73" y="1827"/>
                  </a:lnTo>
                  <a:lnTo>
                    <a:pt x="55" y="1822"/>
                  </a:lnTo>
                  <a:lnTo>
                    <a:pt x="36" y="1817"/>
                  </a:lnTo>
                  <a:lnTo>
                    <a:pt x="17" y="1812"/>
                  </a:lnTo>
                  <a:lnTo>
                    <a:pt x="0" y="1806"/>
                  </a:lnTo>
                  <a:lnTo>
                    <a:pt x="8" y="1761"/>
                  </a:lnTo>
                  <a:lnTo>
                    <a:pt x="16" y="1715"/>
                  </a:lnTo>
                  <a:lnTo>
                    <a:pt x="25" y="1670"/>
                  </a:lnTo>
                  <a:lnTo>
                    <a:pt x="34" y="1624"/>
                  </a:lnTo>
                  <a:lnTo>
                    <a:pt x="42" y="1578"/>
                  </a:lnTo>
                  <a:lnTo>
                    <a:pt x="52" y="1533"/>
                  </a:lnTo>
                  <a:lnTo>
                    <a:pt x="62" y="1488"/>
                  </a:lnTo>
                  <a:lnTo>
                    <a:pt x="71" y="1442"/>
                  </a:lnTo>
                  <a:lnTo>
                    <a:pt x="75" y="1442"/>
                  </a:lnTo>
                  <a:lnTo>
                    <a:pt x="80" y="1442"/>
                  </a:lnTo>
                  <a:lnTo>
                    <a:pt x="83" y="1425"/>
                  </a:lnTo>
                  <a:lnTo>
                    <a:pt x="86" y="1407"/>
                  </a:lnTo>
                  <a:lnTo>
                    <a:pt x="89" y="1391"/>
                  </a:lnTo>
                  <a:lnTo>
                    <a:pt x="93" y="1374"/>
                  </a:lnTo>
                  <a:lnTo>
                    <a:pt x="101" y="1342"/>
                  </a:lnTo>
                  <a:lnTo>
                    <a:pt x="110" y="1309"/>
                  </a:lnTo>
                  <a:lnTo>
                    <a:pt x="109" y="1283"/>
                  </a:lnTo>
                  <a:lnTo>
                    <a:pt x="109" y="1269"/>
                  </a:lnTo>
                  <a:lnTo>
                    <a:pt x="110" y="1263"/>
                  </a:lnTo>
                  <a:lnTo>
                    <a:pt x="112" y="1259"/>
                  </a:lnTo>
                  <a:lnTo>
                    <a:pt x="136" y="1258"/>
                  </a:lnTo>
                  <a:lnTo>
                    <a:pt x="158" y="1258"/>
                  </a:lnTo>
                  <a:lnTo>
                    <a:pt x="182" y="1258"/>
                  </a:lnTo>
                  <a:lnTo>
                    <a:pt x="205" y="1257"/>
                  </a:lnTo>
                  <a:lnTo>
                    <a:pt x="229" y="1257"/>
                  </a:lnTo>
                  <a:lnTo>
                    <a:pt x="252" y="1257"/>
                  </a:lnTo>
                  <a:lnTo>
                    <a:pt x="276" y="1257"/>
                  </a:lnTo>
                  <a:lnTo>
                    <a:pt x="299" y="1256"/>
                  </a:lnTo>
                  <a:lnTo>
                    <a:pt x="307" y="1252"/>
                  </a:lnTo>
                  <a:lnTo>
                    <a:pt x="312" y="1246"/>
                  </a:lnTo>
                  <a:lnTo>
                    <a:pt x="317" y="1242"/>
                  </a:lnTo>
                  <a:lnTo>
                    <a:pt x="322" y="1237"/>
                  </a:lnTo>
                  <a:lnTo>
                    <a:pt x="329" y="1227"/>
                  </a:lnTo>
                  <a:lnTo>
                    <a:pt x="339" y="1213"/>
                  </a:lnTo>
                  <a:lnTo>
                    <a:pt x="369" y="1210"/>
                  </a:lnTo>
                  <a:lnTo>
                    <a:pt x="393" y="1208"/>
                  </a:lnTo>
                  <a:lnTo>
                    <a:pt x="421" y="1207"/>
                  </a:lnTo>
                  <a:lnTo>
                    <a:pt x="466" y="1207"/>
                  </a:lnTo>
                  <a:lnTo>
                    <a:pt x="470" y="1203"/>
                  </a:lnTo>
                  <a:lnTo>
                    <a:pt x="473" y="1199"/>
                  </a:lnTo>
                  <a:lnTo>
                    <a:pt x="475" y="1195"/>
                  </a:lnTo>
                  <a:lnTo>
                    <a:pt x="476" y="1190"/>
                  </a:lnTo>
                  <a:lnTo>
                    <a:pt x="477" y="1186"/>
                  </a:lnTo>
                  <a:lnTo>
                    <a:pt x="477" y="1182"/>
                  </a:lnTo>
                  <a:lnTo>
                    <a:pt x="477" y="1177"/>
                  </a:lnTo>
                  <a:lnTo>
                    <a:pt x="475" y="1173"/>
                  </a:lnTo>
                  <a:lnTo>
                    <a:pt x="472" y="1163"/>
                  </a:lnTo>
                  <a:lnTo>
                    <a:pt x="466" y="1154"/>
                  </a:lnTo>
                  <a:lnTo>
                    <a:pt x="459" y="1145"/>
                  </a:lnTo>
                  <a:lnTo>
                    <a:pt x="451" y="1135"/>
                  </a:lnTo>
                  <a:lnTo>
                    <a:pt x="433" y="1118"/>
                  </a:lnTo>
                  <a:lnTo>
                    <a:pt x="414" y="1101"/>
                  </a:lnTo>
                  <a:lnTo>
                    <a:pt x="397" y="1087"/>
                  </a:lnTo>
                  <a:lnTo>
                    <a:pt x="384" y="1074"/>
                  </a:lnTo>
                  <a:lnTo>
                    <a:pt x="373" y="1073"/>
                  </a:lnTo>
                  <a:lnTo>
                    <a:pt x="364" y="1070"/>
                  </a:lnTo>
                  <a:lnTo>
                    <a:pt x="354" y="1067"/>
                  </a:lnTo>
                  <a:lnTo>
                    <a:pt x="347" y="1063"/>
                  </a:lnTo>
                  <a:lnTo>
                    <a:pt x="341" y="1058"/>
                  </a:lnTo>
                  <a:lnTo>
                    <a:pt x="335" y="1051"/>
                  </a:lnTo>
                  <a:lnTo>
                    <a:pt x="330" y="1045"/>
                  </a:lnTo>
                  <a:lnTo>
                    <a:pt x="326" y="1039"/>
                  </a:lnTo>
                  <a:lnTo>
                    <a:pt x="323" y="1032"/>
                  </a:lnTo>
                  <a:lnTo>
                    <a:pt x="320" y="1023"/>
                  </a:lnTo>
                  <a:lnTo>
                    <a:pt x="318" y="1015"/>
                  </a:lnTo>
                  <a:lnTo>
                    <a:pt x="316" y="1007"/>
                  </a:lnTo>
                  <a:lnTo>
                    <a:pt x="313" y="988"/>
                  </a:lnTo>
                  <a:lnTo>
                    <a:pt x="310" y="969"/>
                  </a:lnTo>
                  <a:lnTo>
                    <a:pt x="306" y="969"/>
                  </a:lnTo>
                  <a:lnTo>
                    <a:pt x="301" y="969"/>
                  </a:lnTo>
                  <a:lnTo>
                    <a:pt x="304" y="961"/>
                  </a:lnTo>
                  <a:lnTo>
                    <a:pt x="306" y="953"/>
                  </a:lnTo>
                  <a:lnTo>
                    <a:pt x="308" y="946"/>
                  </a:lnTo>
                  <a:lnTo>
                    <a:pt x="310" y="937"/>
                  </a:lnTo>
                  <a:lnTo>
                    <a:pt x="314" y="937"/>
                  </a:lnTo>
                  <a:lnTo>
                    <a:pt x="318" y="937"/>
                  </a:lnTo>
                  <a:lnTo>
                    <a:pt x="322" y="909"/>
                  </a:lnTo>
                  <a:lnTo>
                    <a:pt x="325" y="892"/>
                  </a:lnTo>
                  <a:lnTo>
                    <a:pt x="328" y="879"/>
                  </a:lnTo>
                  <a:lnTo>
                    <a:pt x="330" y="867"/>
                  </a:lnTo>
                  <a:lnTo>
                    <a:pt x="340" y="869"/>
                  </a:lnTo>
                  <a:lnTo>
                    <a:pt x="348" y="871"/>
                  </a:lnTo>
                  <a:lnTo>
                    <a:pt x="357" y="873"/>
                  </a:lnTo>
                  <a:lnTo>
                    <a:pt x="368" y="875"/>
                  </a:lnTo>
                  <a:lnTo>
                    <a:pt x="397" y="879"/>
                  </a:lnTo>
                  <a:lnTo>
                    <a:pt x="414" y="882"/>
                  </a:lnTo>
                  <a:lnTo>
                    <a:pt x="428" y="886"/>
                  </a:lnTo>
                  <a:lnTo>
                    <a:pt x="444" y="892"/>
                  </a:lnTo>
                  <a:lnTo>
                    <a:pt x="476" y="897"/>
                  </a:lnTo>
                  <a:lnTo>
                    <a:pt x="507" y="902"/>
                  </a:lnTo>
                  <a:lnTo>
                    <a:pt x="538" y="907"/>
                  </a:lnTo>
                  <a:lnTo>
                    <a:pt x="570" y="915"/>
                  </a:lnTo>
                  <a:lnTo>
                    <a:pt x="601" y="921"/>
                  </a:lnTo>
                  <a:lnTo>
                    <a:pt x="632" y="928"/>
                  </a:lnTo>
                  <a:lnTo>
                    <a:pt x="663" y="934"/>
                  </a:lnTo>
                  <a:lnTo>
                    <a:pt x="694" y="940"/>
                  </a:lnTo>
                  <a:lnTo>
                    <a:pt x="716" y="948"/>
                  </a:lnTo>
                  <a:lnTo>
                    <a:pt x="742" y="957"/>
                  </a:lnTo>
                  <a:lnTo>
                    <a:pt x="755" y="961"/>
                  </a:lnTo>
                  <a:lnTo>
                    <a:pt x="767" y="964"/>
                  </a:lnTo>
                  <a:lnTo>
                    <a:pt x="779" y="966"/>
                  </a:lnTo>
                  <a:lnTo>
                    <a:pt x="790" y="967"/>
                  </a:lnTo>
                  <a:lnTo>
                    <a:pt x="794" y="944"/>
                  </a:lnTo>
                  <a:lnTo>
                    <a:pt x="798" y="920"/>
                  </a:lnTo>
                  <a:lnTo>
                    <a:pt x="802" y="896"/>
                  </a:lnTo>
                  <a:lnTo>
                    <a:pt x="807" y="872"/>
                  </a:lnTo>
                  <a:lnTo>
                    <a:pt x="812" y="848"/>
                  </a:lnTo>
                  <a:lnTo>
                    <a:pt x="817" y="824"/>
                  </a:lnTo>
                  <a:lnTo>
                    <a:pt x="820" y="800"/>
                  </a:lnTo>
                  <a:lnTo>
                    <a:pt x="823" y="778"/>
                  </a:lnTo>
                  <a:lnTo>
                    <a:pt x="844" y="768"/>
                  </a:lnTo>
                  <a:lnTo>
                    <a:pt x="860" y="760"/>
                  </a:lnTo>
                  <a:lnTo>
                    <a:pt x="878" y="752"/>
                  </a:lnTo>
                  <a:lnTo>
                    <a:pt x="903" y="742"/>
                  </a:lnTo>
                  <a:lnTo>
                    <a:pt x="913" y="733"/>
                  </a:lnTo>
                  <a:lnTo>
                    <a:pt x="926" y="723"/>
                  </a:lnTo>
                  <a:lnTo>
                    <a:pt x="939" y="713"/>
                  </a:lnTo>
                  <a:lnTo>
                    <a:pt x="954" y="704"/>
                  </a:lnTo>
                  <a:lnTo>
                    <a:pt x="969" y="695"/>
                  </a:lnTo>
                  <a:lnTo>
                    <a:pt x="985" y="686"/>
                  </a:lnTo>
                  <a:lnTo>
                    <a:pt x="999" y="680"/>
                  </a:lnTo>
                  <a:lnTo>
                    <a:pt x="1014" y="675"/>
                  </a:lnTo>
                  <a:lnTo>
                    <a:pt x="1037" y="675"/>
                  </a:lnTo>
                  <a:lnTo>
                    <a:pt x="1059" y="676"/>
                  </a:lnTo>
                  <a:lnTo>
                    <a:pt x="1081" y="677"/>
                  </a:lnTo>
                  <a:lnTo>
                    <a:pt x="1103" y="677"/>
                  </a:lnTo>
                  <a:lnTo>
                    <a:pt x="1125" y="677"/>
                  </a:lnTo>
                  <a:lnTo>
                    <a:pt x="1147" y="676"/>
                  </a:lnTo>
                  <a:lnTo>
                    <a:pt x="1169" y="674"/>
                  </a:lnTo>
                  <a:lnTo>
                    <a:pt x="1191" y="670"/>
                  </a:lnTo>
                  <a:lnTo>
                    <a:pt x="1192" y="667"/>
                  </a:lnTo>
                  <a:lnTo>
                    <a:pt x="1194" y="663"/>
                  </a:lnTo>
                  <a:lnTo>
                    <a:pt x="1238" y="655"/>
                  </a:lnTo>
                  <a:lnTo>
                    <a:pt x="1281" y="646"/>
                  </a:lnTo>
                  <a:lnTo>
                    <a:pt x="1325" y="635"/>
                  </a:lnTo>
                  <a:lnTo>
                    <a:pt x="1368" y="625"/>
                  </a:lnTo>
                  <a:lnTo>
                    <a:pt x="1412" y="614"/>
                  </a:lnTo>
                  <a:lnTo>
                    <a:pt x="1456" y="602"/>
                  </a:lnTo>
                  <a:lnTo>
                    <a:pt x="1499" y="590"/>
                  </a:lnTo>
                  <a:lnTo>
                    <a:pt x="1542" y="577"/>
                  </a:lnTo>
                  <a:lnTo>
                    <a:pt x="1556" y="577"/>
                  </a:lnTo>
                  <a:lnTo>
                    <a:pt x="1572" y="577"/>
                  </a:lnTo>
                  <a:lnTo>
                    <a:pt x="1584" y="584"/>
                  </a:lnTo>
                  <a:lnTo>
                    <a:pt x="1597" y="589"/>
                  </a:lnTo>
                  <a:lnTo>
                    <a:pt x="1609" y="594"/>
                  </a:lnTo>
                  <a:lnTo>
                    <a:pt x="1621" y="598"/>
                  </a:lnTo>
                  <a:lnTo>
                    <a:pt x="1634" y="600"/>
                  </a:lnTo>
                  <a:lnTo>
                    <a:pt x="1647" y="602"/>
                  </a:lnTo>
                  <a:lnTo>
                    <a:pt x="1660" y="603"/>
                  </a:lnTo>
                  <a:lnTo>
                    <a:pt x="1672" y="603"/>
                  </a:lnTo>
                  <a:lnTo>
                    <a:pt x="1685" y="602"/>
                  </a:lnTo>
                  <a:lnTo>
                    <a:pt x="1698" y="600"/>
                  </a:lnTo>
                  <a:lnTo>
                    <a:pt x="1710" y="596"/>
                  </a:lnTo>
                  <a:lnTo>
                    <a:pt x="1722" y="592"/>
                  </a:lnTo>
                  <a:lnTo>
                    <a:pt x="1733" y="586"/>
                  </a:lnTo>
                  <a:lnTo>
                    <a:pt x="1746" y="578"/>
                  </a:lnTo>
                  <a:lnTo>
                    <a:pt x="1756" y="569"/>
                  </a:lnTo>
                  <a:lnTo>
                    <a:pt x="1768" y="559"/>
                  </a:lnTo>
                  <a:lnTo>
                    <a:pt x="1771" y="549"/>
                  </a:lnTo>
                  <a:lnTo>
                    <a:pt x="1775" y="543"/>
                  </a:lnTo>
                  <a:lnTo>
                    <a:pt x="1782" y="535"/>
                  </a:lnTo>
                  <a:lnTo>
                    <a:pt x="1794" y="521"/>
                  </a:lnTo>
                  <a:lnTo>
                    <a:pt x="1793" y="501"/>
                  </a:lnTo>
                  <a:lnTo>
                    <a:pt x="1792" y="481"/>
                  </a:lnTo>
                  <a:lnTo>
                    <a:pt x="1790" y="461"/>
                  </a:lnTo>
                  <a:lnTo>
                    <a:pt x="1790" y="442"/>
                  </a:lnTo>
                  <a:lnTo>
                    <a:pt x="1797" y="435"/>
                  </a:lnTo>
                  <a:lnTo>
                    <a:pt x="1804" y="431"/>
                  </a:lnTo>
                  <a:lnTo>
                    <a:pt x="1811" y="427"/>
                  </a:lnTo>
                  <a:lnTo>
                    <a:pt x="1818" y="423"/>
                  </a:lnTo>
                  <a:lnTo>
                    <a:pt x="1835" y="418"/>
                  </a:lnTo>
                  <a:lnTo>
                    <a:pt x="1851" y="411"/>
                  </a:lnTo>
                  <a:lnTo>
                    <a:pt x="1856" y="399"/>
                  </a:lnTo>
                  <a:lnTo>
                    <a:pt x="1863" y="386"/>
                  </a:lnTo>
                  <a:lnTo>
                    <a:pt x="1870" y="372"/>
                  </a:lnTo>
                  <a:lnTo>
                    <a:pt x="1874" y="361"/>
                  </a:lnTo>
                  <a:lnTo>
                    <a:pt x="1879" y="361"/>
                  </a:lnTo>
                  <a:lnTo>
                    <a:pt x="1883" y="361"/>
                  </a:lnTo>
                  <a:lnTo>
                    <a:pt x="1888" y="345"/>
                  </a:lnTo>
                  <a:lnTo>
                    <a:pt x="1894" y="332"/>
                  </a:lnTo>
                  <a:lnTo>
                    <a:pt x="1901" y="319"/>
                  </a:lnTo>
                  <a:lnTo>
                    <a:pt x="1910" y="307"/>
                  </a:lnTo>
                  <a:lnTo>
                    <a:pt x="1928" y="283"/>
                  </a:lnTo>
                  <a:lnTo>
                    <a:pt x="1949" y="260"/>
                  </a:lnTo>
                  <a:lnTo>
                    <a:pt x="1958" y="238"/>
                  </a:lnTo>
                  <a:lnTo>
                    <a:pt x="1970" y="214"/>
                  </a:lnTo>
                  <a:lnTo>
                    <a:pt x="1976" y="203"/>
                  </a:lnTo>
                  <a:lnTo>
                    <a:pt x="1983" y="194"/>
                  </a:lnTo>
                  <a:lnTo>
                    <a:pt x="1989" y="189"/>
                  </a:lnTo>
                  <a:lnTo>
                    <a:pt x="1993" y="186"/>
                  </a:lnTo>
                  <a:lnTo>
                    <a:pt x="1998" y="183"/>
                  </a:lnTo>
                  <a:lnTo>
                    <a:pt x="2003" y="181"/>
                  </a:lnTo>
                  <a:lnTo>
                    <a:pt x="2009" y="160"/>
                  </a:lnTo>
                  <a:lnTo>
                    <a:pt x="2018" y="143"/>
                  </a:lnTo>
                  <a:lnTo>
                    <a:pt x="2026" y="125"/>
                  </a:lnTo>
                  <a:lnTo>
                    <a:pt x="2036" y="110"/>
                  </a:lnTo>
                  <a:lnTo>
                    <a:pt x="2059" y="77"/>
                  </a:lnTo>
                  <a:lnTo>
                    <a:pt x="2083" y="43"/>
                  </a:lnTo>
                  <a:lnTo>
                    <a:pt x="2101" y="38"/>
                  </a:lnTo>
                  <a:lnTo>
                    <a:pt x="2118" y="34"/>
                  </a:lnTo>
                  <a:lnTo>
                    <a:pt x="2137" y="29"/>
                  </a:lnTo>
                  <a:lnTo>
                    <a:pt x="2155" y="25"/>
                  </a:lnTo>
                  <a:lnTo>
                    <a:pt x="2157" y="21"/>
                  </a:lnTo>
                  <a:lnTo>
                    <a:pt x="2158" y="18"/>
                  </a:lnTo>
                  <a:lnTo>
                    <a:pt x="2171" y="18"/>
                  </a:lnTo>
                  <a:lnTo>
                    <a:pt x="2186" y="18"/>
                  </a:lnTo>
                  <a:lnTo>
                    <a:pt x="2190" y="24"/>
                  </a:lnTo>
                  <a:lnTo>
                    <a:pt x="2194" y="27"/>
                  </a:lnTo>
                  <a:lnTo>
                    <a:pt x="2199" y="29"/>
                  </a:lnTo>
                  <a:lnTo>
                    <a:pt x="2204" y="30"/>
                  </a:lnTo>
                  <a:lnTo>
                    <a:pt x="2210" y="30"/>
                  </a:lnTo>
                  <a:lnTo>
                    <a:pt x="2216" y="29"/>
                  </a:lnTo>
                  <a:lnTo>
                    <a:pt x="2222" y="27"/>
                  </a:lnTo>
                  <a:lnTo>
                    <a:pt x="2229" y="25"/>
                  </a:lnTo>
                  <a:lnTo>
                    <a:pt x="2254" y="13"/>
                  </a:lnTo>
                  <a:lnTo>
                    <a:pt x="2274" y="2"/>
                  </a:lnTo>
                  <a:lnTo>
                    <a:pt x="2281" y="1"/>
                  </a:lnTo>
                  <a:lnTo>
                    <a:pt x="2289" y="0"/>
                  </a:lnTo>
                  <a:lnTo>
                    <a:pt x="2297" y="0"/>
                  </a:lnTo>
                  <a:lnTo>
                    <a:pt x="2305" y="0"/>
                  </a:lnTo>
                  <a:lnTo>
                    <a:pt x="2327" y="9"/>
                  </a:lnTo>
                  <a:lnTo>
                    <a:pt x="2347" y="18"/>
                  </a:lnTo>
                  <a:lnTo>
                    <a:pt x="2368" y="29"/>
                  </a:lnTo>
                  <a:lnTo>
                    <a:pt x="2388" y="39"/>
                  </a:lnTo>
                  <a:lnTo>
                    <a:pt x="2428" y="62"/>
                  </a:lnTo>
                  <a:lnTo>
                    <a:pt x="2468" y="84"/>
                  </a:lnTo>
                  <a:lnTo>
                    <a:pt x="2508" y="106"/>
                  </a:lnTo>
                  <a:lnTo>
                    <a:pt x="2548" y="127"/>
                  </a:lnTo>
                  <a:lnTo>
                    <a:pt x="2569" y="137"/>
                  </a:lnTo>
                  <a:lnTo>
                    <a:pt x="2590" y="145"/>
                  </a:lnTo>
                  <a:lnTo>
                    <a:pt x="2611" y="153"/>
                  </a:lnTo>
                  <a:lnTo>
                    <a:pt x="2632" y="160"/>
                  </a:lnTo>
                  <a:lnTo>
                    <a:pt x="2632" y="171"/>
                  </a:lnTo>
                  <a:lnTo>
                    <a:pt x="2635" y="180"/>
                  </a:lnTo>
                  <a:lnTo>
                    <a:pt x="2637" y="191"/>
                  </a:lnTo>
                  <a:lnTo>
                    <a:pt x="2639" y="200"/>
                  </a:lnTo>
                  <a:lnTo>
                    <a:pt x="2646" y="219"/>
                  </a:lnTo>
                  <a:lnTo>
                    <a:pt x="2653" y="238"/>
                  </a:lnTo>
                  <a:lnTo>
                    <a:pt x="2660" y="257"/>
                  </a:lnTo>
                  <a:lnTo>
                    <a:pt x="2667" y="276"/>
                  </a:lnTo>
                  <a:lnTo>
                    <a:pt x="2668" y="285"/>
                  </a:lnTo>
                  <a:lnTo>
                    <a:pt x="2669" y="295"/>
                  </a:lnTo>
                  <a:lnTo>
                    <a:pt x="2669" y="305"/>
                  </a:lnTo>
                  <a:lnTo>
                    <a:pt x="2668" y="314"/>
                  </a:lnTo>
                  <a:lnTo>
                    <a:pt x="2676" y="335"/>
                  </a:lnTo>
                  <a:lnTo>
                    <a:pt x="2684" y="353"/>
                  </a:lnTo>
                  <a:lnTo>
                    <a:pt x="2693" y="371"/>
                  </a:lnTo>
                  <a:lnTo>
                    <a:pt x="2699" y="388"/>
                  </a:lnTo>
                  <a:lnTo>
                    <a:pt x="2709" y="388"/>
                  </a:lnTo>
                  <a:lnTo>
                    <a:pt x="2720" y="388"/>
                  </a:lnTo>
                  <a:lnTo>
                    <a:pt x="2730" y="389"/>
                  </a:lnTo>
                  <a:lnTo>
                    <a:pt x="2740" y="389"/>
                  </a:lnTo>
                  <a:lnTo>
                    <a:pt x="2741" y="393"/>
                  </a:lnTo>
                  <a:lnTo>
                    <a:pt x="2741" y="397"/>
                  </a:lnTo>
                  <a:lnTo>
                    <a:pt x="2743" y="400"/>
                  </a:lnTo>
                  <a:lnTo>
                    <a:pt x="2744" y="403"/>
                  </a:lnTo>
                  <a:lnTo>
                    <a:pt x="2749" y="407"/>
                  </a:lnTo>
                  <a:lnTo>
                    <a:pt x="2754" y="411"/>
                  </a:lnTo>
                  <a:lnTo>
                    <a:pt x="2760" y="414"/>
                  </a:lnTo>
                  <a:lnTo>
                    <a:pt x="2766" y="415"/>
                  </a:lnTo>
                  <a:lnTo>
                    <a:pt x="2774" y="415"/>
                  </a:lnTo>
                  <a:lnTo>
                    <a:pt x="2781" y="416"/>
                  </a:lnTo>
                  <a:lnTo>
                    <a:pt x="2795" y="401"/>
                  </a:lnTo>
                  <a:lnTo>
                    <a:pt x="2810" y="389"/>
                  </a:lnTo>
                  <a:lnTo>
                    <a:pt x="2824" y="377"/>
                  </a:lnTo>
                  <a:lnTo>
                    <a:pt x="2840" y="368"/>
                  </a:lnTo>
                  <a:lnTo>
                    <a:pt x="2855" y="360"/>
                  </a:lnTo>
                  <a:lnTo>
                    <a:pt x="2872" y="351"/>
                  </a:lnTo>
                  <a:lnTo>
                    <a:pt x="2890" y="345"/>
                  </a:lnTo>
                  <a:lnTo>
                    <a:pt x="2908" y="339"/>
                  </a:lnTo>
                  <a:lnTo>
                    <a:pt x="2916" y="327"/>
                  </a:lnTo>
                  <a:lnTo>
                    <a:pt x="2923" y="315"/>
                  </a:lnTo>
                  <a:lnTo>
                    <a:pt x="2929" y="304"/>
                  </a:lnTo>
                  <a:lnTo>
                    <a:pt x="2936" y="292"/>
                  </a:lnTo>
                  <a:lnTo>
                    <a:pt x="2940" y="292"/>
                  </a:lnTo>
                  <a:lnTo>
                    <a:pt x="2945" y="292"/>
                  </a:lnTo>
                  <a:lnTo>
                    <a:pt x="2947" y="303"/>
                  </a:lnTo>
                  <a:lnTo>
                    <a:pt x="2948" y="314"/>
                  </a:lnTo>
                  <a:lnTo>
                    <a:pt x="2950" y="325"/>
                  </a:lnTo>
                  <a:lnTo>
                    <a:pt x="2951" y="337"/>
                  </a:lnTo>
                  <a:lnTo>
                    <a:pt x="2955" y="337"/>
                  </a:lnTo>
                  <a:lnTo>
                    <a:pt x="2958" y="337"/>
                  </a:lnTo>
                  <a:lnTo>
                    <a:pt x="2959" y="351"/>
                  </a:lnTo>
                  <a:lnTo>
                    <a:pt x="2961" y="365"/>
                  </a:lnTo>
                  <a:lnTo>
                    <a:pt x="2964" y="379"/>
                  </a:lnTo>
                  <a:lnTo>
                    <a:pt x="2966" y="394"/>
                  </a:lnTo>
                  <a:lnTo>
                    <a:pt x="2974" y="422"/>
                  </a:lnTo>
                  <a:lnTo>
                    <a:pt x="2982" y="451"/>
                  </a:lnTo>
                  <a:lnTo>
                    <a:pt x="2989" y="479"/>
                  </a:lnTo>
                  <a:lnTo>
                    <a:pt x="2996" y="507"/>
                  </a:lnTo>
                  <a:lnTo>
                    <a:pt x="3000" y="521"/>
                  </a:lnTo>
                  <a:lnTo>
                    <a:pt x="3002" y="536"/>
                  </a:lnTo>
                  <a:lnTo>
                    <a:pt x="3004" y="550"/>
                  </a:lnTo>
                  <a:lnTo>
                    <a:pt x="3005" y="565"/>
                  </a:lnTo>
                  <a:lnTo>
                    <a:pt x="3008" y="581"/>
                  </a:lnTo>
                  <a:lnTo>
                    <a:pt x="3010" y="597"/>
                  </a:lnTo>
                  <a:lnTo>
                    <a:pt x="3013" y="613"/>
                  </a:lnTo>
                  <a:lnTo>
                    <a:pt x="3017" y="629"/>
                  </a:lnTo>
                  <a:lnTo>
                    <a:pt x="3020" y="629"/>
                  </a:lnTo>
                  <a:lnTo>
                    <a:pt x="3023" y="629"/>
                  </a:lnTo>
                  <a:lnTo>
                    <a:pt x="3023" y="638"/>
                  </a:lnTo>
                  <a:lnTo>
                    <a:pt x="3023" y="647"/>
                  </a:lnTo>
                  <a:lnTo>
                    <a:pt x="3023" y="656"/>
                  </a:lnTo>
                  <a:lnTo>
                    <a:pt x="3023" y="665"/>
                  </a:lnTo>
                  <a:lnTo>
                    <a:pt x="3028" y="665"/>
                  </a:lnTo>
                  <a:lnTo>
                    <a:pt x="3033" y="665"/>
                  </a:lnTo>
                  <a:lnTo>
                    <a:pt x="3033" y="679"/>
                  </a:lnTo>
                  <a:lnTo>
                    <a:pt x="3035" y="695"/>
                  </a:lnTo>
                  <a:lnTo>
                    <a:pt x="3038" y="695"/>
                  </a:lnTo>
                  <a:lnTo>
                    <a:pt x="3042" y="695"/>
                  </a:lnTo>
                  <a:lnTo>
                    <a:pt x="3045" y="714"/>
                  </a:lnTo>
                  <a:lnTo>
                    <a:pt x="3048" y="734"/>
                  </a:lnTo>
                  <a:lnTo>
                    <a:pt x="3053" y="755"/>
                  </a:lnTo>
                  <a:lnTo>
                    <a:pt x="3058" y="774"/>
                  </a:lnTo>
                  <a:lnTo>
                    <a:pt x="3068" y="814"/>
                  </a:lnTo>
                  <a:lnTo>
                    <a:pt x="3079" y="853"/>
                  </a:lnTo>
                  <a:lnTo>
                    <a:pt x="3090" y="892"/>
                  </a:lnTo>
                  <a:lnTo>
                    <a:pt x="3099" y="931"/>
                  </a:lnTo>
                  <a:lnTo>
                    <a:pt x="3102" y="951"/>
                  </a:lnTo>
                  <a:lnTo>
                    <a:pt x="3105" y="971"/>
                  </a:lnTo>
                  <a:lnTo>
                    <a:pt x="3107" y="990"/>
                  </a:lnTo>
                  <a:lnTo>
                    <a:pt x="3108" y="1010"/>
                  </a:lnTo>
                  <a:lnTo>
                    <a:pt x="3116" y="1034"/>
                  </a:lnTo>
                  <a:lnTo>
                    <a:pt x="3123" y="1057"/>
                  </a:lnTo>
                  <a:lnTo>
                    <a:pt x="3130" y="1080"/>
                  </a:lnTo>
                  <a:lnTo>
                    <a:pt x="3137" y="1104"/>
                  </a:lnTo>
                  <a:lnTo>
                    <a:pt x="3145" y="1128"/>
                  </a:lnTo>
                  <a:lnTo>
                    <a:pt x="3152" y="1151"/>
                  </a:lnTo>
                  <a:lnTo>
                    <a:pt x="3159" y="1175"/>
                  </a:lnTo>
                  <a:lnTo>
                    <a:pt x="3167" y="1199"/>
                  </a:lnTo>
                  <a:lnTo>
                    <a:pt x="3167" y="1215"/>
                  </a:lnTo>
                  <a:lnTo>
                    <a:pt x="3169" y="1226"/>
                  </a:lnTo>
                  <a:lnTo>
                    <a:pt x="3171" y="1235"/>
                  </a:lnTo>
                  <a:lnTo>
                    <a:pt x="3176" y="1247"/>
                  </a:lnTo>
                  <a:lnTo>
                    <a:pt x="3177" y="1256"/>
                  </a:lnTo>
                  <a:lnTo>
                    <a:pt x="3178" y="1264"/>
                  </a:lnTo>
                  <a:lnTo>
                    <a:pt x="3178" y="1272"/>
                  </a:lnTo>
                  <a:lnTo>
                    <a:pt x="3179" y="1282"/>
                  </a:lnTo>
                  <a:lnTo>
                    <a:pt x="3183" y="1282"/>
                  </a:lnTo>
                  <a:lnTo>
                    <a:pt x="3187" y="1282"/>
                  </a:lnTo>
                  <a:lnTo>
                    <a:pt x="3187" y="1290"/>
                  </a:lnTo>
                  <a:lnTo>
                    <a:pt x="3187" y="1299"/>
                  </a:lnTo>
                  <a:lnTo>
                    <a:pt x="3187" y="1309"/>
                  </a:lnTo>
                  <a:lnTo>
                    <a:pt x="3187" y="1317"/>
                  </a:lnTo>
                  <a:lnTo>
                    <a:pt x="3191" y="1317"/>
                  </a:lnTo>
                  <a:lnTo>
                    <a:pt x="3196" y="1317"/>
                  </a:lnTo>
                  <a:lnTo>
                    <a:pt x="3200" y="1349"/>
                  </a:lnTo>
                  <a:lnTo>
                    <a:pt x="3206" y="1381"/>
                  </a:lnTo>
                  <a:lnTo>
                    <a:pt x="3213" y="1414"/>
                  </a:lnTo>
                  <a:lnTo>
                    <a:pt x="3221" y="1447"/>
                  </a:lnTo>
                  <a:lnTo>
                    <a:pt x="3230" y="1479"/>
                  </a:lnTo>
                  <a:lnTo>
                    <a:pt x="3238" y="1511"/>
                  </a:lnTo>
                  <a:lnTo>
                    <a:pt x="3245" y="1544"/>
                  </a:lnTo>
                  <a:lnTo>
                    <a:pt x="3250" y="1576"/>
                  </a:lnTo>
                  <a:lnTo>
                    <a:pt x="3256" y="1590"/>
                  </a:lnTo>
                  <a:lnTo>
                    <a:pt x="3260" y="1603"/>
                  </a:lnTo>
                  <a:lnTo>
                    <a:pt x="3264" y="1617"/>
                  </a:lnTo>
                  <a:lnTo>
                    <a:pt x="3269" y="1630"/>
                  </a:lnTo>
                  <a:lnTo>
                    <a:pt x="3245" y="1628"/>
                  </a:lnTo>
                  <a:lnTo>
                    <a:pt x="3222" y="1626"/>
                  </a:lnTo>
                  <a:lnTo>
                    <a:pt x="3199" y="1624"/>
                  </a:lnTo>
                  <a:lnTo>
                    <a:pt x="3176" y="1622"/>
                  </a:lnTo>
                  <a:lnTo>
                    <a:pt x="3174" y="1619"/>
                  </a:lnTo>
                  <a:lnTo>
                    <a:pt x="3173" y="1616"/>
                  </a:lnTo>
                  <a:lnTo>
                    <a:pt x="3144" y="1612"/>
                  </a:lnTo>
                  <a:lnTo>
                    <a:pt x="3115" y="1607"/>
                  </a:lnTo>
                  <a:lnTo>
                    <a:pt x="3085" y="1602"/>
                  </a:lnTo>
                  <a:lnTo>
                    <a:pt x="3057" y="1598"/>
                  </a:lnTo>
                  <a:lnTo>
                    <a:pt x="3055" y="1595"/>
                  </a:lnTo>
                  <a:lnTo>
                    <a:pt x="3053" y="1592"/>
                  </a:lnTo>
                  <a:lnTo>
                    <a:pt x="3027" y="1588"/>
                  </a:lnTo>
                  <a:lnTo>
                    <a:pt x="2999" y="1584"/>
                  </a:lnTo>
                  <a:lnTo>
                    <a:pt x="2971" y="1579"/>
                  </a:lnTo>
                  <a:lnTo>
                    <a:pt x="2944" y="1575"/>
                  </a:lnTo>
                  <a:lnTo>
                    <a:pt x="2916" y="1571"/>
                  </a:lnTo>
                  <a:lnTo>
                    <a:pt x="2888" y="1568"/>
                  </a:lnTo>
                  <a:lnTo>
                    <a:pt x="2860" y="1566"/>
                  </a:lnTo>
                  <a:lnTo>
                    <a:pt x="2832" y="1566"/>
                  </a:lnTo>
                  <a:lnTo>
                    <a:pt x="2833" y="1578"/>
                  </a:lnTo>
                  <a:lnTo>
                    <a:pt x="2834" y="1591"/>
                  </a:lnTo>
                  <a:lnTo>
                    <a:pt x="2835" y="1604"/>
                  </a:lnTo>
                  <a:lnTo>
                    <a:pt x="2835" y="1617"/>
                  </a:lnTo>
                  <a:lnTo>
                    <a:pt x="2832" y="1618"/>
                  </a:lnTo>
                  <a:lnTo>
                    <a:pt x="2828" y="1620"/>
                  </a:lnTo>
                  <a:lnTo>
                    <a:pt x="2825" y="1642"/>
                  </a:lnTo>
                  <a:lnTo>
                    <a:pt x="2822" y="1664"/>
                  </a:lnTo>
                  <a:lnTo>
                    <a:pt x="2820" y="1687"/>
                  </a:lnTo>
                  <a:lnTo>
                    <a:pt x="2817" y="1710"/>
                  </a:lnTo>
                  <a:lnTo>
                    <a:pt x="2816" y="1710"/>
                  </a:lnTo>
                  <a:lnTo>
                    <a:pt x="2815" y="1711"/>
                  </a:lnTo>
                  <a:lnTo>
                    <a:pt x="2814" y="1714"/>
                  </a:lnTo>
                  <a:lnTo>
                    <a:pt x="2813" y="1718"/>
                  </a:lnTo>
                  <a:lnTo>
                    <a:pt x="2809" y="1739"/>
                  </a:lnTo>
                  <a:lnTo>
                    <a:pt x="2803" y="1779"/>
                  </a:lnTo>
                  <a:lnTo>
                    <a:pt x="2798" y="1779"/>
                  </a:lnTo>
                  <a:lnTo>
                    <a:pt x="2794" y="1779"/>
                  </a:lnTo>
                  <a:lnTo>
                    <a:pt x="2791" y="1815"/>
                  </a:lnTo>
                  <a:lnTo>
                    <a:pt x="2786" y="1855"/>
                  </a:lnTo>
                  <a:lnTo>
                    <a:pt x="2781" y="1895"/>
                  </a:lnTo>
                  <a:lnTo>
                    <a:pt x="2774" y="1931"/>
                  </a:lnTo>
                  <a:lnTo>
                    <a:pt x="2768" y="1931"/>
                  </a:lnTo>
                  <a:lnTo>
                    <a:pt x="2765" y="1931"/>
                  </a:lnTo>
                  <a:lnTo>
                    <a:pt x="2765" y="1942"/>
                  </a:lnTo>
                  <a:lnTo>
                    <a:pt x="2765" y="1953"/>
                  </a:lnTo>
                  <a:lnTo>
                    <a:pt x="2765" y="1964"/>
                  </a:lnTo>
                  <a:lnTo>
                    <a:pt x="2765" y="1976"/>
                  </a:lnTo>
                  <a:lnTo>
                    <a:pt x="2761" y="1976"/>
                  </a:lnTo>
                  <a:lnTo>
                    <a:pt x="2758" y="1976"/>
                  </a:lnTo>
                  <a:lnTo>
                    <a:pt x="2756" y="1986"/>
                  </a:lnTo>
                  <a:lnTo>
                    <a:pt x="2755" y="1996"/>
                  </a:lnTo>
                  <a:lnTo>
                    <a:pt x="2754" y="2007"/>
                  </a:lnTo>
                  <a:lnTo>
                    <a:pt x="2753" y="2017"/>
                  </a:lnTo>
                  <a:lnTo>
                    <a:pt x="2752" y="2026"/>
                  </a:lnTo>
                  <a:lnTo>
                    <a:pt x="2752" y="2036"/>
                  </a:lnTo>
                  <a:lnTo>
                    <a:pt x="2752" y="2044"/>
                  </a:lnTo>
                  <a:lnTo>
                    <a:pt x="2752" y="2053"/>
                  </a:lnTo>
                  <a:lnTo>
                    <a:pt x="2747" y="2053"/>
                  </a:lnTo>
                  <a:lnTo>
                    <a:pt x="2743" y="2053"/>
                  </a:lnTo>
                  <a:lnTo>
                    <a:pt x="2739" y="2085"/>
                  </a:lnTo>
                  <a:lnTo>
                    <a:pt x="2735" y="2116"/>
                  </a:lnTo>
                  <a:lnTo>
                    <a:pt x="2732" y="2147"/>
                  </a:lnTo>
                  <a:lnTo>
                    <a:pt x="2728" y="2179"/>
                  </a:lnTo>
                  <a:lnTo>
                    <a:pt x="2724" y="2211"/>
                  </a:lnTo>
                  <a:lnTo>
                    <a:pt x="2719" y="2242"/>
                  </a:lnTo>
                  <a:lnTo>
                    <a:pt x="2713" y="2273"/>
                  </a:lnTo>
                  <a:lnTo>
                    <a:pt x="2707" y="2304"/>
                  </a:lnTo>
                  <a:lnTo>
                    <a:pt x="2703" y="2304"/>
                  </a:lnTo>
                  <a:lnTo>
                    <a:pt x="2699" y="2304"/>
                  </a:lnTo>
                  <a:lnTo>
                    <a:pt x="2700" y="2308"/>
                  </a:lnTo>
                  <a:lnTo>
                    <a:pt x="2702" y="2310"/>
                  </a:lnTo>
                  <a:lnTo>
                    <a:pt x="2704" y="2313"/>
                  </a:lnTo>
                  <a:lnTo>
                    <a:pt x="2708" y="2314"/>
                  </a:lnTo>
                  <a:lnTo>
                    <a:pt x="2715" y="2317"/>
                  </a:lnTo>
                  <a:lnTo>
                    <a:pt x="2722" y="2320"/>
                  </a:lnTo>
                  <a:lnTo>
                    <a:pt x="2722" y="2323"/>
                  </a:lnTo>
                  <a:lnTo>
                    <a:pt x="2722" y="2328"/>
                  </a:lnTo>
                  <a:lnTo>
                    <a:pt x="2708" y="2330"/>
                  </a:lnTo>
                  <a:lnTo>
                    <a:pt x="2696" y="2333"/>
                  </a:lnTo>
                  <a:lnTo>
                    <a:pt x="2688" y="2349"/>
                  </a:lnTo>
                  <a:lnTo>
                    <a:pt x="2682" y="2359"/>
                  </a:lnTo>
                  <a:lnTo>
                    <a:pt x="2678" y="2370"/>
                  </a:lnTo>
                  <a:lnTo>
                    <a:pt x="2675" y="2379"/>
                  </a:lnTo>
                  <a:lnTo>
                    <a:pt x="2668" y="2379"/>
                  </a:lnTo>
                  <a:lnTo>
                    <a:pt x="2662" y="2380"/>
                  </a:lnTo>
                  <a:lnTo>
                    <a:pt x="2657" y="2382"/>
                  </a:lnTo>
                  <a:lnTo>
                    <a:pt x="2654" y="2384"/>
                  </a:lnTo>
                  <a:lnTo>
                    <a:pt x="2652" y="2388"/>
                  </a:lnTo>
                  <a:lnTo>
                    <a:pt x="2650" y="2393"/>
                  </a:lnTo>
                  <a:lnTo>
                    <a:pt x="2649" y="2399"/>
                  </a:lnTo>
                  <a:lnTo>
                    <a:pt x="2648" y="2407"/>
                  </a:lnTo>
                  <a:lnTo>
                    <a:pt x="2640" y="2405"/>
                  </a:lnTo>
                  <a:lnTo>
                    <a:pt x="2631" y="2404"/>
                  </a:lnTo>
                  <a:lnTo>
                    <a:pt x="2624" y="2403"/>
                  </a:lnTo>
                  <a:lnTo>
                    <a:pt x="2617" y="2402"/>
                  </a:lnTo>
                  <a:lnTo>
                    <a:pt x="2611" y="2407"/>
                  </a:lnTo>
                  <a:lnTo>
                    <a:pt x="2606" y="2411"/>
                  </a:lnTo>
                  <a:lnTo>
                    <a:pt x="2601" y="2416"/>
                  </a:lnTo>
                  <a:lnTo>
                    <a:pt x="2597" y="2422"/>
                  </a:lnTo>
                  <a:lnTo>
                    <a:pt x="2594" y="2427"/>
                  </a:lnTo>
                  <a:lnTo>
                    <a:pt x="2592" y="2432"/>
                  </a:lnTo>
                  <a:lnTo>
                    <a:pt x="2590" y="2437"/>
                  </a:lnTo>
                  <a:lnTo>
                    <a:pt x="2589" y="2443"/>
                  </a:lnTo>
                  <a:lnTo>
                    <a:pt x="2586" y="2467"/>
                  </a:lnTo>
                  <a:lnTo>
                    <a:pt x="2585" y="2496"/>
                  </a:lnTo>
                  <a:lnTo>
                    <a:pt x="2581" y="2500"/>
                  </a:lnTo>
                  <a:lnTo>
                    <a:pt x="2578" y="2505"/>
                  </a:lnTo>
                  <a:lnTo>
                    <a:pt x="2572" y="2507"/>
                  </a:lnTo>
                  <a:lnTo>
                    <a:pt x="2568" y="2509"/>
                  </a:lnTo>
                  <a:lnTo>
                    <a:pt x="2558" y="2511"/>
                  </a:lnTo>
                  <a:lnTo>
                    <a:pt x="2547" y="2512"/>
                  </a:lnTo>
                  <a:lnTo>
                    <a:pt x="2537" y="2514"/>
                  </a:lnTo>
                  <a:lnTo>
                    <a:pt x="2528" y="2517"/>
                  </a:lnTo>
                  <a:lnTo>
                    <a:pt x="2524" y="2520"/>
                  </a:lnTo>
                  <a:lnTo>
                    <a:pt x="2520" y="2524"/>
                  </a:lnTo>
                  <a:lnTo>
                    <a:pt x="2516" y="2528"/>
                  </a:lnTo>
                  <a:lnTo>
                    <a:pt x="2514" y="2535"/>
                  </a:lnTo>
                  <a:lnTo>
                    <a:pt x="2509" y="2533"/>
                  </a:lnTo>
                  <a:lnTo>
                    <a:pt x="2506" y="2531"/>
                  </a:lnTo>
                  <a:lnTo>
                    <a:pt x="2503" y="2527"/>
                  </a:lnTo>
                  <a:lnTo>
                    <a:pt x="2499" y="2521"/>
                  </a:lnTo>
                  <a:lnTo>
                    <a:pt x="2489" y="2522"/>
                  </a:lnTo>
                  <a:lnTo>
                    <a:pt x="2482" y="2524"/>
                  </a:lnTo>
                  <a:lnTo>
                    <a:pt x="2474" y="2527"/>
                  </a:lnTo>
                  <a:lnTo>
                    <a:pt x="2467" y="2532"/>
                  </a:lnTo>
                  <a:lnTo>
                    <a:pt x="2452" y="2541"/>
                  </a:lnTo>
                  <a:lnTo>
                    <a:pt x="2438" y="2553"/>
                  </a:lnTo>
                  <a:lnTo>
                    <a:pt x="2423" y="2566"/>
                  </a:lnTo>
                  <a:lnTo>
                    <a:pt x="2409" y="2577"/>
                  </a:lnTo>
                  <a:lnTo>
                    <a:pt x="2400" y="2582"/>
                  </a:lnTo>
                  <a:lnTo>
                    <a:pt x="2392" y="2588"/>
                  </a:lnTo>
                  <a:lnTo>
                    <a:pt x="2383" y="2592"/>
                  </a:lnTo>
                  <a:lnTo>
                    <a:pt x="2373" y="2595"/>
                  </a:lnTo>
                  <a:lnTo>
                    <a:pt x="2376" y="2588"/>
                  </a:lnTo>
                  <a:lnTo>
                    <a:pt x="2377" y="2581"/>
                  </a:lnTo>
                  <a:lnTo>
                    <a:pt x="2378" y="2575"/>
                  </a:lnTo>
                  <a:lnTo>
                    <a:pt x="2378" y="2570"/>
                  </a:lnTo>
                  <a:lnTo>
                    <a:pt x="2377" y="2565"/>
                  </a:lnTo>
                  <a:lnTo>
                    <a:pt x="2375" y="2560"/>
                  </a:lnTo>
                  <a:lnTo>
                    <a:pt x="2373" y="2555"/>
                  </a:lnTo>
                  <a:lnTo>
                    <a:pt x="2369" y="2552"/>
                  </a:lnTo>
                  <a:lnTo>
                    <a:pt x="2366" y="2549"/>
                  </a:lnTo>
                  <a:lnTo>
                    <a:pt x="2361" y="2546"/>
                  </a:lnTo>
                  <a:lnTo>
                    <a:pt x="2357" y="2544"/>
                  </a:lnTo>
                  <a:lnTo>
                    <a:pt x="2350" y="2542"/>
                  </a:lnTo>
                  <a:lnTo>
                    <a:pt x="2339" y="2539"/>
                  </a:lnTo>
                  <a:lnTo>
                    <a:pt x="2328" y="2538"/>
                  </a:lnTo>
                  <a:lnTo>
                    <a:pt x="2321" y="2549"/>
                  </a:lnTo>
                  <a:lnTo>
                    <a:pt x="2314" y="2559"/>
                  </a:lnTo>
                  <a:lnTo>
                    <a:pt x="2307" y="2567"/>
                  </a:lnTo>
                  <a:lnTo>
                    <a:pt x="2298" y="2573"/>
                  </a:lnTo>
                  <a:lnTo>
                    <a:pt x="2287" y="2579"/>
                  </a:lnTo>
                  <a:lnTo>
                    <a:pt x="2277" y="2583"/>
                  </a:lnTo>
                  <a:lnTo>
                    <a:pt x="2266" y="2588"/>
                  </a:lnTo>
                  <a:lnTo>
                    <a:pt x="2255" y="2590"/>
                  </a:lnTo>
                  <a:lnTo>
                    <a:pt x="2246" y="2598"/>
                  </a:lnTo>
                  <a:lnTo>
                    <a:pt x="2239" y="2602"/>
                  </a:lnTo>
                  <a:lnTo>
                    <a:pt x="2235" y="2605"/>
                  </a:lnTo>
                  <a:lnTo>
                    <a:pt x="2229" y="2606"/>
                  </a:lnTo>
                  <a:lnTo>
                    <a:pt x="2229" y="2597"/>
                  </a:lnTo>
                  <a:lnTo>
                    <a:pt x="2227" y="2589"/>
                  </a:lnTo>
                  <a:lnTo>
                    <a:pt x="2224" y="2582"/>
                  </a:lnTo>
                  <a:lnTo>
                    <a:pt x="2221" y="2576"/>
                  </a:lnTo>
                  <a:lnTo>
                    <a:pt x="2216" y="2572"/>
                  </a:lnTo>
                  <a:lnTo>
                    <a:pt x="2210" y="2569"/>
                  </a:lnTo>
                  <a:lnTo>
                    <a:pt x="2205" y="2568"/>
                  </a:lnTo>
                  <a:lnTo>
                    <a:pt x="2199" y="2567"/>
                  </a:lnTo>
                  <a:lnTo>
                    <a:pt x="2193" y="2567"/>
                  </a:lnTo>
                  <a:lnTo>
                    <a:pt x="2187" y="2569"/>
                  </a:lnTo>
                  <a:lnTo>
                    <a:pt x="2180" y="2572"/>
                  </a:lnTo>
                  <a:lnTo>
                    <a:pt x="2175" y="2575"/>
                  </a:lnTo>
                  <a:lnTo>
                    <a:pt x="2169" y="2580"/>
                  </a:lnTo>
                  <a:lnTo>
                    <a:pt x="2164" y="2587"/>
                  </a:lnTo>
                  <a:lnTo>
                    <a:pt x="2160" y="2594"/>
                  </a:lnTo>
                  <a:lnTo>
                    <a:pt x="2155" y="2601"/>
                  </a:lnTo>
                  <a:lnTo>
                    <a:pt x="2146" y="2601"/>
                  </a:lnTo>
                  <a:lnTo>
                    <a:pt x="2138" y="2600"/>
                  </a:lnTo>
                  <a:lnTo>
                    <a:pt x="2130" y="2599"/>
                  </a:lnTo>
                  <a:lnTo>
                    <a:pt x="2121" y="2598"/>
                  </a:lnTo>
                  <a:lnTo>
                    <a:pt x="2115" y="2587"/>
                  </a:lnTo>
                  <a:lnTo>
                    <a:pt x="2111" y="2575"/>
                  </a:lnTo>
                  <a:lnTo>
                    <a:pt x="2108" y="2564"/>
                  </a:lnTo>
                  <a:lnTo>
                    <a:pt x="2107" y="2550"/>
                  </a:lnTo>
                  <a:lnTo>
                    <a:pt x="2094" y="2551"/>
                  </a:lnTo>
                  <a:lnTo>
                    <a:pt x="2082" y="2552"/>
                  </a:lnTo>
                  <a:lnTo>
                    <a:pt x="2069" y="2553"/>
                  </a:lnTo>
                  <a:lnTo>
                    <a:pt x="2056" y="2555"/>
                  </a:lnTo>
                  <a:lnTo>
                    <a:pt x="2055" y="2549"/>
                  </a:lnTo>
                  <a:lnTo>
                    <a:pt x="2054" y="2544"/>
                  </a:lnTo>
                  <a:lnTo>
                    <a:pt x="2051" y="2540"/>
                  </a:lnTo>
                  <a:lnTo>
                    <a:pt x="2049" y="2536"/>
                  </a:lnTo>
                  <a:lnTo>
                    <a:pt x="2042" y="2528"/>
                  </a:lnTo>
                  <a:lnTo>
                    <a:pt x="2036" y="2520"/>
                  </a:lnTo>
                  <a:lnTo>
                    <a:pt x="2030" y="2521"/>
                  </a:lnTo>
                  <a:lnTo>
                    <a:pt x="2024" y="2522"/>
                  </a:lnTo>
                  <a:lnTo>
                    <a:pt x="2019" y="2524"/>
                  </a:lnTo>
                  <a:lnTo>
                    <a:pt x="2014" y="2526"/>
                  </a:lnTo>
                  <a:lnTo>
                    <a:pt x="2005" y="2531"/>
                  </a:lnTo>
                  <a:lnTo>
                    <a:pt x="1995" y="2535"/>
                  </a:lnTo>
                  <a:lnTo>
                    <a:pt x="1994" y="2527"/>
                  </a:lnTo>
                  <a:lnTo>
                    <a:pt x="1993" y="2520"/>
                  </a:lnTo>
                  <a:lnTo>
                    <a:pt x="1993" y="2519"/>
                  </a:lnTo>
                  <a:lnTo>
                    <a:pt x="1992" y="2518"/>
                  </a:lnTo>
                  <a:lnTo>
                    <a:pt x="1989" y="2518"/>
                  </a:lnTo>
                  <a:lnTo>
                    <a:pt x="1983" y="2517"/>
                  </a:lnTo>
                  <a:lnTo>
                    <a:pt x="1960" y="2517"/>
                  </a:lnTo>
                  <a:lnTo>
                    <a:pt x="1913" y="2517"/>
                  </a:lnTo>
                  <a:lnTo>
                    <a:pt x="1913" y="2520"/>
                  </a:lnTo>
                  <a:lnTo>
                    <a:pt x="1913" y="2525"/>
                  </a:lnTo>
                  <a:lnTo>
                    <a:pt x="1909" y="2525"/>
                  </a:lnTo>
                  <a:lnTo>
                    <a:pt x="1905" y="2525"/>
                  </a:lnTo>
                  <a:lnTo>
                    <a:pt x="1904" y="2515"/>
                  </a:lnTo>
                  <a:lnTo>
                    <a:pt x="1902" y="2509"/>
                  </a:lnTo>
                  <a:lnTo>
                    <a:pt x="1901" y="2503"/>
                  </a:lnTo>
                  <a:lnTo>
                    <a:pt x="1897" y="2494"/>
                  </a:lnTo>
                  <a:lnTo>
                    <a:pt x="1909" y="2492"/>
                  </a:lnTo>
                  <a:lnTo>
                    <a:pt x="1919" y="2490"/>
                  </a:lnTo>
                  <a:lnTo>
                    <a:pt x="1917" y="2480"/>
                  </a:lnTo>
                  <a:lnTo>
                    <a:pt x="1915" y="2471"/>
                  </a:lnTo>
                  <a:lnTo>
                    <a:pt x="1912" y="2465"/>
                  </a:lnTo>
                  <a:lnTo>
                    <a:pt x="1909" y="2460"/>
                  </a:lnTo>
                  <a:lnTo>
                    <a:pt x="1906" y="2457"/>
                  </a:lnTo>
                  <a:lnTo>
                    <a:pt x="1901" y="2454"/>
                  </a:lnTo>
                  <a:lnTo>
                    <a:pt x="1897" y="2453"/>
                  </a:lnTo>
                  <a:lnTo>
                    <a:pt x="1893" y="2452"/>
                  </a:lnTo>
                  <a:lnTo>
                    <a:pt x="1885" y="2450"/>
                  </a:lnTo>
                  <a:lnTo>
                    <a:pt x="1878" y="2445"/>
                  </a:lnTo>
                  <a:lnTo>
                    <a:pt x="1874" y="2442"/>
                  </a:lnTo>
                  <a:lnTo>
                    <a:pt x="1871" y="2438"/>
                  </a:lnTo>
                  <a:lnTo>
                    <a:pt x="1869" y="2432"/>
                  </a:lnTo>
                  <a:lnTo>
                    <a:pt x="1867" y="2425"/>
                  </a:lnTo>
                  <a:lnTo>
                    <a:pt x="1874" y="2425"/>
                  </a:lnTo>
                  <a:lnTo>
                    <a:pt x="1880" y="2424"/>
                  </a:lnTo>
                  <a:lnTo>
                    <a:pt x="1885" y="2422"/>
                  </a:lnTo>
                  <a:lnTo>
                    <a:pt x="1888" y="2420"/>
                  </a:lnTo>
                  <a:lnTo>
                    <a:pt x="1891" y="2417"/>
                  </a:lnTo>
                  <a:lnTo>
                    <a:pt x="1894" y="2414"/>
                  </a:lnTo>
                  <a:lnTo>
                    <a:pt x="1895" y="2411"/>
                  </a:lnTo>
                  <a:lnTo>
                    <a:pt x="1896" y="2407"/>
                  </a:lnTo>
                  <a:lnTo>
                    <a:pt x="1896" y="2403"/>
                  </a:lnTo>
                  <a:lnTo>
                    <a:pt x="1896" y="2399"/>
                  </a:lnTo>
                  <a:lnTo>
                    <a:pt x="1895" y="2395"/>
                  </a:lnTo>
                  <a:lnTo>
                    <a:pt x="1893" y="2391"/>
                  </a:lnTo>
                  <a:lnTo>
                    <a:pt x="1888" y="2382"/>
                  </a:lnTo>
                  <a:lnTo>
                    <a:pt x="1881" y="2373"/>
                  </a:lnTo>
                  <a:lnTo>
                    <a:pt x="1861" y="2368"/>
                  </a:lnTo>
                  <a:lnTo>
                    <a:pt x="1844" y="2361"/>
                  </a:lnTo>
                  <a:lnTo>
                    <a:pt x="1837" y="2357"/>
                  </a:lnTo>
                  <a:lnTo>
                    <a:pt x="1832" y="2352"/>
                  </a:lnTo>
                  <a:lnTo>
                    <a:pt x="1829" y="2349"/>
                  </a:lnTo>
                  <a:lnTo>
                    <a:pt x="1827" y="2345"/>
                  </a:lnTo>
                  <a:lnTo>
                    <a:pt x="1825" y="2341"/>
                  </a:lnTo>
                  <a:lnTo>
                    <a:pt x="1824" y="2336"/>
                  </a:lnTo>
                  <a:lnTo>
                    <a:pt x="1813" y="2339"/>
                  </a:lnTo>
                  <a:lnTo>
                    <a:pt x="1806" y="2343"/>
                  </a:lnTo>
                  <a:lnTo>
                    <a:pt x="1801" y="2347"/>
                  </a:lnTo>
                  <a:lnTo>
                    <a:pt x="1798" y="2351"/>
                  </a:lnTo>
                  <a:lnTo>
                    <a:pt x="1796" y="2364"/>
                  </a:lnTo>
                  <a:lnTo>
                    <a:pt x="1794" y="2383"/>
                  </a:lnTo>
                  <a:lnTo>
                    <a:pt x="1788" y="2388"/>
                  </a:lnTo>
                  <a:lnTo>
                    <a:pt x="1784" y="2395"/>
                  </a:lnTo>
                  <a:lnTo>
                    <a:pt x="1781" y="2400"/>
                  </a:lnTo>
                  <a:lnTo>
                    <a:pt x="1778" y="2405"/>
                  </a:lnTo>
                  <a:lnTo>
                    <a:pt x="1775" y="2417"/>
                  </a:lnTo>
                  <a:lnTo>
                    <a:pt x="1772" y="2431"/>
                  </a:lnTo>
                  <a:lnTo>
                    <a:pt x="1768" y="2431"/>
                  </a:lnTo>
                  <a:lnTo>
                    <a:pt x="1764" y="2431"/>
                  </a:lnTo>
                  <a:lnTo>
                    <a:pt x="1760" y="2424"/>
                  </a:lnTo>
                  <a:lnTo>
                    <a:pt x="1757" y="2416"/>
                  </a:lnTo>
                  <a:lnTo>
                    <a:pt x="1725" y="2424"/>
                  </a:lnTo>
                  <a:lnTo>
                    <a:pt x="1701" y="2431"/>
                  </a:lnTo>
                  <a:lnTo>
                    <a:pt x="1693" y="2434"/>
                  </a:lnTo>
                  <a:lnTo>
                    <a:pt x="1686" y="2437"/>
                  </a:lnTo>
                  <a:lnTo>
                    <a:pt x="1680" y="2441"/>
                  </a:lnTo>
                  <a:lnTo>
                    <a:pt x="1675" y="2447"/>
                  </a:lnTo>
                  <a:lnTo>
                    <a:pt x="1672" y="2452"/>
                  </a:lnTo>
                  <a:lnTo>
                    <a:pt x="1669" y="2459"/>
                  </a:lnTo>
                  <a:lnTo>
                    <a:pt x="1666" y="2467"/>
                  </a:lnTo>
                  <a:lnTo>
                    <a:pt x="1664" y="2477"/>
                  </a:lnTo>
                  <a:lnTo>
                    <a:pt x="1660" y="2501"/>
                  </a:lnTo>
                  <a:lnTo>
                    <a:pt x="1654" y="2536"/>
                  </a:lnTo>
                  <a:lnTo>
                    <a:pt x="1655" y="2549"/>
                  </a:lnTo>
                  <a:lnTo>
                    <a:pt x="1658" y="2562"/>
                  </a:lnTo>
                  <a:lnTo>
                    <a:pt x="1662" y="2571"/>
                  </a:lnTo>
                  <a:lnTo>
                    <a:pt x="1667" y="2579"/>
                  </a:lnTo>
                  <a:lnTo>
                    <a:pt x="1679" y="2597"/>
                  </a:lnTo>
                  <a:lnTo>
                    <a:pt x="1691" y="2617"/>
                  </a:lnTo>
                  <a:lnTo>
                    <a:pt x="1685" y="2624"/>
                  </a:lnTo>
                  <a:lnTo>
                    <a:pt x="1680" y="2630"/>
                  </a:lnTo>
                  <a:lnTo>
                    <a:pt x="1674" y="2642"/>
                  </a:lnTo>
                  <a:lnTo>
                    <a:pt x="1666" y="2660"/>
                  </a:lnTo>
                  <a:lnTo>
                    <a:pt x="1659" y="2658"/>
                  </a:lnTo>
                  <a:lnTo>
                    <a:pt x="1653" y="2656"/>
                  </a:lnTo>
                  <a:lnTo>
                    <a:pt x="1646" y="2653"/>
                  </a:lnTo>
                  <a:lnTo>
                    <a:pt x="1642" y="2650"/>
                  </a:lnTo>
                  <a:lnTo>
                    <a:pt x="1635" y="2642"/>
                  </a:lnTo>
                  <a:lnTo>
                    <a:pt x="1630" y="2632"/>
                  </a:lnTo>
                  <a:lnTo>
                    <a:pt x="1625" y="2623"/>
                  </a:lnTo>
                  <a:lnTo>
                    <a:pt x="1619" y="2615"/>
                  </a:lnTo>
                  <a:lnTo>
                    <a:pt x="1616" y="2610"/>
                  </a:lnTo>
                  <a:lnTo>
                    <a:pt x="1612" y="2606"/>
                  </a:lnTo>
                  <a:lnTo>
                    <a:pt x="1607" y="2603"/>
                  </a:lnTo>
                  <a:lnTo>
                    <a:pt x="1602" y="2600"/>
                  </a:lnTo>
                  <a:lnTo>
                    <a:pt x="1601" y="2590"/>
                  </a:lnTo>
                  <a:lnTo>
                    <a:pt x="1600" y="2579"/>
                  </a:lnTo>
                  <a:lnTo>
                    <a:pt x="1593" y="2578"/>
                  </a:lnTo>
                  <a:lnTo>
                    <a:pt x="1587" y="2577"/>
                  </a:lnTo>
                  <a:lnTo>
                    <a:pt x="1585" y="2574"/>
                  </a:lnTo>
                  <a:lnTo>
                    <a:pt x="1584" y="2572"/>
                  </a:lnTo>
                  <a:lnTo>
                    <a:pt x="1569" y="2572"/>
                  </a:lnTo>
                  <a:lnTo>
                    <a:pt x="1556" y="2572"/>
                  </a:lnTo>
                  <a:lnTo>
                    <a:pt x="1547" y="2573"/>
                  </a:lnTo>
                  <a:lnTo>
                    <a:pt x="1541" y="2576"/>
                  </a:lnTo>
                  <a:lnTo>
                    <a:pt x="1539" y="2578"/>
                  </a:lnTo>
                  <a:lnTo>
                    <a:pt x="1536" y="2580"/>
                  </a:lnTo>
                  <a:lnTo>
                    <a:pt x="1534" y="2583"/>
                  </a:lnTo>
                  <a:lnTo>
                    <a:pt x="1533" y="2588"/>
                  </a:lnTo>
                  <a:lnTo>
                    <a:pt x="1530" y="2598"/>
                  </a:lnTo>
                  <a:lnTo>
                    <a:pt x="1527" y="2612"/>
                  </a:lnTo>
                  <a:lnTo>
                    <a:pt x="1537" y="2621"/>
                  </a:lnTo>
                  <a:lnTo>
                    <a:pt x="1548" y="2628"/>
                  </a:lnTo>
                  <a:lnTo>
                    <a:pt x="1558" y="2634"/>
                  </a:lnTo>
                  <a:lnTo>
                    <a:pt x="1571" y="2639"/>
                  </a:lnTo>
                  <a:lnTo>
                    <a:pt x="1573" y="2660"/>
                  </a:lnTo>
                  <a:lnTo>
                    <a:pt x="1577" y="2678"/>
                  </a:lnTo>
                  <a:lnTo>
                    <a:pt x="1581" y="2694"/>
                  </a:lnTo>
                  <a:lnTo>
                    <a:pt x="1586" y="2713"/>
                  </a:lnTo>
                  <a:lnTo>
                    <a:pt x="1582" y="2719"/>
                  </a:lnTo>
                  <a:lnTo>
                    <a:pt x="1580" y="2723"/>
                  </a:lnTo>
                  <a:lnTo>
                    <a:pt x="1579" y="2727"/>
                  </a:lnTo>
                  <a:lnTo>
                    <a:pt x="1579" y="2732"/>
                  </a:lnTo>
                  <a:lnTo>
                    <a:pt x="1587" y="2739"/>
                  </a:lnTo>
                  <a:lnTo>
                    <a:pt x="1599" y="2745"/>
                  </a:lnTo>
                  <a:lnTo>
                    <a:pt x="1611" y="2753"/>
                  </a:lnTo>
                  <a:lnTo>
                    <a:pt x="1624" y="2759"/>
                  </a:lnTo>
                  <a:lnTo>
                    <a:pt x="1629" y="2763"/>
                  </a:lnTo>
                  <a:lnTo>
                    <a:pt x="1634" y="2767"/>
                  </a:lnTo>
                  <a:lnTo>
                    <a:pt x="1639" y="2771"/>
                  </a:lnTo>
                  <a:lnTo>
                    <a:pt x="1642" y="2775"/>
                  </a:lnTo>
                  <a:lnTo>
                    <a:pt x="1645" y="2781"/>
                  </a:lnTo>
                  <a:lnTo>
                    <a:pt x="1647" y="2786"/>
                  </a:lnTo>
                  <a:lnTo>
                    <a:pt x="1647" y="2792"/>
                  </a:lnTo>
                  <a:lnTo>
                    <a:pt x="1646" y="2799"/>
                  </a:lnTo>
                  <a:lnTo>
                    <a:pt x="1639" y="2798"/>
                  </a:lnTo>
                  <a:lnTo>
                    <a:pt x="1631" y="2797"/>
                  </a:lnTo>
                  <a:lnTo>
                    <a:pt x="1624" y="2796"/>
                  </a:lnTo>
                  <a:lnTo>
                    <a:pt x="1615" y="2796"/>
                  </a:lnTo>
                  <a:lnTo>
                    <a:pt x="1612" y="2807"/>
                  </a:lnTo>
                  <a:lnTo>
                    <a:pt x="1609" y="2818"/>
                  </a:lnTo>
                  <a:lnTo>
                    <a:pt x="1604" y="2818"/>
                  </a:lnTo>
                  <a:lnTo>
                    <a:pt x="1600" y="2818"/>
                  </a:lnTo>
                  <a:lnTo>
                    <a:pt x="1597" y="2827"/>
                  </a:lnTo>
                  <a:lnTo>
                    <a:pt x="1592" y="2837"/>
                  </a:lnTo>
                  <a:lnTo>
                    <a:pt x="1587" y="2846"/>
                  </a:lnTo>
                  <a:lnTo>
                    <a:pt x="1581" y="2855"/>
                  </a:lnTo>
                  <a:lnTo>
                    <a:pt x="1576" y="2865"/>
                  </a:lnTo>
                  <a:lnTo>
                    <a:pt x="1571" y="2875"/>
                  </a:lnTo>
                  <a:lnTo>
                    <a:pt x="1567" y="2885"/>
                  </a:lnTo>
                  <a:lnTo>
                    <a:pt x="1564" y="2897"/>
                  </a:lnTo>
                  <a:lnTo>
                    <a:pt x="1582" y="2900"/>
                  </a:lnTo>
                  <a:lnTo>
                    <a:pt x="1600" y="2902"/>
                  </a:lnTo>
                  <a:lnTo>
                    <a:pt x="1618" y="2905"/>
                  </a:lnTo>
                  <a:lnTo>
                    <a:pt x="1636" y="2907"/>
                  </a:lnTo>
                  <a:lnTo>
                    <a:pt x="1636" y="2915"/>
                  </a:lnTo>
                  <a:lnTo>
                    <a:pt x="1635" y="2922"/>
                  </a:lnTo>
                  <a:lnTo>
                    <a:pt x="1633" y="2928"/>
                  </a:lnTo>
                  <a:lnTo>
                    <a:pt x="1631" y="2933"/>
                  </a:lnTo>
                  <a:lnTo>
                    <a:pt x="1629" y="2938"/>
                  </a:lnTo>
                  <a:lnTo>
                    <a:pt x="1625" y="2942"/>
                  </a:lnTo>
                  <a:lnTo>
                    <a:pt x="1621" y="2946"/>
                  </a:lnTo>
                  <a:lnTo>
                    <a:pt x="1617" y="2951"/>
                  </a:lnTo>
                  <a:lnTo>
                    <a:pt x="1608" y="2956"/>
                  </a:lnTo>
                  <a:lnTo>
                    <a:pt x="1598" y="2960"/>
                  </a:lnTo>
                  <a:lnTo>
                    <a:pt x="1585" y="2963"/>
                  </a:lnTo>
                  <a:lnTo>
                    <a:pt x="1573" y="2966"/>
                  </a:lnTo>
                  <a:lnTo>
                    <a:pt x="1572" y="2969"/>
                  </a:lnTo>
                  <a:lnTo>
                    <a:pt x="1568" y="2972"/>
                  </a:lnTo>
                  <a:lnTo>
                    <a:pt x="1562" y="2974"/>
                  </a:lnTo>
                  <a:lnTo>
                    <a:pt x="1556" y="2978"/>
                  </a:lnTo>
                  <a:lnTo>
                    <a:pt x="1543" y="2982"/>
                  </a:lnTo>
                  <a:lnTo>
                    <a:pt x="1533" y="2984"/>
                  </a:lnTo>
                  <a:lnTo>
                    <a:pt x="1527" y="2996"/>
                  </a:lnTo>
                  <a:lnTo>
                    <a:pt x="1521" y="3009"/>
                  </a:lnTo>
                  <a:lnTo>
                    <a:pt x="1553" y="3019"/>
                  </a:lnTo>
                  <a:lnTo>
                    <a:pt x="1573" y="3027"/>
                  </a:lnTo>
                  <a:lnTo>
                    <a:pt x="1578" y="3032"/>
                  </a:lnTo>
                  <a:lnTo>
                    <a:pt x="1582" y="3035"/>
                  </a:lnTo>
                  <a:lnTo>
                    <a:pt x="1584" y="3039"/>
                  </a:lnTo>
                  <a:lnTo>
                    <a:pt x="1584" y="3043"/>
                  </a:lnTo>
                  <a:lnTo>
                    <a:pt x="1583" y="3053"/>
                  </a:lnTo>
                  <a:lnTo>
                    <a:pt x="1580" y="3067"/>
                  </a:lnTo>
                  <a:lnTo>
                    <a:pt x="1579" y="3076"/>
                  </a:lnTo>
                  <a:lnTo>
                    <a:pt x="1578" y="3087"/>
                  </a:lnTo>
                  <a:lnTo>
                    <a:pt x="1579" y="3099"/>
                  </a:lnTo>
                  <a:lnTo>
                    <a:pt x="1581" y="3112"/>
                  </a:lnTo>
                  <a:lnTo>
                    <a:pt x="1571" y="3116"/>
                  </a:lnTo>
                  <a:lnTo>
                    <a:pt x="1560" y="3121"/>
                  </a:lnTo>
                  <a:lnTo>
                    <a:pt x="1549" y="3126"/>
                  </a:lnTo>
                  <a:lnTo>
                    <a:pt x="1533" y="3132"/>
                  </a:lnTo>
                  <a:lnTo>
                    <a:pt x="1533" y="3138"/>
                  </a:lnTo>
                  <a:lnTo>
                    <a:pt x="1533" y="3148"/>
                  </a:lnTo>
                  <a:lnTo>
                    <a:pt x="1535" y="3158"/>
                  </a:lnTo>
                  <a:lnTo>
                    <a:pt x="1537" y="3171"/>
                  </a:lnTo>
                  <a:lnTo>
                    <a:pt x="1542" y="3196"/>
                  </a:lnTo>
                  <a:lnTo>
                    <a:pt x="1544" y="3218"/>
                  </a:lnTo>
                  <a:lnTo>
                    <a:pt x="1535" y="3228"/>
                  </a:lnTo>
                  <a:lnTo>
                    <a:pt x="1530" y="3233"/>
                  </a:lnTo>
                  <a:lnTo>
                    <a:pt x="1527" y="3238"/>
                  </a:lnTo>
                  <a:lnTo>
                    <a:pt x="1525" y="3244"/>
                  </a:lnTo>
                  <a:lnTo>
                    <a:pt x="1513" y="3248"/>
                  </a:lnTo>
                  <a:lnTo>
                    <a:pt x="1505" y="3251"/>
                  </a:lnTo>
                  <a:lnTo>
                    <a:pt x="1501" y="3255"/>
                  </a:lnTo>
                  <a:lnTo>
                    <a:pt x="1496" y="3260"/>
                  </a:lnTo>
                  <a:lnTo>
                    <a:pt x="1473" y="3261"/>
                  </a:lnTo>
                  <a:lnTo>
                    <a:pt x="1450" y="3262"/>
                  </a:lnTo>
                  <a:lnTo>
                    <a:pt x="1428" y="3263"/>
                  </a:lnTo>
                  <a:lnTo>
                    <a:pt x="1406" y="3265"/>
                  </a:lnTo>
                  <a:lnTo>
                    <a:pt x="1400" y="3251"/>
                  </a:lnTo>
                  <a:lnTo>
                    <a:pt x="1394" y="3238"/>
                  </a:lnTo>
                  <a:lnTo>
                    <a:pt x="1390" y="3224"/>
                  </a:lnTo>
                  <a:lnTo>
                    <a:pt x="1385" y="3212"/>
                  </a:lnTo>
                  <a:lnTo>
                    <a:pt x="1372" y="3213"/>
                  </a:lnTo>
                  <a:lnTo>
                    <a:pt x="1359" y="3214"/>
                  </a:lnTo>
                  <a:lnTo>
                    <a:pt x="1347" y="3215"/>
                  </a:lnTo>
                  <a:lnTo>
                    <a:pt x="1334" y="3216"/>
                  </a:lnTo>
                  <a:lnTo>
                    <a:pt x="1334" y="3209"/>
                  </a:lnTo>
                  <a:lnTo>
                    <a:pt x="1334" y="3204"/>
                  </a:lnTo>
                  <a:lnTo>
                    <a:pt x="1326" y="3202"/>
                  </a:lnTo>
                  <a:lnTo>
                    <a:pt x="1319" y="3202"/>
                  </a:lnTo>
                  <a:lnTo>
                    <a:pt x="1314" y="3192"/>
                  </a:lnTo>
                  <a:lnTo>
                    <a:pt x="1310" y="3183"/>
                  </a:lnTo>
                  <a:lnTo>
                    <a:pt x="1301" y="3183"/>
                  </a:lnTo>
                  <a:lnTo>
                    <a:pt x="1292" y="3183"/>
                  </a:lnTo>
                  <a:lnTo>
                    <a:pt x="1283" y="3183"/>
                  </a:lnTo>
                  <a:lnTo>
                    <a:pt x="1274" y="3183"/>
                  </a:lnTo>
                  <a:lnTo>
                    <a:pt x="1260" y="3196"/>
                  </a:lnTo>
                  <a:lnTo>
                    <a:pt x="1246" y="3211"/>
                  </a:lnTo>
                  <a:lnTo>
                    <a:pt x="1250" y="3218"/>
                  </a:lnTo>
                  <a:lnTo>
                    <a:pt x="1251" y="3222"/>
                  </a:lnTo>
                  <a:lnTo>
                    <a:pt x="1252" y="3227"/>
                  </a:lnTo>
                  <a:lnTo>
                    <a:pt x="1251" y="3232"/>
                  </a:lnTo>
                  <a:lnTo>
                    <a:pt x="1236" y="3232"/>
                  </a:lnTo>
                  <a:lnTo>
                    <a:pt x="1221" y="3233"/>
                  </a:lnTo>
                  <a:lnTo>
                    <a:pt x="1219" y="3224"/>
                  </a:lnTo>
                  <a:lnTo>
                    <a:pt x="1215" y="3217"/>
                  </a:lnTo>
                  <a:lnTo>
                    <a:pt x="1211" y="3209"/>
                  </a:lnTo>
                  <a:lnTo>
                    <a:pt x="1206" y="3201"/>
                  </a:lnTo>
                  <a:lnTo>
                    <a:pt x="1199" y="3193"/>
                  </a:lnTo>
                  <a:lnTo>
                    <a:pt x="1193" y="3187"/>
                  </a:lnTo>
                  <a:lnTo>
                    <a:pt x="1186" y="3183"/>
                  </a:lnTo>
                  <a:lnTo>
                    <a:pt x="1179" y="3180"/>
                  </a:lnTo>
                  <a:lnTo>
                    <a:pt x="1177" y="3173"/>
                  </a:lnTo>
                  <a:lnTo>
                    <a:pt x="1175" y="3166"/>
                  </a:lnTo>
                  <a:lnTo>
                    <a:pt x="1127" y="3158"/>
                  </a:lnTo>
                  <a:lnTo>
                    <a:pt x="1090" y="3151"/>
                  </a:lnTo>
                  <a:lnTo>
                    <a:pt x="1063" y="3146"/>
                  </a:lnTo>
                  <a:lnTo>
                    <a:pt x="1042" y="3143"/>
                  </a:lnTo>
                  <a:lnTo>
                    <a:pt x="1026" y="3139"/>
                  </a:lnTo>
                  <a:lnTo>
                    <a:pt x="1013" y="3138"/>
                  </a:lnTo>
                  <a:lnTo>
                    <a:pt x="1000" y="3137"/>
                  </a:lnTo>
                  <a:lnTo>
                    <a:pt x="985" y="3135"/>
                  </a:lnTo>
                  <a:lnTo>
                    <a:pt x="984" y="3132"/>
                  </a:lnTo>
                  <a:lnTo>
                    <a:pt x="983" y="3130"/>
                  </a:lnTo>
                  <a:lnTo>
                    <a:pt x="921" y="3119"/>
                  </a:lnTo>
                  <a:lnTo>
                    <a:pt x="859" y="3106"/>
                  </a:lnTo>
                  <a:lnTo>
                    <a:pt x="798" y="3094"/>
                  </a:lnTo>
                  <a:lnTo>
                    <a:pt x="736" y="3080"/>
                  </a:lnTo>
                  <a:lnTo>
                    <a:pt x="675" y="3068"/>
                  </a:lnTo>
                  <a:lnTo>
                    <a:pt x="614" y="3056"/>
                  </a:lnTo>
                  <a:lnTo>
                    <a:pt x="551" y="3046"/>
                  </a:lnTo>
                  <a:lnTo>
                    <a:pt x="489" y="3038"/>
                  </a:lnTo>
                  <a:lnTo>
                    <a:pt x="490" y="3022"/>
                  </a:lnTo>
                  <a:lnTo>
                    <a:pt x="491" y="3007"/>
                  </a:lnTo>
                  <a:lnTo>
                    <a:pt x="493" y="2991"/>
                  </a:lnTo>
                  <a:lnTo>
                    <a:pt x="495" y="2976"/>
                  </a:lnTo>
                  <a:lnTo>
                    <a:pt x="503" y="2944"/>
                  </a:lnTo>
                  <a:lnTo>
                    <a:pt x="510" y="2913"/>
                  </a:lnTo>
                  <a:lnTo>
                    <a:pt x="513" y="2913"/>
                  </a:lnTo>
                  <a:lnTo>
                    <a:pt x="517" y="2913"/>
                  </a:lnTo>
                  <a:lnTo>
                    <a:pt x="517" y="2898"/>
                  </a:lnTo>
                  <a:lnTo>
                    <a:pt x="517" y="2883"/>
                  </a:lnTo>
                  <a:lnTo>
                    <a:pt x="517" y="2869"/>
                  </a:lnTo>
                  <a:lnTo>
                    <a:pt x="517" y="2854"/>
                  </a:lnTo>
                  <a:lnTo>
                    <a:pt x="520" y="2854"/>
                  </a:lnTo>
                  <a:lnTo>
                    <a:pt x="525" y="2854"/>
                  </a:lnTo>
                  <a:lnTo>
                    <a:pt x="533" y="2817"/>
                  </a:lnTo>
                  <a:lnTo>
                    <a:pt x="540" y="2781"/>
                  </a:lnTo>
                  <a:lnTo>
                    <a:pt x="547" y="2744"/>
                  </a:lnTo>
                  <a:lnTo>
                    <a:pt x="556" y="2708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27" name="Freeform 358">
              <a:extLst>
                <a:ext uri="{FF2B5EF4-FFF2-40B4-BE49-F238E27FC236}">
                  <a16:creationId xmlns:a16="http://schemas.microsoft.com/office/drawing/2014/main" id="{B2155696-B12C-40C6-B0D2-A9DC55F07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5501" y="2448357"/>
              <a:ext cx="856821" cy="803849"/>
            </a:xfrm>
            <a:custGeom>
              <a:avLst/>
              <a:gdLst>
                <a:gd name="T0" fmla="*/ 2147483646 w 2105"/>
                <a:gd name="T1" fmla="*/ 2147483646 h 1981"/>
                <a:gd name="T2" fmla="*/ 2147483646 w 2105"/>
                <a:gd name="T3" fmla="*/ 2147483646 h 1981"/>
                <a:gd name="T4" fmla="*/ 2147483646 w 2105"/>
                <a:gd name="T5" fmla="*/ 2147483646 h 1981"/>
                <a:gd name="T6" fmla="*/ 2147483646 w 2105"/>
                <a:gd name="T7" fmla="*/ 2147483646 h 1981"/>
                <a:gd name="T8" fmla="*/ 2147483646 w 2105"/>
                <a:gd name="T9" fmla="*/ 2147483646 h 1981"/>
                <a:gd name="T10" fmla="*/ 2147483646 w 2105"/>
                <a:gd name="T11" fmla="*/ 2147483646 h 1981"/>
                <a:gd name="T12" fmla="*/ 2147483646 w 2105"/>
                <a:gd name="T13" fmla="*/ 2147483646 h 1981"/>
                <a:gd name="T14" fmla="*/ 2147483646 w 2105"/>
                <a:gd name="T15" fmla="*/ 2147483646 h 1981"/>
                <a:gd name="T16" fmla="*/ 2147483646 w 2105"/>
                <a:gd name="T17" fmla="*/ 2147483646 h 1981"/>
                <a:gd name="T18" fmla="*/ 2147483646 w 2105"/>
                <a:gd name="T19" fmla="*/ 2147483646 h 1981"/>
                <a:gd name="T20" fmla="*/ 2147483646 w 2105"/>
                <a:gd name="T21" fmla="*/ 2147483646 h 1981"/>
                <a:gd name="T22" fmla="*/ 2147483646 w 2105"/>
                <a:gd name="T23" fmla="*/ 2147483646 h 1981"/>
                <a:gd name="T24" fmla="*/ 2147483646 w 2105"/>
                <a:gd name="T25" fmla="*/ 2147483646 h 1981"/>
                <a:gd name="T26" fmla="*/ 2147483646 w 2105"/>
                <a:gd name="T27" fmla="*/ 2147483646 h 1981"/>
                <a:gd name="T28" fmla="*/ 2147483646 w 2105"/>
                <a:gd name="T29" fmla="*/ 2147483646 h 1981"/>
                <a:gd name="T30" fmla="*/ 2147483646 w 2105"/>
                <a:gd name="T31" fmla="*/ 2147483646 h 1981"/>
                <a:gd name="T32" fmla="*/ 2147483646 w 2105"/>
                <a:gd name="T33" fmla="*/ 2147483646 h 1981"/>
                <a:gd name="T34" fmla="*/ 2147483646 w 2105"/>
                <a:gd name="T35" fmla="*/ 2147483646 h 1981"/>
                <a:gd name="T36" fmla="*/ 2147483646 w 2105"/>
                <a:gd name="T37" fmla="*/ 2147483646 h 1981"/>
                <a:gd name="T38" fmla="*/ 2147483646 w 2105"/>
                <a:gd name="T39" fmla="*/ 2147483646 h 1981"/>
                <a:gd name="T40" fmla="*/ 2147483646 w 2105"/>
                <a:gd name="T41" fmla="*/ 2147483646 h 1981"/>
                <a:gd name="T42" fmla="*/ 2147483646 w 2105"/>
                <a:gd name="T43" fmla="*/ 2147483646 h 1981"/>
                <a:gd name="T44" fmla="*/ 2147483646 w 2105"/>
                <a:gd name="T45" fmla="*/ 2147483646 h 1981"/>
                <a:gd name="T46" fmla="*/ 2147483646 w 2105"/>
                <a:gd name="T47" fmla="*/ 2147483646 h 1981"/>
                <a:gd name="T48" fmla="*/ 2147483646 w 2105"/>
                <a:gd name="T49" fmla="*/ 2147483646 h 1981"/>
                <a:gd name="T50" fmla="*/ 2147483646 w 2105"/>
                <a:gd name="T51" fmla="*/ 2147483646 h 1981"/>
                <a:gd name="T52" fmla="*/ 2147483646 w 2105"/>
                <a:gd name="T53" fmla="*/ 2147483646 h 1981"/>
                <a:gd name="T54" fmla="*/ 2147483646 w 2105"/>
                <a:gd name="T55" fmla="*/ 2147483646 h 1981"/>
                <a:gd name="T56" fmla="*/ 2147483646 w 2105"/>
                <a:gd name="T57" fmla="*/ 2147483646 h 1981"/>
                <a:gd name="T58" fmla="*/ 2147483646 w 2105"/>
                <a:gd name="T59" fmla="*/ 2147483646 h 1981"/>
                <a:gd name="T60" fmla="*/ 2147483646 w 2105"/>
                <a:gd name="T61" fmla="*/ 2147483646 h 1981"/>
                <a:gd name="T62" fmla="*/ 2147483646 w 2105"/>
                <a:gd name="T63" fmla="*/ 2147483646 h 1981"/>
                <a:gd name="T64" fmla="*/ 2147483646 w 2105"/>
                <a:gd name="T65" fmla="*/ 2147483646 h 1981"/>
                <a:gd name="T66" fmla="*/ 2147483646 w 2105"/>
                <a:gd name="T67" fmla="*/ 2147483646 h 1981"/>
                <a:gd name="T68" fmla="*/ 2147483646 w 2105"/>
                <a:gd name="T69" fmla="*/ 2147483646 h 1981"/>
                <a:gd name="T70" fmla="*/ 2147483646 w 2105"/>
                <a:gd name="T71" fmla="*/ 2147483646 h 1981"/>
                <a:gd name="T72" fmla="*/ 2147483646 w 2105"/>
                <a:gd name="T73" fmla="*/ 2147483646 h 1981"/>
                <a:gd name="T74" fmla="*/ 2147483646 w 2105"/>
                <a:gd name="T75" fmla="*/ 2147483646 h 1981"/>
                <a:gd name="T76" fmla="*/ 2147483646 w 2105"/>
                <a:gd name="T77" fmla="*/ 2147483646 h 1981"/>
                <a:gd name="T78" fmla="*/ 2147483646 w 2105"/>
                <a:gd name="T79" fmla="*/ 2147483646 h 1981"/>
                <a:gd name="T80" fmla="*/ 2147483646 w 2105"/>
                <a:gd name="T81" fmla="*/ 2147483646 h 1981"/>
                <a:gd name="T82" fmla="*/ 2147483646 w 2105"/>
                <a:gd name="T83" fmla="*/ 2147483646 h 1981"/>
                <a:gd name="T84" fmla="*/ 2147483646 w 2105"/>
                <a:gd name="T85" fmla="*/ 2147483646 h 1981"/>
                <a:gd name="T86" fmla="*/ 2147483646 w 2105"/>
                <a:gd name="T87" fmla="*/ 2147483646 h 1981"/>
                <a:gd name="T88" fmla="*/ 2147483646 w 2105"/>
                <a:gd name="T89" fmla="*/ 2147483646 h 1981"/>
                <a:gd name="T90" fmla="*/ 2147483646 w 2105"/>
                <a:gd name="T91" fmla="*/ 2147483646 h 1981"/>
                <a:gd name="T92" fmla="*/ 2147483646 w 2105"/>
                <a:gd name="T93" fmla="*/ 2147483646 h 1981"/>
                <a:gd name="T94" fmla="*/ 2147483646 w 2105"/>
                <a:gd name="T95" fmla="*/ 2147483646 h 1981"/>
                <a:gd name="T96" fmla="*/ 2147483646 w 2105"/>
                <a:gd name="T97" fmla="*/ 2147483646 h 1981"/>
                <a:gd name="T98" fmla="*/ 2147483646 w 2105"/>
                <a:gd name="T99" fmla="*/ 2147483646 h 1981"/>
                <a:gd name="T100" fmla="*/ 2147483646 w 2105"/>
                <a:gd name="T101" fmla="*/ 2147483646 h 1981"/>
                <a:gd name="T102" fmla="*/ 2147483646 w 2105"/>
                <a:gd name="T103" fmla="*/ 2147483646 h 1981"/>
                <a:gd name="T104" fmla="*/ 2147483646 w 2105"/>
                <a:gd name="T105" fmla="*/ 2147483646 h 1981"/>
                <a:gd name="T106" fmla="*/ 2147483646 w 2105"/>
                <a:gd name="T107" fmla="*/ 2147483646 h 1981"/>
                <a:gd name="T108" fmla="*/ 2147483646 w 2105"/>
                <a:gd name="T109" fmla="*/ 2147483646 h 1981"/>
                <a:gd name="T110" fmla="*/ 2147483646 w 2105"/>
                <a:gd name="T111" fmla="*/ 2147483646 h 1981"/>
                <a:gd name="T112" fmla="*/ 2147483646 w 2105"/>
                <a:gd name="T113" fmla="*/ 2147483646 h 1981"/>
                <a:gd name="T114" fmla="*/ 2147483646 w 2105"/>
                <a:gd name="T115" fmla="*/ 2147483646 h 1981"/>
                <a:gd name="T116" fmla="*/ 2147483646 w 2105"/>
                <a:gd name="T117" fmla="*/ 2147483646 h 1981"/>
                <a:gd name="T118" fmla="*/ 2147483646 w 2105"/>
                <a:gd name="T119" fmla="*/ 2147483646 h 1981"/>
                <a:gd name="T120" fmla="*/ 2147483646 w 2105"/>
                <a:gd name="T121" fmla="*/ 2147483646 h 1981"/>
                <a:gd name="T122" fmla="*/ 2147483646 w 2105"/>
                <a:gd name="T123" fmla="*/ 2147483646 h 19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105"/>
                <a:gd name="T187" fmla="*/ 0 h 1981"/>
                <a:gd name="T188" fmla="*/ 2105 w 2105"/>
                <a:gd name="T189" fmla="*/ 1981 h 19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105" h="1981">
                  <a:moveTo>
                    <a:pt x="1416" y="1981"/>
                  </a:moveTo>
                  <a:lnTo>
                    <a:pt x="1412" y="1975"/>
                  </a:lnTo>
                  <a:lnTo>
                    <a:pt x="1406" y="1971"/>
                  </a:lnTo>
                  <a:lnTo>
                    <a:pt x="1402" y="1967"/>
                  </a:lnTo>
                  <a:lnTo>
                    <a:pt x="1397" y="1965"/>
                  </a:lnTo>
                  <a:lnTo>
                    <a:pt x="1388" y="1961"/>
                  </a:lnTo>
                  <a:lnTo>
                    <a:pt x="1378" y="1959"/>
                  </a:lnTo>
                  <a:lnTo>
                    <a:pt x="1368" y="1957"/>
                  </a:lnTo>
                  <a:lnTo>
                    <a:pt x="1358" y="1955"/>
                  </a:lnTo>
                  <a:lnTo>
                    <a:pt x="1346" y="1953"/>
                  </a:lnTo>
                  <a:lnTo>
                    <a:pt x="1335" y="1948"/>
                  </a:lnTo>
                  <a:lnTo>
                    <a:pt x="1333" y="1942"/>
                  </a:lnTo>
                  <a:lnTo>
                    <a:pt x="1332" y="1937"/>
                  </a:lnTo>
                  <a:lnTo>
                    <a:pt x="1325" y="1936"/>
                  </a:lnTo>
                  <a:lnTo>
                    <a:pt x="1320" y="1936"/>
                  </a:lnTo>
                  <a:lnTo>
                    <a:pt x="1318" y="1925"/>
                  </a:lnTo>
                  <a:lnTo>
                    <a:pt x="1314" y="1913"/>
                  </a:lnTo>
                  <a:lnTo>
                    <a:pt x="1311" y="1907"/>
                  </a:lnTo>
                  <a:lnTo>
                    <a:pt x="1308" y="1903"/>
                  </a:lnTo>
                  <a:lnTo>
                    <a:pt x="1305" y="1898"/>
                  </a:lnTo>
                  <a:lnTo>
                    <a:pt x="1301" y="1894"/>
                  </a:lnTo>
                  <a:lnTo>
                    <a:pt x="1296" y="1890"/>
                  </a:lnTo>
                  <a:lnTo>
                    <a:pt x="1291" y="1888"/>
                  </a:lnTo>
                  <a:lnTo>
                    <a:pt x="1286" y="1886"/>
                  </a:lnTo>
                  <a:lnTo>
                    <a:pt x="1280" y="1885"/>
                  </a:lnTo>
                  <a:lnTo>
                    <a:pt x="1275" y="1885"/>
                  </a:lnTo>
                  <a:lnTo>
                    <a:pt x="1267" y="1886"/>
                  </a:lnTo>
                  <a:lnTo>
                    <a:pt x="1261" y="1887"/>
                  </a:lnTo>
                  <a:lnTo>
                    <a:pt x="1254" y="1890"/>
                  </a:lnTo>
                  <a:lnTo>
                    <a:pt x="1252" y="1903"/>
                  </a:lnTo>
                  <a:lnTo>
                    <a:pt x="1250" y="1914"/>
                  </a:lnTo>
                  <a:lnTo>
                    <a:pt x="1249" y="1926"/>
                  </a:lnTo>
                  <a:lnTo>
                    <a:pt x="1248" y="1937"/>
                  </a:lnTo>
                  <a:lnTo>
                    <a:pt x="1253" y="1942"/>
                  </a:lnTo>
                  <a:lnTo>
                    <a:pt x="1260" y="1948"/>
                  </a:lnTo>
                  <a:lnTo>
                    <a:pt x="1258" y="1952"/>
                  </a:lnTo>
                  <a:lnTo>
                    <a:pt x="1257" y="1957"/>
                  </a:lnTo>
                  <a:lnTo>
                    <a:pt x="1255" y="1955"/>
                  </a:lnTo>
                  <a:lnTo>
                    <a:pt x="1252" y="1954"/>
                  </a:lnTo>
                  <a:lnTo>
                    <a:pt x="1249" y="1953"/>
                  </a:lnTo>
                  <a:lnTo>
                    <a:pt x="1245" y="1953"/>
                  </a:lnTo>
                  <a:lnTo>
                    <a:pt x="1227" y="1952"/>
                  </a:lnTo>
                  <a:lnTo>
                    <a:pt x="1195" y="1951"/>
                  </a:lnTo>
                  <a:lnTo>
                    <a:pt x="1194" y="1944"/>
                  </a:lnTo>
                  <a:lnTo>
                    <a:pt x="1194" y="1938"/>
                  </a:lnTo>
                  <a:lnTo>
                    <a:pt x="1200" y="1936"/>
                  </a:lnTo>
                  <a:lnTo>
                    <a:pt x="1206" y="1934"/>
                  </a:lnTo>
                  <a:lnTo>
                    <a:pt x="1204" y="1925"/>
                  </a:lnTo>
                  <a:lnTo>
                    <a:pt x="1202" y="1916"/>
                  </a:lnTo>
                  <a:lnTo>
                    <a:pt x="1201" y="1908"/>
                  </a:lnTo>
                  <a:lnTo>
                    <a:pt x="1200" y="1901"/>
                  </a:lnTo>
                  <a:lnTo>
                    <a:pt x="1197" y="1899"/>
                  </a:lnTo>
                  <a:lnTo>
                    <a:pt x="1194" y="1898"/>
                  </a:lnTo>
                  <a:lnTo>
                    <a:pt x="1194" y="1889"/>
                  </a:lnTo>
                  <a:lnTo>
                    <a:pt x="1193" y="1880"/>
                  </a:lnTo>
                  <a:lnTo>
                    <a:pt x="1193" y="1871"/>
                  </a:lnTo>
                  <a:lnTo>
                    <a:pt x="1193" y="1862"/>
                  </a:lnTo>
                  <a:lnTo>
                    <a:pt x="1185" y="1859"/>
                  </a:lnTo>
                  <a:lnTo>
                    <a:pt x="1178" y="1857"/>
                  </a:lnTo>
                  <a:lnTo>
                    <a:pt x="1177" y="1846"/>
                  </a:lnTo>
                  <a:lnTo>
                    <a:pt x="1176" y="1834"/>
                  </a:lnTo>
                  <a:lnTo>
                    <a:pt x="1172" y="1831"/>
                  </a:lnTo>
                  <a:lnTo>
                    <a:pt x="1167" y="1829"/>
                  </a:lnTo>
                  <a:lnTo>
                    <a:pt x="1161" y="1827"/>
                  </a:lnTo>
                  <a:lnTo>
                    <a:pt x="1148" y="1825"/>
                  </a:lnTo>
                  <a:lnTo>
                    <a:pt x="1147" y="1809"/>
                  </a:lnTo>
                  <a:lnTo>
                    <a:pt x="1146" y="1795"/>
                  </a:lnTo>
                  <a:lnTo>
                    <a:pt x="1139" y="1795"/>
                  </a:lnTo>
                  <a:lnTo>
                    <a:pt x="1133" y="1795"/>
                  </a:lnTo>
                  <a:lnTo>
                    <a:pt x="1133" y="1788"/>
                  </a:lnTo>
                  <a:lnTo>
                    <a:pt x="1133" y="1780"/>
                  </a:lnTo>
                  <a:lnTo>
                    <a:pt x="1126" y="1779"/>
                  </a:lnTo>
                  <a:lnTo>
                    <a:pt x="1121" y="1778"/>
                  </a:lnTo>
                  <a:lnTo>
                    <a:pt x="1122" y="1771"/>
                  </a:lnTo>
                  <a:lnTo>
                    <a:pt x="1123" y="1764"/>
                  </a:lnTo>
                  <a:lnTo>
                    <a:pt x="1124" y="1756"/>
                  </a:lnTo>
                  <a:lnTo>
                    <a:pt x="1124" y="1747"/>
                  </a:lnTo>
                  <a:lnTo>
                    <a:pt x="1118" y="1744"/>
                  </a:lnTo>
                  <a:lnTo>
                    <a:pt x="1112" y="1740"/>
                  </a:lnTo>
                  <a:lnTo>
                    <a:pt x="1113" y="1734"/>
                  </a:lnTo>
                  <a:lnTo>
                    <a:pt x="1114" y="1728"/>
                  </a:lnTo>
                  <a:lnTo>
                    <a:pt x="1116" y="1719"/>
                  </a:lnTo>
                  <a:lnTo>
                    <a:pt x="1116" y="1708"/>
                  </a:lnTo>
                  <a:lnTo>
                    <a:pt x="1113" y="1702"/>
                  </a:lnTo>
                  <a:lnTo>
                    <a:pt x="1109" y="1695"/>
                  </a:lnTo>
                  <a:lnTo>
                    <a:pt x="1104" y="1690"/>
                  </a:lnTo>
                  <a:lnTo>
                    <a:pt x="1099" y="1685"/>
                  </a:lnTo>
                  <a:lnTo>
                    <a:pt x="1088" y="1675"/>
                  </a:lnTo>
                  <a:lnTo>
                    <a:pt x="1076" y="1664"/>
                  </a:lnTo>
                  <a:lnTo>
                    <a:pt x="1064" y="1654"/>
                  </a:lnTo>
                  <a:lnTo>
                    <a:pt x="1054" y="1643"/>
                  </a:lnTo>
                  <a:lnTo>
                    <a:pt x="1049" y="1637"/>
                  </a:lnTo>
                  <a:lnTo>
                    <a:pt x="1044" y="1631"/>
                  </a:lnTo>
                  <a:lnTo>
                    <a:pt x="1040" y="1624"/>
                  </a:lnTo>
                  <a:lnTo>
                    <a:pt x="1037" y="1618"/>
                  </a:lnTo>
                  <a:lnTo>
                    <a:pt x="1043" y="1617"/>
                  </a:lnTo>
                  <a:lnTo>
                    <a:pt x="1050" y="1615"/>
                  </a:lnTo>
                  <a:lnTo>
                    <a:pt x="1049" y="1606"/>
                  </a:lnTo>
                  <a:lnTo>
                    <a:pt x="1045" y="1597"/>
                  </a:lnTo>
                  <a:lnTo>
                    <a:pt x="1042" y="1587"/>
                  </a:lnTo>
                  <a:lnTo>
                    <a:pt x="1037" y="1579"/>
                  </a:lnTo>
                  <a:lnTo>
                    <a:pt x="1025" y="1564"/>
                  </a:lnTo>
                  <a:lnTo>
                    <a:pt x="1010" y="1549"/>
                  </a:lnTo>
                  <a:lnTo>
                    <a:pt x="1012" y="1539"/>
                  </a:lnTo>
                  <a:lnTo>
                    <a:pt x="1015" y="1530"/>
                  </a:lnTo>
                  <a:lnTo>
                    <a:pt x="1019" y="1522"/>
                  </a:lnTo>
                  <a:lnTo>
                    <a:pt x="1023" y="1514"/>
                  </a:lnTo>
                  <a:lnTo>
                    <a:pt x="1027" y="1506"/>
                  </a:lnTo>
                  <a:lnTo>
                    <a:pt x="1030" y="1497"/>
                  </a:lnTo>
                  <a:lnTo>
                    <a:pt x="1033" y="1488"/>
                  </a:lnTo>
                  <a:lnTo>
                    <a:pt x="1035" y="1478"/>
                  </a:lnTo>
                  <a:lnTo>
                    <a:pt x="1027" y="1475"/>
                  </a:lnTo>
                  <a:lnTo>
                    <a:pt x="1020" y="1471"/>
                  </a:lnTo>
                  <a:lnTo>
                    <a:pt x="1013" y="1467"/>
                  </a:lnTo>
                  <a:lnTo>
                    <a:pt x="1007" y="1463"/>
                  </a:lnTo>
                  <a:lnTo>
                    <a:pt x="1001" y="1459"/>
                  </a:lnTo>
                  <a:lnTo>
                    <a:pt x="994" y="1454"/>
                  </a:lnTo>
                  <a:lnTo>
                    <a:pt x="986" y="1450"/>
                  </a:lnTo>
                  <a:lnTo>
                    <a:pt x="978" y="1446"/>
                  </a:lnTo>
                  <a:lnTo>
                    <a:pt x="978" y="1435"/>
                  </a:lnTo>
                  <a:lnTo>
                    <a:pt x="978" y="1425"/>
                  </a:lnTo>
                  <a:lnTo>
                    <a:pt x="968" y="1426"/>
                  </a:lnTo>
                  <a:lnTo>
                    <a:pt x="960" y="1429"/>
                  </a:lnTo>
                  <a:lnTo>
                    <a:pt x="953" y="1432"/>
                  </a:lnTo>
                  <a:lnTo>
                    <a:pt x="948" y="1437"/>
                  </a:lnTo>
                  <a:lnTo>
                    <a:pt x="939" y="1448"/>
                  </a:lnTo>
                  <a:lnTo>
                    <a:pt x="927" y="1461"/>
                  </a:lnTo>
                  <a:lnTo>
                    <a:pt x="923" y="1460"/>
                  </a:lnTo>
                  <a:lnTo>
                    <a:pt x="919" y="1459"/>
                  </a:lnTo>
                  <a:lnTo>
                    <a:pt x="916" y="1458"/>
                  </a:lnTo>
                  <a:lnTo>
                    <a:pt x="913" y="1455"/>
                  </a:lnTo>
                  <a:lnTo>
                    <a:pt x="911" y="1452"/>
                  </a:lnTo>
                  <a:lnTo>
                    <a:pt x="910" y="1448"/>
                  </a:lnTo>
                  <a:lnTo>
                    <a:pt x="908" y="1445"/>
                  </a:lnTo>
                  <a:lnTo>
                    <a:pt x="908" y="1441"/>
                  </a:lnTo>
                  <a:lnTo>
                    <a:pt x="907" y="1425"/>
                  </a:lnTo>
                  <a:lnTo>
                    <a:pt x="908" y="1409"/>
                  </a:lnTo>
                  <a:lnTo>
                    <a:pt x="902" y="1407"/>
                  </a:lnTo>
                  <a:lnTo>
                    <a:pt x="896" y="1406"/>
                  </a:lnTo>
                  <a:lnTo>
                    <a:pt x="894" y="1396"/>
                  </a:lnTo>
                  <a:lnTo>
                    <a:pt x="891" y="1386"/>
                  </a:lnTo>
                  <a:lnTo>
                    <a:pt x="889" y="1376"/>
                  </a:lnTo>
                  <a:lnTo>
                    <a:pt x="886" y="1367"/>
                  </a:lnTo>
                  <a:lnTo>
                    <a:pt x="870" y="1369"/>
                  </a:lnTo>
                  <a:lnTo>
                    <a:pt x="857" y="1373"/>
                  </a:lnTo>
                  <a:lnTo>
                    <a:pt x="844" y="1377"/>
                  </a:lnTo>
                  <a:lnTo>
                    <a:pt x="831" y="1381"/>
                  </a:lnTo>
                  <a:lnTo>
                    <a:pt x="818" y="1353"/>
                  </a:lnTo>
                  <a:lnTo>
                    <a:pt x="812" y="1339"/>
                  </a:lnTo>
                  <a:lnTo>
                    <a:pt x="809" y="1329"/>
                  </a:lnTo>
                  <a:lnTo>
                    <a:pt x="808" y="1322"/>
                  </a:lnTo>
                  <a:lnTo>
                    <a:pt x="820" y="1313"/>
                  </a:lnTo>
                  <a:lnTo>
                    <a:pt x="834" y="1304"/>
                  </a:lnTo>
                  <a:lnTo>
                    <a:pt x="835" y="1299"/>
                  </a:lnTo>
                  <a:lnTo>
                    <a:pt x="836" y="1293"/>
                  </a:lnTo>
                  <a:lnTo>
                    <a:pt x="829" y="1288"/>
                  </a:lnTo>
                  <a:lnTo>
                    <a:pt x="825" y="1285"/>
                  </a:lnTo>
                  <a:lnTo>
                    <a:pt x="820" y="1284"/>
                  </a:lnTo>
                  <a:lnTo>
                    <a:pt x="814" y="1283"/>
                  </a:lnTo>
                  <a:lnTo>
                    <a:pt x="814" y="1275"/>
                  </a:lnTo>
                  <a:lnTo>
                    <a:pt x="814" y="1269"/>
                  </a:lnTo>
                  <a:lnTo>
                    <a:pt x="807" y="1270"/>
                  </a:lnTo>
                  <a:lnTo>
                    <a:pt x="800" y="1271"/>
                  </a:lnTo>
                  <a:lnTo>
                    <a:pt x="794" y="1272"/>
                  </a:lnTo>
                  <a:lnTo>
                    <a:pt x="787" y="1274"/>
                  </a:lnTo>
                  <a:lnTo>
                    <a:pt x="776" y="1279"/>
                  </a:lnTo>
                  <a:lnTo>
                    <a:pt x="762" y="1283"/>
                  </a:lnTo>
                  <a:lnTo>
                    <a:pt x="762" y="1272"/>
                  </a:lnTo>
                  <a:lnTo>
                    <a:pt x="762" y="1261"/>
                  </a:lnTo>
                  <a:lnTo>
                    <a:pt x="758" y="1261"/>
                  </a:lnTo>
                  <a:lnTo>
                    <a:pt x="754" y="1261"/>
                  </a:lnTo>
                  <a:lnTo>
                    <a:pt x="754" y="1249"/>
                  </a:lnTo>
                  <a:lnTo>
                    <a:pt x="754" y="1239"/>
                  </a:lnTo>
                  <a:lnTo>
                    <a:pt x="754" y="1228"/>
                  </a:lnTo>
                  <a:lnTo>
                    <a:pt x="754" y="1217"/>
                  </a:lnTo>
                  <a:lnTo>
                    <a:pt x="723" y="1211"/>
                  </a:lnTo>
                  <a:lnTo>
                    <a:pt x="692" y="1207"/>
                  </a:lnTo>
                  <a:lnTo>
                    <a:pt x="675" y="1206"/>
                  </a:lnTo>
                  <a:lnTo>
                    <a:pt x="660" y="1207"/>
                  </a:lnTo>
                  <a:lnTo>
                    <a:pt x="652" y="1208"/>
                  </a:lnTo>
                  <a:lnTo>
                    <a:pt x="645" y="1210"/>
                  </a:lnTo>
                  <a:lnTo>
                    <a:pt x="637" y="1212"/>
                  </a:lnTo>
                  <a:lnTo>
                    <a:pt x="630" y="1216"/>
                  </a:lnTo>
                  <a:lnTo>
                    <a:pt x="630" y="1224"/>
                  </a:lnTo>
                  <a:lnTo>
                    <a:pt x="629" y="1233"/>
                  </a:lnTo>
                  <a:lnTo>
                    <a:pt x="628" y="1241"/>
                  </a:lnTo>
                  <a:lnTo>
                    <a:pt x="628" y="1250"/>
                  </a:lnTo>
                  <a:lnTo>
                    <a:pt x="618" y="1253"/>
                  </a:lnTo>
                  <a:lnTo>
                    <a:pt x="609" y="1257"/>
                  </a:lnTo>
                  <a:lnTo>
                    <a:pt x="592" y="1259"/>
                  </a:lnTo>
                  <a:lnTo>
                    <a:pt x="562" y="1262"/>
                  </a:lnTo>
                  <a:lnTo>
                    <a:pt x="560" y="1268"/>
                  </a:lnTo>
                  <a:lnTo>
                    <a:pt x="560" y="1273"/>
                  </a:lnTo>
                  <a:lnTo>
                    <a:pt x="545" y="1276"/>
                  </a:lnTo>
                  <a:lnTo>
                    <a:pt x="529" y="1281"/>
                  </a:lnTo>
                  <a:lnTo>
                    <a:pt x="516" y="1287"/>
                  </a:lnTo>
                  <a:lnTo>
                    <a:pt x="501" y="1294"/>
                  </a:lnTo>
                  <a:lnTo>
                    <a:pt x="474" y="1308"/>
                  </a:lnTo>
                  <a:lnTo>
                    <a:pt x="446" y="1326"/>
                  </a:lnTo>
                  <a:lnTo>
                    <a:pt x="443" y="1319"/>
                  </a:lnTo>
                  <a:lnTo>
                    <a:pt x="441" y="1314"/>
                  </a:lnTo>
                  <a:lnTo>
                    <a:pt x="427" y="1314"/>
                  </a:lnTo>
                  <a:lnTo>
                    <a:pt x="414" y="1314"/>
                  </a:lnTo>
                  <a:lnTo>
                    <a:pt x="416" y="1328"/>
                  </a:lnTo>
                  <a:lnTo>
                    <a:pt x="420" y="1343"/>
                  </a:lnTo>
                  <a:lnTo>
                    <a:pt x="406" y="1344"/>
                  </a:lnTo>
                  <a:lnTo>
                    <a:pt x="392" y="1346"/>
                  </a:lnTo>
                  <a:lnTo>
                    <a:pt x="379" y="1348"/>
                  </a:lnTo>
                  <a:lnTo>
                    <a:pt x="365" y="1350"/>
                  </a:lnTo>
                  <a:lnTo>
                    <a:pt x="362" y="1345"/>
                  </a:lnTo>
                  <a:lnTo>
                    <a:pt x="359" y="1337"/>
                  </a:lnTo>
                  <a:lnTo>
                    <a:pt x="357" y="1330"/>
                  </a:lnTo>
                  <a:lnTo>
                    <a:pt x="354" y="1322"/>
                  </a:lnTo>
                  <a:lnTo>
                    <a:pt x="350" y="1302"/>
                  </a:lnTo>
                  <a:lnTo>
                    <a:pt x="346" y="1281"/>
                  </a:lnTo>
                  <a:lnTo>
                    <a:pt x="339" y="1241"/>
                  </a:lnTo>
                  <a:lnTo>
                    <a:pt x="336" y="1210"/>
                  </a:lnTo>
                  <a:lnTo>
                    <a:pt x="321" y="1151"/>
                  </a:lnTo>
                  <a:lnTo>
                    <a:pt x="311" y="1114"/>
                  </a:lnTo>
                  <a:lnTo>
                    <a:pt x="306" y="1090"/>
                  </a:lnTo>
                  <a:lnTo>
                    <a:pt x="301" y="1071"/>
                  </a:lnTo>
                  <a:lnTo>
                    <a:pt x="292" y="1066"/>
                  </a:lnTo>
                  <a:lnTo>
                    <a:pt x="286" y="1063"/>
                  </a:lnTo>
                  <a:lnTo>
                    <a:pt x="281" y="1062"/>
                  </a:lnTo>
                  <a:lnTo>
                    <a:pt x="273" y="1061"/>
                  </a:lnTo>
                  <a:lnTo>
                    <a:pt x="273" y="1051"/>
                  </a:lnTo>
                  <a:lnTo>
                    <a:pt x="273" y="1043"/>
                  </a:lnTo>
                  <a:lnTo>
                    <a:pt x="273" y="1034"/>
                  </a:lnTo>
                  <a:lnTo>
                    <a:pt x="273" y="1024"/>
                  </a:lnTo>
                  <a:lnTo>
                    <a:pt x="265" y="1025"/>
                  </a:lnTo>
                  <a:lnTo>
                    <a:pt x="258" y="1026"/>
                  </a:lnTo>
                  <a:lnTo>
                    <a:pt x="252" y="1029"/>
                  </a:lnTo>
                  <a:lnTo>
                    <a:pt x="243" y="1036"/>
                  </a:lnTo>
                  <a:lnTo>
                    <a:pt x="242" y="1025"/>
                  </a:lnTo>
                  <a:lnTo>
                    <a:pt x="242" y="1016"/>
                  </a:lnTo>
                  <a:lnTo>
                    <a:pt x="241" y="1006"/>
                  </a:lnTo>
                  <a:lnTo>
                    <a:pt x="241" y="996"/>
                  </a:lnTo>
                  <a:lnTo>
                    <a:pt x="219" y="997"/>
                  </a:lnTo>
                  <a:lnTo>
                    <a:pt x="197" y="1000"/>
                  </a:lnTo>
                  <a:lnTo>
                    <a:pt x="174" y="1002"/>
                  </a:lnTo>
                  <a:lnTo>
                    <a:pt x="152" y="1007"/>
                  </a:lnTo>
                  <a:lnTo>
                    <a:pt x="129" y="1011"/>
                  </a:lnTo>
                  <a:lnTo>
                    <a:pt x="107" y="1016"/>
                  </a:lnTo>
                  <a:lnTo>
                    <a:pt x="85" y="1022"/>
                  </a:lnTo>
                  <a:lnTo>
                    <a:pt x="66" y="1030"/>
                  </a:lnTo>
                  <a:lnTo>
                    <a:pt x="62" y="1022"/>
                  </a:lnTo>
                  <a:lnTo>
                    <a:pt x="60" y="1014"/>
                  </a:lnTo>
                  <a:lnTo>
                    <a:pt x="59" y="1001"/>
                  </a:lnTo>
                  <a:lnTo>
                    <a:pt x="57" y="981"/>
                  </a:lnTo>
                  <a:lnTo>
                    <a:pt x="54" y="979"/>
                  </a:lnTo>
                  <a:lnTo>
                    <a:pt x="51" y="973"/>
                  </a:lnTo>
                  <a:lnTo>
                    <a:pt x="48" y="966"/>
                  </a:lnTo>
                  <a:lnTo>
                    <a:pt x="45" y="956"/>
                  </a:lnTo>
                  <a:lnTo>
                    <a:pt x="39" y="931"/>
                  </a:lnTo>
                  <a:lnTo>
                    <a:pt x="32" y="901"/>
                  </a:lnTo>
                  <a:lnTo>
                    <a:pt x="26" y="870"/>
                  </a:lnTo>
                  <a:lnTo>
                    <a:pt x="22" y="841"/>
                  </a:lnTo>
                  <a:lnTo>
                    <a:pt x="18" y="817"/>
                  </a:lnTo>
                  <a:lnTo>
                    <a:pt x="16" y="802"/>
                  </a:lnTo>
                  <a:lnTo>
                    <a:pt x="12" y="787"/>
                  </a:lnTo>
                  <a:lnTo>
                    <a:pt x="8" y="772"/>
                  </a:lnTo>
                  <a:lnTo>
                    <a:pt x="4" y="757"/>
                  </a:lnTo>
                  <a:lnTo>
                    <a:pt x="0" y="742"/>
                  </a:lnTo>
                  <a:lnTo>
                    <a:pt x="11" y="742"/>
                  </a:lnTo>
                  <a:lnTo>
                    <a:pt x="21" y="741"/>
                  </a:lnTo>
                  <a:lnTo>
                    <a:pt x="30" y="741"/>
                  </a:lnTo>
                  <a:lnTo>
                    <a:pt x="42" y="741"/>
                  </a:lnTo>
                  <a:lnTo>
                    <a:pt x="42" y="734"/>
                  </a:lnTo>
                  <a:lnTo>
                    <a:pt x="42" y="727"/>
                  </a:lnTo>
                  <a:lnTo>
                    <a:pt x="69" y="720"/>
                  </a:lnTo>
                  <a:lnTo>
                    <a:pt x="92" y="715"/>
                  </a:lnTo>
                  <a:lnTo>
                    <a:pt x="122" y="711"/>
                  </a:lnTo>
                  <a:lnTo>
                    <a:pt x="171" y="705"/>
                  </a:lnTo>
                  <a:lnTo>
                    <a:pt x="183" y="698"/>
                  </a:lnTo>
                  <a:lnTo>
                    <a:pt x="190" y="693"/>
                  </a:lnTo>
                  <a:lnTo>
                    <a:pt x="196" y="691"/>
                  </a:lnTo>
                  <a:lnTo>
                    <a:pt x="205" y="690"/>
                  </a:lnTo>
                  <a:lnTo>
                    <a:pt x="204" y="670"/>
                  </a:lnTo>
                  <a:lnTo>
                    <a:pt x="200" y="649"/>
                  </a:lnTo>
                  <a:lnTo>
                    <a:pt x="197" y="628"/>
                  </a:lnTo>
                  <a:lnTo>
                    <a:pt x="194" y="608"/>
                  </a:lnTo>
                  <a:lnTo>
                    <a:pt x="186" y="568"/>
                  </a:lnTo>
                  <a:lnTo>
                    <a:pt x="177" y="527"/>
                  </a:lnTo>
                  <a:lnTo>
                    <a:pt x="167" y="487"/>
                  </a:lnTo>
                  <a:lnTo>
                    <a:pt x="159" y="446"/>
                  </a:lnTo>
                  <a:lnTo>
                    <a:pt x="151" y="406"/>
                  </a:lnTo>
                  <a:lnTo>
                    <a:pt x="145" y="365"/>
                  </a:lnTo>
                  <a:lnTo>
                    <a:pt x="140" y="358"/>
                  </a:lnTo>
                  <a:lnTo>
                    <a:pt x="134" y="352"/>
                  </a:lnTo>
                  <a:lnTo>
                    <a:pt x="139" y="327"/>
                  </a:lnTo>
                  <a:lnTo>
                    <a:pt x="143" y="311"/>
                  </a:lnTo>
                  <a:lnTo>
                    <a:pt x="145" y="297"/>
                  </a:lnTo>
                  <a:lnTo>
                    <a:pt x="146" y="282"/>
                  </a:lnTo>
                  <a:lnTo>
                    <a:pt x="182" y="287"/>
                  </a:lnTo>
                  <a:lnTo>
                    <a:pt x="217" y="294"/>
                  </a:lnTo>
                  <a:lnTo>
                    <a:pt x="252" y="301"/>
                  </a:lnTo>
                  <a:lnTo>
                    <a:pt x="287" y="308"/>
                  </a:lnTo>
                  <a:lnTo>
                    <a:pt x="324" y="315"/>
                  </a:lnTo>
                  <a:lnTo>
                    <a:pt x="359" y="322"/>
                  </a:lnTo>
                  <a:lnTo>
                    <a:pt x="393" y="327"/>
                  </a:lnTo>
                  <a:lnTo>
                    <a:pt x="429" y="332"/>
                  </a:lnTo>
                  <a:lnTo>
                    <a:pt x="429" y="325"/>
                  </a:lnTo>
                  <a:lnTo>
                    <a:pt x="429" y="318"/>
                  </a:lnTo>
                  <a:lnTo>
                    <a:pt x="433" y="320"/>
                  </a:lnTo>
                  <a:lnTo>
                    <a:pt x="437" y="322"/>
                  </a:lnTo>
                  <a:lnTo>
                    <a:pt x="439" y="325"/>
                  </a:lnTo>
                  <a:lnTo>
                    <a:pt x="441" y="329"/>
                  </a:lnTo>
                  <a:lnTo>
                    <a:pt x="442" y="337"/>
                  </a:lnTo>
                  <a:lnTo>
                    <a:pt x="443" y="346"/>
                  </a:lnTo>
                  <a:lnTo>
                    <a:pt x="460" y="345"/>
                  </a:lnTo>
                  <a:lnTo>
                    <a:pt x="479" y="343"/>
                  </a:lnTo>
                  <a:lnTo>
                    <a:pt x="489" y="341"/>
                  </a:lnTo>
                  <a:lnTo>
                    <a:pt x="497" y="338"/>
                  </a:lnTo>
                  <a:lnTo>
                    <a:pt x="504" y="334"/>
                  </a:lnTo>
                  <a:lnTo>
                    <a:pt x="510" y="329"/>
                  </a:lnTo>
                  <a:lnTo>
                    <a:pt x="527" y="329"/>
                  </a:lnTo>
                  <a:lnTo>
                    <a:pt x="543" y="329"/>
                  </a:lnTo>
                  <a:lnTo>
                    <a:pt x="559" y="329"/>
                  </a:lnTo>
                  <a:lnTo>
                    <a:pt x="576" y="330"/>
                  </a:lnTo>
                  <a:lnTo>
                    <a:pt x="577" y="325"/>
                  </a:lnTo>
                  <a:lnTo>
                    <a:pt x="579" y="320"/>
                  </a:lnTo>
                  <a:lnTo>
                    <a:pt x="587" y="320"/>
                  </a:lnTo>
                  <a:lnTo>
                    <a:pt x="595" y="320"/>
                  </a:lnTo>
                  <a:lnTo>
                    <a:pt x="603" y="320"/>
                  </a:lnTo>
                  <a:lnTo>
                    <a:pt x="611" y="321"/>
                  </a:lnTo>
                  <a:lnTo>
                    <a:pt x="608" y="329"/>
                  </a:lnTo>
                  <a:lnTo>
                    <a:pt x="606" y="339"/>
                  </a:lnTo>
                  <a:lnTo>
                    <a:pt x="620" y="339"/>
                  </a:lnTo>
                  <a:lnTo>
                    <a:pt x="635" y="339"/>
                  </a:lnTo>
                  <a:lnTo>
                    <a:pt x="637" y="336"/>
                  </a:lnTo>
                  <a:lnTo>
                    <a:pt x="641" y="333"/>
                  </a:lnTo>
                  <a:lnTo>
                    <a:pt x="646" y="330"/>
                  </a:lnTo>
                  <a:lnTo>
                    <a:pt x="654" y="329"/>
                  </a:lnTo>
                  <a:lnTo>
                    <a:pt x="668" y="326"/>
                  </a:lnTo>
                  <a:lnTo>
                    <a:pt x="686" y="325"/>
                  </a:lnTo>
                  <a:lnTo>
                    <a:pt x="720" y="324"/>
                  </a:lnTo>
                  <a:lnTo>
                    <a:pt x="743" y="324"/>
                  </a:lnTo>
                  <a:lnTo>
                    <a:pt x="745" y="314"/>
                  </a:lnTo>
                  <a:lnTo>
                    <a:pt x="747" y="303"/>
                  </a:lnTo>
                  <a:lnTo>
                    <a:pt x="740" y="302"/>
                  </a:lnTo>
                  <a:lnTo>
                    <a:pt x="733" y="300"/>
                  </a:lnTo>
                  <a:lnTo>
                    <a:pt x="722" y="296"/>
                  </a:lnTo>
                  <a:lnTo>
                    <a:pt x="704" y="288"/>
                  </a:lnTo>
                  <a:lnTo>
                    <a:pt x="701" y="270"/>
                  </a:lnTo>
                  <a:lnTo>
                    <a:pt x="700" y="261"/>
                  </a:lnTo>
                  <a:lnTo>
                    <a:pt x="701" y="254"/>
                  </a:lnTo>
                  <a:lnTo>
                    <a:pt x="703" y="245"/>
                  </a:lnTo>
                  <a:lnTo>
                    <a:pt x="714" y="246"/>
                  </a:lnTo>
                  <a:lnTo>
                    <a:pt x="726" y="248"/>
                  </a:lnTo>
                  <a:lnTo>
                    <a:pt x="731" y="259"/>
                  </a:lnTo>
                  <a:lnTo>
                    <a:pt x="735" y="265"/>
                  </a:lnTo>
                  <a:lnTo>
                    <a:pt x="740" y="269"/>
                  </a:lnTo>
                  <a:lnTo>
                    <a:pt x="746" y="275"/>
                  </a:lnTo>
                  <a:lnTo>
                    <a:pt x="750" y="273"/>
                  </a:lnTo>
                  <a:lnTo>
                    <a:pt x="753" y="270"/>
                  </a:lnTo>
                  <a:lnTo>
                    <a:pt x="756" y="262"/>
                  </a:lnTo>
                  <a:lnTo>
                    <a:pt x="762" y="245"/>
                  </a:lnTo>
                  <a:lnTo>
                    <a:pt x="773" y="246"/>
                  </a:lnTo>
                  <a:lnTo>
                    <a:pt x="782" y="248"/>
                  </a:lnTo>
                  <a:lnTo>
                    <a:pt x="792" y="249"/>
                  </a:lnTo>
                  <a:lnTo>
                    <a:pt x="802" y="251"/>
                  </a:lnTo>
                  <a:lnTo>
                    <a:pt x="804" y="266"/>
                  </a:lnTo>
                  <a:lnTo>
                    <a:pt x="807" y="282"/>
                  </a:lnTo>
                  <a:lnTo>
                    <a:pt x="820" y="280"/>
                  </a:lnTo>
                  <a:lnTo>
                    <a:pt x="834" y="278"/>
                  </a:lnTo>
                  <a:lnTo>
                    <a:pt x="835" y="267"/>
                  </a:lnTo>
                  <a:lnTo>
                    <a:pt x="835" y="255"/>
                  </a:lnTo>
                  <a:lnTo>
                    <a:pt x="836" y="243"/>
                  </a:lnTo>
                  <a:lnTo>
                    <a:pt x="837" y="231"/>
                  </a:lnTo>
                  <a:lnTo>
                    <a:pt x="842" y="229"/>
                  </a:lnTo>
                  <a:lnTo>
                    <a:pt x="846" y="227"/>
                  </a:lnTo>
                  <a:lnTo>
                    <a:pt x="850" y="223"/>
                  </a:lnTo>
                  <a:lnTo>
                    <a:pt x="853" y="219"/>
                  </a:lnTo>
                  <a:lnTo>
                    <a:pt x="857" y="210"/>
                  </a:lnTo>
                  <a:lnTo>
                    <a:pt x="861" y="200"/>
                  </a:lnTo>
                  <a:lnTo>
                    <a:pt x="869" y="200"/>
                  </a:lnTo>
                  <a:lnTo>
                    <a:pt x="876" y="199"/>
                  </a:lnTo>
                  <a:lnTo>
                    <a:pt x="886" y="198"/>
                  </a:lnTo>
                  <a:lnTo>
                    <a:pt x="894" y="198"/>
                  </a:lnTo>
                  <a:lnTo>
                    <a:pt x="896" y="189"/>
                  </a:lnTo>
                  <a:lnTo>
                    <a:pt x="898" y="183"/>
                  </a:lnTo>
                  <a:lnTo>
                    <a:pt x="900" y="179"/>
                  </a:lnTo>
                  <a:lnTo>
                    <a:pt x="903" y="176"/>
                  </a:lnTo>
                  <a:lnTo>
                    <a:pt x="907" y="173"/>
                  </a:lnTo>
                  <a:lnTo>
                    <a:pt x="912" y="172"/>
                  </a:lnTo>
                  <a:lnTo>
                    <a:pt x="918" y="171"/>
                  </a:lnTo>
                  <a:lnTo>
                    <a:pt x="926" y="170"/>
                  </a:lnTo>
                  <a:lnTo>
                    <a:pt x="928" y="160"/>
                  </a:lnTo>
                  <a:lnTo>
                    <a:pt x="930" y="151"/>
                  </a:lnTo>
                  <a:lnTo>
                    <a:pt x="931" y="143"/>
                  </a:lnTo>
                  <a:lnTo>
                    <a:pt x="934" y="133"/>
                  </a:lnTo>
                  <a:lnTo>
                    <a:pt x="939" y="131"/>
                  </a:lnTo>
                  <a:lnTo>
                    <a:pt x="944" y="129"/>
                  </a:lnTo>
                  <a:lnTo>
                    <a:pt x="948" y="126"/>
                  </a:lnTo>
                  <a:lnTo>
                    <a:pt x="952" y="123"/>
                  </a:lnTo>
                  <a:lnTo>
                    <a:pt x="959" y="115"/>
                  </a:lnTo>
                  <a:lnTo>
                    <a:pt x="965" y="106"/>
                  </a:lnTo>
                  <a:lnTo>
                    <a:pt x="970" y="97"/>
                  </a:lnTo>
                  <a:lnTo>
                    <a:pt x="973" y="87"/>
                  </a:lnTo>
                  <a:lnTo>
                    <a:pt x="976" y="76"/>
                  </a:lnTo>
                  <a:lnTo>
                    <a:pt x="978" y="66"/>
                  </a:lnTo>
                  <a:lnTo>
                    <a:pt x="985" y="65"/>
                  </a:lnTo>
                  <a:lnTo>
                    <a:pt x="993" y="63"/>
                  </a:lnTo>
                  <a:lnTo>
                    <a:pt x="997" y="53"/>
                  </a:lnTo>
                  <a:lnTo>
                    <a:pt x="1002" y="45"/>
                  </a:lnTo>
                  <a:lnTo>
                    <a:pt x="1011" y="48"/>
                  </a:lnTo>
                  <a:lnTo>
                    <a:pt x="1020" y="50"/>
                  </a:lnTo>
                  <a:lnTo>
                    <a:pt x="1028" y="52"/>
                  </a:lnTo>
                  <a:lnTo>
                    <a:pt x="1037" y="53"/>
                  </a:lnTo>
                  <a:lnTo>
                    <a:pt x="1055" y="54"/>
                  </a:lnTo>
                  <a:lnTo>
                    <a:pt x="1075" y="54"/>
                  </a:lnTo>
                  <a:lnTo>
                    <a:pt x="1077" y="46"/>
                  </a:lnTo>
                  <a:lnTo>
                    <a:pt x="1078" y="38"/>
                  </a:lnTo>
                  <a:lnTo>
                    <a:pt x="1080" y="31"/>
                  </a:lnTo>
                  <a:lnTo>
                    <a:pt x="1082" y="22"/>
                  </a:lnTo>
                  <a:lnTo>
                    <a:pt x="1091" y="22"/>
                  </a:lnTo>
                  <a:lnTo>
                    <a:pt x="1100" y="23"/>
                  </a:lnTo>
                  <a:lnTo>
                    <a:pt x="1104" y="32"/>
                  </a:lnTo>
                  <a:lnTo>
                    <a:pt x="1108" y="40"/>
                  </a:lnTo>
                  <a:lnTo>
                    <a:pt x="1112" y="47"/>
                  </a:lnTo>
                  <a:lnTo>
                    <a:pt x="1117" y="53"/>
                  </a:lnTo>
                  <a:lnTo>
                    <a:pt x="1122" y="59"/>
                  </a:lnTo>
                  <a:lnTo>
                    <a:pt x="1128" y="64"/>
                  </a:lnTo>
                  <a:lnTo>
                    <a:pt x="1135" y="68"/>
                  </a:lnTo>
                  <a:lnTo>
                    <a:pt x="1142" y="72"/>
                  </a:lnTo>
                  <a:lnTo>
                    <a:pt x="1149" y="75"/>
                  </a:lnTo>
                  <a:lnTo>
                    <a:pt x="1156" y="77"/>
                  </a:lnTo>
                  <a:lnTo>
                    <a:pt x="1164" y="79"/>
                  </a:lnTo>
                  <a:lnTo>
                    <a:pt x="1172" y="81"/>
                  </a:lnTo>
                  <a:lnTo>
                    <a:pt x="1189" y="83"/>
                  </a:lnTo>
                  <a:lnTo>
                    <a:pt x="1206" y="84"/>
                  </a:lnTo>
                  <a:lnTo>
                    <a:pt x="1211" y="75"/>
                  </a:lnTo>
                  <a:lnTo>
                    <a:pt x="1215" y="65"/>
                  </a:lnTo>
                  <a:lnTo>
                    <a:pt x="1218" y="54"/>
                  </a:lnTo>
                  <a:lnTo>
                    <a:pt x="1220" y="44"/>
                  </a:lnTo>
                  <a:lnTo>
                    <a:pt x="1222" y="22"/>
                  </a:lnTo>
                  <a:lnTo>
                    <a:pt x="1224" y="0"/>
                  </a:lnTo>
                  <a:lnTo>
                    <a:pt x="1269" y="7"/>
                  </a:lnTo>
                  <a:lnTo>
                    <a:pt x="1315" y="14"/>
                  </a:lnTo>
                  <a:lnTo>
                    <a:pt x="1360" y="21"/>
                  </a:lnTo>
                  <a:lnTo>
                    <a:pt x="1405" y="28"/>
                  </a:lnTo>
                  <a:lnTo>
                    <a:pt x="1450" y="37"/>
                  </a:lnTo>
                  <a:lnTo>
                    <a:pt x="1494" y="45"/>
                  </a:lnTo>
                  <a:lnTo>
                    <a:pt x="1540" y="53"/>
                  </a:lnTo>
                  <a:lnTo>
                    <a:pt x="1585" y="62"/>
                  </a:lnTo>
                  <a:lnTo>
                    <a:pt x="1612" y="72"/>
                  </a:lnTo>
                  <a:lnTo>
                    <a:pt x="1639" y="82"/>
                  </a:lnTo>
                  <a:lnTo>
                    <a:pt x="1652" y="87"/>
                  </a:lnTo>
                  <a:lnTo>
                    <a:pt x="1667" y="91"/>
                  </a:lnTo>
                  <a:lnTo>
                    <a:pt x="1680" y="94"/>
                  </a:lnTo>
                  <a:lnTo>
                    <a:pt x="1695" y="96"/>
                  </a:lnTo>
                  <a:lnTo>
                    <a:pt x="1694" y="102"/>
                  </a:lnTo>
                  <a:lnTo>
                    <a:pt x="1693" y="108"/>
                  </a:lnTo>
                  <a:lnTo>
                    <a:pt x="1692" y="114"/>
                  </a:lnTo>
                  <a:lnTo>
                    <a:pt x="1689" y="119"/>
                  </a:lnTo>
                  <a:lnTo>
                    <a:pt x="1684" y="128"/>
                  </a:lnTo>
                  <a:lnTo>
                    <a:pt x="1678" y="138"/>
                  </a:lnTo>
                  <a:lnTo>
                    <a:pt x="1673" y="148"/>
                  </a:lnTo>
                  <a:lnTo>
                    <a:pt x="1668" y="158"/>
                  </a:lnTo>
                  <a:lnTo>
                    <a:pt x="1666" y="164"/>
                  </a:lnTo>
                  <a:lnTo>
                    <a:pt x="1664" y="170"/>
                  </a:lnTo>
                  <a:lnTo>
                    <a:pt x="1662" y="177"/>
                  </a:lnTo>
                  <a:lnTo>
                    <a:pt x="1662" y="183"/>
                  </a:lnTo>
                  <a:lnTo>
                    <a:pt x="1671" y="191"/>
                  </a:lnTo>
                  <a:lnTo>
                    <a:pt x="1678" y="198"/>
                  </a:lnTo>
                  <a:lnTo>
                    <a:pt x="1683" y="204"/>
                  </a:lnTo>
                  <a:lnTo>
                    <a:pt x="1687" y="209"/>
                  </a:lnTo>
                  <a:lnTo>
                    <a:pt x="1689" y="213"/>
                  </a:lnTo>
                  <a:lnTo>
                    <a:pt x="1690" y="217"/>
                  </a:lnTo>
                  <a:lnTo>
                    <a:pt x="1690" y="220"/>
                  </a:lnTo>
                  <a:lnTo>
                    <a:pt x="1690" y="225"/>
                  </a:lnTo>
                  <a:lnTo>
                    <a:pt x="1687" y="232"/>
                  </a:lnTo>
                  <a:lnTo>
                    <a:pt x="1683" y="242"/>
                  </a:lnTo>
                  <a:lnTo>
                    <a:pt x="1681" y="247"/>
                  </a:lnTo>
                  <a:lnTo>
                    <a:pt x="1679" y="255"/>
                  </a:lnTo>
                  <a:lnTo>
                    <a:pt x="1678" y="263"/>
                  </a:lnTo>
                  <a:lnTo>
                    <a:pt x="1678" y="273"/>
                  </a:lnTo>
                  <a:lnTo>
                    <a:pt x="1707" y="276"/>
                  </a:lnTo>
                  <a:lnTo>
                    <a:pt x="1737" y="281"/>
                  </a:lnTo>
                  <a:lnTo>
                    <a:pt x="1766" y="287"/>
                  </a:lnTo>
                  <a:lnTo>
                    <a:pt x="1795" y="293"/>
                  </a:lnTo>
                  <a:lnTo>
                    <a:pt x="1824" y="299"/>
                  </a:lnTo>
                  <a:lnTo>
                    <a:pt x="1853" y="306"/>
                  </a:lnTo>
                  <a:lnTo>
                    <a:pt x="1882" y="314"/>
                  </a:lnTo>
                  <a:lnTo>
                    <a:pt x="1910" y="321"/>
                  </a:lnTo>
                  <a:lnTo>
                    <a:pt x="1939" y="324"/>
                  </a:lnTo>
                  <a:lnTo>
                    <a:pt x="1967" y="328"/>
                  </a:lnTo>
                  <a:lnTo>
                    <a:pt x="1994" y="334"/>
                  </a:lnTo>
                  <a:lnTo>
                    <a:pt x="2021" y="343"/>
                  </a:lnTo>
                  <a:lnTo>
                    <a:pt x="2023" y="349"/>
                  </a:lnTo>
                  <a:lnTo>
                    <a:pt x="2023" y="355"/>
                  </a:lnTo>
                  <a:lnTo>
                    <a:pt x="2021" y="366"/>
                  </a:lnTo>
                  <a:lnTo>
                    <a:pt x="2017" y="384"/>
                  </a:lnTo>
                  <a:lnTo>
                    <a:pt x="2013" y="384"/>
                  </a:lnTo>
                  <a:lnTo>
                    <a:pt x="2010" y="384"/>
                  </a:lnTo>
                  <a:lnTo>
                    <a:pt x="2007" y="431"/>
                  </a:lnTo>
                  <a:lnTo>
                    <a:pt x="2005" y="456"/>
                  </a:lnTo>
                  <a:lnTo>
                    <a:pt x="2004" y="467"/>
                  </a:lnTo>
                  <a:lnTo>
                    <a:pt x="2002" y="473"/>
                  </a:lnTo>
                  <a:lnTo>
                    <a:pt x="2011" y="473"/>
                  </a:lnTo>
                  <a:lnTo>
                    <a:pt x="2021" y="475"/>
                  </a:lnTo>
                  <a:lnTo>
                    <a:pt x="2020" y="484"/>
                  </a:lnTo>
                  <a:lnTo>
                    <a:pt x="2017" y="492"/>
                  </a:lnTo>
                  <a:lnTo>
                    <a:pt x="2014" y="500"/>
                  </a:lnTo>
                  <a:lnTo>
                    <a:pt x="2011" y="510"/>
                  </a:lnTo>
                  <a:lnTo>
                    <a:pt x="2022" y="512"/>
                  </a:lnTo>
                  <a:lnTo>
                    <a:pt x="2035" y="514"/>
                  </a:lnTo>
                  <a:lnTo>
                    <a:pt x="2046" y="516"/>
                  </a:lnTo>
                  <a:lnTo>
                    <a:pt x="2058" y="519"/>
                  </a:lnTo>
                  <a:lnTo>
                    <a:pt x="2053" y="545"/>
                  </a:lnTo>
                  <a:lnTo>
                    <a:pt x="2046" y="579"/>
                  </a:lnTo>
                  <a:lnTo>
                    <a:pt x="2043" y="597"/>
                  </a:lnTo>
                  <a:lnTo>
                    <a:pt x="2042" y="612"/>
                  </a:lnTo>
                  <a:lnTo>
                    <a:pt x="2042" y="620"/>
                  </a:lnTo>
                  <a:lnTo>
                    <a:pt x="2043" y="626"/>
                  </a:lnTo>
                  <a:lnTo>
                    <a:pt x="2045" y="631"/>
                  </a:lnTo>
                  <a:lnTo>
                    <a:pt x="2048" y="635"/>
                  </a:lnTo>
                  <a:lnTo>
                    <a:pt x="2063" y="635"/>
                  </a:lnTo>
                  <a:lnTo>
                    <a:pt x="2076" y="635"/>
                  </a:lnTo>
                  <a:lnTo>
                    <a:pt x="2091" y="636"/>
                  </a:lnTo>
                  <a:lnTo>
                    <a:pt x="2105" y="637"/>
                  </a:lnTo>
                  <a:lnTo>
                    <a:pt x="2090" y="659"/>
                  </a:lnTo>
                  <a:lnTo>
                    <a:pt x="2074" y="681"/>
                  </a:lnTo>
                  <a:lnTo>
                    <a:pt x="2059" y="703"/>
                  </a:lnTo>
                  <a:lnTo>
                    <a:pt x="2043" y="724"/>
                  </a:lnTo>
                  <a:lnTo>
                    <a:pt x="2026" y="746"/>
                  </a:lnTo>
                  <a:lnTo>
                    <a:pt x="2011" y="768"/>
                  </a:lnTo>
                  <a:lnTo>
                    <a:pt x="1995" y="790"/>
                  </a:lnTo>
                  <a:lnTo>
                    <a:pt x="1980" y="812"/>
                  </a:lnTo>
                  <a:lnTo>
                    <a:pt x="1985" y="816"/>
                  </a:lnTo>
                  <a:lnTo>
                    <a:pt x="1989" y="819"/>
                  </a:lnTo>
                  <a:lnTo>
                    <a:pt x="1993" y="820"/>
                  </a:lnTo>
                  <a:lnTo>
                    <a:pt x="2002" y="823"/>
                  </a:lnTo>
                  <a:lnTo>
                    <a:pt x="1998" y="846"/>
                  </a:lnTo>
                  <a:lnTo>
                    <a:pt x="1996" y="870"/>
                  </a:lnTo>
                  <a:lnTo>
                    <a:pt x="1995" y="894"/>
                  </a:lnTo>
                  <a:lnTo>
                    <a:pt x="1993" y="918"/>
                  </a:lnTo>
                  <a:lnTo>
                    <a:pt x="1985" y="921"/>
                  </a:lnTo>
                  <a:lnTo>
                    <a:pt x="1979" y="923"/>
                  </a:lnTo>
                  <a:lnTo>
                    <a:pt x="1976" y="926"/>
                  </a:lnTo>
                  <a:lnTo>
                    <a:pt x="1974" y="930"/>
                  </a:lnTo>
                  <a:lnTo>
                    <a:pt x="1973" y="939"/>
                  </a:lnTo>
                  <a:lnTo>
                    <a:pt x="1971" y="954"/>
                  </a:lnTo>
                  <a:lnTo>
                    <a:pt x="1953" y="972"/>
                  </a:lnTo>
                  <a:lnTo>
                    <a:pt x="1934" y="990"/>
                  </a:lnTo>
                  <a:lnTo>
                    <a:pt x="1915" y="1009"/>
                  </a:lnTo>
                  <a:lnTo>
                    <a:pt x="1898" y="1027"/>
                  </a:lnTo>
                  <a:lnTo>
                    <a:pt x="1868" y="1033"/>
                  </a:lnTo>
                  <a:lnTo>
                    <a:pt x="1838" y="1040"/>
                  </a:lnTo>
                  <a:lnTo>
                    <a:pt x="1823" y="1044"/>
                  </a:lnTo>
                  <a:lnTo>
                    <a:pt x="1809" y="1048"/>
                  </a:lnTo>
                  <a:lnTo>
                    <a:pt x="1794" y="1054"/>
                  </a:lnTo>
                  <a:lnTo>
                    <a:pt x="1781" y="1061"/>
                  </a:lnTo>
                  <a:lnTo>
                    <a:pt x="1780" y="1067"/>
                  </a:lnTo>
                  <a:lnTo>
                    <a:pt x="1780" y="1073"/>
                  </a:lnTo>
                  <a:lnTo>
                    <a:pt x="1786" y="1078"/>
                  </a:lnTo>
                  <a:lnTo>
                    <a:pt x="1791" y="1083"/>
                  </a:lnTo>
                  <a:lnTo>
                    <a:pt x="1795" y="1089"/>
                  </a:lnTo>
                  <a:lnTo>
                    <a:pt x="1799" y="1093"/>
                  </a:lnTo>
                  <a:lnTo>
                    <a:pt x="1803" y="1103"/>
                  </a:lnTo>
                  <a:lnTo>
                    <a:pt x="1808" y="1112"/>
                  </a:lnTo>
                  <a:lnTo>
                    <a:pt x="1810" y="1117"/>
                  </a:lnTo>
                  <a:lnTo>
                    <a:pt x="1812" y="1121"/>
                  </a:lnTo>
                  <a:lnTo>
                    <a:pt x="1815" y="1124"/>
                  </a:lnTo>
                  <a:lnTo>
                    <a:pt x="1819" y="1127"/>
                  </a:lnTo>
                  <a:lnTo>
                    <a:pt x="1824" y="1130"/>
                  </a:lnTo>
                  <a:lnTo>
                    <a:pt x="1829" y="1132"/>
                  </a:lnTo>
                  <a:lnTo>
                    <a:pt x="1837" y="1134"/>
                  </a:lnTo>
                  <a:lnTo>
                    <a:pt x="1846" y="1135"/>
                  </a:lnTo>
                  <a:lnTo>
                    <a:pt x="1847" y="1145"/>
                  </a:lnTo>
                  <a:lnTo>
                    <a:pt x="1849" y="1154"/>
                  </a:lnTo>
                  <a:lnTo>
                    <a:pt x="1852" y="1162"/>
                  </a:lnTo>
                  <a:lnTo>
                    <a:pt x="1855" y="1169"/>
                  </a:lnTo>
                  <a:lnTo>
                    <a:pt x="1861" y="1176"/>
                  </a:lnTo>
                  <a:lnTo>
                    <a:pt x="1867" y="1182"/>
                  </a:lnTo>
                  <a:lnTo>
                    <a:pt x="1872" y="1187"/>
                  </a:lnTo>
                  <a:lnTo>
                    <a:pt x="1879" y="1191"/>
                  </a:lnTo>
                  <a:lnTo>
                    <a:pt x="1885" y="1193"/>
                  </a:lnTo>
                  <a:lnTo>
                    <a:pt x="1893" y="1195"/>
                  </a:lnTo>
                  <a:lnTo>
                    <a:pt x="1900" y="1195"/>
                  </a:lnTo>
                  <a:lnTo>
                    <a:pt x="1906" y="1194"/>
                  </a:lnTo>
                  <a:lnTo>
                    <a:pt x="1913" y="1191"/>
                  </a:lnTo>
                  <a:lnTo>
                    <a:pt x="1920" y="1187"/>
                  </a:lnTo>
                  <a:lnTo>
                    <a:pt x="1925" y="1181"/>
                  </a:lnTo>
                  <a:lnTo>
                    <a:pt x="1930" y="1173"/>
                  </a:lnTo>
                  <a:lnTo>
                    <a:pt x="1934" y="1176"/>
                  </a:lnTo>
                  <a:lnTo>
                    <a:pt x="1940" y="1177"/>
                  </a:lnTo>
                  <a:lnTo>
                    <a:pt x="1953" y="1179"/>
                  </a:lnTo>
                  <a:lnTo>
                    <a:pt x="1978" y="1180"/>
                  </a:lnTo>
                  <a:lnTo>
                    <a:pt x="1976" y="1188"/>
                  </a:lnTo>
                  <a:lnTo>
                    <a:pt x="1975" y="1196"/>
                  </a:lnTo>
                  <a:lnTo>
                    <a:pt x="1974" y="1206"/>
                  </a:lnTo>
                  <a:lnTo>
                    <a:pt x="1973" y="1214"/>
                  </a:lnTo>
                  <a:lnTo>
                    <a:pt x="1984" y="1219"/>
                  </a:lnTo>
                  <a:lnTo>
                    <a:pt x="1996" y="1224"/>
                  </a:lnTo>
                  <a:lnTo>
                    <a:pt x="1996" y="1232"/>
                  </a:lnTo>
                  <a:lnTo>
                    <a:pt x="1995" y="1240"/>
                  </a:lnTo>
                  <a:lnTo>
                    <a:pt x="1993" y="1249"/>
                  </a:lnTo>
                  <a:lnTo>
                    <a:pt x="1990" y="1259"/>
                  </a:lnTo>
                  <a:lnTo>
                    <a:pt x="1986" y="1267"/>
                  </a:lnTo>
                  <a:lnTo>
                    <a:pt x="1982" y="1275"/>
                  </a:lnTo>
                  <a:lnTo>
                    <a:pt x="1978" y="1284"/>
                  </a:lnTo>
                  <a:lnTo>
                    <a:pt x="1973" y="1290"/>
                  </a:lnTo>
                  <a:lnTo>
                    <a:pt x="1978" y="1297"/>
                  </a:lnTo>
                  <a:lnTo>
                    <a:pt x="1982" y="1303"/>
                  </a:lnTo>
                  <a:lnTo>
                    <a:pt x="1987" y="1306"/>
                  </a:lnTo>
                  <a:lnTo>
                    <a:pt x="1992" y="1309"/>
                  </a:lnTo>
                  <a:lnTo>
                    <a:pt x="2005" y="1313"/>
                  </a:lnTo>
                  <a:lnTo>
                    <a:pt x="2021" y="1316"/>
                  </a:lnTo>
                  <a:lnTo>
                    <a:pt x="2022" y="1337"/>
                  </a:lnTo>
                  <a:lnTo>
                    <a:pt x="2023" y="1357"/>
                  </a:lnTo>
                  <a:lnTo>
                    <a:pt x="2024" y="1378"/>
                  </a:lnTo>
                  <a:lnTo>
                    <a:pt x="2024" y="1399"/>
                  </a:lnTo>
                  <a:lnTo>
                    <a:pt x="2031" y="1401"/>
                  </a:lnTo>
                  <a:lnTo>
                    <a:pt x="2037" y="1403"/>
                  </a:lnTo>
                  <a:lnTo>
                    <a:pt x="2037" y="1409"/>
                  </a:lnTo>
                  <a:lnTo>
                    <a:pt x="2037" y="1414"/>
                  </a:lnTo>
                  <a:lnTo>
                    <a:pt x="2031" y="1415"/>
                  </a:lnTo>
                  <a:lnTo>
                    <a:pt x="2024" y="1417"/>
                  </a:lnTo>
                  <a:lnTo>
                    <a:pt x="2024" y="1429"/>
                  </a:lnTo>
                  <a:lnTo>
                    <a:pt x="2025" y="1436"/>
                  </a:lnTo>
                  <a:lnTo>
                    <a:pt x="2026" y="1442"/>
                  </a:lnTo>
                  <a:lnTo>
                    <a:pt x="2030" y="1446"/>
                  </a:lnTo>
                  <a:lnTo>
                    <a:pt x="2034" y="1450"/>
                  </a:lnTo>
                  <a:lnTo>
                    <a:pt x="2040" y="1452"/>
                  </a:lnTo>
                  <a:lnTo>
                    <a:pt x="2047" y="1454"/>
                  </a:lnTo>
                  <a:lnTo>
                    <a:pt x="2058" y="1455"/>
                  </a:lnTo>
                  <a:lnTo>
                    <a:pt x="2061" y="1469"/>
                  </a:lnTo>
                  <a:lnTo>
                    <a:pt x="2062" y="1481"/>
                  </a:lnTo>
                  <a:lnTo>
                    <a:pt x="2062" y="1486"/>
                  </a:lnTo>
                  <a:lnTo>
                    <a:pt x="2062" y="1490"/>
                  </a:lnTo>
                  <a:lnTo>
                    <a:pt x="2060" y="1494"/>
                  </a:lnTo>
                  <a:lnTo>
                    <a:pt x="2059" y="1498"/>
                  </a:lnTo>
                  <a:lnTo>
                    <a:pt x="2053" y="1504"/>
                  </a:lnTo>
                  <a:lnTo>
                    <a:pt x="2046" y="1512"/>
                  </a:lnTo>
                  <a:lnTo>
                    <a:pt x="2037" y="1519"/>
                  </a:lnTo>
                  <a:lnTo>
                    <a:pt x="2025" y="1528"/>
                  </a:lnTo>
                  <a:lnTo>
                    <a:pt x="2024" y="1541"/>
                  </a:lnTo>
                  <a:lnTo>
                    <a:pt x="2023" y="1554"/>
                  </a:lnTo>
                  <a:lnTo>
                    <a:pt x="2022" y="1567"/>
                  </a:lnTo>
                  <a:lnTo>
                    <a:pt x="2021" y="1579"/>
                  </a:lnTo>
                  <a:lnTo>
                    <a:pt x="2013" y="1589"/>
                  </a:lnTo>
                  <a:lnTo>
                    <a:pt x="2005" y="1599"/>
                  </a:lnTo>
                  <a:lnTo>
                    <a:pt x="1997" y="1609"/>
                  </a:lnTo>
                  <a:lnTo>
                    <a:pt x="1992" y="1622"/>
                  </a:lnTo>
                  <a:lnTo>
                    <a:pt x="1990" y="1628"/>
                  </a:lnTo>
                  <a:lnTo>
                    <a:pt x="1989" y="1633"/>
                  </a:lnTo>
                  <a:lnTo>
                    <a:pt x="1989" y="1639"/>
                  </a:lnTo>
                  <a:lnTo>
                    <a:pt x="1990" y="1646"/>
                  </a:lnTo>
                  <a:lnTo>
                    <a:pt x="1992" y="1652"/>
                  </a:lnTo>
                  <a:lnTo>
                    <a:pt x="1995" y="1657"/>
                  </a:lnTo>
                  <a:lnTo>
                    <a:pt x="1999" y="1663"/>
                  </a:lnTo>
                  <a:lnTo>
                    <a:pt x="2005" y="1668"/>
                  </a:lnTo>
                  <a:lnTo>
                    <a:pt x="2005" y="1682"/>
                  </a:lnTo>
                  <a:lnTo>
                    <a:pt x="2004" y="1692"/>
                  </a:lnTo>
                  <a:lnTo>
                    <a:pt x="2001" y="1703"/>
                  </a:lnTo>
                  <a:lnTo>
                    <a:pt x="1997" y="1711"/>
                  </a:lnTo>
                  <a:lnTo>
                    <a:pt x="1993" y="1717"/>
                  </a:lnTo>
                  <a:lnTo>
                    <a:pt x="1988" y="1723"/>
                  </a:lnTo>
                  <a:lnTo>
                    <a:pt x="1983" y="1729"/>
                  </a:lnTo>
                  <a:lnTo>
                    <a:pt x="1976" y="1733"/>
                  </a:lnTo>
                  <a:lnTo>
                    <a:pt x="1968" y="1736"/>
                  </a:lnTo>
                  <a:lnTo>
                    <a:pt x="1960" y="1739"/>
                  </a:lnTo>
                  <a:lnTo>
                    <a:pt x="1952" y="1741"/>
                  </a:lnTo>
                  <a:lnTo>
                    <a:pt x="1941" y="1744"/>
                  </a:lnTo>
                  <a:lnTo>
                    <a:pt x="1920" y="1749"/>
                  </a:lnTo>
                  <a:lnTo>
                    <a:pt x="1895" y="1756"/>
                  </a:lnTo>
                  <a:lnTo>
                    <a:pt x="1871" y="1756"/>
                  </a:lnTo>
                  <a:lnTo>
                    <a:pt x="1847" y="1756"/>
                  </a:lnTo>
                  <a:lnTo>
                    <a:pt x="1823" y="1756"/>
                  </a:lnTo>
                  <a:lnTo>
                    <a:pt x="1799" y="1756"/>
                  </a:lnTo>
                  <a:lnTo>
                    <a:pt x="1781" y="1777"/>
                  </a:lnTo>
                  <a:lnTo>
                    <a:pt x="1763" y="1797"/>
                  </a:lnTo>
                  <a:lnTo>
                    <a:pt x="1756" y="1807"/>
                  </a:lnTo>
                  <a:lnTo>
                    <a:pt x="1751" y="1819"/>
                  </a:lnTo>
                  <a:lnTo>
                    <a:pt x="1749" y="1825"/>
                  </a:lnTo>
                  <a:lnTo>
                    <a:pt x="1747" y="1832"/>
                  </a:lnTo>
                  <a:lnTo>
                    <a:pt x="1746" y="1840"/>
                  </a:lnTo>
                  <a:lnTo>
                    <a:pt x="1745" y="1848"/>
                  </a:lnTo>
                  <a:lnTo>
                    <a:pt x="1758" y="1861"/>
                  </a:lnTo>
                  <a:lnTo>
                    <a:pt x="1771" y="1875"/>
                  </a:lnTo>
                  <a:lnTo>
                    <a:pt x="1761" y="1887"/>
                  </a:lnTo>
                  <a:lnTo>
                    <a:pt x="1750" y="1898"/>
                  </a:lnTo>
                  <a:lnTo>
                    <a:pt x="1744" y="1903"/>
                  </a:lnTo>
                  <a:lnTo>
                    <a:pt x="1739" y="1908"/>
                  </a:lnTo>
                  <a:lnTo>
                    <a:pt x="1735" y="1914"/>
                  </a:lnTo>
                  <a:lnTo>
                    <a:pt x="1732" y="1920"/>
                  </a:lnTo>
                  <a:lnTo>
                    <a:pt x="1726" y="1919"/>
                  </a:lnTo>
                  <a:lnTo>
                    <a:pt x="1721" y="1919"/>
                  </a:lnTo>
                  <a:lnTo>
                    <a:pt x="1718" y="1912"/>
                  </a:lnTo>
                  <a:lnTo>
                    <a:pt x="1714" y="1906"/>
                  </a:lnTo>
                  <a:lnTo>
                    <a:pt x="1711" y="1900"/>
                  </a:lnTo>
                  <a:lnTo>
                    <a:pt x="1707" y="1894"/>
                  </a:lnTo>
                  <a:lnTo>
                    <a:pt x="1703" y="1890"/>
                  </a:lnTo>
                  <a:lnTo>
                    <a:pt x="1698" y="1887"/>
                  </a:lnTo>
                  <a:lnTo>
                    <a:pt x="1693" y="1884"/>
                  </a:lnTo>
                  <a:lnTo>
                    <a:pt x="1687" y="1881"/>
                  </a:lnTo>
                  <a:lnTo>
                    <a:pt x="1676" y="1877"/>
                  </a:lnTo>
                  <a:lnTo>
                    <a:pt x="1662" y="1875"/>
                  </a:lnTo>
                  <a:lnTo>
                    <a:pt x="1650" y="1874"/>
                  </a:lnTo>
                  <a:lnTo>
                    <a:pt x="1636" y="1874"/>
                  </a:lnTo>
                  <a:lnTo>
                    <a:pt x="1626" y="1884"/>
                  </a:lnTo>
                  <a:lnTo>
                    <a:pt x="1619" y="1894"/>
                  </a:lnTo>
                  <a:lnTo>
                    <a:pt x="1613" y="1905"/>
                  </a:lnTo>
                  <a:lnTo>
                    <a:pt x="1608" y="1915"/>
                  </a:lnTo>
                  <a:lnTo>
                    <a:pt x="1604" y="1927"/>
                  </a:lnTo>
                  <a:lnTo>
                    <a:pt x="1602" y="1938"/>
                  </a:lnTo>
                  <a:lnTo>
                    <a:pt x="1600" y="1951"/>
                  </a:lnTo>
                  <a:lnTo>
                    <a:pt x="1599" y="1964"/>
                  </a:lnTo>
                  <a:lnTo>
                    <a:pt x="1590" y="1962"/>
                  </a:lnTo>
                  <a:lnTo>
                    <a:pt x="1582" y="1960"/>
                  </a:lnTo>
                  <a:lnTo>
                    <a:pt x="1573" y="1959"/>
                  </a:lnTo>
                  <a:lnTo>
                    <a:pt x="1565" y="1958"/>
                  </a:lnTo>
                  <a:lnTo>
                    <a:pt x="1566" y="1949"/>
                  </a:lnTo>
                  <a:lnTo>
                    <a:pt x="1569" y="1940"/>
                  </a:lnTo>
                  <a:lnTo>
                    <a:pt x="1576" y="1926"/>
                  </a:lnTo>
                  <a:lnTo>
                    <a:pt x="1591" y="1899"/>
                  </a:lnTo>
                  <a:lnTo>
                    <a:pt x="1590" y="1890"/>
                  </a:lnTo>
                  <a:lnTo>
                    <a:pt x="1590" y="1883"/>
                  </a:lnTo>
                  <a:lnTo>
                    <a:pt x="1589" y="1877"/>
                  </a:lnTo>
                  <a:lnTo>
                    <a:pt x="1587" y="1872"/>
                  </a:lnTo>
                  <a:lnTo>
                    <a:pt x="1583" y="1861"/>
                  </a:lnTo>
                  <a:lnTo>
                    <a:pt x="1576" y="1848"/>
                  </a:lnTo>
                  <a:lnTo>
                    <a:pt x="1554" y="1848"/>
                  </a:lnTo>
                  <a:lnTo>
                    <a:pt x="1536" y="1850"/>
                  </a:lnTo>
                  <a:lnTo>
                    <a:pt x="1529" y="1852"/>
                  </a:lnTo>
                  <a:lnTo>
                    <a:pt x="1522" y="1854"/>
                  </a:lnTo>
                  <a:lnTo>
                    <a:pt x="1517" y="1857"/>
                  </a:lnTo>
                  <a:lnTo>
                    <a:pt x="1513" y="1860"/>
                  </a:lnTo>
                  <a:lnTo>
                    <a:pt x="1509" y="1864"/>
                  </a:lnTo>
                  <a:lnTo>
                    <a:pt x="1507" y="1870"/>
                  </a:lnTo>
                  <a:lnTo>
                    <a:pt x="1504" y="1876"/>
                  </a:lnTo>
                  <a:lnTo>
                    <a:pt x="1503" y="1883"/>
                  </a:lnTo>
                  <a:lnTo>
                    <a:pt x="1500" y="1901"/>
                  </a:lnTo>
                  <a:lnTo>
                    <a:pt x="1499" y="1923"/>
                  </a:lnTo>
                  <a:lnTo>
                    <a:pt x="1493" y="1928"/>
                  </a:lnTo>
                  <a:lnTo>
                    <a:pt x="1487" y="1931"/>
                  </a:lnTo>
                  <a:lnTo>
                    <a:pt x="1481" y="1934"/>
                  </a:lnTo>
                  <a:lnTo>
                    <a:pt x="1475" y="1935"/>
                  </a:lnTo>
                  <a:lnTo>
                    <a:pt x="1460" y="1937"/>
                  </a:lnTo>
                  <a:lnTo>
                    <a:pt x="1446" y="1938"/>
                  </a:lnTo>
                  <a:lnTo>
                    <a:pt x="1434" y="1949"/>
                  </a:lnTo>
                  <a:lnTo>
                    <a:pt x="1423" y="1960"/>
                  </a:lnTo>
                  <a:lnTo>
                    <a:pt x="1423" y="1970"/>
                  </a:lnTo>
                  <a:lnTo>
                    <a:pt x="1423" y="1981"/>
                  </a:lnTo>
                  <a:lnTo>
                    <a:pt x="1420" y="1981"/>
                  </a:lnTo>
                  <a:lnTo>
                    <a:pt x="1416" y="1981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28" name="Freeform 366">
              <a:extLst>
                <a:ext uri="{FF2B5EF4-FFF2-40B4-BE49-F238E27FC236}">
                  <a16:creationId xmlns:a16="http://schemas.microsoft.com/office/drawing/2014/main" id="{C7B669EB-E072-4FCB-A767-AD0ACFD08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9186" y="1897973"/>
              <a:ext cx="981316" cy="1057315"/>
            </a:xfrm>
            <a:custGeom>
              <a:avLst/>
              <a:gdLst>
                <a:gd name="T0" fmla="*/ 2147483646 w 2416"/>
                <a:gd name="T1" fmla="*/ 2147483646 h 2611"/>
                <a:gd name="T2" fmla="*/ 2147483646 w 2416"/>
                <a:gd name="T3" fmla="*/ 2147483646 h 2611"/>
                <a:gd name="T4" fmla="*/ 2147483646 w 2416"/>
                <a:gd name="T5" fmla="*/ 2147483646 h 2611"/>
                <a:gd name="T6" fmla="*/ 2147483646 w 2416"/>
                <a:gd name="T7" fmla="*/ 2147483646 h 2611"/>
                <a:gd name="T8" fmla="*/ 2147483646 w 2416"/>
                <a:gd name="T9" fmla="*/ 2147483646 h 2611"/>
                <a:gd name="T10" fmla="*/ 2147483646 w 2416"/>
                <a:gd name="T11" fmla="*/ 2147483646 h 2611"/>
                <a:gd name="T12" fmla="*/ 2147483646 w 2416"/>
                <a:gd name="T13" fmla="*/ 2147483646 h 2611"/>
                <a:gd name="T14" fmla="*/ 2147483646 w 2416"/>
                <a:gd name="T15" fmla="*/ 2147483646 h 2611"/>
                <a:gd name="T16" fmla="*/ 2147483646 w 2416"/>
                <a:gd name="T17" fmla="*/ 2147483646 h 2611"/>
                <a:gd name="T18" fmla="*/ 2147483646 w 2416"/>
                <a:gd name="T19" fmla="*/ 2147483646 h 2611"/>
                <a:gd name="T20" fmla="*/ 2147483646 w 2416"/>
                <a:gd name="T21" fmla="*/ 2147483646 h 2611"/>
                <a:gd name="T22" fmla="*/ 2147483646 w 2416"/>
                <a:gd name="T23" fmla="*/ 2147483646 h 2611"/>
                <a:gd name="T24" fmla="*/ 2147483646 w 2416"/>
                <a:gd name="T25" fmla="*/ 2147483646 h 2611"/>
                <a:gd name="T26" fmla="*/ 2147483646 w 2416"/>
                <a:gd name="T27" fmla="*/ 2147483646 h 2611"/>
                <a:gd name="T28" fmla="*/ 2147483646 w 2416"/>
                <a:gd name="T29" fmla="*/ 2147483646 h 2611"/>
                <a:gd name="T30" fmla="*/ 2147483646 w 2416"/>
                <a:gd name="T31" fmla="*/ 2147483646 h 2611"/>
                <a:gd name="T32" fmla="*/ 2147483646 w 2416"/>
                <a:gd name="T33" fmla="*/ 2147483646 h 2611"/>
                <a:gd name="T34" fmla="*/ 2147483646 w 2416"/>
                <a:gd name="T35" fmla="*/ 2147483646 h 2611"/>
                <a:gd name="T36" fmla="*/ 2147483646 w 2416"/>
                <a:gd name="T37" fmla="*/ 2147483646 h 2611"/>
                <a:gd name="T38" fmla="*/ 2147483646 w 2416"/>
                <a:gd name="T39" fmla="*/ 2147483646 h 2611"/>
                <a:gd name="T40" fmla="*/ 2147483646 w 2416"/>
                <a:gd name="T41" fmla="*/ 2147483646 h 2611"/>
                <a:gd name="T42" fmla="*/ 2147483646 w 2416"/>
                <a:gd name="T43" fmla="*/ 2147483646 h 2611"/>
                <a:gd name="T44" fmla="*/ 2147483646 w 2416"/>
                <a:gd name="T45" fmla="*/ 2147483646 h 2611"/>
                <a:gd name="T46" fmla="*/ 2147483646 w 2416"/>
                <a:gd name="T47" fmla="*/ 2147483646 h 2611"/>
                <a:gd name="T48" fmla="*/ 2147483646 w 2416"/>
                <a:gd name="T49" fmla="*/ 2147483646 h 2611"/>
                <a:gd name="T50" fmla="*/ 2147483646 w 2416"/>
                <a:gd name="T51" fmla="*/ 2147483646 h 2611"/>
                <a:gd name="T52" fmla="*/ 2147483646 w 2416"/>
                <a:gd name="T53" fmla="*/ 2147483646 h 2611"/>
                <a:gd name="T54" fmla="*/ 2147483646 w 2416"/>
                <a:gd name="T55" fmla="*/ 2147483646 h 2611"/>
                <a:gd name="T56" fmla="*/ 2147483646 w 2416"/>
                <a:gd name="T57" fmla="*/ 2147483646 h 2611"/>
                <a:gd name="T58" fmla="*/ 2147483646 w 2416"/>
                <a:gd name="T59" fmla="*/ 2147483646 h 2611"/>
                <a:gd name="T60" fmla="*/ 2147483646 w 2416"/>
                <a:gd name="T61" fmla="*/ 2147483646 h 2611"/>
                <a:gd name="T62" fmla="*/ 2147483646 w 2416"/>
                <a:gd name="T63" fmla="*/ 2147483646 h 2611"/>
                <a:gd name="T64" fmla="*/ 2147483646 w 2416"/>
                <a:gd name="T65" fmla="*/ 2147483646 h 2611"/>
                <a:gd name="T66" fmla="*/ 2147483646 w 2416"/>
                <a:gd name="T67" fmla="*/ 2147483646 h 2611"/>
                <a:gd name="T68" fmla="*/ 2147483646 w 2416"/>
                <a:gd name="T69" fmla="*/ 2147483646 h 2611"/>
                <a:gd name="T70" fmla="*/ 2147483646 w 2416"/>
                <a:gd name="T71" fmla="*/ 2147483646 h 2611"/>
                <a:gd name="T72" fmla="*/ 2147483646 w 2416"/>
                <a:gd name="T73" fmla="*/ 2147483646 h 2611"/>
                <a:gd name="T74" fmla="*/ 2147483646 w 2416"/>
                <a:gd name="T75" fmla="*/ 2147483646 h 2611"/>
                <a:gd name="T76" fmla="*/ 2147483646 w 2416"/>
                <a:gd name="T77" fmla="*/ 2147483646 h 2611"/>
                <a:gd name="T78" fmla="*/ 2147483646 w 2416"/>
                <a:gd name="T79" fmla="*/ 2147483646 h 2611"/>
                <a:gd name="T80" fmla="*/ 2147483646 w 2416"/>
                <a:gd name="T81" fmla="*/ 2147483646 h 2611"/>
                <a:gd name="T82" fmla="*/ 2147483646 w 2416"/>
                <a:gd name="T83" fmla="*/ 2147483646 h 2611"/>
                <a:gd name="T84" fmla="*/ 2147483646 w 2416"/>
                <a:gd name="T85" fmla="*/ 2147483646 h 2611"/>
                <a:gd name="T86" fmla="*/ 2147483646 w 2416"/>
                <a:gd name="T87" fmla="*/ 2147483646 h 2611"/>
                <a:gd name="T88" fmla="*/ 2147483646 w 2416"/>
                <a:gd name="T89" fmla="*/ 2147483646 h 2611"/>
                <a:gd name="T90" fmla="*/ 2147483646 w 2416"/>
                <a:gd name="T91" fmla="*/ 2147483646 h 2611"/>
                <a:gd name="T92" fmla="*/ 2147483646 w 2416"/>
                <a:gd name="T93" fmla="*/ 2147483646 h 2611"/>
                <a:gd name="T94" fmla="*/ 2147483646 w 2416"/>
                <a:gd name="T95" fmla="*/ 2147483646 h 2611"/>
                <a:gd name="T96" fmla="*/ 2147483646 w 2416"/>
                <a:gd name="T97" fmla="*/ 2147483646 h 2611"/>
                <a:gd name="T98" fmla="*/ 2147483646 w 2416"/>
                <a:gd name="T99" fmla="*/ 2147483646 h 2611"/>
                <a:gd name="T100" fmla="*/ 2147483646 w 2416"/>
                <a:gd name="T101" fmla="*/ 2147483646 h 2611"/>
                <a:gd name="T102" fmla="*/ 2147483646 w 2416"/>
                <a:gd name="T103" fmla="*/ 2147483646 h 2611"/>
                <a:gd name="T104" fmla="*/ 2147483646 w 2416"/>
                <a:gd name="T105" fmla="*/ 2147483646 h 2611"/>
                <a:gd name="T106" fmla="*/ 2147483646 w 2416"/>
                <a:gd name="T107" fmla="*/ 2147483646 h 2611"/>
                <a:gd name="T108" fmla="*/ 2147483646 w 2416"/>
                <a:gd name="T109" fmla="*/ 2147483646 h 2611"/>
                <a:gd name="T110" fmla="*/ 2147483646 w 2416"/>
                <a:gd name="T111" fmla="*/ 2147483646 h 2611"/>
                <a:gd name="T112" fmla="*/ 2147483646 w 2416"/>
                <a:gd name="T113" fmla="*/ 2147483646 h 2611"/>
                <a:gd name="T114" fmla="*/ 2147483646 w 2416"/>
                <a:gd name="T115" fmla="*/ 2147483646 h 2611"/>
                <a:gd name="T116" fmla="*/ 2147483646 w 2416"/>
                <a:gd name="T117" fmla="*/ 2147483646 h 2611"/>
                <a:gd name="T118" fmla="*/ 2147483646 w 2416"/>
                <a:gd name="T119" fmla="*/ 2147483646 h 2611"/>
                <a:gd name="T120" fmla="*/ 2147483646 w 2416"/>
                <a:gd name="T121" fmla="*/ 2147483646 h 2611"/>
                <a:gd name="T122" fmla="*/ 2147483646 w 2416"/>
                <a:gd name="T123" fmla="*/ 2147483646 h 26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416"/>
                <a:gd name="T187" fmla="*/ 0 h 2611"/>
                <a:gd name="T188" fmla="*/ 2416 w 2416"/>
                <a:gd name="T189" fmla="*/ 2611 h 261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416" h="2611">
                  <a:moveTo>
                    <a:pt x="400" y="2611"/>
                  </a:moveTo>
                  <a:lnTo>
                    <a:pt x="393" y="2606"/>
                  </a:lnTo>
                  <a:lnTo>
                    <a:pt x="388" y="2601"/>
                  </a:lnTo>
                  <a:lnTo>
                    <a:pt x="388" y="2592"/>
                  </a:lnTo>
                  <a:lnTo>
                    <a:pt x="388" y="2583"/>
                  </a:lnTo>
                  <a:lnTo>
                    <a:pt x="389" y="2572"/>
                  </a:lnTo>
                  <a:lnTo>
                    <a:pt x="390" y="2564"/>
                  </a:lnTo>
                  <a:lnTo>
                    <a:pt x="384" y="2558"/>
                  </a:lnTo>
                  <a:lnTo>
                    <a:pt x="380" y="2554"/>
                  </a:lnTo>
                  <a:lnTo>
                    <a:pt x="376" y="2552"/>
                  </a:lnTo>
                  <a:lnTo>
                    <a:pt x="368" y="2551"/>
                  </a:lnTo>
                  <a:lnTo>
                    <a:pt x="366" y="2539"/>
                  </a:lnTo>
                  <a:lnTo>
                    <a:pt x="364" y="2528"/>
                  </a:lnTo>
                  <a:lnTo>
                    <a:pt x="362" y="2517"/>
                  </a:lnTo>
                  <a:lnTo>
                    <a:pt x="360" y="2506"/>
                  </a:lnTo>
                  <a:lnTo>
                    <a:pt x="351" y="2505"/>
                  </a:lnTo>
                  <a:lnTo>
                    <a:pt x="342" y="2503"/>
                  </a:lnTo>
                  <a:lnTo>
                    <a:pt x="333" y="2501"/>
                  </a:lnTo>
                  <a:lnTo>
                    <a:pt x="325" y="2499"/>
                  </a:lnTo>
                  <a:lnTo>
                    <a:pt x="329" y="2492"/>
                  </a:lnTo>
                  <a:lnTo>
                    <a:pt x="332" y="2487"/>
                  </a:lnTo>
                  <a:lnTo>
                    <a:pt x="336" y="2485"/>
                  </a:lnTo>
                  <a:lnTo>
                    <a:pt x="345" y="2482"/>
                  </a:lnTo>
                  <a:lnTo>
                    <a:pt x="345" y="2473"/>
                  </a:lnTo>
                  <a:lnTo>
                    <a:pt x="345" y="2463"/>
                  </a:lnTo>
                  <a:lnTo>
                    <a:pt x="330" y="2463"/>
                  </a:lnTo>
                  <a:lnTo>
                    <a:pt x="317" y="2463"/>
                  </a:lnTo>
                  <a:lnTo>
                    <a:pt x="317" y="2467"/>
                  </a:lnTo>
                  <a:lnTo>
                    <a:pt x="317" y="2471"/>
                  </a:lnTo>
                  <a:lnTo>
                    <a:pt x="312" y="2471"/>
                  </a:lnTo>
                  <a:lnTo>
                    <a:pt x="309" y="2471"/>
                  </a:lnTo>
                  <a:lnTo>
                    <a:pt x="310" y="2463"/>
                  </a:lnTo>
                  <a:lnTo>
                    <a:pt x="312" y="2456"/>
                  </a:lnTo>
                  <a:lnTo>
                    <a:pt x="317" y="2450"/>
                  </a:lnTo>
                  <a:lnTo>
                    <a:pt x="321" y="2444"/>
                  </a:lnTo>
                  <a:lnTo>
                    <a:pt x="325" y="2437"/>
                  </a:lnTo>
                  <a:lnTo>
                    <a:pt x="328" y="2432"/>
                  </a:lnTo>
                  <a:lnTo>
                    <a:pt x="329" y="2429"/>
                  </a:lnTo>
                  <a:lnTo>
                    <a:pt x="330" y="2427"/>
                  </a:lnTo>
                  <a:lnTo>
                    <a:pt x="330" y="2424"/>
                  </a:lnTo>
                  <a:lnTo>
                    <a:pt x="329" y="2422"/>
                  </a:lnTo>
                  <a:lnTo>
                    <a:pt x="322" y="2420"/>
                  </a:lnTo>
                  <a:lnTo>
                    <a:pt x="317" y="2419"/>
                  </a:lnTo>
                  <a:lnTo>
                    <a:pt x="317" y="2411"/>
                  </a:lnTo>
                  <a:lnTo>
                    <a:pt x="317" y="2403"/>
                  </a:lnTo>
                  <a:lnTo>
                    <a:pt x="304" y="2403"/>
                  </a:lnTo>
                  <a:lnTo>
                    <a:pt x="292" y="2403"/>
                  </a:lnTo>
                  <a:lnTo>
                    <a:pt x="292" y="2395"/>
                  </a:lnTo>
                  <a:lnTo>
                    <a:pt x="292" y="2387"/>
                  </a:lnTo>
                  <a:lnTo>
                    <a:pt x="289" y="2387"/>
                  </a:lnTo>
                  <a:lnTo>
                    <a:pt x="285" y="2387"/>
                  </a:lnTo>
                  <a:lnTo>
                    <a:pt x="285" y="2384"/>
                  </a:lnTo>
                  <a:lnTo>
                    <a:pt x="285" y="2379"/>
                  </a:lnTo>
                  <a:lnTo>
                    <a:pt x="274" y="2379"/>
                  </a:lnTo>
                  <a:lnTo>
                    <a:pt x="265" y="2379"/>
                  </a:lnTo>
                  <a:lnTo>
                    <a:pt x="265" y="2373"/>
                  </a:lnTo>
                  <a:lnTo>
                    <a:pt x="265" y="2368"/>
                  </a:lnTo>
                  <a:lnTo>
                    <a:pt x="257" y="2366"/>
                  </a:lnTo>
                  <a:lnTo>
                    <a:pt x="251" y="2364"/>
                  </a:lnTo>
                  <a:lnTo>
                    <a:pt x="250" y="2353"/>
                  </a:lnTo>
                  <a:lnTo>
                    <a:pt x="249" y="2344"/>
                  </a:lnTo>
                  <a:lnTo>
                    <a:pt x="242" y="2342"/>
                  </a:lnTo>
                  <a:lnTo>
                    <a:pt x="237" y="2340"/>
                  </a:lnTo>
                  <a:lnTo>
                    <a:pt x="229" y="2337"/>
                  </a:lnTo>
                  <a:lnTo>
                    <a:pt x="218" y="2331"/>
                  </a:lnTo>
                  <a:lnTo>
                    <a:pt x="216" y="2323"/>
                  </a:lnTo>
                  <a:lnTo>
                    <a:pt x="216" y="2317"/>
                  </a:lnTo>
                  <a:lnTo>
                    <a:pt x="223" y="2314"/>
                  </a:lnTo>
                  <a:lnTo>
                    <a:pt x="233" y="2312"/>
                  </a:lnTo>
                  <a:lnTo>
                    <a:pt x="233" y="2305"/>
                  </a:lnTo>
                  <a:lnTo>
                    <a:pt x="233" y="2300"/>
                  </a:lnTo>
                  <a:lnTo>
                    <a:pt x="236" y="2300"/>
                  </a:lnTo>
                  <a:lnTo>
                    <a:pt x="241" y="2300"/>
                  </a:lnTo>
                  <a:lnTo>
                    <a:pt x="244" y="2276"/>
                  </a:lnTo>
                  <a:lnTo>
                    <a:pt x="248" y="2252"/>
                  </a:lnTo>
                  <a:lnTo>
                    <a:pt x="252" y="2228"/>
                  </a:lnTo>
                  <a:lnTo>
                    <a:pt x="256" y="2204"/>
                  </a:lnTo>
                  <a:lnTo>
                    <a:pt x="244" y="2205"/>
                  </a:lnTo>
                  <a:lnTo>
                    <a:pt x="236" y="2207"/>
                  </a:lnTo>
                  <a:lnTo>
                    <a:pt x="228" y="2210"/>
                  </a:lnTo>
                  <a:lnTo>
                    <a:pt x="220" y="2212"/>
                  </a:lnTo>
                  <a:lnTo>
                    <a:pt x="221" y="2203"/>
                  </a:lnTo>
                  <a:lnTo>
                    <a:pt x="223" y="2195"/>
                  </a:lnTo>
                  <a:lnTo>
                    <a:pt x="224" y="2186"/>
                  </a:lnTo>
                  <a:lnTo>
                    <a:pt x="226" y="2178"/>
                  </a:lnTo>
                  <a:lnTo>
                    <a:pt x="218" y="2169"/>
                  </a:lnTo>
                  <a:lnTo>
                    <a:pt x="213" y="2162"/>
                  </a:lnTo>
                  <a:lnTo>
                    <a:pt x="210" y="2155"/>
                  </a:lnTo>
                  <a:lnTo>
                    <a:pt x="205" y="2144"/>
                  </a:lnTo>
                  <a:lnTo>
                    <a:pt x="200" y="2144"/>
                  </a:lnTo>
                  <a:lnTo>
                    <a:pt x="196" y="2144"/>
                  </a:lnTo>
                  <a:lnTo>
                    <a:pt x="196" y="2140"/>
                  </a:lnTo>
                  <a:lnTo>
                    <a:pt x="196" y="2136"/>
                  </a:lnTo>
                  <a:lnTo>
                    <a:pt x="193" y="2136"/>
                  </a:lnTo>
                  <a:lnTo>
                    <a:pt x="189" y="2136"/>
                  </a:lnTo>
                  <a:lnTo>
                    <a:pt x="192" y="2128"/>
                  </a:lnTo>
                  <a:lnTo>
                    <a:pt x="195" y="2123"/>
                  </a:lnTo>
                  <a:lnTo>
                    <a:pt x="199" y="2121"/>
                  </a:lnTo>
                  <a:lnTo>
                    <a:pt x="205" y="2120"/>
                  </a:lnTo>
                  <a:lnTo>
                    <a:pt x="205" y="2116"/>
                  </a:lnTo>
                  <a:lnTo>
                    <a:pt x="205" y="2112"/>
                  </a:lnTo>
                  <a:lnTo>
                    <a:pt x="209" y="2112"/>
                  </a:lnTo>
                  <a:lnTo>
                    <a:pt x="213" y="2112"/>
                  </a:lnTo>
                  <a:lnTo>
                    <a:pt x="213" y="2102"/>
                  </a:lnTo>
                  <a:lnTo>
                    <a:pt x="213" y="2093"/>
                  </a:lnTo>
                  <a:lnTo>
                    <a:pt x="209" y="2093"/>
                  </a:lnTo>
                  <a:lnTo>
                    <a:pt x="205" y="2093"/>
                  </a:lnTo>
                  <a:lnTo>
                    <a:pt x="205" y="2088"/>
                  </a:lnTo>
                  <a:lnTo>
                    <a:pt x="205" y="2085"/>
                  </a:lnTo>
                  <a:lnTo>
                    <a:pt x="200" y="2085"/>
                  </a:lnTo>
                  <a:lnTo>
                    <a:pt x="196" y="2085"/>
                  </a:lnTo>
                  <a:lnTo>
                    <a:pt x="196" y="2080"/>
                  </a:lnTo>
                  <a:lnTo>
                    <a:pt x="196" y="2077"/>
                  </a:lnTo>
                  <a:lnTo>
                    <a:pt x="190" y="2072"/>
                  </a:lnTo>
                  <a:lnTo>
                    <a:pt x="184" y="2068"/>
                  </a:lnTo>
                  <a:lnTo>
                    <a:pt x="179" y="2063"/>
                  </a:lnTo>
                  <a:lnTo>
                    <a:pt x="174" y="2058"/>
                  </a:lnTo>
                  <a:lnTo>
                    <a:pt x="169" y="2053"/>
                  </a:lnTo>
                  <a:lnTo>
                    <a:pt x="165" y="2047"/>
                  </a:lnTo>
                  <a:lnTo>
                    <a:pt x="160" y="2043"/>
                  </a:lnTo>
                  <a:lnTo>
                    <a:pt x="154" y="2040"/>
                  </a:lnTo>
                  <a:lnTo>
                    <a:pt x="154" y="2036"/>
                  </a:lnTo>
                  <a:lnTo>
                    <a:pt x="154" y="2032"/>
                  </a:lnTo>
                  <a:lnTo>
                    <a:pt x="149" y="2032"/>
                  </a:lnTo>
                  <a:lnTo>
                    <a:pt x="145" y="2032"/>
                  </a:lnTo>
                  <a:lnTo>
                    <a:pt x="145" y="2024"/>
                  </a:lnTo>
                  <a:lnTo>
                    <a:pt x="145" y="2016"/>
                  </a:lnTo>
                  <a:lnTo>
                    <a:pt x="140" y="2016"/>
                  </a:lnTo>
                  <a:lnTo>
                    <a:pt x="137" y="2016"/>
                  </a:lnTo>
                  <a:lnTo>
                    <a:pt x="132" y="2002"/>
                  </a:lnTo>
                  <a:lnTo>
                    <a:pt x="126" y="1988"/>
                  </a:lnTo>
                  <a:lnTo>
                    <a:pt x="117" y="1976"/>
                  </a:lnTo>
                  <a:lnTo>
                    <a:pt x="110" y="1962"/>
                  </a:lnTo>
                  <a:lnTo>
                    <a:pt x="102" y="1950"/>
                  </a:lnTo>
                  <a:lnTo>
                    <a:pt x="95" y="1935"/>
                  </a:lnTo>
                  <a:lnTo>
                    <a:pt x="92" y="1928"/>
                  </a:lnTo>
                  <a:lnTo>
                    <a:pt x="89" y="1921"/>
                  </a:lnTo>
                  <a:lnTo>
                    <a:pt x="87" y="1914"/>
                  </a:lnTo>
                  <a:lnTo>
                    <a:pt x="85" y="1905"/>
                  </a:lnTo>
                  <a:lnTo>
                    <a:pt x="81" y="1905"/>
                  </a:lnTo>
                  <a:lnTo>
                    <a:pt x="77" y="1905"/>
                  </a:lnTo>
                  <a:lnTo>
                    <a:pt x="77" y="1896"/>
                  </a:lnTo>
                  <a:lnTo>
                    <a:pt x="77" y="1889"/>
                  </a:lnTo>
                  <a:lnTo>
                    <a:pt x="74" y="1889"/>
                  </a:lnTo>
                  <a:lnTo>
                    <a:pt x="70" y="1889"/>
                  </a:lnTo>
                  <a:lnTo>
                    <a:pt x="65" y="1874"/>
                  </a:lnTo>
                  <a:lnTo>
                    <a:pt x="60" y="1863"/>
                  </a:lnTo>
                  <a:lnTo>
                    <a:pt x="58" y="1857"/>
                  </a:lnTo>
                  <a:lnTo>
                    <a:pt x="57" y="1850"/>
                  </a:lnTo>
                  <a:lnTo>
                    <a:pt x="56" y="1842"/>
                  </a:lnTo>
                  <a:lnTo>
                    <a:pt x="55" y="1834"/>
                  </a:lnTo>
                  <a:lnTo>
                    <a:pt x="51" y="1829"/>
                  </a:lnTo>
                  <a:lnTo>
                    <a:pt x="48" y="1824"/>
                  </a:lnTo>
                  <a:lnTo>
                    <a:pt x="47" y="1819"/>
                  </a:lnTo>
                  <a:lnTo>
                    <a:pt x="45" y="1814"/>
                  </a:lnTo>
                  <a:lnTo>
                    <a:pt x="45" y="1804"/>
                  </a:lnTo>
                  <a:lnTo>
                    <a:pt x="45" y="1790"/>
                  </a:lnTo>
                  <a:lnTo>
                    <a:pt x="49" y="1788"/>
                  </a:lnTo>
                  <a:lnTo>
                    <a:pt x="52" y="1784"/>
                  </a:lnTo>
                  <a:lnTo>
                    <a:pt x="54" y="1780"/>
                  </a:lnTo>
                  <a:lnTo>
                    <a:pt x="56" y="1776"/>
                  </a:lnTo>
                  <a:lnTo>
                    <a:pt x="59" y="1767"/>
                  </a:lnTo>
                  <a:lnTo>
                    <a:pt x="61" y="1757"/>
                  </a:lnTo>
                  <a:lnTo>
                    <a:pt x="66" y="1757"/>
                  </a:lnTo>
                  <a:lnTo>
                    <a:pt x="70" y="1757"/>
                  </a:lnTo>
                  <a:lnTo>
                    <a:pt x="70" y="1754"/>
                  </a:lnTo>
                  <a:lnTo>
                    <a:pt x="70" y="1750"/>
                  </a:lnTo>
                  <a:lnTo>
                    <a:pt x="74" y="1750"/>
                  </a:lnTo>
                  <a:lnTo>
                    <a:pt x="77" y="1750"/>
                  </a:lnTo>
                  <a:lnTo>
                    <a:pt x="77" y="1733"/>
                  </a:lnTo>
                  <a:lnTo>
                    <a:pt x="77" y="1716"/>
                  </a:lnTo>
                  <a:lnTo>
                    <a:pt x="77" y="1699"/>
                  </a:lnTo>
                  <a:lnTo>
                    <a:pt x="77" y="1682"/>
                  </a:lnTo>
                  <a:lnTo>
                    <a:pt x="81" y="1682"/>
                  </a:lnTo>
                  <a:lnTo>
                    <a:pt x="85" y="1682"/>
                  </a:lnTo>
                  <a:lnTo>
                    <a:pt x="87" y="1667"/>
                  </a:lnTo>
                  <a:lnTo>
                    <a:pt x="89" y="1651"/>
                  </a:lnTo>
                  <a:lnTo>
                    <a:pt x="92" y="1637"/>
                  </a:lnTo>
                  <a:lnTo>
                    <a:pt x="94" y="1622"/>
                  </a:lnTo>
                  <a:lnTo>
                    <a:pt x="98" y="1622"/>
                  </a:lnTo>
                  <a:lnTo>
                    <a:pt x="101" y="1622"/>
                  </a:lnTo>
                  <a:lnTo>
                    <a:pt x="102" y="1608"/>
                  </a:lnTo>
                  <a:lnTo>
                    <a:pt x="103" y="1593"/>
                  </a:lnTo>
                  <a:lnTo>
                    <a:pt x="104" y="1579"/>
                  </a:lnTo>
                  <a:lnTo>
                    <a:pt x="106" y="1565"/>
                  </a:lnTo>
                  <a:lnTo>
                    <a:pt x="98" y="1562"/>
                  </a:lnTo>
                  <a:lnTo>
                    <a:pt x="89" y="1560"/>
                  </a:lnTo>
                  <a:lnTo>
                    <a:pt x="74" y="1558"/>
                  </a:lnTo>
                  <a:lnTo>
                    <a:pt x="45" y="1555"/>
                  </a:lnTo>
                  <a:lnTo>
                    <a:pt x="49" y="1529"/>
                  </a:lnTo>
                  <a:lnTo>
                    <a:pt x="53" y="1512"/>
                  </a:lnTo>
                  <a:lnTo>
                    <a:pt x="56" y="1501"/>
                  </a:lnTo>
                  <a:lnTo>
                    <a:pt x="58" y="1490"/>
                  </a:lnTo>
                  <a:lnTo>
                    <a:pt x="49" y="1490"/>
                  </a:lnTo>
                  <a:lnTo>
                    <a:pt x="42" y="1490"/>
                  </a:lnTo>
                  <a:lnTo>
                    <a:pt x="42" y="1486"/>
                  </a:lnTo>
                  <a:lnTo>
                    <a:pt x="42" y="1482"/>
                  </a:lnTo>
                  <a:lnTo>
                    <a:pt x="30" y="1480"/>
                  </a:lnTo>
                  <a:lnTo>
                    <a:pt x="21" y="1479"/>
                  </a:lnTo>
                  <a:lnTo>
                    <a:pt x="11" y="1477"/>
                  </a:lnTo>
                  <a:lnTo>
                    <a:pt x="0" y="1475"/>
                  </a:lnTo>
                  <a:lnTo>
                    <a:pt x="1" y="1462"/>
                  </a:lnTo>
                  <a:lnTo>
                    <a:pt x="2" y="1451"/>
                  </a:lnTo>
                  <a:lnTo>
                    <a:pt x="3" y="1440"/>
                  </a:lnTo>
                  <a:lnTo>
                    <a:pt x="5" y="1425"/>
                  </a:lnTo>
                  <a:lnTo>
                    <a:pt x="9" y="1406"/>
                  </a:lnTo>
                  <a:lnTo>
                    <a:pt x="13" y="1382"/>
                  </a:lnTo>
                  <a:lnTo>
                    <a:pt x="18" y="1347"/>
                  </a:lnTo>
                  <a:lnTo>
                    <a:pt x="26" y="1303"/>
                  </a:lnTo>
                  <a:lnTo>
                    <a:pt x="29" y="1303"/>
                  </a:lnTo>
                  <a:lnTo>
                    <a:pt x="35" y="1303"/>
                  </a:lnTo>
                  <a:lnTo>
                    <a:pt x="35" y="1294"/>
                  </a:lnTo>
                  <a:lnTo>
                    <a:pt x="35" y="1287"/>
                  </a:lnTo>
                  <a:lnTo>
                    <a:pt x="38" y="1287"/>
                  </a:lnTo>
                  <a:lnTo>
                    <a:pt x="42" y="1287"/>
                  </a:lnTo>
                  <a:lnTo>
                    <a:pt x="45" y="1261"/>
                  </a:lnTo>
                  <a:lnTo>
                    <a:pt x="49" y="1234"/>
                  </a:lnTo>
                  <a:lnTo>
                    <a:pt x="54" y="1207"/>
                  </a:lnTo>
                  <a:lnTo>
                    <a:pt x="58" y="1180"/>
                  </a:lnTo>
                  <a:lnTo>
                    <a:pt x="64" y="1153"/>
                  </a:lnTo>
                  <a:lnTo>
                    <a:pt x="70" y="1127"/>
                  </a:lnTo>
                  <a:lnTo>
                    <a:pt x="75" y="1100"/>
                  </a:lnTo>
                  <a:lnTo>
                    <a:pt x="81" y="1073"/>
                  </a:lnTo>
                  <a:lnTo>
                    <a:pt x="85" y="1064"/>
                  </a:lnTo>
                  <a:lnTo>
                    <a:pt x="88" y="1057"/>
                  </a:lnTo>
                  <a:lnTo>
                    <a:pt x="91" y="1045"/>
                  </a:lnTo>
                  <a:lnTo>
                    <a:pt x="94" y="1028"/>
                  </a:lnTo>
                  <a:lnTo>
                    <a:pt x="98" y="1028"/>
                  </a:lnTo>
                  <a:lnTo>
                    <a:pt x="101" y="1028"/>
                  </a:lnTo>
                  <a:lnTo>
                    <a:pt x="104" y="1009"/>
                  </a:lnTo>
                  <a:lnTo>
                    <a:pt x="107" y="989"/>
                  </a:lnTo>
                  <a:lnTo>
                    <a:pt x="110" y="970"/>
                  </a:lnTo>
                  <a:lnTo>
                    <a:pt x="113" y="950"/>
                  </a:lnTo>
                  <a:lnTo>
                    <a:pt x="116" y="930"/>
                  </a:lnTo>
                  <a:lnTo>
                    <a:pt x="121" y="912"/>
                  </a:lnTo>
                  <a:lnTo>
                    <a:pt x="125" y="892"/>
                  </a:lnTo>
                  <a:lnTo>
                    <a:pt x="130" y="873"/>
                  </a:lnTo>
                  <a:lnTo>
                    <a:pt x="158" y="880"/>
                  </a:lnTo>
                  <a:lnTo>
                    <a:pt x="185" y="885"/>
                  </a:lnTo>
                  <a:lnTo>
                    <a:pt x="212" y="890"/>
                  </a:lnTo>
                  <a:lnTo>
                    <a:pt x="241" y="893"/>
                  </a:lnTo>
                  <a:lnTo>
                    <a:pt x="241" y="897"/>
                  </a:lnTo>
                  <a:lnTo>
                    <a:pt x="241" y="901"/>
                  </a:lnTo>
                  <a:lnTo>
                    <a:pt x="267" y="904"/>
                  </a:lnTo>
                  <a:lnTo>
                    <a:pt x="295" y="910"/>
                  </a:lnTo>
                  <a:lnTo>
                    <a:pt x="329" y="917"/>
                  </a:lnTo>
                  <a:lnTo>
                    <a:pt x="376" y="925"/>
                  </a:lnTo>
                  <a:lnTo>
                    <a:pt x="376" y="929"/>
                  </a:lnTo>
                  <a:lnTo>
                    <a:pt x="376" y="932"/>
                  </a:lnTo>
                  <a:lnTo>
                    <a:pt x="386" y="931"/>
                  </a:lnTo>
                  <a:lnTo>
                    <a:pt x="395" y="931"/>
                  </a:lnTo>
                  <a:lnTo>
                    <a:pt x="406" y="930"/>
                  </a:lnTo>
                  <a:lnTo>
                    <a:pt x="416" y="929"/>
                  </a:lnTo>
                  <a:lnTo>
                    <a:pt x="418" y="923"/>
                  </a:lnTo>
                  <a:lnTo>
                    <a:pt x="420" y="917"/>
                  </a:lnTo>
                  <a:lnTo>
                    <a:pt x="423" y="917"/>
                  </a:lnTo>
                  <a:lnTo>
                    <a:pt x="429" y="917"/>
                  </a:lnTo>
                  <a:lnTo>
                    <a:pt x="429" y="878"/>
                  </a:lnTo>
                  <a:lnTo>
                    <a:pt x="431" y="842"/>
                  </a:lnTo>
                  <a:lnTo>
                    <a:pt x="433" y="825"/>
                  </a:lnTo>
                  <a:lnTo>
                    <a:pt x="436" y="806"/>
                  </a:lnTo>
                  <a:lnTo>
                    <a:pt x="441" y="788"/>
                  </a:lnTo>
                  <a:lnTo>
                    <a:pt x="447" y="771"/>
                  </a:lnTo>
                  <a:lnTo>
                    <a:pt x="451" y="771"/>
                  </a:lnTo>
                  <a:lnTo>
                    <a:pt x="456" y="771"/>
                  </a:lnTo>
                  <a:lnTo>
                    <a:pt x="456" y="761"/>
                  </a:lnTo>
                  <a:lnTo>
                    <a:pt x="456" y="754"/>
                  </a:lnTo>
                  <a:lnTo>
                    <a:pt x="460" y="754"/>
                  </a:lnTo>
                  <a:lnTo>
                    <a:pt x="464" y="754"/>
                  </a:lnTo>
                  <a:lnTo>
                    <a:pt x="467" y="742"/>
                  </a:lnTo>
                  <a:lnTo>
                    <a:pt x="471" y="727"/>
                  </a:lnTo>
                  <a:lnTo>
                    <a:pt x="477" y="713"/>
                  </a:lnTo>
                  <a:lnTo>
                    <a:pt x="485" y="699"/>
                  </a:lnTo>
                  <a:lnTo>
                    <a:pt x="493" y="686"/>
                  </a:lnTo>
                  <a:lnTo>
                    <a:pt x="502" y="673"/>
                  </a:lnTo>
                  <a:lnTo>
                    <a:pt x="507" y="668"/>
                  </a:lnTo>
                  <a:lnTo>
                    <a:pt x="513" y="664"/>
                  </a:lnTo>
                  <a:lnTo>
                    <a:pt x="519" y="661"/>
                  </a:lnTo>
                  <a:lnTo>
                    <a:pt x="524" y="658"/>
                  </a:lnTo>
                  <a:lnTo>
                    <a:pt x="524" y="654"/>
                  </a:lnTo>
                  <a:lnTo>
                    <a:pt x="524" y="650"/>
                  </a:lnTo>
                  <a:lnTo>
                    <a:pt x="527" y="650"/>
                  </a:lnTo>
                  <a:lnTo>
                    <a:pt x="531" y="650"/>
                  </a:lnTo>
                  <a:lnTo>
                    <a:pt x="531" y="642"/>
                  </a:lnTo>
                  <a:lnTo>
                    <a:pt x="531" y="634"/>
                  </a:lnTo>
                  <a:lnTo>
                    <a:pt x="534" y="634"/>
                  </a:lnTo>
                  <a:lnTo>
                    <a:pt x="539" y="634"/>
                  </a:lnTo>
                  <a:lnTo>
                    <a:pt x="539" y="631"/>
                  </a:lnTo>
                  <a:lnTo>
                    <a:pt x="539" y="626"/>
                  </a:lnTo>
                  <a:lnTo>
                    <a:pt x="544" y="626"/>
                  </a:lnTo>
                  <a:lnTo>
                    <a:pt x="548" y="626"/>
                  </a:lnTo>
                  <a:lnTo>
                    <a:pt x="552" y="616"/>
                  </a:lnTo>
                  <a:lnTo>
                    <a:pt x="555" y="608"/>
                  </a:lnTo>
                  <a:lnTo>
                    <a:pt x="560" y="601"/>
                  </a:lnTo>
                  <a:lnTo>
                    <a:pt x="566" y="591"/>
                  </a:lnTo>
                  <a:lnTo>
                    <a:pt x="571" y="591"/>
                  </a:lnTo>
                  <a:lnTo>
                    <a:pt x="575" y="591"/>
                  </a:lnTo>
                  <a:lnTo>
                    <a:pt x="576" y="586"/>
                  </a:lnTo>
                  <a:lnTo>
                    <a:pt x="577" y="581"/>
                  </a:lnTo>
                  <a:lnTo>
                    <a:pt x="579" y="578"/>
                  </a:lnTo>
                  <a:lnTo>
                    <a:pt x="582" y="574"/>
                  </a:lnTo>
                  <a:lnTo>
                    <a:pt x="588" y="567"/>
                  </a:lnTo>
                  <a:lnTo>
                    <a:pt x="594" y="560"/>
                  </a:lnTo>
                  <a:lnTo>
                    <a:pt x="595" y="533"/>
                  </a:lnTo>
                  <a:lnTo>
                    <a:pt x="598" y="504"/>
                  </a:lnTo>
                  <a:lnTo>
                    <a:pt x="599" y="490"/>
                  </a:lnTo>
                  <a:lnTo>
                    <a:pt x="602" y="476"/>
                  </a:lnTo>
                  <a:lnTo>
                    <a:pt x="606" y="463"/>
                  </a:lnTo>
                  <a:lnTo>
                    <a:pt x="611" y="451"/>
                  </a:lnTo>
                  <a:lnTo>
                    <a:pt x="615" y="451"/>
                  </a:lnTo>
                  <a:lnTo>
                    <a:pt x="619" y="451"/>
                  </a:lnTo>
                  <a:lnTo>
                    <a:pt x="619" y="443"/>
                  </a:lnTo>
                  <a:lnTo>
                    <a:pt x="619" y="435"/>
                  </a:lnTo>
                  <a:lnTo>
                    <a:pt x="623" y="435"/>
                  </a:lnTo>
                  <a:lnTo>
                    <a:pt x="627" y="435"/>
                  </a:lnTo>
                  <a:lnTo>
                    <a:pt x="627" y="426"/>
                  </a:lnTo>
                  <a:lnTo>
                    <a:pt x="627" y="419"/>
                  </a:lnTo>
                  <a:lnTo>
                    <a:pt x="639" y="414"/>
                  </a:lnTo>
                  <a:lnTo>
                    <a:pt x="651" y="409"/>
                  </a:lnTo>
                  <a:lnTo>
                    <a:pt x="664" y="402"/>
                  </a:lnTo>
                  <a:lnTo>
                    <a:pt x="675" y="396"/>
                  </a:lnTo>
                  <a:lnTo>
                    <a:pt x="686" y="389"/>
                  </a:lnTo>
                  <a:lnTo>
                    <a:pt x="696" y="381"/>
                  </a:lnTo>
                  <a:lnTo>
                    <a:pt x="706" y="372"/>
                  </a:lnTo>
                  <a:lnTo>
                    <a:pt x="716" y="363"/>
                  </a:lnTo>
                  <a:lnTo>
                    <a:pt x="716" y="317"/>
                  </a:lnTo>
                  <a:lnTo>
                    <a:pt x="715" y="272"/>
                  </a:lnTo>
                  <a:lnTo>
                    <a:pt x="714" y="226"/>
                  </a:lnTo>
                  <a:lnTo>
                    <a:pt x="712" y="180"/>
                  </a:lnTo>
                  <a:lnTo>
                    <a:pt x="711" y="136"/>
                  </a:lnTo>
                  <a:lnTo>
                    <a:pt x="710" y="90"/>
                  </a:lnTo>
                  <a:lnTo>
                    <a:pt x="709" y="46"/>
                  </a:lnTo>
                  <a:lnTo>
                    <a:pt x="709" y="0"/>
                  </a:lnTo>
                  <a:lnTo>
                    <a:pt x="722" y="0"/>
                  </a:lnTo>
                  <a:lnTo>
                    <a:pt x="734" y="1"/>
                  </a:lnTo>
                  <a:lnTo>
                    <a:pt x="748" y="2"/>
                  </a:lnTo>
                  <a:lnTo>
                    <a:pt x="760" y="4"/>
                  </a:lnTo>
                  <a:lnTo>
                    <a:pt x="785" y="9"/>
                  </a:lnTo>
                  <a:lnTo>
                    <a:pt x="810" y="15"/>
                  </a:lnTo>
                  <a:lnTo>
                    <a:pt x="835" y="21"/>
                  </a:lnTo>
                  <a:lnTo>
                    <a:pt x="859" y="26"/>
                  </a:lnTo>
                  <a:lnTo>
                    <a:pt x="885" y="31"/>
                  </a:lnTo>
                  <a:lnTo>
                    <a:pt x="910" y="33"/>
                  </a:lnTo>
                  <a:lnTo>
                    <a:pt x="910" y="36"/>
                  </a:lnTo>
                  <a:lnTo>
                    <a:pt x="910" y="40"/>
                  </a:lnTo>
                  <a:lnTo>
                    <a:pt x="926" y="40"/>
                  </a:lnTo>
                  <a:lnTo>
                    <a:pt x="944" y="40"/>
                  </a:lnTo>
                  <a:lnTo>
                    <a:pt x="960" y="40"/>
                  </a:lnTo>
                  <a:lnTo>
                    <a:pt x="978" y="40"/>
                  </a:lnTo>
                  <a:lnTo>
                    <a:pt x="978" y="44"/>
                  </a:lnTo>
                  <a:lnTo>
                    <a:pt x="978" y="49"/>
                  </a:lnTo>
                  <a:lnTo>
                    <a:pt x="1003" y="52"/>
                  </a:lnTo>
                  <a:lnTo>
                    <a:pt x="1027" y="55"/>
                  </a:lnTo>
                  <a:lnTo>
                    <a:pt x="1052" y="58"/>
                  </a:lnTo>
                  <a:lnTo>
                    <a:pt x="1076" y="61"/>
                  </a:lnTo>
                  <a:lnTo>
                    <a:pt x="1100" y="64"/>
                  </a:lnTo>
                  <a:lnTo>
                    <a:pt x="1124" y="66"/>
                  </a:lnTo>
                  <a:lnTo>
                    <a:pt x="1149" y="67"/>
                  </a:lnTo>
                  <a:lnTo>
                    <a:pt x="1175" y="67"/>
                  </a:lnTo>
                  <a:lnTo>
                    <a:pt x="1178" y="63"/>
                  </a:lnTo>
                  <a:lnTo>
                    <a:pt x="1180" y="59"/>
                  </a:lnTo>
                  <a:lnTo>
                    <a:pt x="1182" y="52"/>
                  </a:lnTo>
                  <a:lnTo>
                    <a:pt x="1184" y="40"/>
                  </a:lnTo>
                  <a:lnTo>
                    <a:pt x="1189" y="40"/>
                  </a:lnTo>
                  <a:lnTo>
                    <a:pt x="1193" y="40"/>
                  </a:lnTo>
                  <a:lnTo>
                    <a:pt x="1193" y="44"/>
                  </a:lnTo>
                  <a:lnTo>
                    <a:pt x="1193" y="49"/>
                  </a:lnTo>
                  <a:lnTo>
                    <a:pt x="1197" y="49"/>
                  </a:lnTo>
                  <a:lnTo>
                    <a:pt x="1201" y="49"/>
                  </a:lnTo>
                  <a:lnTo>
                    <a:pt x="1201" y="56"/>
                  </a:lnTo>
                  <a:lnTo>
                    <a:pt x="1201" y="64"/>
                  </a:lnTo>
                  <a:lnTo>
                    <a:pt x="1205" y="64"/>
                  </a:lnTo>
                  <a:lnTo>
                    <a:pt x="1208" y="64"/>
                  </a:lnTo>
                  <a:lnTo>
                    <a:pt x="1214" y="76"/>
                  </a:lnTo>
                  <a:lnTo>
                    <a:pt x="1219" y="88"/>
                  </a:lnTo>
                  <a:lnTo>
                    <a:pt x="1225" y="101"/>
                  </a:lnTo>
                  <a:lnTo>
                    <a:pt x="1231" y="113"/>
                  </a:lnTo>
                  <a:lnTo>
                    <a:pt x="1245" y="112"/>
                  </a:lnTo>
                  <a:lnTo>
                    <a:pt x="1258" y="112"/>
                  </a:lnTo>
                  <a:lnTo>
                    <a:pt x="1272" y="112"/>
                  </a:lnTo>
                  <a:lnTo>
                    <a:pt x="1286" y="112"/>
                  </a:lnTo>
                  <a:lnTo>
                    <a:pt x="1289" y="108"/>
                  </a:lnTo>
                  <a:lnTo>
                    <a:pt x="1294" y="104"/>
                  </a:lnTo>
                  <a:lnTo>
                    <a:pt x="1313" y="107"/>
                  </a:lnTo>
                  <a:lnTo>
                    <a:pt x="1333" y="110"/>
                  </a:lnTo>
                  <a:lnTo>
                    <a:pt x="1352" y="113"/>
                  </a:lnTo>
                  <a:lnTo>
                    <a:pt x="1372" y="117"/>
                  </a:lnTo>
                  <a:lnTo>
                    <a:pt x="1372" y="120"/>
                  </a:lnTo>
                  <a:lnTo>
                    <a:pt x="1372" y="123"/>
                  </a:lnTo>
                  <a:lnTo>
                    <a:pt x="1402" y="126"/>
                  </a:lnTo>
                  <a:lnTo>
                    <a:pt x="1433" y="130"/>
                  </a:lnTo>
                  <a:lnTo>
                    <a:pt x="1463" y="133"/>
                  </a:lnTo>
                  <a:lnTo>
                    <a:pt x="1495" y="136"/>
                  </a:lnTo>
                  <a:lnTo>
                    <a:pt x="1495" y="140"/>
                  </a:lnTo>
                  <a:lnTo>
                    <a:pt x="1495" y="144"/>
                  </a:lnTo>
                  <a:lnTo>
                    <a:pt x="1515" y="145"/>
                  </a:lnTo>
                  <a:lnTo>
                    <a:pt x="1535" y="148"/>
                  </a:lnTo>
                  <a:lnTo>
                    <a:pt x="1555" y="151"/>
                  </a:lnTo>
                  <a:lnTo>
                    <a:pt x="1573" y="156"/>
                  </a:lnTo>
                  <a:lnTo>
                    <a:pt x="1593" y="160"/>
                  </a:lnTo>
                  <a:lnTo>
                    <a:pt x="1613" y="164"/>
                  </a:lnTo>
                  <a:lnTo>
                    <a:pt x="1631" y="168"/>
                  </a:lnTo>
                  <a:lnTo>
                    <a:pt x="1651" y="170"/>
                  </a:lnTo>
                  <a:lnTo>
                    <a:pt x="1648" y="196"/>
                  </a:lnTo>
                  <a:lnTo>
                    <a:pt x="1645" y="221"/>
                  </a:lnTo>
                  <a:lnTo>
                    <a:pt x="1641" y="246"/>
                  </a:lnTo>
                  <a:lnTo>
                    <a:pt x="1639" y="272"/>
                  </a:lnTo>
                  <a:lnTo>
                    <a:pt x="1634" y="272"/>
                  </a:lnTo>
                  <a:lnTo>
                    <a:pt x="1631" y="272"/>
                  </a:lnTo>
                  <a:lnTo>
                    <a:pt x="1628" y="290"/>
                  </a:lnTo>
                  <a:lnTo>
                    <a:pt x="1626" y="310"/>
                  </a:lnTo>
                  <a:lnTo>
                    <a:pt x="1624" y="329"/>
                  </a:lnTo>
                  <a:lnTo>
                    <a:pt x="1623" y="347"/>
                  </a:lnTo>
                  <a:lnTo>
                    <a:pt x="1618" y="347"/>
                  </a:lnTo>
                  <a:lnTo>
                    <a:pt x="1615" y="347"/>
                  </a:lnTo>
                  <a:lnTo>
                    <a:pt x="1615" y="362"/>
                  </a:lnTo>
                  <a:lnTo>
                    <a:pt x="1615" y="376"/>
                  </a:lnTo>
                  <a:lnTo>
                    <a:pt x="1615" y="392"/>
                  </a:lnTo>
                  <a:lnTo>
                    <a:pt x="1615" y="407"/>
                  </a:lnTo>
                  <a:lnTo>
                    <a:pt x="1611" y="407"/>
                  </a:lnTo>
                  <a:lnTo>
                    <a:pt x="1608" y="407"/>
                  </a:lnTo>
                  <a:lnTo>
                    <a:pt x="1602" y="440"/>
                  </a:lnTo>
                  <a:lnTo>
                    <a:pt x="1596" y="472"/>
                  </a:lnTo>
                  <a:lnTo>
                    <a:pt x="1592" y="505"/>
                  </a:lnTo>
                  <a:lnTo>
                    <a:pt x="1587" y="538"/>
                  </a:lnTo>
                  <a:lnTo>
                    <a:pt x="1583" y="538"/>
                  </a:lnTo>
                  <a:lnTo>
                    <a:pt x="1579" y="538"/>
                  </a:lnTo>
                  <a:lnTo>
                    <a:pt x="1579" y="551"/>
                  </a:lnTo>
                  <a:lnTo>
                    <a:pt x="1579" y="564"/>
                  </a:lnTo>
                  <a:lnTo>
                    <a:pt x="1579" y="578"/>
                  </a:lnTo>
                  <a:lnTo>
                    <a:pt x="1579" y="591"/>
                  </a:lnTo>
                  <a:lnTo>
                    <a:pt x="1575" y="591"/>
                  </a:lnTo>
                  <a:lnTo>
                    <a:pt x="1571" y="591"/>
                  </a:lnTo>
                  <a:lnTo>
                    <a:pt x="1564" y="622"/>
                  </a:lnTo>
                  <a:lnTo>
                    <a:pt x="1560" y="642"/>
                  </a:lnTo>
                  <a:lnTo>
                    <a:pt x="1557" y="659"/>
                  </a:lnTo>
                  <a:lnTo>
                    <a:pt x="1555" y="681"/>
                  </a:lnTo>
                  <a:lnTo>
                    <a:pt x="1552" y="681"/>
                  </a:lnTo>
                  <a:lnTo>
                    <a:pt x="1547" y="681"/>
                  </a:lnTo>
                  <a:lnTo>
                    <a:pt x="1546" y="714"/>
                  </a:lnTo>
                  <a:lnTo>
                    <a:pt x="1546" y="732"/>
                  </a:lnTo>
                  <a:lnTo>
                    <a:pt x="1544" y="745"/>
                  </a:lnTo>
                  <a:lnTo>
                    <a:pt x="1541" y="758"/>
                  </a:lnTo>
                  <a:lnTo>
                    <a:pt x="1568" y="759"/>
                  </a:lnTo>
                  <a:lnTo>
                    <a:pt x="1595" y="760"/>
                  </a:lnTo>
                  <a:lnTo>
                    <a:pt x="1623" y="761"/>
                  </a:lnTo>
                  <a:lnTo>
                    <a:pt x="1650" y="762"/>
                  </a:lnTo>
                  <a:lnTo>
                    <a:pt x="1652" y="755"/>
                  </a:lnTo>
                  <a:lnTo>
                    <a:pt x="1654" y="749"/>
                  </a:lnTo>
                  <a:lnTo>
                    <a:pt x="1657" y="743"/>
                  </a:lnTo>
                  <a:lnTo>
                    <a:pt x="1660" y="736"/>
                  </a:lnTo>
                  <a:lnTo>
                    <a:pt x="1669" y="726"/>
                  </a:lnTo>
                  <a:lnTo>
                    <a:pt x="1678" y="717"/>
                  </a:lnTo>
                  <a:lnTo>
                    <a:pt x="1689" y="708"/>
                  </a:lnTo>
                  <a:lnTo>
                    <a:pt x="1701" y="701"/>
                  </a:lnTo>
                  <a:lnTo>
                    <a:pt x="1713" y="697"/>
                  </a:lnTo>
                  <a:lnTo>
                    <a:pt x="1727" y="694"/>
                  </a:lnTo>
                  <a:lnTo>
                    <a:pt x="1727" y="690"/>
                  </a:lnTo>
                  <a:lnTo>
                    <a:pt x="1727" y="687"/>
                  </a:lnTo>
                  <a:lnTo>
                    <a:pt x="1731" y="687"/>
                  </a:lnTo>
                  <a:lnTo>
                    <a:pt x="1735" y="689"/>
                  </a:lnTo>
                  <a:lnTo>
                    <a:pt x="1739" y="691"/>
                  </a:lnTo>
                  <a:lnTo>
                    <a:pt x="1744" y="694"/>
                  </a:lnTo>
                  <a:lnTo>
                    <a:pt x="1754" y="700"/>
                  </a:lnTo>
                  <a:lnTo>
                    <a:pt x="1764" y="709"/>
                  </a:lnTo>
                  <a:lnTo>
                    <a:pt x="1784" y="727"/>
                  </a:lnTo>
                  <a:lnTo>
                    <a:pt x="1799" y="742"/>
                  </a:lnTo>
                  <a:lnTo>
                    <a:pt x="1809" y="743"/>
                  </a:lnTo>
                  <a:lnTo>
                    <a:pt x="1818" y="744"/>
                  </a:lnTo>
                  <a:lnTo>
                    <a:pt x="1828" y="745"/>
                  </a:lnTo>
                  <a:lnTo>
                    <a:pt x="1838" y="747"/>
                  </a:lnTo>
                  <a:lnTo>
                    <a:pt x="1836" y="756"/>
                  </a:lnTo>
                  <a:lnTo>
                    <a:pt x="1835" y="766"/>
                  </a:lnTo>
                  <a:lnTo>
                    <a:pt x="1833" y="776"/>
                  </a:lnTo>
                  <a:lnTo>
                    <a:pt x="1830" y="786"/>
                  </a:lnTo>
                  <a:lnTo>
                    <a:pt x="1861" y="791"/>
                  </a:lnTo>
                  <a:lnTo>
                    <a:pt x="1890" y="798"/>
                  </a:lnTo>
                  <a:lnTo>
                    <a:pt x="1919" y="803"/>
                  </a:lnTo>
                  <a:lnTo>
                    <a:pt x="1949" y="806"/>
                  </a:lnTo>
                  <a:lnTo>
                    <a:pt x="1949" y="810"/>
                  </a:lnTo>
                  <a:lnTo>
                    <a:pt x="1949" y="813"/>
                  </a:lnTo>
                  <a:lnTo>
                    <a:pt x="1957" y="813"/>
                  </a:lnTo>
                  <a:lnTo>
                    <a:pt x="1965" y="813"/>
                  </a:lnTo>
                  <a:lnTo>
                    <a:pt x="1965" y="817"/>
                  </a:lnTo>
                  <a:lnTo>
                    <a:pt x="1965" y="821"/>
                  </a:lnTo>
                  <a:lnTo>
                    <a:pt x="1980" y="821"/>
                  </a:lnTo>
                  <a:lnTo>
                    <a:pt x="1995" y="821"/>
                  </a:lnTo>
                  <a:lnTo>
                    <a:pt x="2010" y="821"/>
                  </a:lnTo>
                  <a:lnTo>
                    <a:pt x="2025" y="821"/>
                  </a:lnTo>
                  <a:lnTo>
                    <a:pt x="2025" y="826"/>
                  </a:lnTo>
                  <a:lnTo>
                    <a:pt x="2025" y="830"/>
                  </a:lnTo>
                  <a:lnTo>
                    <a:pt x="2039" y="830"/>
                  </a:lnTo>
                  <a:lnTo>
                    <a:pt x="2052" y="830"/>
                  </a:lnTo>
                  <a:lnTo>
                    <a:pt x="2052" y="839"/>
                  </a:lnTo>
                  <a:lnTo>
                    <a:pt x="2052" y="849"/>
                  </a:lnTo>
                  <a:lnTo>
                    <a:pt x="2063" y="850"/>
                  </a:lnTo>
                  <a:lnTo>
                    <a:pt x="2073" y="853"/>
                  </a:lnTo>
                  <a:lnTo>
                    <a:pt x="2073" y="862"/>
                  </a:lnTo>
                  <a:lnTo>
                    <a:pt x="2072" y="870"/>
                  </a:lnTo>
                  <a:lnTo>
                    <a:pt x="2071" y="880"/>
                  </a:lnTo>
                  <a:lnTo>
                    <a:pt x="2069" y="892"/>
                  </a:lnTo>
                  <a:lnTo>
                    <a:pt x="2065" y="911"/>
                  </a:lnTo>
                  <a:lnTo>
                    <a:pt x="2061" y="936"/>
                  </a:lnTo>
                  <a:lnTo>
                    <a:pt x="2053" y="969"/>
                  </a:lnTo>
                  <a:lnTo>
                    <a:pt x="2044" y="1012"/>
                  </a:lnTo>
                  <a:lnTo>
                    <a:pt x="2078" y="1020"/>
                  </a:lnTo>
                  <a:lnTo>
                    <a:pt x="2113" y="1027"/>
                  </a:lnTo>
                  <a:lnTo>
                    <a:pt x="2147" y="1032"/>
                  </a:lnTo>
                  <a:lnTo>
                    <a:pt x="2181" y="1037"/>
                  </a:lnTo>
                  <a:lnTo>
                    <a:pt x="2181" y="1040"/>
                  </a:lnTo>
                  <a:lnTo>
                    <a:pt x="2181" y="1045"/>
                  </a:lnTo>
                  <a:lnTo>
                    <a:pt x="2217" y="1050"/>
                  </a:lnTo>
                  <a:lnTo>
                    <a:pt x="2254" y="1054"/>
                  </a:lnTo>
                  <a:lnTo>
                    <a:pt x="2291" y="1059"/>
                  </a:lnTo>
                  <a:lnTo>
                    <a:pt x="2327" y="1064"/>
                  </a:lnTo>
                  <a:lnTo>
                    <a:pt x="2327" y="1068"/>
                  </a:lnTo>
                  <a:lnTo>
                    <a:pt x="2327" y="1072"/>
                  </a:lnTo>
                  <a:lnTo>
                    <a:pt x="2349" y="1072"/>
                  </a:lnTo>
                  <a:lnTo>
                    <a:pt x="2371" y="1073"/>
                  </a:lnTo>
                  <a:lnTo>
                    <a:pt x="2394" y="1075"/>
                  </a:lnTo>
                  <a:lnTo>
                    <a:pt x="2416" y="1075"/>
                  </a:lnTo>
                  <a:lnTo>
                    <a:pt x="2415" y="1105"/>
                  </a:lnTo>
                  <a:lnTo>
                    <a:pt x="2412" y="1134"/>
                  </a:lnTo>
                  <a:lnTo>
                    <a:pt x="2408" y="1163"/>
                  </a:lnTo>
                  <a:lnTo>
                    <a:pt x="2403" y="1192"/>
                  </a:lnTo>
                  <a:lnTo>
                    <a:pt x="2399" y="1192"/>
                  </a:lnTo>
                  <a:lnTo>
                    <a:pt x="2396" y="1192"/>
                  </a:lnTo>
                  <a:lnTo>
                    <a:pt x="2396" y="1209"/>
                  </a:lnTo>
                  <a:lnTo>
                    <a:pt x="2396" y="1226"/>
                  </a:lnTo>
                  <a:lnTo>
                    <a:pt x="2396" y="1244"/>
                  </a:lnTo>
                  <a:lnTo>
                    <a:pt x="2396" y="1260"/>
                  </a:lnTo>
                  <a:lnTo>
                    <a:pt x="2390" y="1260"/>
                  </a:lnTo>
                  <a:lnTo>
                    <a:pt x="2387" y="1260"/>
                  </a:lnTo>
                  <a:lnTo>
                    <a:pt x="2382" y="1285"/>
                  </a:lnTo>
                  <a:lnTo>
                    <a:pt x="2376" y="1310"/>
                  </a:lnTo>
                  <a:lnTo>
                    <a:pt x="2371" y="1335"/>
                  </a:lnTo>
                  <a:lnTo>
                    <a:pt x="2366" y="1360"/>
                  </a:lnTo>
                  <a:lnTo>
                    <a:pt x="2360" y="1384"/>
                  </a:lnTo>
                  <a:lnTo>
                    <a:pt x="2356" y="1409"/>
                  </a:lnTo>
                  <a:lnTo>
                    <a:pt x="2353" y="1433"/>
                  </a:lnTo>
                  <a:lnTo>
                    <a:pt x="2351" y="1458"/>
                  </a:lnTo>
                  <a:lnTo>
                    <a:pt x="2337" y="1456"/>
                  </a:lnTo>
                  <a:lnTo>
                    <a:pt x="2322" y="1453"/>
                  </a:lnTo>
                  <a:lnTo>
                    <a:pt x="2307" y="1450"/>
                  </a:lnTo>
                  <a:lnTo>
                    <a:pt x="2293" y="1446"/>
                  </a:lnTo>
                  <a:lnTo>
                    <a:pt x="2265" y="1438"/>
                  </a:lnTo>
                  <a:lnTo>
                    <a:pt x="2238" y="1426"/>
                  </a:lnTo>
                  <a:lnTo>
                    <a:pt x="2201" y="1421"/>
                  </a:lnTo>
                  <a:lnTo>
                    <a:pt x="2164" y="1415"/>
                  </a:lnTo>
                  <a:lnTo>
                    <a:pt x="2127" y="1407"/>
                  </a:lnTo>
                  <a:lnTo>
                    <a:pt x="2091" y="1400"/>
                  </a:lnTo>
                  <a:lnTo>
                    <a:pt x="2053" y="1394"/>
                  </a:lnTo>
                  <a:lnTo>
                    <a:pt x="2016" y="1388"/>
                  </a:lnTo>
                  <a:lnTo>
                    <a:pt x="1979" y="1384"/>
                  </a:lnTo>
                  <a:lnTo>
                    <a:pt x="1941" y="1379"/>
                  </a:lnTo>
                  <a:lnTo>
                    <a:pt x="1941" y="1375"/>
                  </a:lnTo>
                  <a:lnTo>
                    <a:pt x="1941" y="1371"/>
                  </a:lnTo>
                  <a:lnTo>
                    <a:pt x="1920" y="1369"/>
                  </a:lnTo>
                  <a:lnTo>
                    <a:pt x="1897" y="1367"/>
                  </a:lnTo>
                  <a:lnTo>
                    <a:pt x="1875" y="1365"/>
                  </a:lnTo>
                  <a:lnTo>
                    <a:pt x="1853" y="1363"/>
                  </a:lnTo>
                  <a:lnTo>
                    <a:pt x="1853" y="1375"/>
                  </a:lnTo>
                  <a:lnTo>
                    <a:pt x="1853" y="1389"/>
                  </a:lnTo>
                  <a:lnTo>
                    <a:pt x="1853" y="1402"/>
                  </a:lnTo>
                  <a:lnTo>
                    <a:pt x="1853" y="1416"/>
                  </a:lnTo>
                  <a:lnTo>
                    <a:pt x="1850" y="1416"/>
                  </a:lnTo>
                  <a:lnTo>
                    <a:pt x="1846" y="1416"/>
                  </a:lnTo>
                  <a:lnTo>
                    <a:pt x="1846" y="1424"/>
                  </a:lnTo>
                  <a:lnTo>
                    <a:pt x="1846" y="1433"/>
                  </a:lnTo>
                  <a:lnTo>
                    <a:pt x="1846" y="1443"/>
                  </a:lnTo>
                  <a:lnTo>
                    <a:pt x="1846" y="1451"/>
                  </a:lnTo>
                  <a:lnTo>
                    <a:pt x="1834" y="1451"/>
                  </a:lnTo>
                  <a:lnTo>
                    <a:pt x="1822" y="1451"/>
                  </a:lnTo>
                  <a:lnTo>
                    <a:pt x="1822" y="1445"/>
                  </a:lnTo>
                  <a:lnTo>
                    <a:pt x="1822" y="1440"/>
                  </a:lnTo>
                  <a:lnTo>
                    <a:pt x="1808" y="1440"/>
                  </a:lnTo>
                  <a:lnTo>
                    <a:pt x="1793" y="1440"/>
                  </a:lnTo>
                  <a:lnTo>
                    <a:pt x="1793" y="1434"/>
                  </a:lnTo>
                  <a:lnTo>
                    <a:pt x="1793" y="1431"/>
                  </a:lnTo>
                  <a:lnTo>
                    <a:pt x="1785" y="1429"/>
                  </a:lnTo>
                  <a:lnTo>
                    <a:pt x="1778" y="1427"/>
                  </a:lnTo>
                  <a:lnTo>
                    <a:pt x="1772" y="1424"/>
                  </a:lnTo>
                  <a:lnTo>
                    <a:pt x="1769" y="1422"/>
                  </a:lnTo>
                  <a:lnTo>
                    <a:pt x="1766" y="1418"/>
                  </a:lnTo>
                  <a:lnTo>
                    <a:pt x="1765" y="1413"/>
                  </a:lnTo>
                  <a:lnTo>
                    <a:pt x="1764" y="1406"/>
                  </a:lnTo>
                  <a:lnTo>
                    <a:pt x="1762" y="1399"/>
                  </a:lnTo>
                  <a:lnTo>
                    <a:pt x="1758" y="1399"/>
                  </a:lnTo>
                  <a:lnTo>
                    <a:pt x="1754" y="1399"/>
                  </a:lnTo>
                  <a:lnTo>
                    <a:pt x="1751" y="1390"/>
                  </a:lnTo>
                  <a:lnTo>
                    <a:pt x="1746" y="1382"/>
                  </a:lnTo>
                  <a:lnTo>
                    <a:pt x="1740" y="1383"/>
                  </a:lnTo>
                  <a:lnTo>
                    <a:pt x="1734" y="1384"/>
                  </a:lnTo>
                  <a:lnTo>
                    <a:pt x="1729" y="1386"/>
                  </a:lnTo>
                  <a:lnTo>
                    <a:pt x="1725" y="1388"/>
                  </a:lnTo>
                  <a:lnTo>
                    <a:pt x="1717" y="1394"/>
                  </a:lnTo>
                  <a:lnTo>
                    <a:pt x="1712" y="1400"/>
                  </a:lnTo>
                  <a:lnTo>
                    <a:pt x="1707" y="1407"/>
                  </a:lnTo>
                  <a:lnTo>
                    <a:pt x="1699" y="1415"/>
                  </a:lnTo>
                  <a:lnTo>
                    <a:pt x="1695" y="1417"/>
                  </a:lnTo>
                  <a:lnTo>
                    <a:pt x="1688" y="1420"/>
                  </a:lnTo>
                  <a:lnTo>
                    <a:pt x="1682" y="1421"/>
                  </a:lnTo>
                  <a:lnTo>
                    <a:pt x="1674" y="1423"/>
                  </a:lnTo>
                  <a:lnTo>
                    <a:pt x="1674" y="1419"/>
                  </a:lnTo>
                  <a:lnTo>
                    <a:pt x="1674" y="1416"/>
                  </a:lnTo>
                  <a:lnTo>
                    <a:pt x="1671" y="1416"/>
                  </a:lnTo>
                  <a:lnTo>
                    <a:pt x="1667" y="1416"/>
                  </a:lnTo>
                  <a:lnTo>
                    <a:pt x="1667" y="1411"/>
                  </a:lnTo>
                  <a:lnTo>
                    <a:pt x="1667" y="1407"/>
                  </a:lnTo>
                  <a:lnTo>
                    <a:pt x="1662" y="1407"/>
                  </a:lnTo>
                  <a:lnTo>
                    <a:pt x="1658" y="1407"/>
                  </a:lnTo>
                  <a:lnTo>
                    <a:pt x="1658" y="1396"/>
                  </a:lnTo>
                  <a:lnTo>
                    <a:pt x="1658" y="1387"/>
                  </a:lnTo>
                  <a:lnTo>
                    <a:pt x="1648" y="1387"/>
                  </a:lnTo>
                  <a:lnTo>
                    <a:pt x="1639" y="1387"/>
                  </a:lnTo>
                  <a:lnTo>
                    <a:pt x="1639" y="1401"/>
                  </a:lnTo>
                  <a:lnTo>
                    <a:pt x="1639" y="1416"/>
                  </a:lnTo>
                  <a:lnTo>
                    <a:pt x="1634" y="1416"/>
                  </a:lnTo>
                  <a:lnTo>
                    <a:pt x="1631" y="1416"/>
                  </a:lnTo>
                  <a:lnTo>
                    <a:pt x="1631" y="1423"/>
                  </a:lnTo>
                  <a:lnTo>
                    <a:pt x="1631" y="1431"/>
                  </a:lnTo>
                  <a:lnTo>
                    <a:pt x="1622" y="1431"/>
                  </a:lnTo>
                  <a:lnTo>
                    <a:pt x="1615" y="1431"/>
                  </a:lnTo>
                  <a:lnTo>
                    <a:pt x="1615" y="1434"/>
                  </a:lnTo>
                  <a:lnTo>
                    <a:pt x="1615" y="1440"/>
                  </a:lnTo>
                  <a:lnTo>
                    <a:pt x="1611" y="1440"/>
                  </a:lnTo>
                  <a:lnTo>
                    <a:pt x="1608" y="1440"/>
                  </a:lnTo>
                  <a:lnTo>
                    <a:pt x="1607" y="1447"/>
                  </a:lnTo>
                  <a:lnTo>
                    <a:pt x="1604" y="1454"/>
                  </a:lnTo>
                  <a:lnTo>
                    <a:pt x="1602" y="1461"/>
                  </a:lnTo>
                  <a:lnTo>
                    <a:pt x="1599" y="1469"/>
                  </a:lnTo>
                  <a:lnTo>
                    <a:pt x="1591" y="1482"/>
                  </a:lnTo>
                  <a:lnTo>
                    <a:pt x="1584" y="1496"/>
                  </a:lnTo>
                  <a:lnTo>
                    <a:pt x="1572" y="1498"/>
                  </a:lnTo>
                  <a:lnTo>
                    <a:pt x="1563" y="1499"/>
                  </a:lnTo>
                  <a:lnTo>
                    <a:pt x="1563" y="1508"/>
                  </a:lnTo>
                  <a:lnTo>
                    <a:pt x="1563" y="1517"/>
                  </a:lnTo>
                  <a:lnTo>
                    <a:pt x="1563" y="1526"/>
                  </a:lnTo>
                  <a:lnTo>
                    <a:pt x="1563" y="1535"/>
                  </a:lnTo>
                  <a:lnTo>
                    <a:pt x="1555" y="1535"/>
                  </a:lnTo>
                  <a:lnTo>
                    <a:pt x="1548" y="1536"/>
                  </a:lnTo>
                  <a:lnTo>
                    <a:pt x="1542" y="1537"/>
                  </a:lnTo>
                  <a:lnTo>
                    <a:pt x="1538" y="1540"/>
                  </a:lnTo>
                  <a:lnTo>
                    <a:pt x="1534" y="1543"/>
                  </a:lnTo>
                  <a:lnTo>
                    <a:pt x="1531" y="1549"/>
                  </a:lnTo>
                  <a:lnTo>
                    <a:pt x="1529" y="1555"/>
                  </a:lnTo>
                  <a:lnTo>
                    <a:pt x="1528" y="1562"/>
                  </a:lnTo>
                  <a:lnTo>
                    <a:pt x="1513" y="1561"/>
                  </a:lnTo>
                  <a:lnTo>
                    <a:pt x="1501" y="1561"/>
                  </a:lnTo>
                  <a:lnTo>
                    <a:pt x="1490" y="1574"/>
                  </a:lnTo>
                  <a:lnTo>
                    <a:pt x="1477" y="1588"/>
                  </a:lnTo>
                  <a:lnTo>
                    <a:pt x="1472" y="1594"/>
                  </a:lnTo>
                  <a:lnTo>
                    <a:pt x="1467" y="1600"/>
                  </a:lnTo>
                  <a:lnTo>
                    <a:pt x="1461" y="1607"/>
                  </a:lnTo>
                  <a:lnTo>
                    <a:pt x="1459" y="1614"/>
                  </a:lnTo>
                  <a:lnTo>
                    <a:pt x="1435" y="1613"/>
                  </a:lnTo>
                  <a:lnTo>
                    <a:pt x="1411" y="1612"/>
                  </a:lnTo>
                  <a:lnTo>
                    <a:pt x="1387" y="1611"/>
                  </a:lnTo>
                  <a:lnTo>
                    <a:pt x="1364" y="1610"/>
                  </a:lnTo>
                  <a:lnTo>
                    <a:pt x="1364" y="1606"/>
                  </a:lnTo>
                  <a:lnTo>
                    <a:pt x="1364" y="1601"/>
                  </a:lnTo>
                  <a:lnTo>
                    <a:pt x="1353" y="1605"/>
                  </a:lnTo>
                  <a:lnTo>
                    <a:pt x="1346" y="1608"/>
                  </a:lnTo>
                  <a:lnTo>
                    <a:pt x="1340" y="1612"/>
                  </a:lnTo>
                  <a:lnTo>
                    <a:pt x="1336" y="1617"/>
                  </a:lnTo>
                  <a:lnTo>
                    <a:pt x="1330" y="1630"/>
                  </a:lnTo>
                  <a:lnTo>
                    <a:pt x="1324" y="1649"/>
                  </a:lnTo>
                  <a:lnTo>
                    <a:pt x="1328" y="1649"/>
                  </a:lnTo>
                  <a:lnTo>
                    <a:pt x="1333" y="1649"/>
                  </a:lnTo>
                  <a:lnTo>
                    <a:pt x="1330" y="1659"/>
                  </a:lnTo>
                  <a:lnTo>
                    <a:pt x="1328" y="1666"/>
                  </a:lnTo>
                  <a:lnTo>
                    <a:pt x="1327" y="1674"/>
                  </a:lnTo>
                  <a:lnTo>
                    <a:pt x="1328" y="1683"/>
                  </a:lnTo>
                  <a:lnTo>
                    <a:pt x="1321" y="1689"/>
                  </a:lnTo>
                  <a:lnTo>
                    <a:pt x="1315" y="1691"/>
                  </a:lnTo>
                  <a:lnTo>
                    <a:pt x="1308" y="1693"/>
                  </a:lnTo>
                  <a:lnTo>
                    <a:pt x="1302" y="1693"/>
                  </a:lnTo>
                  <a:lnTo>
                    <a:pt x="1294" y="1693"/>
                  </a:lnTo>
                  <a:lnTo>
                    <a:pt x="1287" y="1694"/>
                  </a:lnTo>
                  <a:lnTo>
                    <a:pt x="1280" y="1695"/>
                  </a:lnTo>
                  <a:lnTo>
                    <a:pt x="1273" y="1697"/>
                  </a:lnTo>
                  <a:lnTo>
                    <a:pt x="1273" y="1685"/>
                  </a:lnTo>
                  <a:lnTo>
                    <a:pt x="1273" y="1673"/>
                  </a:lnTo>
                  <a:lnTo>
                    <a:pt x="1238" y="1680"/>
                  </a:lnTo>
                  <a:lnTo>
                    <a:pt x="1214" y="1684"/>
                  </a:lnTo>
                  <a:lnTo>
                    <a:pt x="1187" y="1689"/>
                  </a:lnTo>
                  <a:lnTo>
                    <a:pt x="1146" y="1693"/>
                  </a:lnTo>
                  <a:lnTo>
                    <a:pt x="1142" y="1696"/>
                  </a:lnTo>
                  <a:lnTo>
                    <a:pt x="1138" y="1699"/>
                  </a:lnTo>
                  <a:lnTo>
                    <a:pt x="1133" y="1702"/>
                  </a:lnTo>
                  <a:lnTo>
                    <a:pt x="1127" y="1704"/>
                  </a:lnTo>
                  <a:lnTo>
                    <a:pt x="1116" y="1707"/>
                  </a:lnTo>
                  <a:lnTo>
                    <a:pt x="1105" y="1710"/>
                  </a:lnTo>
                  <a:lnTo>
                    <a:pt x="1094" y="1697"/>
                  </a:lnTo>
                  <a:lnTo>
                    <a:pt x="1085" y="1684"/>
                  </a:lnTo>
                  <a:lnTo>
                    <a:pt x="1075" y="1684"/>
                  </a:lnTo>
                  <a:lnTo>
                    <a:pt x="1063" y="1685"/>
                  </a:lnTo>
                  <a:lnTo>
                    <a:pt x="1047" y="1687"/>
                  </a:lnTo>
                  <a:lnTo>
                    <a:pt x="1019" y="1685"/>
                  </a:lnTo>
                  <a:lnTo>
                    <a:pt x="1001" y="1680"/>
                  </a:lnTo>
                  <a:lnTo>
                    <a:pt x="979" y="1676"/>
                  </a:lnTo>
                  <a:lnTo>
                    <a:pt x="939" y="1671"/>
                  </a:lnTo>
                  <a:lnTo>
                    <a:pt x="865" y="1662"/>
                  </a:lnTo>
                  <a:lnTo>
                    <a:pt x="865" y="1657"/>
                  </a:lnTo>
                  <a:lnTo>
                    <a:pt x="865" y="1654"/>
                  </a:lnTo>
                  <a:lnTo>
                    <a:pt x="845" y="1652"/>
                  </a:lnTo>
                  <a:lnTo>
                    <a:pt x="826" y="1651"/>
                  </a:lnTo>
                  <a:lnTo>
                    <a:pt x="806" y="1649"/>
                  </a:lnTo>
                  <a:lnTo>
                    <a:pt x="786" y="1647"/>
                  </a:lnTo>
                  <a:lnTo>
                    <a:pt x="782" y="1653"/>
                  </a:lnTo>
                  <a:lnTo>
                    <a:pt x="779" y="1663"/>
                  </a:lnTo>
                  <a:lnTo>
                    <a:pt x="776" y="1673"/>
                  </a:lnTo>
                  <a:lnTo>
                    <a:pt x="774" y="1684"/>
                  </a:lnTo>
                  <a:lnTo>
                    <a:pt x="772" y="1707"/>
                  </a:lnTo>
                  <a:lnTo>
                    <a:pt x="770" y="1726"/>
                  </a:lnTo>
                  <a:lnTo>
                    <a:pt x="767" y="1726"/>
                  </a:lnTo>
                  <a:lnTo>
                    <a:pt x="762" y="1726"/>
                  </a:lnTo>
                  <a:lnTo>
                    <a:pt x="762" y="1737"/>
                  </a:lnTo>
                  <a:lnTo>
                    <a:pt x="762" y="1750"/>
                  </a:lnTo>
                  <a:lnTo>
                    <a:pt x="770" y="1750"/>
                  </a:lnTo>
                  <a:lnTo>
                    <a:pt x="778" y="1750"/>
                  </a:lnTo>
                  <a:lnTo>
                    <a:pt x="781" y="1772"/>
                  </a:lnTo>
                  <a:lnTo>
                    <a:pt x="783" y="1789"/>
                  </a:lnTo>
                  <a:lnTo>
                    <a:pt x="785" y="1804"/>
                  </a:lnTo>
                  <a:lnTo>
                    <a:pt x="787" y="1818"/>
                  </a:lnTo>
                  <a:lnTo>
                    <a:pt x="790" y="1835"/>
                  </a:lnTo>
                  <a:lnTo>
                    <a:pt x="794" y="1855"/>
                  </a:lnTo>
                  <a:lnTo>
                    <a:pt x="799" y="1880"/>
                  </a:lnTo>
                  <a:lnTo>
                    <a:pt x="806" y="1913"/>
                  </a:lnTo>
                  <a:lnTo>
                    <a:pt x="809" y="1913"/>
                  </a:lnTo>
                  <a:lnTo>
                    <a:pt x="814" y="1913"/>
                  </a:lnTo>
                  <a:lnTo>
                    <a:pt x="814" y="1923"/>
                  </a:lnTo>
                  <a:lnTo>
                    <a:pt x="814" y="1934"/>
                  </a:lnTo>
                  <a:lnTo>
                    <a:pt x="814" y="1945"/>
                  </a:lnTo>
                  <a:lnTo>
                    <a:pt x="814" y="1956"/>
                  </a:lnTo>
                  <a:lnTo>
                    <a:pt x="817" y="1956"/>
                  </a:lnTo>
                  <a:lnTo>
                    <a:pt x="823" y="1956"/>
                  </a:lnTo>
                  <a:lnTo>
                    <a:pt x="826" y="1979"/>
                  </a:lnTo>
                  <a:lnTo>
                    <a:pt x="829" y="2003"/>
                  </a:lnTo>
                  <a:lnTo>
                    <a:pt x="832" y="2026"/>
                  </a:lnTo>
                  <a:lnTo>
                    <a:pt x="833" y="2050"/>
                  </a:lnTo>
                  <a:lnTo>
                    <a:pt x="829" y="2054"/>
                  </a:lnTo>
                  <a:lnTo>
                    <a:pt x="826" y="2057"/>
                  </a:lnTo>
                  <a:lnTo>
                    <a:pt x="822" y="2059"/>
                  </a:lnTo>
                  <a:lnTo>
                    <a:pt x="814" y="2061"/>
                  </a:lnTo>
                  <a:lnTo>
                    <a:pt x="814" y="2064"/>
                  </a:lnTo>
                  <a:lnTo>
                    <a:pt x="814" y="2069"/>
                  </a:lnTo>
                  <a:lnTo>
                    <a:pt x="780" y="2072"/>
                  </a:lnTo>
                  <a:lnTo>
                    <a:pt x="746" y="2078"/>
                  </a:lnTo>
                  <a:lnTo>
                    <a:pt x="729" y="2081"/>
                  </a:lnTo>
                  <a:lnTo>
                    <a:pt x="713" y="2084"/>
                  </a:lnTo>
                  <a:lnTo>
                    <a:pt x="696" y="2088"/>
                  </a:lnTo>
                  <a:lnTo>
                    <a:pt x="679" y="2093"/>
                  </a:lnTo>
                  <a:lnTo>
                    <a:pt x="679" y="2096"/>
                  </a:lnTo>
                  <a:lnTo>
                    <a:pt x="679" y="2100"/>
                  </a:lnTo>
                  <a:lnTo>
                    <a:pt x="667" y="2101"/>
                  </a:lnTo>
                  <a:lnTo>
                    <a:pt x="655" y="2103"/>
                  </a:lnTo>
                  <a:lnTo>
                    <a:pt x="642" y="2106"/>
                  </a:lnTo>
                  <a:lnTo>
                    <a:pt x="630" y="2108"/>
                  </a:lnTo>
                  <a:lnTo>
                    <a:pt x="631" y="2127"/>
                  </a:lnTo>
                  <a:lnTo>
                    <a:pt x="631" y="2141"/>
                  </a:lnTo>
                  <a:lnTo>
                    <a:pt x="632" y="2154"/>
                  </a:lnTo>
                  <a:lnTo>
                    <a:pt x="635" y="2172"/>
                  </a:lnTo>
                  <a:lnTo>
                    <a:pt x="639" y="2172"/>
                  </a:lnTo>
                  <a:lnTo>
                    <a:pt x="643" y="2172"/>
                  </a:lnTo>
                  <a:lnTo>
                    <a:pt x="643" y="2175"/>
                  </a:lnTo>
                  <a:lnTo>
                    <a:pt x="643" y="2180"/>
                  </a:lnTo>
                  <a:lnTo>
                    <a:pt x="647" y="2180"/>
                  </a:lnTo>
                  <a:lnTo>
                    <a:pt x="650" y="2180"/>
                  </a:lnTo>
                  <a:lnTo>
                    <a:pt x="650" y="2195"/>
                  </a:lnTo>
                  <a:lnTo>
                    <a:pt x="650" y="2209"/>
                  </a:lnTo>
                  <a:lnTo>
                    <a:pt x="650" y="2225"/>
                  </a:lnTo>
                  <a:lnTo>
                    <a:pt x="650" y="2239"/>
                  </a:lnTo>
                  <a:lnTo>
                    <a:pt x="655" y="2239"/>
                  </a:lnTo>
                  <a:lnTo>
                    <a:pt x="659" y="2239"/>
                  </a:lnTo>
                  <a:lnTo>
                    <a:pt x="662" y="2259"/>
                  </a:lnTo>
                  <a:lnTo>
                    <a:pt x="665" y="2279"/>
                  </a:lnTo>
                  <a:lnTo>
                    <a:pt x="669" y="2297"/>
                  </a:lnTo>
                  <a:lnTo>
                    <a:pt x="672" y="2317"/>
                  </a:lnTo>
                  <a:lnTo>
                    <a:pt x="675" y="2337"/>
                  </a:lnTo>
                  <a:lnTo>
                    <a:pt x="679" y="2356"/>
                  </a:lnTo>
                  <a:lnTo>
                    <a:pt x="683" y="2375"/>
                  </a:lnTo>
                  <a:lnTo>
                    <a:pt x="687" y="2395"/>
                  </a:lnTo>
                  <a:lnTo>
                    <a:pt x="690" y="2395"/>
                  </a:lnTo>
                  <a:lnTo>
                    <a:pt x="695" y="2395"/>
                  </a:lnTo>
                  <a:lnTo>
                    <a:pt x="696" y="2413"/>
                  </a:lnTo>
                  <a:lnTo>
                    <a:pt x="698" y="2429"/>
                  </a:lnTo>
                  <a:lnTo>
                    <a:pt x="700" y="2446"/>
                  </a:lnTo>
                  <a:lnTo>
                    <a:pt x="703" y="2463"/>
                  </a:lnTo>
                  <a:lnTo>
                    <a:pt x="706" y="2463"/>
                  </a:lnTo>
                  <a:lnTo>
                    <a:pt x="711" y="2463"/>
                  </a:lnTo>
                  <a:lnTo>
                    <a:pt x="713" y="2485"/>
                  </a:lnTo>
                  <a:lnTo>
                    <a:pt x="715" y="2500"/>
                  </a:lnTo>
                  <a:lnTo>
                    <a:pt x="718" y="2514"/>
                  </a:lnTo>
                  <a:lnTo>
                    <a:pt x="723" y="2535"/>
                  </a:lnTo>
                  <a:lnTo>
                    <a:pt x="707" y="2538"/>
                  </a:lnTo>
                  <a:lnTo>
                    <a:pt x="691" y="2542"/>
                  </a:lnTo>
                  <a:lnTo>
                    <a:pt x="675" y="2546"/>
                  </a:lnTo>
                  <a:lnTo>
                    <a:pt x="659" y="2551"/>
                  </a:lnTo>
                  <a:lnTo>
                    <a:pt x="659" y="2555"/>
                  </a:lnTo>
                  <a:lnTo>
                    <a:pt x="659" y="2559"/>
                  </a:lnTo>
                  <a:lnTo>
                    <a:pt x="640" y="2560"/>
                  </a:lnTo>
                  <a:lnTo>
                    <a:pt x="622" y="2562"/>
                  </a:lnTo>
                  <a:lnTo>
                    <a:pt x="605" y="2565"/>
                  </a:lnTo>
                  <a:lnTo>
                    <a:pt x="587" y="2569"/>
                  </a:lnTo>
                  <a:lnTo>
                    <a:pt x="570" y="2573"/>
                  </a:lnTo>
                  <a:lnTo>
                    <a:pt x="552" y="2578"/>
                  </a:lnTo>
                  <a:lnTo>
                    <a:pt x="533" y="2581"/>
                  </a:lnTo>
                  <a:lnTo>
                    <a:pt x="516" y="2583"/>
                  </a:lnTo>
                  <a:lnTo>
                    <a:pt x="516" y="2586"/>
                  </a:lnTo>
                  <a:lnTo>
                    <a:pt x="516" y="2590"/>
                  </a:lnTo>
                  <a:lnTo>
                    <a:pt x="486" y="2592"/>
                  </a:lnTo>
                  <a:lnTo>
                    <a:pt x="457" y="2596"/>
                  </a:lnTo>
                  <a:lnTo>
                    <a:pt x="442" y="2598"/>
                  </a:lnTo>
                  <a:lnTo>
                    <a:pt x="428" y="2601"/>
                  </a:lnTo>
                  <a:lnTo>
                    <a:pt x="414" y="2606"/>
                  </a:lnTo>
                  <a:lnTo>
                    <a:pt x="400" y="2611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29" name="Freeform 370">
              <a:extLst>
                <a:ext uri="{FF2B5EF4-FFF2-40B4-BE49-F238E27FC236}">
                  <a16:creationId xmlns:a16="http://schemas.microsoft.com/office/drawing/2014/main" id="{5AF37942-CFCC-4316-93BF-8094CF10C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6011" y="1184647"/>
              <a:ext cx="1421933" cy="1501484"/>
            </a:xfrm>
            <a:custGeom>
              <a:avLst/>
              <a:gdLst>
                <a:gd name="T0" fmla="*/ 2147483646 w 3446"/>
                <a:gd name="T1" fmla="*/ 2147483646 h 3849"/>
                <a:gd name="T2" fmla="*/ 2147483646 w 3446"/>
                <a:gd name="T3" fmla="*/ 2147483646 h 3849"/>
                <a:gd name="T4" fmla="*/ 2147483646 w 3446"/>
                <a:gd name="T5" fmla="*/ 2147483646 h 3849"/>
                <a:gd name="T6" fmla="*/ 2147483646 w 3446"/>
                <a:gd name="T7" fmla="*/ 2147483646 h 3849"/>
                <a:gd name="T8" fmla="*/ 2147483646 w 3446"/>
                <a:gd name="T9" fmla="*/ 2147483646 h 3849"/>
                <a:gd name="T10" fmla="*/ 2147483646 w 3446"/>
                <a:gd name="T11" fmla="*/ 2147483646 h 3849"/>
                <a:gd name="T12" fmla="*/ 2147483646 w 3446"/>
                <a:gd name="T13" fmla="*/ 2147483646 h 3849"/>
                <a:gd name="T14" fmla="*/ 2147483646 w 3446"/>
                <a:gd name="T15" fmla="*/ 2147483646 h 3849"/>
                <a:gd name="T16" fmla="*/ 2147483646 w 3446"/>
                <a:gd name="T17" fmla="*/ 2147483646 h 3849"/>
                <a:gd name="T18" fmla="*/ 2147483646 w 3446"/>
                <a:gd name="T19" fmla="*/ 2147483646 h 3849"/>
                <a:gd name="T20" fmla="*/ 2147483646 w 3446"/>
                <a:gd name="T21" fmla="*/ 2147483646 h 3849"/>
                <a:gd name="T22" fmla="*/ 2147483646 w 3446"/>
                <a:gd name="T23" fmla="*/ 2147483646 h 3849"/>
                <a:gd name="T24" fmla="*/ 2147483646 w 3446"/>
                <a:gd name="T25" fmla="*/ 2147483646 h 3849"/>
                <a:gd name="T26" fmla="*/ 2147483646 w 3446"/>
                <a:gd name="T27" fmla="*/ 2147483646 h 3849"/>
                <a:gd name="T28" fmla="*/ 2147483646 w 3446"/>
                <a:gd name="T29" fmla="*/ 2147483646 h 3849"/>
                <a:gd name="T30" fmla="*/ 2147483646 w 3446"/>
                <a:gd name="T31" fmla="*/ 2147483646 h 3849"/>
                <a:gd name="T32" fmla="*/ 2147483646 w 3446"/>
                <a:gd name="T33" fmla="*/ 2147483646 h 3849"/>
                <a:gd name="T34" fmla="*/ 2147483646 w 3446"/>
                <a:gd name="T35" fmla="*/ 2147483646 h 3849"/>
                <a:gd name="T36" fmla="*/ 2147483646 w 3446"/>
                <a:gd name="T37" fmla="*/ 2147483646 h 3849"/>
                <a:gd name="T38" fmla="*/ 2147483646 w 3446"/>
                <a:gd name="T39" fmla="*/ 2147483646 h 3849"/>
                <a:gd name="T40" fmla="*/ 2147483646 w 3446"/>
                <a:gd name="T41" fmla="*/ 2147483646 h 3849"/>
                <a:gd name="T42" fmla="*/ 2147483646 w 3446"/>
                <a:gd name="T43" fmla="*/ 2147483646 h 3849"/>
                <a:gd name="T44" fmla="*/ 2147483646 w 3446"/>
                <a:gd name="T45" fmla="*/ 2147483646 h 3849"/>
                <a:gd name="T46" fmla="*/ 2147483646 w 3446"/>
                <a:gd name="T47" fmla="*/ 2147483646 h 3849"/>
                <a:gd name="T48" fmla="*/ 2147483646 w 3446"/>
                <a:gd name="T49" fmla="*/ 2147483646 h 3849"/>
                <a:gd name="T50" fmla="*/ 2147483646 w 3446"/>
                <a:gd name="T51" fmla="*/ 2147483646 h 3849"/>
                <a:gd name="T52" fmla="*/ 2147483646 w 3446"/>
                <a:gd name="T53" fmla="*/ 2147483646 h 3849"/>
                <a:gd name="T54" fmla="*/ 2147483646 w 3446"/>
                <a:gd name="T55" fmla="*/ 2147483646 h 3849"/>
                <a:gd name="T56" fmla="*/ 2147483646 w 3446"/>
                <a:gd name="T57" fmla="*/ 2147483646 h 3849"/>
                <a:gd name="T58" fmla="*/ 2147483646 w 3446"/>
                <a:gd name="T59" fmla="*/ 2147483646 h 3849"/>
                <a:gd name="T60" fmla="*/ 2147483646 w 3446"/>
                <a:gd name="T61" fmla="*/ 2147483646 h 3849"/>
                <a:gd name="T62" fmla="*/ 2147483646 w 3446"/>
                <a:gd name="T63" fmla="*/ 2147483646 h 3849"/>
                <a:gd name="T64" fmla="*/ 2147483646 w 3446"/>
                <a:gd name="T65" fmla="*/ 2147483646 h 3849"/>
                <a:gd name="T66" fmla="*/ 2147483646 w 3446"/>
                <a:gd name="T67" fmla="*/ 2147483646 h 3849"/>
                <a:gd name="T68" fmla="*/ 2147483646 w 3446"/>
                <a:gd name="T69" fmla="*/ 2147483646 h 3849"/>
                <a:gd name="T70" fmla="*/ 2147483646 w 3446"/>
                <a:gd name="T71" fmla="*/ 2147483646 h 3849"/>
                <a:gd name="T72" fmla="*/ 2147483646 w 3446"/>
                <a:gd name="T73" fmla="*/ 2147483646 h 3849"/>
                <a:gd name="T74" fmla="*/ 2147483646 w 3446"/>
                <a:gd name="T75" fmla="*/ 2147483646 h 3849"/>
                <a:gd name="T76" fmla="*/ 2147483646 w 3446"/>
                <a:gd name="T77" fmla="*/ 2147483646 h 3849"/>
                <a:gd name="T78" fmla="*/ 2147483646 w 3446"/>
                <a:gd name="T79" fmla="*/ 2147483646 h 3849"/>
                <a:gd name="T80" fmla="*/ 2147483646 w 3446"/>
                <a:gd name="T81" fmla="*/ 2147483646 h 3849"/>
                <a:gd name="T82" fmla="*/ 2147483646 w 3446"/>
                <a:gd name="T83" fmla="*/ 2147483646 h 3849"/>
                <a:gd name="T84" fmla="*/ 2147483646 w 3446"/>
                <a:gd name="T85" fmla="*/ 2147483646 h 3849"/>
                <a:gd name="T86" fmla="*/ 2147483646 w 3446"/>
                <a:gd name="T87" fmla="*/ 2147483646 h 3849"/>
                <a:gd name="T88" fmla="*/ 2147483646 w 3446"/>
                <a:gd name="T89" fmla="*/ 2147483646 h 3849"/>
                <a:gd name="T90" fmla="*/ 2147483646 w 3446"/>
                <a:gd name="T91" fmla="*/ 2147483646 h 3849"/>
                <a:gd name="T92" fmla="*/ 2147483646 w 3446"/>
                <a:gd name="T93" fmla="*/ 2147483646 h 3849"/>
                <a:gd name="T94" fmla="*/ 2147483646 w 3446"/>
                <a:gd name="T95" fmla="*/ 2147483646 h 3849"/>
                <a:gd name="T96" fmla="*/ 2147483646 w 3446"/>
                <a:gd name="T97" fmla="*/ 2147483646 h 3849"/>
                <a:gd name="T98" fmla="*/ 2147483646 w 3446"/>
                <a:gd name="T99" fmla="*/ 2147483646 h 3849"/>
                <a:gd name="T100" fmla="*/ 2147483646 w 3446"/>
                <a:gd name="T101" fmla="*/ 2147483646 h 3849"/>
                <a:gd name="T102" fmla="*/ 2147483646 w 3446"/>
                <a:gd name="T103" fmla="*/ 2147483646 h 3849"/>
                <a:gd name="T104" fmla="*/ 2147483646 w 3446"/>
                <a:gd name="T105" fmla="*/ 2147483646 h 3849"/>
                <a:gd name="T106" fmla="*/ 2147483646 w 3446"/>
                <a:gd name="T107" fmla="*/ 2147483646 h 3849"/>
                <a:gd name="T108" fmla="*/ 2147483646 w 3446"/>
                <a:gd name="T109" fmla="*/ 2147483646 h 3849"/>
                <a:gd name="T110" fmla="*/ 2147483646 w 3446"/>
                <a:gd name="T111" fmla="*/ 2147483646 h 3849"/>
                <a:gd name="T112" fmla="*/ 2147483646 w 3446"/>
                <a:gd name="T113" fmla="*/ 2147483646 h 3849"/>
                <a:gd name="T114" fmla="*/ 2147483646 w 3446"/>
                <a:gd name="T115" fmla="*/ 2147483646 h 3849"/>
                <a:gd name="T116" fmla="*/ 2147483646 w 3446"/>
                <a:gd name="T117" fmla="*/ 2147483646 h 3849"/>
                <a:gd name="T118" fmla="*/ 2147483646 w 3446"/>
                <a:gd name="T119" fmla="*/ 2147483646 h 384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446"/>
                <a:gd name="T181" fmla="*/ 0 h 3849"/>
                <a:gd name="T182" fmla="*/ 3446 w 3446"/>
                <a:gd name="T183" fmla="*/ 3849 h 384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446" h="3849">
                  <a:moveTo>
                    <a:pt x="1610" y="403"/>
                  </a:moveTo>
                  <a:lnTo>
                    <a:pt x="1630" y="404"/>
                  </a:lnTo>
                  <a:lnTo>
                    <a:pt x="1651" y="405"/>
                  </a:lnTo>
                  <a:lnTo>
                    <a:pt x="1673" y="406"/>
                  </a:lnTo>
                  <a:lnTo>
                    <a:pt x="1693" y="407"/>
                  </a:lnTo>
                  <a:lnTo>
                    <a:pt x="1746" y="413"/>
                  </a:lnTo>
                  <a:lnTo>
                    <a:pt x="1799" y="419"/>
                  </a:lnTo>
                  <a:lnTo>
                    <a:pt x="1852" y="426"/>
                  </a:lnTo>
                  <a:lnTo>
                    <a:pt x="1905" y="432"/>
                  </a:lnTo>
                  <a:lnTo>
                    <a:pt x="1958" y="438"/>
                  </a:lnTo>
                  <a:lnTo>
                    <a:pt x="2012" y="445"/>
                  </a:lnTo>
                  <a:lnTo>
                    <a:pt x="2065" y="452"/>
                  </a:lnTo>
                  <a:lnTo>
                    <a:pt x="2117" y="458"/>
                  </a:lnTo>
                  <a:lnTo>
                    <a:pt x="2117" y="460"/>
                  </a:lnTo>
                  <a:lnTo>
                    <a:pt x="2118" y="463"/>
                  </a:lnTo>
                  <a:lnTo>
                    <a:pt x="2143" y="464"/>
                  </a:lnTo>
                  <a:lnTo>
                    <a:pt x="2168" y="464"/>
                  </a:lnTo>
                  <a:lnTo>
                    <a:pt x="2193" y="464"/>
                  </a:lnTo>
                  <a:lnTo>
                    <a:pt x="2218" y="465"/>
                  </a:lnTo>
                  <a:lnTo>
                    <a:pt x="2243" y="465"/>
                  </a:lnTo>
                  <a:lnTo>
                    <a:pt x="2268" y="466"/>
                  </a:lnTo>
                  <a:lnTo>
                    <a:pt x="2293" y="466"/>
                  </a:lnTo>
                  <a:lnTo>
                    <a:pt x="2319" y="467"/>
                  </a:lnTo>
                  <a:lnTo>
                    <a:pt x="2321" y="468"/>
                  </a:lnTo>
                  <a:lnTo>
                    <a:pt x="2326" y="469"/>
                  </a:lnTo>
                  <a:lnTo>
                    <a:pt x="2334" y="469"/>
                  </a:lnTo>
                  <a:lnTo>
                    <a:pt x="2345" y="470"/>
                  </a:lnTo>
                  <a:lnTo>
                    <a:pt x="2370" y="469"/>
                  </a:lnTo>
                  <a:lnTo>
                    <a:pt x="2403" y="468"/>
                  </a:lnTo>
                  <a:lnTo>
                    <a:pt x="2437" y="466"/>
                  </a:lnTo>
                  <a:lnTo>
                    <a:pt x="2470" y="464"/>
                  </a:lnTo>
                  <a:lnTo>
                    <a:pt x="2499" y="461"/>
                  </a:lnTo>
                  <a:lnTo>
                    <a:pt x="2521" y="458"/>
                  </a:lnTo>
                  <a:lnTo>
                    <a:pt x="2548" y="458"/>
                  </a:lnTo>
                  <a:lnTo>
                    <a:pt x="2575" y="457"/>
                  </a:lnTo>
                  <a:lnTo>
                    <a:pt x="2602" y="456"/>
                  </a:lnTo>
                  <a:lnTo>
                    <a:pt x="2629" y="455"/>
                  </a:lnTo>
                  <a:lnTo>
                    <a:pt x="2645" y="453"/>
                  </a:lnTo>
                  <a:lnTo>
                    <a:pt x="2678" y="451"/>
                  </a:lnTo>
                  <a:lnTo>
                    <a:pt x="2695" y="450"/>
                  </a:lnTo>
                  <a:lnTo>
                    <a:pt x="2711" y="449"/>
                  </a:lnTo>
                  <a:lnTo>
                    <a:pt x="2722" y="446"/>
                  </a:lnTo>
                  <a:lnTo>
                    <a:pt x="2728" y="445"/>
                  </a:lnTo>
                  <a:lnTo>
                    <a:pt x="2752" y="444"/>
                  </a:lnTo>
                  <a:lnTo>
                    <a:pt x="2776" y="444"/>
                  </a:lnTo>
                  <a:lnTo>
                    <a:pt x="2799" y="444"/>
                  </a:lnTo>
                  <a:lnTo>
                    <a:pt x="2823" y="443"/>
                  </a:lnTo>
                  <a:lnTo>
                    <a:pt x="2846" y="443"/>
                  </a:lnTo>
                  <a:lnTo>
                    <a:pt x="2871" y="443"/>
                  </a:lnTo>
                  <a:lnTo>
                    <a:pt x="2895" y="443"/>
                  </a:lnTo>
                  <a:lnTo>
                    <a:pt x="2919" y="443"/>
                  </a:lnTo>
                  <a:lnTo>
                    <a:pt x="2933" y="399"/>
                  </a:lnTo>
                  <a:lnTo>
                    <a:pt x="2945" y="362"/>
                  </a:lnTo>
                  <a:lnTo>
                    <a:pt x="2954" y="333"/>
                  </a:lnTo>
                  <a:lnTo>
                    <a:pt x="2961" y="310"/>
                  </a:lnTo>
                  <a:lnTo>
                    <a:pt x="2967" y="290"/>
                  </a:lnTo>
                  <a:lnTo>
                    <a:pt x="2971" y="274"/>
                  </a:lnTo>
                  <a:lnTo>
                    <a:pt x="2975" y="261"/>
                  </a:lnTo>
                  <a:lnTo>
                    <a:pt x="2979" y="249"/>
                  </a:lnTo>
                  <a:lnTo>
                    <a:pt x="2982" y="249"/>
                  </a:lnTo>
                  <a:lnTo>
                    <a:pt x="2987" y="249"/>
                  </a:lnTo>
                  <a:lnTo>
                    <a:pt x="2989" y="236"/>
                  </a:lnTo>
                  <a:lnTo>
                    <a:pt x="2992" y="228"/>
                  </a:lnTo>
                  <a:lnTo>
                    <a:pt x="2995" y="219"/>
                  </a:lnTo>
                  <a:lnTo>
                    <a:pt x="3002" y="209"/>
                  </a:lnTo>
                  <a:lnTo>
                    <a:pt x="3010" y="209"/>
                  </a:lnTo>
                  <a:lnTo>
                    <a:pt x="3019" y="211"/>
                  </a:lnTo>
                  <a:lnTo>
                    <a:pt x="3026" y="214"/>
                  </a:lnTo>
                  <a:lnTo>
                    <a:pt x="3033" y="218"/>
                  </a:lnTo>
                  <a:lnTo>
                    <a:pt x="3039" y="222"/>
                  </a:lnTo>
                  <a:lnTo>
                    <a:pt x="3045" y="229"/>
                  </a:lnTo>
                  <a:lnTo>
                    <a:pt x="3052" y="235"/>
                  </a:lnTo>
                  <a:lnTo>
                    <a:pt x="3057" y="241"/>
                  </a:lnTo>
                  <a:lnTo>
                    <a:pt x="3065" y="256"/>
                  </a:lnTo>
                  <a:lnTo>
                    <a:pt x="3072" y="271"/>
                  </a:lnTo>
                  <a:lnTo>
                    <a:pt x="3079" y="287"/>
                  </a:lnTo>
                  <a:lnTo>
                    <a:pt x="3083" y="302"/>
                  </a:lnTo>
                  <a:lnTo>
                    <a:pt x="3086" y="302"/>
                  </a:lnTo>
                  <a:lnTo>
                    <a:pt x="3091" y="302"/>
                  </a:lnTo>
                  <a:lnTo>
                    <a:pt x="3091" y="313"/>
                  </a:lnTo>
                  <a:lnTo>
                    <a:pt x="3091" y="323"/>
                  </a:lnTo>
                  <a:lnTo>
                    <a:pt x="3097" y="324"/>
                  </a:lnTo>
                  <a:lnTo>
                    <a:pt x="3105" y="326"/>
                  </a:lnTo>
                  <a:lnTo>
                    <a:pt x="3113" y="333"/>
                  </a:lnTo>
                  <a:lnTo>
                    <a:pt x="3121" y="341"/>
                  </a:lnTo>
                  <a:lnTo>
                    <a:pt x="3132" y="348"/>
                  </a:lnTo>
                  <a:lnTo>
                    <a:pt x="3141" y="355"/>
                  </a:lnTo>
                  <a:lnTo>
                    <a:pt x="3162" y="369"/>
                  </a:lnTo>
                  <a:lnTo>
                    <a:pt x="3181" y="382"/>
                  </a:lnTo>
                  <a:lnTo>
                    <a:pt x="3192" y="389"/>
                  </a:lnTo>
                  <a:lnTo>
                    <a:pt x="3201" y="397"/>
                  </a:lnTo>
                  <a:lnTo>
                    <a:pt x="3209" y="404"/>
                  </a:lnTo>
                  <a:lnTo>
                    <a:pt x="3218" y="412"/>
                  </a:lnTo>
                  <a:lnTo>
                    <a:pt x="3226" y="421"/>
                  </a:lnTo>
                  <a:lnTo>
                    <a:pt x="3232" y="430"/>
                  </a:lnTo>
                  <a:lnTo>
                    <a:pt x="3238" y="439"/>
                  </a:lnTo>
                  <a:lnTo>
                    <a:pt x="3242" y="450"/>
                  </a:lnTo>
                  <a:lnTo>
                    <a:pt x="3254" y="462"/>
                  </a:lnTo>
                  <a:lnTo>
                    <a:pt x="3266" y="478"/>
                  </a:lnTo>
                  <a:lnTo>
                    <a:pt x="3279" y="494"/>
                  </a:lnTo>
                  <a:lnTo>
                    <a:pt x="3291" y="512"/>
                  </a:lnTo>
                  <a:lnTo>
                    <a:pt x="3304" y="528"/>
                  </a:lnTo>
                  <a:lnTo>
                    <a:pt x="3317" y="544"/>
                  </a:lnTo>
                  <a:lnTo>
                    <a:pt x="3323" y="550"/>
                  </a:lnTo>
                  <a:lnTo>
                    <a:pt x="3330" y="556"/>
                  </a:lnTo>
                  <a:lnTo>
                    <a:pt x="3337" y="561"/>
                  </a:lnTo>
                  <a:lnTo>
                    <a:pt x="3343" y="565"/>
                  </a:lnTo>
                  <a:lnTo>
                    <a:pt x="3346" y="578"/>
                  </a:lnTo>
                  <a:lnTo>
                    <a:pt x="3348" y="593"/>
                  </a:lnTo>
                  <a:lnTo>
                    <a:pt x="3351" y="606"/>
                  </a:lnTo>
                  <a:lnTo>
                    <a:pt x="3353" y="621"/>
                  </a:lnTo>
                  <a:lnTo>
                    <a:pt x="3360" y="625"/>
                  </a:lnTo>
                  <a:lnTo>
                    <a:pt x="3366" y="628"/>
                  </a:lnTo>
                  <a:lnTo>
                    <a:pt x="3366" y="637"/>
                  </a:lnTo>
                  <a:lnTo>
                    <a:pt x="3368" y="648"/>
                  </a:lnTo>
                  <a:lnTo>
                    <a:pt x="3370" y="657"/>
                  </a:lnTo>
                  <a:lnTo>
                    <a:pt x="3372" y="666"/>
                  </a:lnTo>
                  <a:lnTo>
                    <a:pt x="3378" y="685"/>
                  </a:lnTo>
                  <a:lnTo>
                    <a:pt x="3385" y="704"/>
                  </a:lnTo>
                  <a:lnTo>
                    <a:pt x="3392" y="721"/>
                  </a:lnTo>
                  <a:lnTo>
                    <a:pt x="3397" y="739"/>
                  </a:lnTo>
                  <a:lnTo>
                    <a:pt x="3399" y="748"/>
                  </a:lnTo>
                  <a:lnTo>
                    <a:pt x="3401" y="757"/>
                  </a:lnTo>
                  <a:lnTo>
                    <a:pt x="3402" y="766"/>
                  </a:lnTo>
                  <a:lnTo>
                    <a:pt x="3403" y="775"/>
                  </a:lnTo>
                  <a:lnTo>
                    <a:pt x="3405" y="775"/>
                  </a:lnTo>
                  <a:lnTo>
                    <a:pt x="3406" y="777"/>
                  </a:lnTo>
                  <a:lnTo>
                    <a:pt x="3408" y="781"/>
                  </a:lnTo>
                  <a:lnTo>
                    <a:pt x="3410" y="786"/>
                  </a:lnTo>
                  <a:lnTo>
                    <a:pt x="3415" y="796"/>
                  </a:lnTo>
                  <a:lnTo>
                    <a:pt x="3418" y="809"/>
                  </a:lnTo>
                  <a:lnTo>
                    <a:pt x="3423" y="835"/>
                  </a:lnTo>
                  <a:lnTo>
                    <a:pt x="3427" y="851"/>
                  </a:lnTo>
                  <a:lnTo>
                    <a:pt x="3429" y="852"/>
                  </a:lnTo>
                  <a:lnTo>
                    <a:pt x="3431" y="854"/>
                  </a:lnTo>
                  <a:lnTo>
                    <a:pt x="3433" y="857"/>
                  </a:lnTo>
                  <a:lnTo>
                    <a:pt x="3435" y="860"/>
                  </a:lnTo>
                  <a:lnTo>
                    <a:pt x="3438" y="870"/>
                  </a:lnTo>
                  <a:lnTo>
                    <a:pt x="3442" y="881"/>
                  </a:lnTo>
                  <a:lnTo>
                    <a:pt x="3445" y="904"/>
                  </a:lnTo>
                  <a:lnTo>
                    <a:pt x="3446" y="919"/>
                  </a:lnTo>
                  <a:lnTo>
                    <a:pt x="3443" y="923"/>
                  </a:lnTo>
                  <a:lnTo>
                    <a:pt x="3441" y="926"/>
                  </a:lnTo>
                  <a:lnTo>
                    <a:pt x="3441" y="951"/>
                  </a:lnTo>
                  <a:lnTo>
                    <a:pt x="3440" y="976"/>
                  </a:lnTo>
                  <a:lnTo>
                    <a:pt x="3438" y="1002"/>
                  </a:lnTo>
                  <a:lnTo>
                    <a:pt x="3437" y="1028"/>
                  </a:lnTo>
                  <a:lnTo>
                    <a:pt x="3435" y="1030"/>
                  </a:lnTo>
                  <a:lnTo>
                    <a:pt x="3434" y="1034"/>
                  </a:lnTo>
                  <a:lnTo>
                    <a:pt x="3431" y="1034"/>
                  </a:lnTo>
                  <a:lnTo>
                    <a:pt x="3429" y="1034"/>
                  </a:lnTo>
                  <a:lnTo>
                    <a:pt x="3429" y="1055"/>
                  </a:lnTo>
                  <a:lnTo>
                    <a:pt x="3429" y="1078"/>
                  </a:lnTo>
                  <a:lnTo>
                    <a:pt x="3429" y="1101"/>
                  </a:lnTo>
                  <a:lnTo>
                    <a:pt x="3429" y="1124"/>
                  </a:lnTo>
                  <a:lnTo>
                    <a:pt x="3431" y="1124"/>
                  </a:lnTo>
                  <a:lnTo>
                    <a:pt x="3434" y="1124"/>
                  </a:lnTo>
                  <a:lnTo>
                    <a:pt x="3432" y="1127"/>
                  </a:lnTo>
                  <a:lnTo>
                    <a:pt x="3430" y="1132"/>
                  </a:lnTo>
                  <a:lnTo>
                    <a:pt x="3429" y="1145"/>
                  </a:lnTo>
                  <a:lnTo>
                    <a:pt x="3427" y="1166"/>
                  </a:lnTo>
                  <a:lnTo>
                    <a:pt x="3424" y="1202"/>
                  </a:lnTo>
                  <a:lnTo>
                    <a:pt x="3419" y="1253"/>
                  </a:lnTo>
                  <a:lnTo>
                    <a:pt x="3413" y="1326"/>
                  </a:lnTo>
                  <a:lnTo>
                    <a:pt x="3405" y="1423"/>
                  </a:lnTo>
                  <a:lnTo>
                    <a:pt x="3406" y="1451"/>
                  </a:lnTo>
                  <a:lnTo>
                    <a:pt x="3406" y="1489"/>
                  </a:lnTo>
                  <a:lnTo>
                    <a:pt x="3406" y="1509"/>
                  </a:lnTo>
                  <a:lnTo>
                    <a:pt x="3404" y="1526"/>
                  </a:lnTo>
                  <a:lnTo>
                    <a:pt x="3403" y="1533"/>
                  </a:lnTo>
                  <a:lnTo>
                    <a:pt x="3402" y="1541"/>
                  </a:lnTo>
                  <a:lnTo>
                    <a:pt x="3400" y="1546"/>
                  </a:lnTo>
                  <a:lnTo>
                    <a:pt x="3398" y="1550"/>
                  </a:lnTo>
                  <a:lnTo>
                    <a:pt x="3396" y="1581"/>
                  </a:lnTo>
                  <a:lnTo>
                    <a:pt x="3395" y="1611"/>
                  </a:lnTo>
                  <a:lnTo>
                    <a:pt x="3394" y="1642"/>
                  </a:lnTo>
                  <a:lnTo>
                    <a:pt x="3393" y="1674"/>
                  </a:lnTo>
                  <a:lnTo>
                    <a:pt x="3392" y="1676"/>
                  </a:lnTo>
                  <a:lnTo>
                    <a:pt x="3390" y="1679"/>
                  </a:lnTo>
                  <a:lnTo>
                    <a:pt x="3389" y="1707"/>
                  </a:lnTo>
                  <a:lnTo>
                    <a:pt x="3388" y="1736"/>
                  </a:lnTo>
                  <a:lnTo>
                    <a:pt x="3387" y="1764"/>
                  </a:lnTo>
                  <a:lnTo>
                    <a:pt x="3386" y="1793"/>
                  </a:lnTo>
                  <a:lnTo>
                    <a:pt x="3382" y="1798"/>
                  </a:lnTo>
                  <a:lnTo>
                    <a:pt x="3378" y="1804"/>
                  </a:lnTo>
                  <a:lnTo>
                    <a:pt x="3375" y="1813"/>
                  </a:lnTo>
                  <a:lnTo>
                    <a:pt x="3371" y="1821"/>
                  </a:lnTo>
                  <a:lnTo>
                    <a:pt x="3365" y="1842"/>
                  </a:lnTo>
                  <a:lnTo>
                    <a:pt x="3360" y="1863"/>
                  </a:lnTo>
                  <a:lnTo>
                    <a:pt x="3350" y="1907"/>
                  </a:lnTo>
                  <a:lnTo>
                    <a:pt x="3345" y="1936"/>
                  </a:lnTo>
                  <a:lnTo>
                    <a:pt x="3330" y="1936"/>
                  </a:lnTo>
                  <a:lnTo>
                    <a:pt x="3313" y="1935"/>
                  </a:lnTo>
                  <a:lnTo>
                    <a:pt x="3297" y="1934"/>
                  </a:lnTo>
                  <a:lnTo>
                    <a:pt x="3282" y="1932"/>
                  </a:lnTo>
                  <a:lnTo>
                    <a:pt x="3250" y="1927"/>
                  </a:lnTo>
                  <a:lnTo>
                    <a:pt x="3219" y="1920"/>
                  </a:lnTo>
                  <a:lnTo>
                    <a:pt x="3186" y="1915"/>
                  </a:lnTo>
                  <a:lnTo>
                    <a:pt x="3155" y="1910"/>
                  </a:lnTo>
                  <a:lnTo>
                    <a:pt x="3139" y="1908"/>
                  </a:lnTo>
                  <a:lnTo>
                    <a:pt x="3123" y="1907"/>
                  </a:lnTo>
                  <a:lnTo>
                    <a:pt x="3107" y="1906"/>
                  </a:lnTo>
                  <a:lnTo>
                    <a:pt x="3091" y="1905"/>
                  </a:lnTo>
                  <a:lnTo>
                    <a:pt x="3086" y="1937"/>
                  </a:lnTo>
                  <a:lnTo>
                    <a:pt x="3081" y="1968"/>
                  </a:lnTo>
                  <a:lnTo>
                    <a:pt x="3076" y="2000"/>
                  </a:lnTo>
                  <a:lnTo>
                    <a:pt x="3069" y="2032"/>
                  </a:lnTo>
                  <a:lnTo>
                    <a:pt x="3064" y="2065"/>
                  </a:lnTo>
                  <a:lnTo>
                    <a:pt x="3059" y="2096"/>
                  </a:lnTo>
                  <a:lnTo>
                    <a:pt x="3054" y="2128"/>
                  </a:lnTo>
                  <a:lnTo>
                    <a:pt x="3050" y="2159"/>
                  </a:lnTo>
                  <a:lnTo>
                    <a:pt x="3053" y="2171"/>
                  </a:lnTo>
                  <a:lnTo>
                    <a:pt x="3054" y="2187"/>
                  </a:lnTo>
                  <a:lnTo>
                    <a:pt x="3054" y="2203"/>
                  </a:lnTo>
                  <a:lnTo>
                    <a:pt x="3053" y="2220"/>
                  </a:lnTo>
                  <a:lnTo>
                    <a:pt x="3051" y="2239"/>
                  </a:lnTo>
                  <a:lnTo>
                    <a:pt x="3047" y="2257"/>
                  </a:lnTo>
                  <a:lnTo>
                    <a:pt x="3043" y="2277"/>
                  </a:lnTo>
                  <a:lnTo>
                    <a:pt x="3038" y="2298"/>
                  </a:lnTo>
                  <a:lnTo>
                    <a:pt x="3029" y="2338"/>
                  </a:lnTo>
                  <a:lnTo>
                    <a:pt x="3020" y="2379"/>
                  </a:lnTo>
                  <a:lnTo>
                    <a:pt x="3015" y="2399"/>
                  </a:lnTo>
                  <a:lnTo>
                    <a:pt x="3012" y="2417"/>
                  </a:lnTo>
                  <a:lnTo>
                    <a:pt x="3009" y="2436"/>
                  </a:lnTo>
                  <a:lnTo>
                    <a:pt x="3007" y="2452"/>
                  </a:lnTo>
                  <a:lnTo>
                    <a:pt x="3003" y="2459"/>
                  </a:lnTo>
                  <a:lnTo>
                    <a:pt x="2999" y="2466"/>
                  </a:lnTo>
                  <a:lnTo>
                    <a:pt x="2996" y="2474"/>
                  </a:lnTo>
                  <a:lnTo>
                    <a:pt x="2994" y="2485"/>
                  </a:lnTo>
                  <a:lnTo>
                    <a:pt x="2991" y="2505"/>
                  </a:lnTo>
                  <a:lnTo>
                    <a:pt x="2989" y="2529"/>
                  </a:lnTo>
                  <a:lnTo>
                    <a:pt x="2988" y="2554"/>
                  </a:lnTo>
                  <a:lnTo>
                    <a:pt x="2985" y="2577"/>
                  </a:lnTo>
                  <a:lnTo>
                    <a:pt x="2984" y="2588"/>
                  </a:lnTo>
                  <a:lnTo>
                    <a:pt x="2981" y="2599"/>
                  </a:lnTo>
                  <a:lnTo>
                    <a:pt x="2978" y="2609"/>
                  </a:lnTo>
                  <a:lnTo>
                    <a:pt x="2974" y="2617"/>
                  </a:lnTo>
                  <a:lnTo>
                    <a:pt x="2973" y="2630"/>
                  </a:lnTo>
                  <a:lnTo>
                    <a:pt x="2972" y="2643"/>
                  </a:lnTo>
                  <a:lnTo>
                    <a:pt x="2971" y="2657"/>
                  </a:lnTo>
                  <a:lnTo>
                    <a:pt x="2971" y="2670"/>
                  </a:lnTo>
                  <a:lnTo>
                    <a:pt x="2968" y="2673"/>
                  </a:lnTo>
                  <a:lnTo>
                    <a:pt x="2966" y="2678"/>
                  </a:lnTo>
                  <a:lnTo>
                    <a:pt x="2965" y="2683"/>
                  </a:lnTo>
                  <a:lnTo>
                    <a:pt x="2964" y="2687"/>
                  </a:lnTo>
                  <a:lnTo>
                    <a:pt x="2964" y="2697"/>
                  </a:lnTo>
                  <a:lnTo>
                    <a:pt x="2965" y="2708"/>
                  </a:lnTo>
                  <a:lnTo>
                    <a:pt x="2951" y="2724"/>
                  </a:lnTo>
                  <a:lnTo>
                    <a:pt x="2939" y="2741"/>
                  </a:lnTo>
                  <a:lnTo>
                    <a:pt x="2926" y="2757"/>
                  </a:lnTo>
                  <a:lnTo>
                    <a:pt x="2915" y="2775"/>
                  </a:lnTo>
                  <a:lnTo>
                    <a:pt x="2902" y="2792"/>
                  </a:lnTo>
                  <a:lnTo>
                    <a:pt x="2890" y="2809"/>
                  </a:lnTo>
                  <a:lnTo>
                    <a:pt x="2877" y="2826"/>
                  </a:lnTo>
                  <a:lnTo>
                    <a:pt x="2863" y="2840"/>
                  </a:lnTo>
                  <a:lnTo>
                    <a:pt x="2854" y="2861"/>
                  </a:lnTo>
                  <a:lnTo>
                    <a:pt x="2842" y="2882"/>
                  </a:lnTo>
                  <a:lnTo>
                    <a:pt x="2830" y="2904"/>
                  </a:lnTo>
                  <a:lnTo>
                    <a:pt x="2817" y="2924"/>
                  </a:lnTo>
                  <a:lnTo>
                    <a:pt x="2805" y="2946"/>
                  </a:lnTo>
                  <a:lnTo>
                    <a:pt x="2795" y="2968"/>
                  </a:lnTo>
                  <a:lnTo>
                    <a:pt x="2790" y="2978"/>
                  </a:lnTo>
                  <a:lnTo>
                    <a:pt x="2786" y="2989"/>
                  </a:lnTo>
                  <a:lnTo>
                    <a:pt x="2783" y="3000"/>
                  </a:lnTo>
                  <a:lnTo>
                    <a:pt x="2780" y="3011"/>
                  </a:lnTo>
                  <a:lnTo>
                    <a:pt x="2748" y="3007"/>
                  </a:lnTo>
                  <a:lnTo>
                    <a:pt x="2715" y="3002"/>
                  </a:lnTo>
                  <a:lnTo>
                    <a:pt x="2682" y="2997"/>
                  </a:lnTo>
                  <a:lnTo>
                    <a:pt x="2648" y="2990"/>
                  </a:lnTo>
                  <a:lnTo>
                    <a:pt x="2615" y="2984"/>
                  </a:lnTo>
                  <a:lnTo>
                    <a:pt x="2582" y="2975"/>
                  </a:lnTo>
                  <a:lnTo>
                    <a:pt x="2550" y="2968"/>
                  </a:lnTo>
                  <a:lnTo>
                    <a:pt x="2518" y="2960"/>
                  </a:lnTo>
                  <a:lnTo>
                    <a:pt x="2496" y="2960"/>
                  </a:lnTo>
                  <a:lnTo>
                    <a:pt x="2475" y="2959"/>
                  </a:lnTo>
                  <a:lnTo>
                    <a:pt x="2454" y="2958"/>
                  </a:lnTo>
                  <a:lnTo>
                    <a:pt x="2434" y="2957"/>
                  </a:lnTo>
                  <a:lnTo>
                    <a:pt x="2410" y="2948"/>
                  </a:lnTo>
                  <a:lnTo>
                    <a:pt x="2386" y="2941"/>
                  </a:lnTo>
                  <a:lnTo>
                    <a:pt x="2360" y="2936"/>
                  </a:lnTo>
                  <a:lnTo>
                    <a:pt x="2334" y="2932"/>
                  </a:lnTo>
                  <a:lnTo>
                    <a:pt x="2308" y="2929"/>
                  </a:lnTo>
                  <a:lnTo>
                    <a:pt x="2282" y="2925"/>
                  </a:lnTo>
                  <a:lnTo>
                    <a:pt x="2257" y="2923"/>
                  </a:lnTo>
                  <a:lnTo>
                    <a:pt x="2233" y="2920"/>
                  </a:lnTo>
                  <a:lnTo>
                    <a:pt x="2231" y="2907"/>
                  </a:lnTo>
                  <a:lnTo>
                    <a:pt x="2231" y="2893"/>
                  </a:lnTo>
                  <a:lnTo>
                    <a:pt x="2224" y="2893"/>
                  </a:lnTo>
                  <a:lnTo>
                    <a:pt x="2218" y="2893"/>
                  </a:lnTo>
                  <a:lnTo>
                    <a:pt x="2213" y="2894"/>
                  </a:lnTo>
                  <a:lnTo>
                    <a:pt x="2209" y="2895"/>
                  </a:lnTo>
                  <a:lnTo>
                    <a:pt x="2206" y="2897"/>
                  </a:lnTo>
                  <a:lnTo>
                    <a:pt x="2202" y="2902"/>
                  </a:lnTo>
                  <a:lnTo>
                    <a:pt x="2199" y="2906"/>
                  </a:lnTo>
                  <a:lnTo>
                    <a:pt x="2197" y="2912"/>
                  </a:lnTo>
                  <a:lnTo>
                    <a:pt x="2133" y="2903"/>
                  </a:lnTo>
                  <a:lnTo>
                    <a:pt x="2069" y="2893"/>
                  </a:lnTo>
                  <a:lnTo>
                    <a:pt x="2004" y="2883"/>
                  </a:lnTo>
                  <a:lnTo>
                    <a:pt x="1940" y="2873"/>
                  </a:lnTo>
                  <a:lnTo>
                    <a:pt x="1876" y="2863"/>
                  </a:lnTo>
                  <a:lnTo>
                    <a:pt x="1810" y="2855"/>
                  </a:lnTo>
                  <a:lnTo>
                    <a:pt x="1746" y="2847"/>
                  </a:lnTo>
                  <a:lnTo>
                    <a:pt x="1682" y="2840"/>
                  </a:lnTo>
                  <a:lnTo>
                    <a:pt x="1682" y="2850"/>
                  </a:lnTo>
                  <a:lnTo>
                    <a:pt x="1682" y="2859"/>
                  </a:lnTo>
                  <a:lnTo>
                    <a:pt x="1683" y="2868"/>
                  </a:lnTo>
                  <a:lnTo>
                    <a:pt x="1684" y="2878"/>
                  </a:lnTo>
                  <a:lnTo>
                    <a:pt x="1700" y="2887"/>
                  </a:lnTo>
                  <a:lnTo>
                    <a:pt x="1716" y="2895"/>
                  </a:lnTo>
                  <a:lnTo>
                    <a:pt x="1733" y="2903"/>
                  </a:lnTo>
                  <a:lnTo>
                    <a:pt x="1750" y="2910"/>
                  </a:lnTo>
                  <a:lnTo>
                    <a:pt x="1786" y="2923"/>
                  </a:lnTo>
                  <a:lnTo>
                    <a:pt x="1820" y="2936"/>
                  </a:lnTo>
                  <a:lnTo>
                    <a:pt x="1828" y="2966"/>
                  </a:lnTo>
                  <a:lnTo>
                    <a:pt x="1836" y="2995"/>
                  </a:lnTo>
                  <a:lnTo>
                    <a:pt x="1844" y="3023"/>
                  </a:lnTo>
                  <a:lnTo>
                    <a:pt x="1849" y="3051"/>
                  </a:lnTo>
                  <a:lnTo>
                    <a:pt x="1850" y="3064"/>
                  </a:lnTo>
                  <a:lnTo>
                    <a:pt x="1851" y="3079"/>
                  </a:lnTo>
                  <a:lnTo>
                    <a:pt x="1851" y="3092"/>
                  </a:lnTo>
                  <a:lnTo>
                    <a:pt x="1850" y="3106"/>
                  </a:lnTo>
                  <a:lnTo>
                    <a:pt x="1847" y="3119"/>
                  </a:lnTo>
                  <a:lnTo>
                    <a:pt x="1843" y="3134"/>
                  </a:lnTo>
                  <a:lnTo>
                    <a:pt x="1837" y="3147"/>
                  </a:lnTo>
                  <a:lnTo>
                    <a:pt x="1830" y="3162"/>
                  </a:lnTo>
                  <a:lnTo>
                    <a:pt x="1827" y="3179"/>
                  </a:lnTo>
                  <a:lnTo>
                    <a:pt x="1825" y="3195"/>
                  </a:lnTo>
                  <a:lnTo>
                    <a:pt x="1821" y="3211"/>
                  </a:lnTo>
                  <a:lnTo>
                    <a:pt x="1817" y="3227"/>
                  </a:lnTo>
                  <a:lnTo>
                    <a:pt x="1808" y="3258"/>
                  </a:lnTo>
                  <a:lnTo>
                    <a:pt x="1798" y="3291"/>
                  </a:lnTo>
                  <a:lnTo>
                    <a:pt x="1788" y="3322"/>
                  </a:lnTo>
                  <a:lnTo>
                    <a:pt x="1777" y="3353"/>
                  </a:lnTo>
                  <a:lnTo>
                    <a:pt x="1769" y="3385"/>
                  </a:lnTo>
                  <a:lnTo>
                    <a:pt x="1762" y="3417"/>
                  </a:lnTo>
                  <a:lnTo>
                    <a:pt x="1758" y="3419"/>
                  </a:lnTo>
                  <a:lnTo>
                    <a:pt x="1754" y="3423"/>
                  </a:lnTo>
                  <a:lnTo>
                    <a:pt x="1751" y="3428"/>
                  </a:lnTo>
                  <a:lnTo>
                    <a:pt x="1749" y="3433"/>
                  </a:lnTo>
                  <a:lnTo>
                    <a:pt x="1744" y="3444"/>
                  </a:lnTo>
                  <a:lnTo>
                    <a:pt x="1741" y="3458"/>
                  </a:lnTo>
                  <a:lnTo>
                    <a:pt x="1736" y="3486"/>
                  </a:lnTo>
                  <a:lnTo>
                    <a:pt x="1733" y="3508"/>
                  </a:lnTo>
                  <a:lnTo>
                    <a:pt x="1729" y="3508"/>
                  </a:lnTo>
                  <a:lnTo>
                    <a:pt x="1724" y="3508"/>
                  </a:lnTo>
                  <a:lnTo>
                    <a:pt x="1720" y="3530"/>
                  </a:lnTo>
                  <a:lnTo>
                    <a:pt x="1714" y="3552"/>
                  </a:lnTo>
                  <a:lnTo>
                    <a:pt x="1711" y="3562"/>
                  </a:lnTo>
                  <a:lnTo>
                    <a:pt x="1707" y="3573"/>
                  </a:lnTo>
                  <a:lnTo>
                    <a:pt x="1703" y="3583"/>
                  </a:lnTo>
                  <a:lnTo>
                    <a:pt x="1697" y="3593"/>
                  </a:lnTo>
                  <a:lnTo>
                    <a:pt x="1696" y="3614"/>
                  </a:lnTo>
                  <a:lnTo>
                    <a:pt x="1695" y="3635"/>
                  </a:lnTo>
                  <a:lnTo>
                    <a:pt x="1694" y="3656"/>
                  </a:lnTo>
                  <a:lnTo>
                    <a:pt x="1693" y="3677"/>
                  </a:lnTo>
                  <a:lnTo>
                    <a:pt x="1659" y="3673"/>
                  </a:lnTo>
                  <a:lnTo>
                    <a:pt x="1624" y="3670"/>
                  </a:lnTo>
                  <a:lnTo>
                    <a:pt x="1590" y="3667"/>
                  </a:lnTo>
                  <a:lnTo>
                    <a:pt x="1555" y="3664"/>
                  </a:lnTo>
                  <a:lnTo>
                    <a:pt x="1554" y="3679"/>
                  </a:lnTo>
                  <a:lnTo>
                    <a:pt x="1554" y="3693"/>
                  </a:lnTo>
                  <a:lnTo>
                    <a:pt x="1553" y="3707"/>
                  </a:lnTo>
                  <a:lnTo>
                    <a:pt x="1553" y="3721"/>
                  </a:lnTo>
                  <a:lnTo>
                    <a:pt x="1527" y="3721"/>
                  </a:lnTo>
                  <a:lnTo>
                    <a:pt x="1500" y="3721"/>
                  </a:lnTo>
                  <a:lnTo>
                    <a:pt x="1475" y="3721"/>
                  </a:lnTo>
                  <a:lnTo>
                    <a:pt x="1449" y="3721"/>
                  </a:lnTo>
                  <a:lnTo>
                    <a:pt x="1422" y="3721"/>
                  </a:lnTo>
                  <a:lnTo>
                    <a:pt x="1396" y="3721"/>
                  </a:lnTo>
                  <a:lnTo>
                    <a:pt x="1369" y="3721"/>
                  </a:lnTo>
                  <a:lnTo>
                    <a:pt x="1343" y="3721"/>
                  </a:lnTo>
                  <a:lnTo>
                    <a:pt x="1338" y="3720"/>
                  </a:lnTo>
                  <a:lnTo>
                    <a:pt x="1335" y="3718"/>
                  </a:lnTo>
                  <a:lnTo>
                    <a:pt x="1335" y="3715"/>
                  </a:lnTo>
                  <a:lnTo>
                    <a:pt x="1335" y="3713"/>
                  </a:lnTo>
                  <a:lnTo>
                    <a:pt x="1312" y="3713"/>
                  </a:lnTo>
                  <a:lnTo>
                    <a:pt x="1290" y="3713"/>
                  </a:lnTo>
                  <a:lnTo>
                    <a:pt x="1268" y="3713"/>
                  </a:lnTo>
                  <a:lnTo>
                    <a:pt x="1246" y="3713"/>
                  </a:lnTo>
                  <a:lnTo>
                    <a:pt x="1246" y="3715"/>
                  </a:lnTo>
                  <a:lnTo>
                    <a:pt x="1246" y="3718"/>
                  </a:lnTo>
                  <a:lnTo>
                    <a:pt x="1241" y="3720"/>
                  </a:lnTo>
                  <a:lnTo>
                    <a:pt x="1238" y="3722"/>
                  </a:lnTo>
                  <a:lnTo>
                    <a:pt x="1237" y="3725"/>
                  </a:lnTo>
                  <a:lnTo>
                    <a:pt x="1236" y="3730"/>
                  </a:lnTo>
                  <a:lnTo>
                    <a:pt x="1238" y="3731"/>
                  </a:lnTo>
                  <a:lnTo>
                    <a:pt x="1242" y="3733"/>
                  </a:lnTo>
                  <a:lnTo>
                    <a:pt x="1242" y="3743"/>
                  </a:lnTo>
                  <a:lnTo>
                    <a:pt x="1242" y="3753"/>
                  </a:lnTo>
                  <a:lnTo>
                    <a:pt x="1242" y="3765"/>
                  </a:lnTo>
                  <a:lnTo>
                    <a:pt x="1243" y="3775"/>
                  </a:lnTo>
                  <a:lnTo>
                    <a:pt x="1239" y="3774"/>
                  </a:lnTo>
                  <a:lnTo>
                    <a:pt x="1235" y="3772"/>
                  </a:lnTo>
                  <a:lnTo>
                    <a:pt x="1230" y="3769"/>
                  </a:lnTo>
                  <a:lnTo>
                    <a:pt x="1226" y="3765"/>
                  </a:lnTo>
                  <a:lnTo>
                    <a:pt x="1216" y="3753"/>
                  </a:lnTo>
                  <a:lnTo>
                    <a:pt x="1206" y="3740"/>
                  </a:lnTo>
                  <a:lnTo>
                    <a:pt x="1188" y="3711"/>
                  </a:lnTo>
                  <a:lnTo>
                    <a:pt x="1174" y="3689"/>
                  </a:lnTo>
                  <a:lnTo>
                    <a:pt x="1174" y="3675"/>
                  </a:lnTo>
                  <a:lnTo>
                    <a:pt x="1174" y="3662"/>
                  </a:lnTo>
                  <a:lnTo>
                    <a:pt x="1174" y="3649"/>
                  </a:lnTo>
                  <a:lnTo>
                    <a:pt x="1174" y="3636"/>
                  </a:lnTo>
                  <a:lnTo>
                    <a:pt x="1160" y="3628"/>
                  </a:lnTo>
                  <a:lnTo>
                    <a:pt x="1153" y="3624"/>
                  </a:lnTo>
                  <a:lnTo>
                    <a:pt x="1147" y="3621"/>
                  </a:lnTo>
                  <a:lnTo>
                    <a:pt x="1140" y="3619"/>
                  </a:lnTo>
                  <a:lnTo>
                    <a:pt x="1140" y="3615"/>
                  </a:lnTo>
                  <a:lnTo>
                    <a:pt x="1140" y="3611"/>
                  </a:lnTo>
                  <a:lnTo>
                    <a:pt x="1128" y="3619"/>
                  </a:lnTo>
                  <a:lnTo>
                    <a:pt x="1121" y="3624"/>
                  </a:lnTo>
                  <a:lnTo>
                    <a:pt x="1114" y="3627"/>
                  </a:lnTo>
                  <a:lnTo>
                    <a:pt x="1102" y="3631"/>
                  </a:lnTo>
                  <a:lnTo>
                    <a:pt x="1087" y="3620"/>
                  </a:lnTo>
                  <a:lnTo>
                    <a:pt x="1072" y="3611"/>
                  </a:lnTo>
                  <a:lnTo>
                    <a:pt x="1057" y="3602"/>
                  </a:lnTo>
                  <a:lnTo>
                    <a:pt x="1041" y="3592"/>
                  </a:lnTo>
                  <a:lnTo>
                    <a:pt x="1003" y="3587"/>
                  </a:lnTo>
                  <a:lnTo>
                    <a:pt x="968" y="3583"/>
                  </a:lnTo>
                  <a:lnTo>
                    <a:pt x="938" y="3580"/>
                  </a:lnTo>
                  <a:lnTo>
                    <a:pt x="913" y="3577"/>
                  </a:lnTo>
                  <a:lnTo>
                    <a:pt x="893" y="3575"/>
                  </a:lnTo>
                  <a:lnTo>
                    <a:pt x="877" y="3573"/>
                  </a:lnTo>
                  <a:lnTo>
                    <a:pt x="868" y="3571"/>
                  </a:lnTo>
                  <a:lnTo>
                    <a:pt x="865" y="3570"/>
                  </a:lnTo>
                  <a:lnTo>
                    <a:pt x="865" y="3569"/>
                  </a:lnTo>
                  <a:lnTo>
                    <a:pt x="864" y="3568"/>
                  </a:lnTo>
                  <a:lnTo>
                    <a:pt x="861" y="3567"/>
                  </a:lnTo>
                  <a:lnTo>
                    <a:pt x="854" y="3567"/>
                  </a:lnTo>
                  <a:lnTo>
                    <a:pt x="830" y="3567"/>
                  </a:lnTo>
                  <a:lnTo>
                    <a:pt x="781" y="3565"/>
                  </a:lnTo>
                  <a:lnTo>
                    <a:pt x="781" y="3571"/>
                  </a:lnTo>
                  <a:lnTo>
                    <a:pt x="782" y="3574"/>
                  </a:lnTo>
                  <a:lnTo>
                    <a:pt x="783" y="3574"/>
                  </a:lnTo>
                  <a:lnTo>
                    <a:pt x="785" y="3575"/>
                  </a:lnTo>
                  <a:lnTo>
                    <a:pt x="789" y="3603"/>
                  </a:lnTo>
                  <a:lnTo>
                    <a:pt x="794" y="3631"/>
                  </a:lnTo>
                  <a:lnTo>
                    <a:pt x="799" y="3659"/>
                  </a:lnTo>
                  <a:lnTo>
                    <a:pt x="805" y="3688"/>
                  </a:lnTo>
                  <a:lnTo>
                    <a:pt x="809" y="3688"/>
                  </a:lnTo>
                  <a:lnTo>
                    <a:pt x="813" y="3688"/>
                  </a:lnTo>
                  <a:lnTo>
                    <a:pt x="811" y="3712"/>
                  </a:lnTo>
                  <a:lnTo>
                    <a:pt x="809" y="3736"/>
                  </a:lnTo>
                  <a:lnTo>
                    <a:pt x="807" y="3759"/>
                  </a:lnTo>
                  <a:lnTo>
                    <a:pt x="805" y="3783"/>
                  </a:lnTo>
                  <a:lnTo>
                    <a:pt x="801" y="3783"/>
                  </a:lnTo>
                  <a:lnTo>
                    <a:pt x="796" y="3783"/>
                  </a:lnTo>
                  <a:lnTo>
                    <a:pt x="794" y="3800"/>
                  </a:lnTo>
                  <a:lnTo>
                    <a:pt x="793" y="3815"/>
                  </a:lnTo>
                  <a:lnTo>
                    <a:pt x="791" y="3832"/>
                  </a:lnTo>
                  <a:lnTo>
                    <a:pt x="789" y="3849"/>
                  </a:lnTo>
                  <a:lnTo>
                    <a:pt x="736" y="3840"/>
                  </a:lnTo>
                  <a:lnTo>
                    <a:pt x="683" y="3831"/>
                  </a:lnTo>
                  <a:lnTo>
                    <a:pt x="631" y="3822"/>
                  </a:lnTo>
                  <a:lnTo>
                    <a:pt x="579" y="3812"/>
                  </a:lnTo>
                  <a:lnTo>
                    <a:pt x="526" y="3804"/>
                  </a:lnTo>
                  <a:lnTo>
                    <a:pt x="473" y="3797"/>
                  </a:lnTo>
                  <a:lnTo>
                    <a:pt x="420" y="3790"/>
                  </a:lnTo>
                  <a:lnTo>
                    <a:pt x="366" y="3783"/>
                  </a:lnTo>
                  <a:lnTo>
                    <a:pt x="368" y="3766"/>
                  </a:lnTo>
                  <a:lnTo>
                    <a:pt x="370" y="3748"/>
                  </a:lnTo>
                  <a:lnTo>
                    <a:pt x="372" y="3731"/>
                  </a:lnTo>
                  <a:lnTo>
                    <a:pt x="375" y="3716"/>
                  </a:lnTo>
                  <a:lnTo>
                    <a:pt x="382" y="3683"/>
                  </a:lnTo>
                  <a:lnTo>
                    <a:pt x="389" y="3648"/>
                  </a:lnTo>
                  <a:lnTo>
                    <a:pt x="390" y="3626"/>
                  </a:lnTo>
                  <a:lnTo>
                    <a:pt x="392" y="3604"/>
                  </a:lnTo>
                  <a:lnTo>
                    <a:pt x="395" y="3582"/>
                  </a:lnTo>
                  <a:lnTo>
                    <a:pt x="399" y="3560"/>
                  </a:lnTo>
                  <a:lnTo>
                    <a:pt x="403" y="3538"/>
                  </a:lnTo>
                  <a:lnTo>
                    <a:pt x="406" y="3517"/>
                  </a:lnTo>
                  <a:lnTo>
                    <a:pt x="410" y="3495"/>
                  </a:lnTo>
                  <a:lnTo>
                    <a:pt x="411" y="3473"/>
                  </a:lnTo>
                  <a:lnTo>
                    <a:pt x="415" y="3473"/>
                  </a:lnTo>
                  <a:lnTo>
                    <a:pt x="419" y="3473"/>
                  </a:lnTo>
                  <a:lnTo>
                    <a:pt x="419" y="3458"/>
                  </a:lnTo>
                  <a:lnTo>
                    <a:pt x="419" y="3442"/>
                  </a:lnTo>
                  <a:lnTo>
                    <a:pt x="419" y="3428"/>
                  </a:lnTo>
                  <a:lnTo>
                    <a:pt x="419" y="3413"/>
                  </a:lnTo>
                  <a:lnTo>
                    <a:pt x="423" y="3413"/>
                  </a:lnTo>
                  <a:lnTo>
                    <a:pt x="426" y="3413"/>
                  </a:lnTo>
                  <a:lnTo>
                    <a:pt x="429" y="3380"/>
                  </a:lnTo>
                  <a:lnTo>
                    <a:pt x="434" y="3346"/>
                  </a:lnTo>
                  <a:lnTo>
                    <a:pt x="437" y="3329"/>
                  </a:lnTo>
                  <a:lnTo>
                    <a:pt x="438" y="3312"/>
                  </a:lnTo>
                  <a:lnTo>
                    <a:pt x="439" y="3296"/>
                  </a:lnTo>
                  <a:lnTo>
                    <a:pt x="439" y="3280"/>
                  </a:lnTo>
                  <a:lnTo>
                    <a:pt x="406" y="3277"/>
                  </a:lnTo>
                  <a:lnTo>
                    <a:pt x="386" y="3275"/>
                  </a:lnTo>
                  <a:lnTo>
                    <a:pt x="363" y="3271"/>
                  </a:lnTo>
                  <a:lnTo>
                    <a:pt x="331" y="3264"/>
                  </a:lnTo>
                  <a:lnTo>
                    <a:pt x="333" y="3233"/>
                  </a:lnTo>
                  <a:lnTo>
                    <a:pt x="337" y="3202"/>
                  </a:lnTo>
                  <a:lnTo>
                    <a:pt x="342" y="3171"/>
                  </a:lnTo>
                  <a:lnTo>
                    <a:pt x="348" y="3141"/>
                  </a:lnTo>
                  <a:lnTo>
                    <a:pt x="355" y="3111"/>
                  </a:lnTo>
                  <a:lnTo>
                    <a:pt x="360" y="3080"/>
                  </a:lnTo>
                  <a:lnTo>
                    <a:pt x="365" y="3050"/>
                  </a:lnTo>
                  <a:lnTo>
                    <a:pt x="370" y="3019"/>
                  </a:lnTo>
                  <a:lnTo>
                    <a:pt x="374" y="3009"/>
                  </a:lnTo>
                  <a:lnTo>
                    <a:pt x="378" y="3001"/>
                  </a:lnTo>
                  <a:lnTo>
                    <a:pt x="383" y="2992"/>
                  </a:lnTo>
                  <a:lnTo>
                    <a:pt x="387" y="2983"/>
                  </a:lnTo>
                  <a:lnTo>
                    <a:pt x="400" y="2994"/>
                  </a:lnTo>
                  <a:lnTo>
                    <a:pt x="416" y="3004"/>
                  </a:lnTo>
                  <a:lnTo>
                    <a:pt x="423" y="3009"/>
                  </a:lnTo>
                  <a:lnTo>
                    <a:pt x="428" y="3017"/>
                  </a:lnTo>
                  <a:lnTo>
                    <a:pt x="430" y="3020"/>
                  </a:lnTo>
                  <a:lnTo>
                    <a:pt x="432" y="3024"/>
                  </a:lnTo>
                  <a:lnTo>
                    <a:pt x="433" y="3027"/>
                  </a:lnTo>
                  <a:lnTo>
                    <a:pt x="433" y="3032"/>
                  </a:lnTo>
                  <a:lnTo>
                    <a:pt x="459" y="3031"/>
                  </a:lnTo>
                  <a:lnTo>
                    <a:pt x="483" y="3028"/>
                  </a:lnTo>
                  <a:lnTo>
                    <a:pt x="488" y="3027"/>
                  </a:lnTo>
                  <a:lnTo>
                    <a:pt x="493" y="3025"/>
                  </a:lnTo>
                  <a:lnTo>
                    <a:pt x="497" y="3022"/>
                  </a:lnTo>
                  <a:lnTo>
                    <a:pt x="499" y="3019"/>
                  </a:lnTo>
                  <a:lnTo>
                    <a:pt x="502" y="3015"/>
                  </a:lnTo>
                  <a:lnTo>
                    <a:pt x="503" y="3009"/>
                  </a:lnTo>
                  <a:lnTo>
                    <a:pt x="503" y="3004"/>
                  </a:lnTo>
                  <a:lnTo>
                    <a:pt x="503" y="2997"/>
                  </a:lnTo>
                  <a:lnTo>
                    <a:pt x="512" y="2992"/>
                  </a:lnTo>
                  <a:lnTo>
                    <a:pt x="521" y="2989"/>
                  </a:lnTo>
                  <a:lnTo>
                    <a:pt x="529" y="2987"/>
                  </a:lnTo>
                  <a:lnTo>
                    <a:pt x="542" y="2985"/>
                  </a:lnTo>
                  <a:lnTo>
                    <a:pt x="544" y="2993"/>
                  </a:lnTo>
                  <a:lnTo>
                    <a:pt x="548" y="3001"/>
                  </a:lnTo>
                  <a:lnTo>
                    <a:pt x="551" y="3008"/>
                  </a:lnTo>
                  <a:lnTo>
                    <a:pt x="555" y="3014"/>
                  </a:lnTo>
                  <a:lnTo>
                    <a:pt x="559" y="3018"/>
                  </a:lnTo>
                  <a:lnTo>
                    <a:pt x="565" y="3022"/>
                  </a:lnTo>
                  <a:lnTo>
                    <a:pt x="572" y="3024"/>
                  </a:lnTo>
                  <a:lnTo>
                    <a:pt x="582" y="3026"/>
                  </a:lnTo>
                  <a:lnTo>
                    <a:pt x="584" y="3019"/>
                  </a:lnTo>
                  <a:lnTo>
                    <a:pt x="585" y="3013"/>
                  </a:lnTo>
                  <a:lnTo>
                    <a:pt x="603" y="3014"/>
                  </a:lnTo>
                  <a:lnTo>
                    <a:pt x="621" y="3014"/>
                  </a:lnTo>
                  <a:lnTo>
                    <a:pt x="629" y="3013"/>
                  </a:lnTo>
                  <a:lnTo>
                    <a:pt x="638" y="3011"/>
                  </a:lnTo>
                  <a:lnTo>
                    <a:pt x="645" y="3007"/>
                  </a:lnTo>
                  <a:lnTo>
                    <a:pt x="653" y="3002"/>
                  </a:lnTo>
                  <a:lnTo>
                    <a:pt x="652" y="2963"/>
                  </a:lnTo>
                  <a:lnTo>
                    <a:pt x="649" y="2924"/>
                  </a:lnTo>
                  <a:lnTo>
                    <a:pt x="645" y="2886"/>
                  </a:lnTo>
                  <a:lnTo>
                    <a:pt x="639" y="2848"/>
                  </a:lnTo>
                  <a:lnTo>
                    <a:pt x="619" y="2839"/>
                  </a:lnTo>
                  <a:lnTo>
                    <a:pt x="598" y="2830"/>
                  </a:lnTo>
                  <a:lnTo>
                    <a:pt x="578" y="2822"/>
                  </a:lnTo>
                  <a:lnTo>
                    <a:pt x="556" y="2811"/>
                  </a:lnTo>
                  <a:lnTo>
                    <a:pt x="536" y="2801"/>
                  </a:lnTo>
                  <a:lnTo>
                    <a:pt x="515" y="2791"/>
                  </a:lnTo>
                  <a:lnTo>
                    <a:pt x="497" y="2778"/>
                  </a:lnTo>
                  <a:lnTo>
                    <a:pt x="480" y="2766"/>
                  </a:lnTo>
                  <a:lnTo>
                    <a:pt x="476" y="2750"/>
                  </a:lnTo>
                  <a:lnTo>
                    <a:pt x="470" y="2736"/>
                  </a:lnTo>
                  <a:lnTo>
                    <a:pt x="464" y="2721"/>
                  </a:lnTo>
                  <a:lnTo>
                    <a:pt x="456" y="2707"/>
                  </a:lnTo>
                  <a:lnTo>
                    <a:pt x="449" y="2693"/>
                  </a:lnTo>
                  <a:lnTo>
                    <a:pt x="443" y="2679"/>
                  </a:lnTo>
                  <a:lnTo>
                    <a:pt x="438" y="2664"/>
                  </a:lnTo>
                  <a:lnTo>
                    <a:pt x="434" y="2649"/>
                  </a:lnTo>
                  <a:lnTo>
                    <a:pt x="387" y="2640"/>
                  </a:lnTo>
                  <a:lnTo>
                    <a:pt x="358" y="2635"/>
                  </a:lnTo>
                  <a:lnTo>
                    <a:pt x="339" y="2631"/>
                  </a:lnTo>
                  <a:lnTo>
                    <a:pt x="317" y="2625"/>
                  </a:lnTo>
                  <a:lnTo>
                    <a:pt x="316" y="2614"/>
                  </a:lnTo>
                  <a:lnTo>
                    <a:pt x="316" y="2604"/>
                  </a:lnTo>
                  <a:lnTo>
                    <a:pt x="319" y="2603"/>
                  </a:lnTo>
                  <a:lnTo>
                    <a:pt x="322" y="2602"/>
                  </a:lnTo>
                  <a:lnTo>
                    <a:pt x="325" y="2582"/>
                  </a:lnTo>
                  <a:lnTo>
                    <a:pt x="326" y="2562"/>
                  </a:lnTo>
                  <a:lnTo>
                    <a:pt x="327" y="2543"/>
                  </a:lnTo>
                  <a:lnTo>
                    <a:pt x="326" y="2523"/>
                  </a:lnTo>
                  <a:lnTo>
                    <a:pt x="325" y="2503"/>
                  </a:lnTo>
                  <a:lnTo>
                    <a:pt x="321" y="2484"/>
                  </a:lnTo>
                  <a:lnTo>
                    <a:pt x="316" y="2465"/>
                  </a:lnTo>
                  <a:lnTo>
                    <a:pt x="310" y="2446"/>
                  </a:lnTo>
                  <a:lnTo>
                    <a:pt x="303" y="2403"/>
                  </a:lnTo>
                  <a:lnTo>
                    <a:pt x="294" y="2360"/>
                  </a:lnTo>
                  <a:lnTo>
                    <a:pt x="285" y="2317"/>
                  </a:lnTo>
                  <a:lnTo>
                    <a:pt x="275" y="2274"/>
                  </a:lnTo>
                  <a:lnTo>
                    <a:pt x="254" y="2189"/>
                  </a:lnTo>
                  <a:lnTo>
                    <a:pt x="231" y="2104"/>
                  </a:lnTo>
                  <a:lnTo>
                    <a:pt x="208" y="2020"/>
                  </a:lnTo>
                  <a:lnTo>
                    <a:pt x="188" y="1935"/>
                  </a:lnTo>
                  <a:lnTo>
                    <a:pt x="177" y="1892"/>
                  </a:lnTo>
                  <a:lnTo>
                    <a:pt x="168" y="1849"/>
                  </a:lnTo>
                  <a:lnTo>
                    <a:pt x="160" y="1806"/>
                  </a:lnTo>
                  <a:lnTo>
                    <a:pt x="151" y="1763"/>
                  </a:lnTo>
                  <a:lnTo>
                    <a:pt x="148" y="1763"/>
                  </a:lnTo>
                  <a:lnTo>
                    <a:pt x="144" y="1763"/>
                  </a:lnTo>
                  <a:lnTo>
                    <a:pt x="143" y="1752"/>
                  </a:lnTo>
                  <a:lnTo>
                    <a:pt x="143" y="1742"/>
                  </a:lnTo>
                  <a:lnTo>
                    <a:pt x="140" y="1740"/>
                  </a:lnTo>
                  <a:lnTo>
                    <a:pt x="137" y="1739"/>
                  </a:lnTo>
                  <a:lnTo>
                    <a:pt x="132" y="1704"/>
                  </a:lnTo>
                  <a:lnTo>
                    <a:pt x="123" y="1667"/>
                  </a:lnTo>
                  <a:lnTo>
                    <a:pt x="115" y="1631"/>
                  </a:lnTo>
                  <a:lnTo>
                    <a:pt x="108" y="1595"/>
                  </a:lnTo>
                  <a:lnTo>
                    <a:pt x="103" y="1594"/>
                  </a:lnTo>
                  <a:lnTo>
                    <a:pt x="99" y="1591"/>
                  </a:lnTo>
                  <a:lnTo>
                    <a:pt x="95" y="1586"/>
                  </a:lnTo>
                  <a:lnTo>
                    <a:pt x="93" y="1581"/>
                  </a:lnTo>
                  <a:lnTo>
                    <a:pt x="90" y="1567"/>
                  </a:lnTo>
                  <a:lnTo>
                    <a:pt x="88" y="1550"/>
                  </a:lnTo>
                  <a:lnTo>
                    <a:pt x="87" y="1532"/>
                  </a:lnTo>
                  <a:lnTo>
                    <a:pt x="86" y="1516"/>
                  </a:lnTo>
                  <a:lnTo>
                    <a:pt x="85" y="1509"/>
                  </a:lnTo>
                  <a:lnTo>
                    <a:pt x="84" y="1502"/>
                  </a:lnTo>
                  <a:lnTo>
                    <a:pt x="82" y="1498"/>
                  </a:lnTo>
                  <a:lnTo>
                    <a:pt x="80" y="1494"/>
                  </a:lnTo>
                  <a:lnTo>
                    <a:pt x="69" y="1452"/>
                  </a:lnTo>
                  <a:lnTo>
                    <a:pt x="57" y="1406"/>
                  </a:lnTo>
                  <a:lnTo>
                    <a:pt x="44" y="1359"/>
                  </a:lnTo>
                  <a:lnTo>
                    <a:pt x="30" y="1312"/>
                  </a:lnTo>
                  <a:lnTo>
                    <a:pt x="19" y="1263"/>
                  </a:lnTo>
                  <a:lnTo>
                    <a:pt x="8" y="1215"/>
                  </a:lnTo>
                  <a:lnTo>
                    <a:pt x="5" y="1191"/>
                  </a:lnTo>
                  <a:lnTo>
                    <a:pt x="2" y="1168"/>
                  </a:lnTo>
                  <a:lnTo>
                    <a:pt x="0" y="1146"/>
                  </a:lnTo>
                  <a:lnTo>
                    <a:pt x="0" y="1124"/>
                  </a:lnTo>
                  <a:lnTo>
                    <a:pt x="11" y="1108"/>
                  </a:lnTo>
                  <a:lnTo>
                    <a:pt x="24" y="1094"/>
                  </a:lnTo>
                  <a:lnTo>
                    <a:pt x="35" y="1070"/>
                  </a:lnTo>
                  <a:lnTo>
                    <a:pt x="48" y="1046"/>
                  </a:lnTo>
                  <a:lnTo>
                    <a:pt x="62" y="1022"/>
                  </a:lnTo>
                  <a:lnTo>
                    <a:pt x="78" y="999"/>
                  </a:lnTo>
                  <a:lnTo>
                    <a:pt x="93" y="976"/>
                  </a:lnTo>
                  <a:lnTo>
                    <a:pt x="111" y="955"/>
                  </a:lnTo>
                  <a:lnTo>
                    <a:pt x="129" y="933"/>
                  </a:lnTo>
                  <a:lnTo>
                    <a:pt x="146" y="912"/>
                  </a:lnTo>
                  <a:lnTo>
                    <a:pt x="184" y="870"/>
                  </a:lnTo>
                  <a:lnTo>
                    <a:pt x="220" y="828"/>
                  </a:lnTo>
                  <a:lnTo>
                    <a:pt x="256" y="787"/>
                  </a:lnTo>
                  <a:lnTo>
                    <a:pt x="290" y="745"/>
                  </a:lnTo>
                  <a:lnTo>
                    <a:pt x="308" y="705"/>
                  </a:lnTo>
                  <a:lnTo>
                    <a:pt x="326" y="663"/>
                  </a:lnTo>
                  <a:lnTo>
                    <a:pt x="344" y="622"/>
                  </a:lnTo>
                  <a:lnTo>
                    <a:pt x="362" y="579"/>
                  </a:lnTo>
                  <a:lnTo>
                    <a:pt x="381" y="538"/>
                  </a:lnTo>
                  <a:lnTo>
                    <a:pt x="399" y="496"/>
                  </a:lnTo>
                  <a:lnTo>
                    <a:pt x="419" y="456"/>
                  </a:lnTo>
                  <a:lnTo>
                    <a:pt x="441" y="416"/>
                  </a:lnTo>
                  <a:lnTo>
                    <a:pt x="443" y="404"/>
                  </a:lnTo>
                  <a:lnTo>
                    <a:pt x="447" y="391"/>
                  </a:lnTo>
                  <a:lnTo>
                    <a:pt x="451" y="380"/>
                  </a:lnTo>
                  <a:lnTo>
                    <a:pt x="457" y="370"/>
                  </a:lnTo>
                  <a:lnTo>
                    <a:pt x="470" y="349"/>
                  </a:lnTo>
                  <a:lnTo>
                    <a:pt x="484" y="330"/>
                  </a:lnTo>
                  <a:lnTo>
                    <a:pt x="499" y="312"/>
                  </a:lnTo>
                  <a:lnTo>
                    <a:pt x="512" y="293"/>
                  </a:lnTo>
                  <a:lnTo>
                    <a:pt x="518" y="283"/>
                  </a:lnTo>
                  <a:lnTo>
                    <a:pt x="525" y="271"/>
                  </a:lnTo>
                  <a:lnTo>
                    <a:pt x="530" y="260"/>
                  </a:lnTo>
                  <a:lnTo>
                    <a:pt x="534" y="248"/>
                  </a:lnTo>
                  <a:lnTo>
                    <a:pt x="541" y="240"/>
                  </a:lnTo>
                  <a:lnTo>
                    <a:pt x="549" y="232"/>
                  </a:lnTo>
                  <a:lnTo>
                    <a:pt x="556" y="222"/>
                  </a:lnTo>
                  <a:lnTo>
                    <a:pt x="561" y="213"/>
                  </a:lnTo>
                  <a:lnTo>
                    <a:pt x="572" y="193"/>
                  </a:lnTo>
                  <a:lnTo>
                    <a:pt x="583" y="173"/>
                  </a:lnTo>
                  <a:lnTo>
                    <a:pt x="593" y="153"/>
                  </a:lnTo>
                  <a:lnTo>
                    <a:pt x="605" y="133"/>
                  </a:lnTo>
                  <a:lnTo>
                    <a:pt x="611" y="124"/>
                  </a:lnTo>
                  <a:lnTo>
                    <a:pt x="617" y="116"/>
                  </a:lnTo>
                  <a:lnTo>
                    <a:pt x="625" y="107"/>
                  </a:lnTo>
                  <a:lnTo>
                    <a:pt x="633" y="100"/>
                  </a:lnTo>
                  <a:lnTo>
                    <a:pt x="636" y="95"/>
                  </a:lnTo>
                  <a:lnTo>
                    <a:pt x="639" y="90"/>
                  </a:lnTo>
                  <a:lnTo>
                    <a:pt x="642" y="85"/>
                  </a:lnTo>
                  <a:lnTo>
                    <a:pt x="647" y="80"/>
                  </a:lnTo>
                  <a:lnTo>
                    <a:pt x="658" y="72"/>
                  </a:lnTo>
                  <a:lnTo>
                    <a:pt x="671" y="65"/>
                  </a:lnTo>
                  <a:lnTo>
                    <a:pt x="698" y="51"/>
                  </a:lnTo>
                  <a:lnTo>
                    <a:pt x="722" y="40"/>
                  </a:lnTo>
                  <a:lnTo>
                    <a:pt x="723" y="36"/>
                  </a:lnTo>
                  <a:lnTo>
                    <a:pt x="726" y="31"/>
                  </a:lnTo>
                  <a:lnTo>
                    <a:pt x="729" y="26"/>
                  </a:lnTo>
                  <a:lnTo>
                    <a:pt x="732" y="22"/>
                  </a:lnTo>
                  <a:lnTo>
                    <a:pt x="740" y="16"/>
                  </a:lnTo>
                  <a:lnTo>
                    <a:pt x="750" y="10"/>
                  </a:lnTo>
                  <a:lnTo>
                    <a:pt x="760" y="6"/>
                  </a:lnTo>
                  <a:lnTo>
                    <a:pt x="770" y="4"/>
                  </a:lnTo>
                  <a:lnTo>
                    <a:pt x="782" y="1"/>
                  </a:lnTo>
                  <a:lnTo>
                    <a:pt x="792" y="0"/>
                  </a:lnTo>
                  <a:lnTo>
                    <a:pt x="803" y="13"/>
                  </a:lnTo>
                  <a:lnTo>
                    <a:pt x="816" y="23"/>
                  </a:lnTo>
                  <a:lnTo>
                    <a:pt x="830" y="34"/>
                  </a:lnTo>
                  <a:lnTo>
                    <a:pt x="843" y="42"/>
                  </a:lnTo>
                  <a:lnTo>
                    <a:pt x="874" y="59"/>
                  </a:lnTo>
                  <a:lnTo>
                    <a:pt x="905" y="74"/>
                  </a:lnTo>
                  <a:lnTo>
                    <a:pt x="937" y="89"/>
                  </a:lnTo>
                  <a:lnTo>
                    <a:pt x="968" y="105"/>
                  </a:lnTo>
                  <a:lnTo>
                    <a:pt x="983" y="113"/>
                  </a:lnTo>
                  <a:lnTo>
                    <a:pt x="996" y="123"/>
                  </a:lnTo>
                  <a:lnTo>
                    <a:pt x="1009" y="132"/>
                  </a:lnTo>
                  <a:lnTo>
                    <a:pt x="1021" y="143"/>
                  </a:lnTo>
                  <a:lnTo>
                    <a:pt x="1027" y="146"/>
                  </a:lnTo>
                  <a:lnTo>
                    <a:pt x="1033" y="149"/>
                  </a:lnTo>
                  <a:lnTo>
                    <a:pt x="1038" y="152"/>
                  </a:lnTo>
                  <a:lnTo>
                    <a:pt x="1042" y="156"/>
                  </a:lnTo>
                  <a:lnTo>
                    <a:pt x="1051" y="165"/>
                  </a:lnTo>
                  <a:lnTo>
                    <a:pt x="1061" y="175"/>
                  </a:lnTo>
                  <a:lnTo>
                    <a:pt x="1098" y="196"/>
                  </a:lnTo>
                  <a:lnTo>
                    <a:pt x="1136" y="219"/>
                  </a:lnTo>
                  <a:lnTo>
                    <a:pt x="1174" y="242"/>
                  </a:lnTo>
                  <a:lnTo>
                    <a:pt x="1211" y="265"/>
                  </a:lnTo>
                  <a:lnTo>
                    <a:pt x="1248" y="288"/>
                  </a:lnTo>
                  <a:lnTo>
                    <a:pt x="1286" y="311"/>
                  </a:lnTo>
                  <a:lnTo>
                    <a:pt x="1323" y="333"/>
                  </a:lnTo>
                  <a:lnTo>
                    <a:pt x="1360" y="355"/>
                  </a:lnTo>
                  <a:lnTo>
                    <a:pt x="1365" y="359"/>
                  </a:lnTo>
                  <a:lnTo>
                    <a:pt x="1370" y="363"/>
                  </a:lnTo>
                  <a:lnTo>
                    <a:pt x="1375" y="367"/>
                  </a:lnTo>
                  <a:lnTo>
                    <a:pt x="1381" y="371"/>
                  </a:lnTo>
                  <a:lnTo>
                    <a:pt x="1395" y="376"/>
                  </a:lnTo>
                  <a:lnTo>
                    <a:pt x="1409" y="381"/>
                  </a:lnTo>
                  <a:lnTo>
                    <a:pt x="1426" y="385"/>
                  </a:lnTo>
                  <a:lnTo>
                    <a:pt x="1442" y="388"/>
                  </a:lnTo>
                  <a:lnTo>
                    <a:pt x="1460" y="390"/>
                  </a:lnTo>
                  <a:lnTo>
                    <a:pt x="1479" y="393"/>
                  </a:lnTo>
                  <a:lnTo>
                    <a:pt x="1515" y="396"/>
                  </a:lnTo>
                  <a:lnTo>
                    <a:pt x="1550" y="399"/>
                  </a:lnTo>
                  <a:lnTo>
                    <a:pt x="1583" y="401"/>
                  </a:lnTo>
                  <a:lnTo>
                    <a:pt x="1610" y="403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30" name="Freeform 381">
              <a:extLst>
                <a:ext uri="{FF2B5EF4-FFF2-40B4-BE49-F238E27FC236}">
                  <a16:creationId xmlns:a16="http://schemas.microsoft.com/office/drawing/2014/main" id="{764791D2-B9A5-4E76-8B5B-E56990D33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2921" y="1260688"/>
              <a:ext cx="1069195" cy="1158701"/>
            </a:xfrm>
            <a:custGeom>
              <a:avLst/>
              <a:gdLst>
                <a:gd name="T0" fmla="*/ 2147483646 w 2621"/>
                <a:gd name="T1" fmla="*/ 2147483646 h 2997"/>
                <a:gd name="T2" fmla="*/ 2147483646 w 2621"/>
                <a:gd name="T3" fmla="*/ 2147483646 h 2997"/>
                <a:gd name="T4" fmla="*/ 2147483646 w 2621"/>
                <a:gd name="T5" fmla="*/ 2147483646 h 2997"/>
                <a:gd name="T6" fmla="*/ 2147483646 w 2621"/>
                <a:gd name="T7" fmla="*/ 2147483646 h 2997"/>
                <a:gd name="T8" fmla="*/ 2147483646 w 2621"/>
                <a:gd name="T9" fmla="*/ 2147483646 h 2997"/>
                <a:gd name="T10" fmla="*/ 2147483646 w 2621"/>
                <a:gd name="T11" fmla="*/ 2147483646 h 2997"/>
                <a:gd name="T12" fmla="*/ 2147483646 w 2621"/>
                <a:gd name="T13" fmla="*/ 2147483646 h 2997"/>
                <a:gd name="T14" fmla="*/ 2147483646 w 2621"/>
                <a:gd name="T15" fmla="*/ 2147483646 h 2997"/>
                <a:gd name="T16" fmla="*/ 2147483646 w 2621"/>
                <a:gd name="T17" fmla="*/ 2147483646 h 2997"/>
                <a:gd name="T18" fmla="*/ 2147483646 w 2621"/>
                <a:gd name="T19" fmla="*/ 2147483646 h 2997"/>
                <a:gd name="T20" fmla="*/ 2147483646 w 2621"/>
                <a:gd name="T21" fmla="*/ 2147483646 h 2997"/>
                <a:gd name="T22" fmla="*/ 2147483646 w 2621"/>
                <a:gd name="T23" fmla="*/ 2147483646 h 2997"/>
                <a:gd name="T24" fmla="*/ 2147483646 w 2621"/>
                <a:gd name="T25" fmla="*/ 2147483646 h 2997"/>
                <a:gd name="T26" fmla="*/ 2147483646 w 2621"/>
                <a:gd name="T27" fmla="*/ 2147483646 h 2997"/>
                <a:gd name="T28" fmla="*/ 2147483646 w 2621"/>
                <a:gd name="T29" fmla="*/ 2147483646 h 2997"/>
                <a:gd name="T30" fmla="*/ 2147483646 w 2621"/>
                <a:gd name="T31" fmla="*/ 2147483646 h 2997"/>
                <a:gd name="T32" fmla="*/ 2147483646 w 2621"/>
                <a:gd name="T33" fmla="*/ 2147483646 h 2997"/>
                <a:gd name="T34" fmla="*/ 2147483646 w 2621"/>
                <a:gd name="T35" fmla="*/ 2147483646 h 2997"/>
                <a:gd name="T36" fmla="*/ 2147483646 w 2621"/>
                <a:gd name="T37" fmla="*/ 2147483646 h 2997"/>
                <a:gd name="T38" fmla="*/ 2147483646 w 2621"/>
                <a:gd name="T39" fmla="*/ 2147483646 h 2997"/>
                <a:gd name="T40" fmla="*/ 2147483646 w 2621"/>
                <a:gd name="T41" fmla="*/ 2147483646 h 2997"/>
                <a:gd name="T42" fmla="*/ 2147483646 w 2621"/>
                <a:gd name="T43" fmla="*/ 2147483646 h 2997"/>
                <a:gd name="T44" fmla="*/ 2147483646 w 2621"/>
                <a:gd name="T45" fmla="*/ 2147483646 h 2997"/>
                <a:gd name="T46" fmla="*/ 2147483646 w 2621"/>
                <a:gd name="T47" fmla="*/ 2147483646 h 2997"/>
                <a:gd name="T48" fmla="*/ 2147483646 w 2621"/>
                <a:gd name="T49" fmla="*/ 2147483646 h 2997"/>
                <a:gd name="T50" fmla="*/ 2147483646 w 2621"/>
                <a:gd name="T51" fmla="*/ 2147483646 h 2997"/>
                <a:gd name="T52" fmla="*/ 2147483646 w 2621"/>
                <a:gd name="T53" fmla="*/ 2147483646 h 2997"/>
                <a:gd name="T54" fmla="*/ 2147483646 w 2621"/>
                <a:gd name="T55" fmla="*/ 2147483646 h 2997"/>
                <a:gd name="T56" fmla="*/ 2147483646 w 2621"/>
                <a:gd name="T57" fmla="*/ 2147483646 h 2997"/>
                <a:gd name="T58" fmla="*/ 2147483646 w 2621"/>
                <a:gd name="T59" fmla="*/ 2147483646 h 2997"/>
                <a:gd name="T60" fmla="*/ 2147483646 w 2621"/>
                <a:gd name="T61" fmla="*/ 2147483646 h 2997"/>
                <a:gd name="T62" fmla="*/ 2147483646 w 2621"/>
                <a:gd name="T63" fmla="*/ 2147483646 h 2997"/>
                <a:gd name="T64" fmla="*/ 2147483646 w 2621"/>
                <a:gd name="T65" fmla="*/ 2147483646 h 2997"/>
                <a:gd name="T66" fmla="*/ 2147483646 w 2621"/>
                <a:gd name="T67" fmla="*/ 2147483646 h 2997"/>
                <a:gd name="T68" fmla="*/ 2147483646 w 2621"/>
                <a:gd name="T69" fmla="*/ 2147483646 h 2997"/>
                <a:gd name="T70" fmla="*/ 2147483646 w 2621"/>
                <a:gd name="T71" fmla="*/ 2147483646 h 2997"/>
                <a:gd name="T72" fmla="*/ 2147483646 w 2621"/>
                <a:gd name="T73" fmla="*/ 2147483646 h 2997"/>
                <a:gd name="T74" fmla="*/ 2147483646 w 2621"/>
                <a:gd name="T75" fmla="*/ 2147483646 h 2997"/>
                <a:gd name="T76" fmla="*/ 2147483646 w 2621"/>
                <a:gd name="T77" fmla="*/ 2147483646 h 2997"/>
                <a:gd name="T78" fmla="*/ 2147483646 w 2621"/>
                <a:gd name="T79" fmla="*/ 2147483646 h 2997"/>
                <a:gd name="T80" fmla="*/ 2147483646 w 2621"/>
                <a:gd name="T81" fmla="*/ 2147483646 h 2997"/>
                <a:gd name="T82" fmla="*/ 2147483646 w 2621"/>
                <a:gd name="T83" fmla="*/ 2147483646 h 2997"/>
                <a:gd name="T84" fmla="*/ 2147483646 w 2621"/>
                <a:gd name="T85" fmla="*/ 2147483646 h 2997"/>
                <a:gd name="T86" fmla="*/ 2147483646 w 2621"/>
                <a:gd name="T87" fmla="*/ 2147483646 h 2997"/>
                <a:gd name="T88" fmla="*/ 2147483646 w 2621"/>
                <a:gd name="T89" fmla="*/ 2147483646 h 2997"/>
                <a:gd name="T90" fmla="*/ 2147483646 w 2621"/>
                <a:gd name="T91" fmla="*/ 2147483646 h 2997"/>
                <a:gd name="T92" fmla="*/ 2147483646 w 2621"/>
                <a:gd name="T93" fmla="*/ 2147483646 h 2997"/>
                <a:gd name="T94" fmla="*/ 2147483646 w 2621"/>
                <a:gd name="T95" fmla="*/ 2147483646 h 2997"/>
                <a:gd name="T96" fmla="*/ 2147483646 w 2621"/>
                <a:gd name="T97" fmla="*/ 2147483646 h 2997"/>
                <a:gd name="T98" fmla="*/ 2147483646 w 2621"/>
                <a:gd name="T99" fmla="*/ 2147483646 h 2997"/>
                <a:gd name="T100" fmla="*/ 2147483646 w 2621"/>
                <a:gd name="T101" fmla="*/ 2147483646 h 2997"/>
                <a:gd name="T102" fmla="*/ 2147483646 w 2621"/>
                <a:gd name="T103" fmla="*/ 2147483646 h 2997"/>
                <a:gd name="T104" fmla="*/ 2147483646 w 2621"/>
                <a:gd name="T105" fmla="*/ 2147483646 h 2997"/>
                <a:gd name="T106" fmla="*/ 2147483646 w 2621"/>
                <a:gd name="T107" fmla="*/ 2147483646 h 2997"/>
                <a:gd name="T108" fmla="*/ 2147483646 w 2621"/>
                <a:gd name="T109" fmla="*/ 2147483646 h 2997"/>
                <a:gd name="T110" fmla="*/ 2147483646 w 2621"/>
                <a:gd name="T111" fmla="*/ 2147483646 h 2997"/>
                <a:gd name="T112" fmla="*/ 2147483646 w 2621"/>
                <a:gd name="T113" fmla="*/ 2147483646 h 2997"/>
                <a:gd name="T114" fmla="*/ 2147483646 w 2621"/>
                <a:gd name="T115" fmla="*/ 2147483646 h 2997"/>
                <a:gd name="T116" fmla="*/ 2147483646 w 2621"/>
                <a:gd name="T117" fmla="*/ 2147483646 h 2997"/>
                <a:gd name="T118" fmla="*/ 2147483646 w 2621"/>
                <a:gd name="T119" fmla="*/ 2147483646 h 299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621"/>
                <a:gd name="T181" fmla="*/ 0 h 2997"/>
                <a:gd name="T182" fmla="*/ 2621 w 2621"/>
                <a:gd name="T183" fmla="*/ 2997 h 299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621" h="2997">
                  <a:moveTo>
                    <a:pt x="1579" y="2819"/>
                  </a:moveTo>
                  <a:lnTo>
                    <a:pt x="1578" y="2810"/>
                  </a:lnTo>
                  <a:lnTo>
                    <a:pt x="1576" y="2802"/>
                  </a:lnTo>
                  <a:lnTo>
                    <a:pt x="1572" y="2796"/>
                  </a:lnTo>
                  <a:lnTo>
                    <a:pt x="1567" y="2791"/>
                  </a:lnTo>
                  <a:lnTo>
                    <a:pt x="1557" y="2798"/>
                  </a:lnTo>
                  <a:lnTo>
                    <a:pt x="1545" y="2805"/>
                  </a:lnTo>
                  <a:lnTo>
                    <a:pt x="1535" y="2814"/>
                  </a:lnTo>
                  <a:lnTo>
                    <a:pt x="1525" y="2822"/>
                  </a:lnTo>
                  <a:lnTo>
                    <a:pt x="1525" y="2834"/>
                  </a:lnTo>
                  <a:lnTo>
                    <a:pt x="1525" y="2848"/>
                  </a:lnTo>
                  <a:lnTo>
                    <a:pt x="1519" y="2849"/>
                  </a:lnTo>
                  <a:lnTo>
                    <a:pt x="1513" y="2850"/>
                  </a:lnTo>
                  <a:lnTo>
                    <a:pt x="1512" y="2858"/>
                  </a:lnTo>
                  <a:lnTo>
                    <a:pt x="1510" y="2867"/>
                  </a:lnTo>
                  <a:lnTo>
                    <a:pt x="1509" y="2876"/>
                  </a:lnTo>
                  <a:lnTo>
                    <a:pt x="1507" y="2885"/>
                  </a:lnTo>
                  <a:lnTo>
                    <a:pt x="1501" y="2871"/>
                  </a:lnTo>
                  <a:lnTo>
                    <a:pt x="1495" y="2857"/>
                  </a:lnTo>
                  <a:lnTo>
                    <a:pt x="1489" y="2856"/>
                  </a:lnTo>
                  <a:lnTo>
                    <a:pt x="1483" y="2855"/>
                  </a:lnTo>
                  <a:lnTo>
                    <a:pt x="1479" y="2841"/>
                  </a:lnTo>
                  <a:lnTo>
                    <a:pt x="1475" y="2827"/>
                  </a:lnTo>
                  <a:lnTo>
                    <a:pt x="1462" y="2827"/>
                  </a:lnTo>
                  <a:lnTo>
                    <a:pt x="1449" y="2827"/>
                  </a:lnTo>
                  <a:lnTo>
                    <a:pt x="1436" y="2827"/>
                  </a:lnTo>
                  <a:lnTo>
                    <a:pt x="1424" y="2827"/>
                  </a:lnTo>
                  <a:lnTo>
                    <a:pt x="1424" y="2823"/>
                  </a:lnTo>
                  <a:lnTo>
                    <a:pt x="1424" y="2819"/>
                  </a:lnTo>
                  <a:lnTo>
                    <a:pt x="1389" y="2812"/>
                  </a:lnTo>
                  <a:lnTo>
                    <a:pt x="1353" y="2803"/>
                  </a:lnTo>
                  <a:lnTo>
                    <a:pt x="1318" y="2794"/>
                  </a:lnTo>
                  <a:lnTo>
                    <a:pt x="1283" y="2786"/>
                  </a:lnTo>
                  <a:lnTo>
                    <a:pt x="1248" y="2778"/>
                  </a:lnTo>
                  <a:lnTo>
                    <a:pt x="1212" y="2771"/>
                  </a:lnTo>
                  <a:lnTo>
                    <a:pt x="1177" y="2765"/>
                  </a:lnTo>
                  <a:lnTo>
                    <a:pt x="1141" y="2760"/>
                  </a:lnTo>
                  <a:lnTo>
                    <a:pt x="1141" y="2756"/>
                  </a:lnTo>
                  <a:lnTo>
                    <a:pt x="1141" y="2753"/>
                  </a:lnTo>
                  <a:lnTo>
                    <a:pt x="1128" y="2753"/>
                  </a:lnTo>
                  <a:lnTo>
                    <a:pt x="1118" y="2753"/>
                  </a:lnTo>
                  <a:lnTo>
                    <a:pt x="1119" y="2735"/>
                  </a:lnTo>
                  <a:lnTo>
                    <a:pt x="1120" y="2718"/>
                  </a:lnTo>
                  <a:lnTo>
                    <a:pt x="1122" y="2702"/>
                  </a:lnTo>
                  <a:lnTo>
                    <a:pt x="1124" y="2685"/>
                  </a:lnTo>
                  <a:lnTo>
                    <a:pt x="1102" y="2681"/>
                  </a:lnTo>
                  <a:lnTo>
                    <a:pt x="1080" y="2678"/>
                  </a:lnTo>
                  <a:lnTo>
                    <a:pt x="1058" y="2674"/>
                  </a:lnTo>
                  <a:lnTo>
                    <a:pt x="1036" y="2670"/>
                  </a:lnTo>
                  <a:lnTo>
                    <a:pt x="1014" y="2666"/>
                  </a:lnTo>
                  <a:lnTo>
                    <a:pt x="992" y="2662"/>
                  </a:lnTo>
                  <a:lnTo>
                    <a:pt x="971" y="2659"/>
                  </a:lnTo>
                  <a:lnTo>
                    <a:pt x="950" y="2655"/>
                  </a:lnTo>
                  <a:lnTo>
                    <a:pt x="948" y="2652"/>
                  </a:lnTo>
                  <a:lnTo>
                    <a:pt x="947" y="2650"/>
                  </a:lnTo>
                  <a:lnTo>
                    <a:pt x="923" y="2645"/>
                  </a:lnTo>
                  <a:lnTo>
                    <a:pt x="904" y="2641"/>
                  </a:lnTo>
                  <a:lnTo>
                    <a:pt x="896" y="2638"/>
                  </a:lnTo>
                  <a:lnTo>
                    <a:pt x="888" y="2636"/>
                  </a:lnTo>
                  <a:lnTo>
                    <a:pt x="880" y="2635"/>
                  </a:lnTo>
                  <a:lnTo>
                    <a:pt x="872" y="2635"/>
                  </a:lnTo>
                  <a:lnTo>
                    <a:pt x="868" y="2642"/>
                  </a:lnTo>
                  <a:lnTo>
                    <a:pt x="864" y="2650"/>
                  </a:lnTo>
                  <a:lnTo>
                    <a:pt x="860" y="2662"/>
                  </a:lnTo>
                  <a:lnTo>
                    <a:pt x="856" y="2676"/>
                  </a:lnTo>
                  <a:lnTo>
                    <a:pt x="847" y="2708"/>
                  </a:lnTo>
                  <a:lnTo>
                    <a:pt x="841" y="2743"/>
                  </a:lnTo>
                  <a:lnTo>
                    <a:pt x="835" y="2778"/>
                  </a:lnTo>
                  <a:lnTo>
                    <a:pt x="831" y="2809"/>
                  </a:lnTo>
                  <a:lnTo>
                    <a:pt x="828" y="2830"/>
                  </a:lnTo>
                  <a:lnTo>
                    <a:pt x="827" y="2840"/>
                  </a:lnTo>
                  <a:lnTo>
                    <a:pt x="822" y="2842"/>
                  </a:lnTo>
                  <a:lnTo>
                    <a:pt x="820" y="2847"/>
                  </a:lnTo>
                  <a:lnTo>
                    <a:pt x="816" y="2857"/>
                  </a:lnTo>
                  <a:lnTo>
                    <a:pt x="810" y="2877"/>
                  </a:lnTo>
                  <a:lnTo>
                    <a:pt x="797" y="2875"/>
                  </a:lnTo>
                  <a:lnTo>
                    <a:pt x="785" y="2874"/>
                  </a:lnTo>
                  <a:lnTo>
                    <a:pt x="774" y="2873"/>
                  </a:lnTo>
                  <a:lnTo>
                    <a:pt x="762" y="2872"/>
                  </a:lnTo>
                  <a:lnTo>
                    <a:pt x="762" y="2867"/>
                  </a:lnTo>
                  <a:lnTo>
                    <a:pt x="762" y="2864"/>
                  </a:lnTo>
                  <a:lnTo>
                    <a:pt x="745" y="2861"/>
                  </a:lnTo>
                  <a:lnTo>
                    <a:pt x="727" y="2859"/>
                  </a:lnTo>
                  <a:lnTo>
                    <a:pt x="709" y="2857"/>
                  </a:lnTo>
                  <a:lnTo>
                    <a:pt x="692" y="2854"/>
                  </a:lnTo>
                  <a:lnTo>
                    <a:pt x="656" y="2846"/>
                  </a:lnTo>
                  <a:lnTo>
                    <a:pt x="621" y="2838"/>
                  </a:lnTo>
                  <a:lnTo>
                    <a:pt x="586" y="2829"/>
                  </a:lnTo>
                  <a:lnTo>
                    <a:pt x="551" y="2822"/>
                  </a:lnTo>
                  <a:lnTo>
                    <a:pt x="533" y="2819"/>
                  </a:lnTo>
                  <a:lnTo>
                    <a:pt x="514" y="2816"/>
                  </a:lnTo>
                  <a:lnTo>
                    <a:pt x="497" y="2814"/>
                  </a:lnTo>
                  <a:lnTo>
                    <a:pt x="479" y="2812"/>
                  </a:lnTo>
                  <a:lnTo>
                    <a:pt x="479" y="2808"/>
                  </a:lnTo>
                  <a:lnTo>
                    <a:pt x="479" y="2803"/>
                  </a:lnTo>
                  <a:lnTo>
                    <a:pt x="453" y="2797"/>
                  </a:lnTo>
                  <a:lnTo>
                    <a:pt x="427" y="2792"/>
                  </a:lnTo>
                  <a:lnTo>
                    <a:pt x="402" y="2787"/>
                  </a:lnTo>
                  <a:lnTo>
                    <a:pt x="376" y="2782"/>
                  </a:lnTo>
                  <a:lnTo>
                    <a:pt x="351" y="2777"/>
                  </a:lnTo>
                  <a:lnTo>
                    <a:pt x="325" y="2774"/>
                  </a:lnTo>
                  <a:lnTo>
                    <a:pt x="299" y="2770"/>
                  </a:lnTo>
                  <a:lnTo>
                    <a:pt x="272" y="2768"/>
                  </a:lnTo>
                  <a:lnTo>
                    <a:pt x="272" y="2763"/>
                  </a:lnTo>
                  <a:lnTo>
                    <a:pt x="272" y="2760"/>
                  </a:lnTo>
                  <a:lnTo>
                    <a:pt x="259" y="2757"/>
                  </a:lnTo>
                  <a:lnTo>
                    <a:pt x="246" y="2755"/>
                  </a:lnTo>
                  <a:lnTo>
                    <a:pt x="233" y="2753"/>
                  </a:lnTo>
                  <a:lnTo>
                    <a:pt x="221" y="2752"/>
                  </a:lnTo>
                  <a:lnTo>
                    <a:pt x="219" y="2747"/>
                  </a:lnTo>
                  <a:lnTo>
                    <a:pt x="219" y="2745"/>
                  </a:lnTo>
                  <a:lnTo>
                    <a:pt x="197" y="2741"/>
                  </a:lnTo>
                  <a:lnTo>
                    <a:pt x="175" y="2736"/>
                  </a:lnTo>
                  <a:lnTo>
                    <a:pt x="154" y="2732"/>
                  </a:lnTo>
                  <a:lnTo>
                    <a:pt x="133" y="2729"/>
                  </a:lnTo>
                  <a:lnTo>
                    <a:pt x="134" y="2708"/>
                  </a:lnTo>
                  <a:lnTo>
                    <a:pt x="137" y="2688"/>
                  </a:lnTo>
                  <a:lnTo>
                    <a:pt x="141" y="2666"/>
                  </a:lnTo>
                  <a:lnTo>
                    <a:pt x="146" y="2646"/>
                  </a:lnTo>
                  <a:lnTo>
                    <a:pt x="151" y="2624"/>
                  </a:lnTo>
                  <a:lnTo>
                    <a:pt x="156" y="2603"/>
                  </a:lnTo>
                  <a:lnTo>
                    <a:pt x="159" y="2582"/>
                  </a:lnTo>
                  <a:lnTo>
                    <a:pt x="161" y="2561"/>
                  </a:lnTo>
                  <a:lnTo>
                    <a:pt x="165" y="2561"/>
                  </a:lnTo>
                  <a:lnTo>
                    <a:pt x="168" y="2561"/>
                  </a:lnTo>
                  <a:lnTo>
                    <a:pt x="171" y="2534"/>
                  </a:lnTo>
                  <a:lnTo>
                    <a:pt x="176" y="2507"/>
                  </a:lnTo>
                  <a:lnTo>
                    <a:pt x="182" y="2479"/>
                  </a:lnTo>
                  <a:lnTo>
                    <a:pt x="188" y="2452"/>
                  </a:lnTo>
                  <a:lnTo>
                    <a:pt x="195" y="2425"/>
                  </a:lnTo>
                  <a:lnTo>
                    <a:pt x="201" y="2397"/>
                  </a:lnTo>
                  <a:lnTo>
                    <a:pt x="207" y="2370"/>
                  </a:lnTo>
                  <a:lnTo>
                    <a:pt x="213" y="2343"/>
                  </a:lnTo>
                  <a:lnTo>
                    <a:pt x="215" y="2339"/>
                  </a:lnTo>
                  <a:lnTo>
                    <a:pt x="218" y="2330"/>
                  </a:lnTo>
                  <a:lnTo>
                    <a:pt x="221" y="2318"/>
                  </a:lnTo>
                  <a:lnTo>
                    <a:pt x="226" y="2301"/>
                  </a:lnTo>
                  <a:lnTo>
                    <a:pt x="235" y="2261"/>
                  </a:lnTo>
                  <a:lnTo>
                    <a:pt x="246" y="2213"/>
                  </a:lnTo>
                  <a:lnTo>
                    <a:pt x="255" y="2164"/>
                  </a:lnTo>
                  <a:lnTo>
                    <a:pt x="263" y="2120"/>
                  </a:lnTo>
                  <a:lnTo>
                    <a:pt x="270" y="2085"/>
                  </a:lnTo>
                  <a:lnTo>
                    <a:pt x="272" y="2063"/>
                  </a:lnTo>
                  <a:lnTo>
                    <a:pt x="276" y="2063"/>
                  </a:lnTo>
                  <a:lnTo>
                    <a:pt x="280" y="2063"/>
                  </a:lnTo>
                  <a:lnTo>
                    <a:pt x="284" y="2040"/>
                  </a:lnTo>
                  <a:lnTo>
                    <a:pt x="286" y="2024"/>
                  </a:lnTo>
                  <a:lnTo>
                    <a:pt x="286" y="2011"/>
                  </a:lnTo>
                  <a:lnTo>
                    <a:pt x="286" y="1991"/>
                  </a:lnTo>
                  <a:lnTo>
                    <a:pt x="290" y="1986"/>
                  </a:lnTo>
                  <a:lnTo>
                    <a:pt x="294" y="1980"/>
                  </a:lnTo>
                  <a:lnTo>
                    <a:pt x="297" y="1973"/>
                  </a:lnTo>
                  <a:lnTo>
                    <a:pt x="299" y="1965"/>
                  </a:lnTo>
                  <a:lnTo>
                    <a:pt x="303" y="1947"/>
                  </a:lnTo>
                  <a:lnTo>
                    <a:pt x="306" y="1926"/>
                  </a:lnTo>
                  <a:lnTo>
                    <a:pt x="309" y="1905"/>
                  </a:lnTo>
                  <a:lnTo>
                    <a:pt x="313" y="1884"/>
                  </a:lnTo>
                  <a:lnTo>
                    <a:pt x="315" y="1874"/>
                  </a:lnTo>
                  <a:lnTo>
                    <a:pt x="317" y="1866"/>
                  </a:lnTo>
                  <a:lnTo>
                    <a:pt x="320" y="1856"/>
                  </a:lnTo>
                  <a:lnTo>
                    <a:pt x="324" y="1849"/>
                  </a:lnTo>
                  <a:lnTo>
                    <a:pt x="325" y="1825"/>
                  </a:lnTo>
                  <a:lnTo>
                    <a:pt x="328" y="1802"/>
                  </a:lnTo>
                  <a:lnTo>
                    <a:pt x="331" y="1780"/>
                  </a:lnTo>
                  <a:lnTo>
                    <a:pt x="335" y="1757"/>
                  </a:lnTo>
                  <a:lnTo>
                    <a:pt x="343" y="1711"/>
                  </a:lnTo>
                  <a:lnTo>
                    <a:pt x="353" y="1667"/>
                  </a:lnTo>
                  <a:lnTo>
                    <a:pt x="361" y="1621"/>
                  </a:lnTo>
                  <a:lnTo>
                    <a:pt x="368" y="1576"/>
                  </a:lnTo>
                  <a:lnTo>
                    <a:pt x="370" y="1553"/>
                  </a:lnTo>
                  <a:lnTo>
                    <a:pt x="372" y="1530"/>
                  </a:lnTo>
                  <a:lnTo>
                    <a:pt x="373" y="1507"/>
                  </a:lnTo>
                  <a:lnTo>
                    <a:pt x="372" y="1483"/>
                  </a:lnTo>
                  <a:lnTo>
                    <a:pt x="347" y="1480"/>
                  </a:lnTo>
                  <a:lnTo>
                    <a:pt x="324" y="1476"/>
                  </a:lnTo>
                  <a:lnTo>
                    <a:pt x="299" y="1472"/>
                  </a:lnTo>
                  <a:lnTo>
                    <a:pt x="274" y="1467"/>
                  </a:lnTo>
                  <a:lnTo>
                    <a:pt x="250" y="1463"/>
                  </a:lnTo>
                  <a:lnTo>
                    <a:pt x="225" y="1460"/>
                  </a:lnTo>
                  <a:lnTo>
                    <a:pt x="201" y="1456"/>
                  </a:lnTo>
                  <a:lnTo>
                    <a:pt x="176" y="1453"/>
                  </a:lnTo>
                  <a:lnTo>
                    <a:pt x="175" y="1449"/>
                  </a:lnTo>
                  <a:lnTo>
                    <a:pt x="174" y="1447"/>
                  </a:lnTo>
                  <a:lnTo>
                    <a:pt x="153" y="1445"/>
                  </a:lnTo>
                  <a:lnTo>
                    <a:pt x="131" y="1441"/>
                  </a:lnTo>
                  <a:lnTo>
                    <a:pt x="109" y="1437"/>
                  </a:lnTo>
                  <a:lnTo>
                    <a:pt x="87" y="1433"/>
                  </a:lnTo>
                  <a:lnTo>
                    <a:pt x="65" y="1428"/>
                  </a:lnTo>
                  <a:lnTo>
                    <a:pt x="45" y="1424"/>
                  </a:lnTo>
                  <a:lnTo>
                    <a:pt x="23" y="1419"/>
                  </a:lnTo>
                  <a:lnTo>
                    <a:pt x="2" y="1414"/>
                  </a:lnTo>
                  <a:lnTo>
                    <a:pt x="0" y="1408"/>
                  </a:lnTo>
                  <a:lnTo>
                    <a:pt x="0" y="1397"/>
                  </a:lnTo>
                  <a:lnTo>
                    <a:pt x="1" y="1382"/>
                  </a:lnTo>
                  <a:lnTo>
                    <a:pt x="3" y="1366"/>
                  </a:lnTo>
                  <a:lnTo>
                    <a:pt x="10" y="1323"/>
                  </a:lnTo>
                  <a:lnTo>
                    <a:pt x="20" y="1277"/>
                  </a:lnTo>
                  <a:lnTo>
                    <a:pt x="30" y="1230"/>
                  </a:lnTo>
                  <a:lnTo>
                    <a:pt x="41" y="1189"/>
                  </a:lnTo>
                  <a:lnTo>
                    <a:pt x="46" y="1173"/>
                  </a:lnTo>
                  <a:lnTo>
                    <a:pt x="50" y="1159"/>
                  </a:lnTo>
                  <a:lnTo>
                    <a:pt x="53" y="1150"/>
                  </a:lnTo>
                  <a:lnTo>
                    <a:pt x="56" y="1145"/>
                  </a:lnTo>
                  <a:lnTo>
                    <a:pt x="61" y="1123"/>
                  </a:lnTo>
                  <a:lnTo>
                    <a:pt x="63" y="1106"/>
                  </a:lnTo>
                  <a:lnTo>
                    <a:pt x="64" y="1091"/>
                  </a:lnTo>
                  <a:lnTo>
                    <a:pt x="65" y="1068"/>
                  </a:lnTo>
                  <a:lnTo>
                    <a:pt x="76" y="1034"/>
                  </a:lnTo>
                  <a:lnTo>
                    <a:pt x="86" y="1000"/>
                  </a:lnTo>
                  <a:lnTo>
                    <a:pt x="94" y="964"/>
                  </a:lnTo>
                  <a:lnTo>
                    <a:pt x="103" y="929"/>
                  </a:lnTo>
                  <a:lnTo>
                    <a:pt x="110" y="893"/>
                  </a:lnTo>
                  <a:lnTo>
                    <a:pt x="117" y="857"/>
                  </a:lnTo>
                  <a:lnTo>
                    <a:pt x="125" y="822"/>
                  </a:lnTo>
                  <a:lnTo>
                    <a:pt x="131" y="788"/>
                  </a:lnTo>
                  <a:lnTo>
                    <a:pt x="134" y="786"/>
                  </a:lnTo>
                  <a:lnTo>
                    <a:pt x="137" y="785"/>
                  </a:lnTo>
                  <a:lnTo>
                    <a:pt x="138" y="771"/>
                  </a:lnTo>
                  <a:lnTo>
                    <a:pt x="140" y="758"/>
                  </a:lnTo>
                  <a:lnTo>
                    <a:pt x="141" y="744"/>
                  </a:lnTo>
                  <a:lnTo>
                    <a:pt x="143" y="731"/>
                  </a:lnTo>
                  <a:lnTo>
                    <a:pt x="212" y="738"/>
                  </a:lnTo>
                  <a:lnTo>
                    <a:pt x="247" y="741"/>
                  </a:lnTo>
                  <a:lnTo>
                    <a:pt x="256" y="743"/>
                  </a:lnTo>
                  <a:lnTo>
                    <a:pt x="260" y="744"/>
                  </a:lnTo>
                  <a:lnTo>
                    <a:pt x="262" y="745"/>
                  </a:lnTo>
                  <a:lnTo>
                    <a:pt x="263" y="747"/>
                  </a:lnTo>
                  <a:lnTo>
                    <a:pt x="285" y="748"/>
                  </a:lnTo>
                  <a:lnTo>
                    <a:pt x="308" y="748"/>
                  </a:lnTo>
                  <a:lnTo>
                    <a:pt x="330" y="749"/>
                  </a:lnTo>
                  <a:lnTo>
                    <a:pt x="353" y="750"/>
                  </a:lnTo>
                  <a:lnTo>
                    <a:pt x="388" y="756"/>
                  </a:lnTo>
                  <a:lnTo>
                    <a:pt x="413" y="759"/>
                  </a:lnTo>
                  <a:lnTo>
                    <a:pt x="439" y="761"/>
                  </a:lnTo>
                  <a:lnTo>
                    <a:pt x="479" y="764"/>
                  </a:lnTo>
                  <a:lnTo>
                    <a:pt x="479" y="768"/>
                  </a:lnTo>
                  <a:lnTo>
                    <a:pt x="479" y="772"/>
                  </a:lnTo>
                  <a:lnTo>
                    <a:pt x="523" y="775"/>
                  </a:lnTo>
                  <a:lnTo>
                    <a:pt x="566" y="778"/>
                  </a:lnTo>
                  <a:lnTo>
                    <a:pt x="611" y="782"/>
                  </a:lnTo>
                  <a:lnTo>
                    <a:pt x="654" y="786"/>
                  </a:lnTo>
                  <a:lnTo>
                    <a:pt x="744" y="796"/>
                  </a:lnTo>
                  <a:lnTo>
                    <a:pt x="832" y="809"/>
                  </a:lnTo>
                  <a:lnTo>
                    <a:pt x="920" y="822"/>
                  </a:lnTo>
                  <a:lnTo>
                    <a:pt x="1008" y="836"/>
                  </a:lnTo>
                  <a:lnTo>
                    <a:pt x="1096" y="848"/>
                  </a:lnTo>
                  <a:lnTo>
                    <a:pt x="1183" y="860"/>
                  </a:lnTo>
                  <a:lnTo>
                    <a:pt x="1183" y="864"/>
                  </a:lnTo>
                  <a:lnTo>
                    <a:pt x="1183" y="868"/>
                  </a:lnTo>
                  <a:lnTo>
                    <a:pt x="1249" y="874"/>
                  </a:lnTo>
                  <a:lnTo>
                    <a:pt x="1287" y="877"/>
                  </a:lnTo>
                  <a:lnTo>
                    <a:pt x="1310" y="878"/>
                  </a:lnTo>
                  <a:lnTo>
                    <a:pt x="1333" y="879"/>
                  </a:lnTo>
                  <a:lnTo>
                    <a:pt x="1338" y="872"/>
                  </a:lnTo>
                  <a:lnTo>
                    <a:pt x="1341" y="863"/>
                  </a:lnTo>
                  <a:lnTo>
                    <a:pt x="1343" y="852"/>
                  </a:lnTo>
                  <a:lnTo>
                    <a:pt x="1345" y="840"/>
                  </a:lnTo>
                  <a:lnTo>
                    <a:pt x="1348" y="815"/>
                  </a:lnTo>
                  <a:lnTo>
                    <a:pt x="1351" y="795"/>
                  </a:lnTo>
                  <a:lnTo>
                    <a:pt x="1358" y="794"/>
                  </a:lnTo>
                  <a:lnTo>
                    <a:pt x="1367" y="793"/>
                  </a:lnTo>
                  <a:lnTo>
                    <a:pt x="1376" y="790"/>
                  </a:lnTo>
                  <a:lnTo>
                    <a:pt x="1384" y="787"/>
                  </a:lnTo>
                  <a:lnTo>
                    <a:pt x="1402" y="781"/>
                  </a:lnTo>
                  <a:lnTo>
                    <a:pt x="1420" y="777"/>
                  </a:lnTo>
                  <a:lnTo>
                    <a:pt x="1422" y="769"/>
                  </a:lnTo>
                  <a:lnTo>
                    <a:pt x="1424" y="764"/>
                  </a:lnTo>
                  <a:lnTo>
                    <a:pt x="1432" y="762"/>
                  </a:lnTo>
                  <a:lnTo>
                    <a:pt x="1439" y="761"/>
                  </a:lnTo>
                  <a:lnTo>
                    <a:pt x="1448" y="759"/>
                  </a:lnTo>
                  <a:lnTo>
                    <a:pt x="1456" y="757"/>
                  </a:lnTo>
                  <a:lnTo>
                    <a:pt x="1458" y="753"/>
                  </a:lnTo>
                  <a:lnTo>
                    <a:pt x="1459" y="749"/>
                  </a:lnTo>
                  <a:lnTo>
                    <a:pt x="1463" y="749"/>
                  </a:lnTo>
                  <a:lnTo>
                    <a:pt x="1466" y="749"/>
                  </a:lnTo>
                  <a:lnTo>
                    <a:pt x="1466" y="753"/>
                  </a:lnTo>
                  <a:lnTo>
                    <a:pt x="1466" y="756"/>
                  </a:lnTo>
                  <a:lnTo>
                    <a:pt x="1476" y="755"/>
                  </a:lnTo>
                  <a:lnTo>
                    <a:pt x="1485" y="754"/>
                  </a:lnTo>
                  <a:lnTo>
                    <a:pt x="1493" y="754"/>
                  </a:lnTo>
                  <a:lnTo>
                    <a:pt x="1503" y="754"/>
                  </a:lnTo>
                  <a:lnTo>
                    <a:pt x="1505" y="739"/>
                  </a:lnTo>
                  <a:lnTo>
                    <a:pt x="1506" y="725"/>
                  </a:lnTo>
                  <a:lnTo>
                    <a:pt x="1509" y="710"/>
                  </a:lnTo>
                  <a:lnTo>
                    <a:pt x="1511" y="696"/>
                  </a:lnTo>
                  <a:lnTo>
                    <a:pt x="1515" y="696"/>
                  </a:lnTo>
                  <a:lnTo>
                    <a:pt x="1519" y="696"/>
                  </a:lnTo>
                  <a:lnTo>
                    <a:pt x="1519" y="700"/>
                  </a:lnTo>
                  <a:lnTo>
                    <a:pt x="1519" y="704"/>
                  </a:lnTo>
                  <a:lnTo>
                    <a:pt x="1531" y="706"/>
                  </a:lnTo>
                  <a:lnTo>
                    <a:pt x="1542" y="708"/>
                  </a:lnTo>
                  <a:lnTo>
                    <a:pt x="1552" y="713"/>
                  </a:lnTo>
                  <a:lnTo>
                    <a:pt x="1564" y="719"/>
                  </a:lnTo>
                  <a:lnTo>
                    <a:pt x="1586" y="730"/>
                  </a:lnTo>
                  <a:lnTo>
                    <a:pt x="1606" y="740"/>
                  </a:lnTo>
                  <a:lnTo>
                    <a:pt x="1606" y="744"/>
                  </a:lnTo>
                  <a:lnTo>
                    <a:pt x="1606" y="749"/>
                  </a:lnTo>
                  <a:lnTo>
                    <a:pt x="1614" y="749"/>
                  </a:lnTo>
                  <a:lnTo>
                    <a:pt x="1619" y="750"/>
                  </a:lnTo>
                  <a:lnTo>
                    <a:pt x="1624" y="752"/>
                  </a:lnTo>
                  <a:lnTo>
                    <a:pt x="1628" y="754"/>
                  </a:lnTo>
                  <a:lnTo>
                    <a:pt x="1635" y="759"/>
                  </a:lnTo>
                  <a:lnTo>
                    <a:pt x="1644" y="767"/>
                  </a:lnTo>
                  <a:lnTo>
                    <a:pt x="1651" y="768"/>
                  </a:lnTo>
                  <a:lnTo>
                    <a:pt x="1658" y="768"/>
                  </a:lnTo>
                  <a:lnTo>
                    <a:pt x="1666" y="769"/>
                  </a:lnTo>
                  <a:lnTo>
                    <a:pt x="1675" y="770"/>
                  </a:lnTo>
                  <a:lnTo>
                    <a:pt x="1677" y="751"/>
                  </a:lnTo>
                  <a:lnTo>
                    <a:pt x="1679" y="732"/>
                  </a:lnTo>
                  <a:lnTo>
                    <a:pt x="1683" y="715"/>
                  </a:lnTo>
                  <a:lnTo>
                    <a:pt x="1687" y="700"/>
                  </a:lnTo>
                  <a:lnTo>
                    <a:pt x="1693" y="684"/>
                  </a:lnTo>
                  <a:lnTo>
                    <a:pt x="1701" y="670"/>
                  </a:lnTo>
                  <a:lnTo>
                    <a:pt x="1710" y="654"/>
                  </a:lnTo>
                  <a:lnTo>
                    <a:pt x="1721" y="638"/>
                  </a:lnTo>
                  <a:lnTo>
                    <a:pt x="1726" y="624"/>
                  </a:lnTo>
                  <a:lnTo>
                    <a:pt x="1730" y="614"/>
                  </a:lnTo>
                  <a:lnTo>
                    <a:pt x="1735" y="606"/>
                  </a:lnTo>
                  <a:lnTo>
                    <a:pt x="1740" y="600"/>
                  </a:lnTo>
                  <a:lnTo>
                    <a:pt x="1755" y="590"/>
                  </a:lnTo>
                  <a:lnTo>
                    <a:pt x="1775" y="576"/>
                  </a:lnTo>
                  <a:lnTo>
                    <a:pt x="1777" y="556"/>
                  </a:lnTo>
                  <a:lnTo>
                    <a:pt x="1780" y="534"/>
                  </a:lnTo>
                  <a:lnTo>
                    <a:pt x="1785" y="514"/>
                  </a:lnTo>
                  <a:lnTo>
                    <a:pt x="1789" y="493"/>
                  </a:lnTo>
                  <a:lnTo>
                    <a:pt x="1793" y="473"/>
                  </a:lnTo>
                  <a:lnTo>
                    <a:pt x="1798" y="452"/>
                  </a:lnTo>
                  <a:lnTo>
                    <a:pt x="1803" y="431"/>
                  </a:lnTo>
                  <a:lnTo>
                    <a:pt x="1808" y="410"/>
                  </a:lnTo>
                  <a:lnTo>
                    <a:pt x="1813" y="408"/>
                  </a:lnTo>
                  <a:lnTo>
                    <a:pt x="1816" y="406"/>
                  </a:lnTo>
                  <a:lnTo>
                    <a:pt x="1821" y="405"/>
                  </a:lnTo>
                  <a:lnTo>
                    <a:pt x="1825" y="405"/>
                  </a:lnTo>
                  <a:lnTo>
                    <a:pt x="1834" y="404"/>
                  </a:lnTo>
                  <a:lnTo>
                    <a:pt x="1844" y="405"/>
                  </a:lnTo>
                  <a:lnTo>
                    <a:pt x="1863" y="409"/>
                  </a:lnTo>
                  <a:lnTo>
                    <a:pt x="1881" y="413"/>
                  </a:lnTo>
                  <a:lnTo>
                    <a:pt x="1881" y="417"/>
                  </a:lnTo>
                  <a:lnTo>
                    <a:pt x="1881" y="421"/>
                  </a:lnTo>
                  <a:lnTo>
                    <a:pt x="1909" y="423"/>
                  </a:lnTo>
                  <a:lnTo>
                    <a:pt x="1937" y="424"/>
                  </a:lnTo>
                  <a:lnTo>
                    <a:pt x="1964" y="426"/>
                  </a:lnTo>
                  <a:lnTo>
                    <a:pt x="1992" y="427"/>
                  </a:lnTo>
                  <a:lnTo>
                    <a:pt x="1996" y="425"/>
                  </a:lnTo>
                  <a:lnTo>
                    <a:pt x="2001" y="424"/>
                  </a:lnTo>
                  <a:lnTo>
                    <a:pt x="2009" y="423"/>
                  </a:lnTo>
                  <a:lnTo>
                    <a:pt x="2017" y="423"/>
                  </a:lnTo>
                  <a:lnTo>
                    <a:pt x="2037" y="425"/>
                  </a:lnTo>
                  <a:lnTo>
                    <a:pt x="2058" y="427"/>
                  </a:lnTo>
                  <a:lnTo>
                    <a:pt x="2099" y="433"/>
                  </a:lnTo>
                  <a:lnTo>
                    <a:pt x="2120" y="436"/>
                  </a:lnTo>
                  <a:lnTo>
                    <a:pt x="2120" y="441"/>
                  </a:lnTo>
                  <a:lnTo>
                    <a:pt x="2120" y="445"/>
                  </a:lnTo>
                  <a:lnTo>
                    <a:pt x="2151" y="448"/>
                  </a:lnTo>
                  <a:lnTo>
                    <a:pt x="2189" y="454"/>
                  </a:lnTo>
                  <a:lnTo>
                    <a:pt x="2208" y="456"/>
                  </a:lnTo>
                  <a:lnTo>
                    <a:pt x="2225" y="457"/>
                  </a:lnTo>
                  <a:lnTo>
                    <a:pt x="2234" y="456"/>
                  </a:lnTo>
                  <a:lnTo>
                    <a:pt x="2241" y="455"/>
                  </a:lnTo>
                  <a:lnTo>
                    <a:pt x="2246" y="454"/>
                  </a:lnTo>
                  <a:lnTo>
                    <a:pt x="2251" y="451"/>
                  </a:lnTo>
                  <a:lnTo>
                    <a:pt x="2253" y="423"/>
                  </a:lnTo>
                  <a:lnTo>
                    <a:pt x="2257" y="396"/>
                  </a:lnTo>
                  <a:lnTo>
                    <a:pt x="2264" y="368"/>
                  </a:lnTo>
                  <a:lnTo>
                    <a:pt x="2270" y="340"/>
                  </a:lnTo>
                  <a:lnTo>
                    <a:pt x="2277" y="313"/>
                  </a:lnTo>
                  <a:lnTo>
                    <a:pt x="2284" y="286"/>
                  </a:lnTo>
                  <a:lnTo>
                    <a:pt x="2292" y="258"/>
                  </a:lnTo>
                  <a:lnTo>
                    <a:pt x="2298" y="231"/>
                  </a:lnTo>
                  <a:lnTo>
                    <a:pt x="2300" y="208"/>
                  </a:lnTo>
                  <a:lnTo>
                    <a:pt x="2302" y="185"/>
                  </a:lnTo>
                  <a:lnTo>
                    <a:pt x="2305" y="161"/>
                  </a:lnTo>
                  <a:lnTo>
                    <a:pt x="2307" y="140"/>
                  </a:lnTo>
                  <a:lnTo>
                    <a:pt x="2318" y="108"/>
                  </a:lnTo>
                  <a:lnTo>
                    <a:pt x="2328" y="67"/>
                  </a:lnTo>
                  <a:lnTo>
                    <a:pt x="2333" y="47"/>
                  </a:lnTo>
                  <a:lnTo>
                    <a:pt x="2335" y="29"/>
                  </a:lnTo>
                  <a:lnTo>
                    <a:pt x="2336" y="19"/>
                  </a:lnTo>
                  <a:lnTo>
                    <a:pt x="2336" y="12"/>
                  </a:lnTo>
                  <a:lnTo>
                    <a:pt x="2336" y="5"/>
                  </a:lnTo>
                  <a:lnTo>
                    <a:pt x="2335" y="0"/>
                  </a:lnTo>
                  <a:lnTo>
                    <a:pt x="2338" y="0"/>
                  </a:lnTo>
                  <a:lnTo>
                    <a:pt x="2344" y="0"/>
                  </a:lnTo>
                  <a:lnTo>
                    <a:pt x="2344" y="3"/>
                  </a:lnTo>
                  <a:lnTo>
                    <a:pt x="2344" y="7"/>
                  </a:lnTo>
                  <a:lnTo>
                    <a:pt x="2391" y="26"/>
                  </a:lnTo>
                  <a:lnTo>
                    <a:pt x="2419" y="39"/>
                  </a:lnTo>
                  <a:lnTo>
                    <a:pt x="2435" y="46"/>
                  </a:lnTo>
                  <a:lnTo>
                    <a:pt x="2446" y="51"/>
                  </a:lnTo>
                  <a:lnTo>
                    <a:pt x="2446" y="55"/>
                  </a:lnTo>
                  <a:lnTo>
                    <a:pt x="2446" y="59"/>
                  </a:lnTo>
                  <a:lnTo>
                    <a:pt x="2457" y="60"/>
                  </a:lnTo>
                  <a:lnTo>
                    <a:pt x="2470" y="63"/>
                  </a:lnTo>
                  <a:lnTo>
                    <a:pt x="2485" y="67"/>
                  </a:lnTo>
                  <a:lnTo>
                    <a:pt x="2499" y="72"/>
                  </a:lnTo>
                  <a:lnTo>
                    <a:pt x="2514" y="80"/>
                  </a:lnTo>
                  <a:lnTo>
                    <a:pt x="2526" y="87"/>
                  </a:lnTo>
                  <a:lnTo>
                    <a:pt x="2531" y="90"/>
                  </a:lnTo>
                  <a:lnTo>
                    <a:pt x="2535" y="94"/>
                  </a:lnTo>
                  <a:lnTo>
                    <a:pt x="2540" y="98"/>
                  </a:lnTo>
                  <a:lnTo>
                    <a:pt x="2542" y="102"/>
                  </a:lnTo>
                  <a:lnTo>
                    <a:pt x="2562" y="109"/>
                  </a:lnTo>
                  <a:lnTo>
                    <a:pt x="2582" y="116"/>
                  </a:lnTo>
                  <a:lnTo>
                    <a:pt x="2602" y="124"/>
                  </a:lnTo>
                  <a:lnTo>
                    <a:pt x="2621" y="132"/>
                  </a:lnTo>
                  <a:lnTo>
                    <a:pt x="2620" y="159"/>
                  </a:lnTo>
                  <a:lnTo>
                    <a:pt x="2619" y="187"/>
                  </a:lnTo>
                  <a:lnTo>
                    <a:pt x="2616" y="216"/>
                  </a:lnTo>
                  <a:lnTo>
                    <a:pt x="2613" y="247"/>
                  </a:lnTo>
                  <a:lnTo>
                    <a:pt x="2609" y="276"/>
                  </a:lnTo>
                  <a:lnTo>
                    <a:pt x="2603" y="304"/>
                  </a:lnTo>
                  <a:lnTo>
                    <a:pt x="2600" y="318"/>
                  </a:lnTo>
                  <a:lnTo>
                    <a:pt x="2596" y="332"/>
                  </a:lnTo>
                  <a:lnTo>
                    <a:pt x="2591" y="344"/>
                  </a:lnTo>
                  <a:lnTo>
                    <a:pt x="2587" y="357"/>
                  </a:lnTo>
                  <a:lnTo>
                    <a:pt x="2588" y="399"/>
                  </a:lnTo>
                  <a:lnTo>
                    <a:pt x="2589" y="442"/>
                  </a:lnTo>
                  <a:lnTo>
                    <a:pt x="2589" y="483"/>
                  </a:lnTo>
                  <a:lnTo>
                    <a:pt x="2590" y="526"/>
                  </a:lnTo>
                  <a:lnTo>
                    <a:pt x="2591" y="568"/>
                  </a:lnTo>
                  <a:lnTo>
                    <a:pt x="2592" y="611"/>
                  </a:lnTo>
                  <a:lnTo>
                    <a:pt x="2593" y="653"/>
                  </a:lnTo>
                  <a:lnTo>
                    <a:pt x="2594" y="696"/>
                  </a:lnTo>
                  <a:lnTo>
                    <a:pt x="2598" y="696"/>
                  </a:lnTo>
                  <a:lnTo>
                    <a:pt x="2602" y="696"/>
                  </a:lnTo>
                  <a:lnTo>
                    <a:pt x="2602" y="700"/>
                  </a:lnTo>
                  <a:lnTo>
                    <a:pt x="2602" y="704"/>
                  </a:lnTo>
                  <a:lnTo>
                    <a:pt x="2605" y="704"/>
                  </a:lnTo>
                  <a:lnTo>
                    <a:pt x="2610" y="704"/>
                  </a:lnTo>
                  <a:lnTo>
                    <a:pt x="2610" y="707"/>
                  </a:lnTo>
                  <a:lnTo>
                    <a:pt x="2610" y="710"/>
                  </a:lnTo>
                  <a:lnTo>
                    <a:pt x="2610" y="761"/>
                  </a:lnTo>
                  <a:lnTo>
                    <a:pt x="2610" y="811"/>
                  </a:lnTo>
                  <a:lnTo>
                    <a:pt x="2610" y="861"/>
                  </a:lnTo>
                  <a:lnTo>
                    <a:pt x="2610" y="911"/>
                  </a:lnTo>
                  <a:lnTo>
                    <a:pt x="2610" y="961"/>
                  </a:lnTo>
                  <a:lnTo>
                    <a:pt x="2610" y="1012"/>
                  </a:lnTo>
                  <a:lnTo>
                    <a:pt x="2610" y="1063"/>
                  </a:lnTo>
                  <a:lnTo>
                    <a:pt x="2610" y="1113"/>
                  </a:lnTo>
                  <a:lnTo>
                    <a:pt x="2609" y="1114"/>
                  </a:lnTo>
                  <a:lnTo>
                    <a:pt x="2608" y="1122"/>
                  </a:lnTo>
                  <a:lnTo>
                    <a:pt x="2607" y="1142"/>
                  </a:lnTo>
                  <a:lnTo>
                    <a:pt x="2607" y="1181"/>
                  </a:lnTo>
                  <a:lnTo>
                    <a:pt x="2606" y="1245"/>
                  </a:lnTo>
                  <a:lnTo>
                    <a:pt x="2606" y="1342"/>
                  </a:lnTo>
                  <a:lnTo>
                    <a:pt x="2606" y="1476"/>
                  </a:lnTo>
                  <a:lnTo>
                    <a:pt x="2606" y="1654"/>
                  </a:lnTo>
                  <a:lnTo>
                    <a:pt x="2610" y="1654"/>
                  </a:lnTo>
                  <a:lnTo>
                    <a:pt x="2613" y="1654"/>
                  </a:lnTo>
                  <a:lnTo>
                    <a:pt x="2613" y="1676"/>
                  </a:lnTo>
                  <a:lnTo>
                    <a:pt x="2613" y="1698"/>
                  </a:lnTo>
                  <a:lnTo>
                    <a:pt x="2613" y="1719"/>
                  </a:lnTo>
                  <a:lnTo>
                    <a:pt x="2613" y="1741"/>
                  </a:lnTo>
                  <a:lnTo>
                    <a:pt x="2611" y="1743"/>
                  </a:lnTo>
                  <a:lnTo>
                    <a:pt x="2610" y="1746"/>
                  </a:lnTo>
                  <a:lnTo>
                    <a:pt x="2609" y="1746"/>
                  </a:lnTo>
                  <a:lnTo>
                    <a:pt x="2608" y="1750"/>
                  </a:lnTo>
                  <a:lnTo>
                    <a:pt x="2607" y="1756"/>
                  </a:lnTo>
                  <a:lnTo>
                    <a:pt x="2607" y="1768"/>
                  </a:lnTo>
                  <a:lnTo>
                    <a:pt x="2606" y="1789"/>
                  </a:lnTo>
                  <a:lnTo>
                    <a:pt x="2606" y="1820"/>
                  </a:lnTo>
                  <a:lnTo>
                    <a:pt x="2606" y="1864"/>
                  </a:lnTo>
                  <a:lnTo>
                    <a:pt x="2606" y="1921"/>
                  </a:lnTo>
                  <a:lnTo>
                    <a:pt x="2610" y="1921"/>
                  </a:lnTo>
                  <a:lnTo>
                    <a:pt x="2613" y="1921"/>
                  </a:lnTo>
                  <a:lnTo>
                    <a:pt x="2610" y="1925"/>
                  </a:lnTo>
                  <a:lnTo>
                    <a:pt x="2609" y="1930"/>
                  </a:lnTo>
                  <a:lnTo>
                    <a:pt x="2610" y="1934"/>
                  </a:lnTo>
                  <a:lnTo>
                    <a:pt x="2613" y="1937"/>
                  </a:lnTo>
                  <a:lnTo>
                    <a:pt x="2613" y="1960"/>
                  </a:lnTo>
                  <a:lnTo>
                    <a:pt x="2613" y="1983"/>
                  </a:lnTo>
                  <a:lnTo>
                    <a:pt x="2613" y="2006"/>
                  </a:lnTo>
                  <a:lnTo>
                    <a:pt x="2613" y="2029"/>
                  </a:lnTo>
                  <a:lnTo>
                    <a:pt x="2613" y="2051"/>
                  </a:lnTo>
                  <a:lnTo>
                    <a:pt x="2613" y="2074"/>
                  </a:lnTo>
                  <a:lnTo>
                    <a:pt x="2613" y="2097"/>
                  </a:lnTo>
                  <a:lnTo>
                    <a:pt x="2613" y="2120"/>
                  </a:lnTo>
                  <a:lnTo>
                    <a:pt x="2608" y="2122"/>
                  </a:lnTo>
                  <a:lnTo>
                    <a:pt x="2604" y="2123"/>
                  </a:lnTo>
                  <a:lnTo>
                    <a:pt x="2600" y="2125"/>
                  </a:lnTo>
                  <a:lnTo>
                    <a:pt x="2596" y="2127"/>
                  </a:lnTo>
                  <a:lnTo>
                    <a:pt x="2589" y="2133"/>
                  </a:lnTo>
                  <a:lnTo>
                    <a:pt x="2584" y="2138"/>
                  </a:lnTo>
                  <a:lnTo>
                    <a:pt x="2579" y="2145"/>
                  </a:lnTo>
                  <a:lnTo>
                    <a:pt x="2574" y="2151"/>
                  </a:lnTo>
                  <a:lnTo>
                    <a:pt x="2571" y="2153"/>
                  </a:lnTo>
                  <a:lnTo>
                    <a:pt x="2566" y="2155"/>
                  </a:lnTo>
                  <a:lnTo>
                    <a:pt x="2563" y="2157"/>
                  </a:lnTo>
                  <a:lnTo>
                    <a:pt x="2558" y="2158"/>
                  </a:lnTo>
                  <a:lnTo>
                    <a:pt x="2558" y="2154"/>
                  </a:lnTo>
                  <a:lnTo>
                    <a:pt x="2558" y="2150"/>
                  </a:lnTo>
                  <a:lnTo>
                    <a:pt x="2554" y="2150"/>
                  </a:lnTo>
                  <a:lnTo>
                    <a:pt x="2550" y="2150"/>
                  </a:lnTo>
                  <a:lnTo>
                    <a:pt x="2526" y="2188"/>
                  </a:lnTo>
                  <a:lnTo>
                    <a:pt x="2514" y="2209"/>
                  </a:lnTo>
                  <a:lnTo>
                    <a:pt x="2505" y="2219"/>
                  </a:lnTo>
                  <a:lnTo>
                    <a:pt x="2499" y="2227"/>
                  </a:lnTo>
                  <a:lnTo>
                    <a:pt x="2498" y="2246"/>
                  </a:lnTo>
                  <a:lnTo>
                    <a:pt x="2498" y="2266"/>
                  </a:lnTo>
                  <a:lnTo>
                    <a:pt x="2497" y="2286"/>
                  </a:lnTo>
                  <a:lnTo>
                    <a:pt x="2497" y="2307"/>
                  </a:lnTo>
                  <a:lnTo>
                    <a:pt x="2473" y="2339"/>
                  </a:lnTo>
                  <a:lnTo>
                    <a:pt x="2449" y="2371"/>
                  </a:lnTo>
                  <a:lnTo>
                    <a:pt x="2428" y="2403"/>
                  </a:lnTo>
                  <a:lnTo>
                    <a:pt x="2406" y="2435"/>
                  </a:lnTo>
                  <a:lnTo>
                    <a:pt x="2386" y="2468"/>
                  </a:lnTo>
                  <a:lnTo>
                    <a:pt x="2366" y="2503"/>
                  </a:lnTo>
                  <a:lnTo>
                    <a:pt x="2348" y="2538"/>
                  </a:lnTo>
                  <a:lnTo>
                    <a:pt x="2330" y="2574"/>
                  </a:lnTo>
                  <a:lnTo>
                    <a:pt x="2328" y="2599"/>
                  </a:lnTo>
                  <a:lnTo>
                    <a:pt x="2327" y="2625"/>
                  </a:lnTo>
                  <a:lnTo>
                    <a:pt x="2325" y="2650"/>
                  </a:lnTo>
                  <a:lnTo>
                    <a:pt x="2323" y="2676"/>
                  </a:lnTo>
                  <a:lnTo>
                    <a:pt x="2291" y="2671"/>
                  </a:lnTo>
                  <a:lnTo>
                    <a:pt x="2264" y="2665"/>
                  </a:lnTo>
                  <a:lnTo>
                    <a:pt x="2241" y="2661"/>
                  </a:lnTo>
                  <a:lnTo>
                    <a:pt x="2217" y="2656"/>
                  </a:lnTo>
                  <a:lnTo>
                    <a:pt x="2190" y="2650"/>
                  </a:lnTo>
                  <a:lnTo>
                    <a:pt x="2158" y="2643"/>
                  </a:lnTo>
                  <a:lnTo>
                    <a:pt x="2116" y="2632"/>
                  </a:lnTo>
                  <a:lnTo>
                    <a:pt x="2063" y="2620"/>
                  </a:lnTo>
                  <a:lnTo>
                    <a:pt x="2052" y="2621"/>
                  </a:lnTo>
                  <a:lnTo>
                    <a:pt x="2043" y="2624"/>
                  </a:lnTo>
                  <a:lnTo>
                    <a:pt x="2036" y="2628"/>
                  </a:lnTo>
                  <a:lnTo>
                    <a:pt x="2029" y="2633"/>
                  </a:lnTo>
                  <a:lnTo>
                    <a:pt x="2024" y="2641"/>
                  </a:lnTo>
                  <a:lnTo>
                    <a:pt x="2020" y="2648"/>
                  </a:lnTo>
                  <a:lnTo>
                    <a:pt x="2017" y="2656"/>
                  </a:lnTo>
                  <a:lnTo>
                    <a:pt x="2014" y="2665"/>
                  </a:lnTo>
                  <a:lnTo>
                    <a:pt x="2011" y="2685"/>
                  </a:lnTo>
                  <a:lnTo>
                    <a:pt x="2010" y="2706"/>
                  </a:lnTo>
                  <a:lnTo>
                    <a:pt x="2009" y="2727"/>
                  </a:lnTo>
                  <a:lnTo>
                    <a:pt x="2008" y="2746"/>
                  </a:lnTo>
                  <a:lnTo>
                    <a:pt x="2004" y="2748"/>
                  </a:lnTo>
                  <a:lnTo>
                    <a:pt x="2001" y="2753"/>
                  </a:lnTo>
                  <a:lnTo>
                    <a:pt x="1999" y="2757"/>
                  </a:lnTo>
                  <a:lnTo>
                    <a:pt x="1997" y="2762"/>
                  </a:lnTo>
                  <a:lnTo>
                    <a:pt x="1996" y="2774"/>
                  </a:lnTo>
                  <a:lnTo>
                    <a:pt x="1995" y="2788"/>
                  </a:lnTo>
                  <a:lnTo>
                    <a:pt x="1993" y="2801"/>
                  </a:lnTo>
                  <a:lnTo>
                    <a:pt x="1991" y="2815"/>
                  </a:lnTo>
                  <a:lnTo>
                    <a:pt x="1989" y="2821"/>
                  </a:lnTo>
                  <a:lnTo>
                    <a:pt x="1987" y="2826"/>
                  </a:lnTo>
                  <a:lnTo>
                    <a:pt x="1984" y="2831"/>
                  </a:lnTo>
                  <a:lnTo>
                    <a:pt x="1979" y="2836"/>
                  </a:lnTo>
                  <a:lnTo>
                    <a:pt x="1976" y="2856"/>
                  </a:lnTo>
                  <a:lnTo>
                    <a:pt x="1972" y="2877"/>
                  </a:lnTo>
                  <a:lnTo>
                    <a:pt x="1968" y="2897"/>
                  </a:lnTo>
                  <a:lnTo>
                    <a:pt x="1964" y="2917"/>
                  </a:lnTo>
                  <a:lnTo>
                    <a:pt x="1960" y="2937"/>
                  </a:lnTo>
                  <a:lnTo>
                    <a:pt x="1956" y="2957"/>
                  </a:lnTo>
                  <a:lnTo>
                    <a:pt x="1952" y="2977"/>
                  </a:lnTo>
                  <a:lnTo>
                    <a:pt x="1948" y="2997"/>
                  </a:lnTo>
                  <a:lnTo>
                    <a:pt x="1910" y="2989"/>
                  </a:lnTo>
                  <a:lnTo>
                    <a:pt x="1872" y="2980"/>
                  </a:lnTo>
                  <a:lnTo>
                    <a:pt x="1852" y="2976"/>
                  </a:lnTo>
                  <a:lnTo>
                    <a:pt x="1833" y="2971"/>
                  </a:lnTo>
                  <a:lnTo>
                    <a:pt x="1814" y="2968"/>
                  </a:lnTo>
                  <a:lnTo>
                    <a:pt x="1794" y="2966"/>
                  </a:lnTo>
                  <a:lnTo>
                    <a:pt x="1793" y="2964"/>
                  </a:lnTo>
                  <a:lnTo>
                    <a:pt x="1792" y="2963"/>
                  </a:lnTo>
                  <a:lnTo>
                    <a:pt x="1790" y="2961"/>
                  </a:lnTo>
                  <a:lnTo>
                    <a:pt x="1787" y="2960"/>
                  </a:lnTo>
                  <a:lnTo>
                    <a:pt x="1778" y="2957"/>
                  </a:lnTo>
                  <a:lnTo>
                    <a:pt x="1768" y="2954"/>
                  </a:lnTo>
                  <a:lnTo>
                    <a:pt x="1741" y="2948"/>
                  </a:lnTo>
                  <a:lnTo>
                    <a:pt x="1711" y="2941"/>
                  </a:lnTo>
                  <a:lnTo>
                    <a:pt x="1681" y="2936"/>
                  </a:lnTo>
                  <a:lnTo>
                    <a:pt x="1654" y="2933"/>
                  </a:lnTo>
                  <a:lnTo>
                    <a:pt x="1634" y="2930"/>
                  </a:lnTo>
                  <a:lnTo>
                    <a:pt x="1627" y="2929"/>
                  </a:lnTo>
                  <a:lnTo>
                    <a:pt x="1624" y="2928"/>
                  </a:lnTo>
                  <a:lnTo>
                    <a:pt x="1622" y="2925"/>
                  </a:lnTo>
                  <a:lnTo>
                    <a:pt x="1621" y="2923"/>
                  </a:lnTo>
                  <a:lnTo>
                    <a:pt x="1620" y="2920"/>
                  </a:lnTo>
                  <a:lnTo>
                    <a:pt x="1619" y="2911"/>
                  </a:lnTo>
                  <a:lnTo>
                    <a:pt x="1619" y="2903"/>
                  </a:lnTo>
                  <a:lnTo>
                    <a:pt x="1621" y="2886"/>
                  </a:lnTo>
                  <a:lnTo>
                    <a:pt x="1622" y="2873"/>
                  </a:lnTo>
                  <a:lnTo>
                    <a:pt x="1611" y="2871"/>
                  </a:lnTo>
                  <a:lnTo>
                    <a:pt x="1601" y="2870"/>
                  </a:lnTo>
                  <a:lnTo>
                    <a:pt x="1604" y="2857"/>
                  </a:lnTo>
                  <a:lnTo>
                    <a:pt x="1607" y="2847"/>
                  </a:lnTo>
                  <a:lnTo>
                    <a:pt x="1611" y="2845"/>
                  </a:lnTo>
                  <a:lnTo>
                    <a:pt x="1616" y="2844"/>
                  </a:lnTo>
                  <a:lnTo>
                    <a:pt x="1619" y="2842"/>
                  </a:lnTo>
                  <a:lnTo>
                    <a:pt x="1622" y="2839"/>
                  </a:lnTo>
                  <a:lnTo>
                    <a:pt x="1625" y="2832"/>
                  </a:lnTo>
                  <a:lnTo>
                    <a:pt x="1628" y="2825"/>
                  </a:lnTo>
                  <a:lnTo>
                    <a:pt x="1629" y="2809"/>
                  </a:lnTo>
                  <a:lnTo>
                    <a:pt x="1629" y="2793"/>
                  </a:lnTo>
                  <a:lnTo>
                    <a:pt x="1625" y="2790"/>
                  </a:lnTo>
                  <a:lnTo>
                    <a:pt x="1623" y="2788"/>
                  </a:lnTo>
                  <a:lnTo>
                    <a:pt x="1619" y="2787"/>
                  </a:lnTo>
                  <a:lnTo>
                    <a:pt x="1613" y="2787"/>
                  </a:lnTo>
                  <a:lnTo>
                    <a:pt x="1610" y="2793"/>
                  </a:lnTo>
                  <a:lnTo>
                    <a:pt x="1607" y="2798"/>
                  </a:lnTo>
                  <a:lnTo>
                    <a:pt x="1603" y="2802"/>
                  </a:lnTo>
                  <a:lnTo>
                    <a:pt x="1599" y="2805"/>
                  </a:lnTo>
                  <a:lnTo>
                    <a:pt x="1589" y="2812"/>
                  </a:lnTo>
                  <a:lnTo>
                    <a:pt x="1579" y="2819"/>
                  </a:lnTo>
                  <a:close/>
                </a:path>
              </a:pathLst>
            </a:custGeom>
            <a:solidFill>
              <a:srgbClr val="FF4F4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31" name="Freeform 403">
              <a:extLst>
                <a:ext uri="{FF2B5EF4-FFF2-40B4-BE49-F238E27FC236}">
                  <a16:creationId xmlns:a16="http://schemas.microsoft.com/office/drawing/2014/main" id="{0DA085F9-9262-4CC1-ADDB-CA91FD398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789" y="816519"/>
              <a:ext cx="1348700" cy="785744"/>
            </a:xfrm>
            <a:custGeom>
              <a:avLst/>
              <a:gdLst>
                <a:gd name="T0" fmla="*/ 2147483646 w 3302"/>
                <a:gd name="T1" fmla="*/ 2147483646 h 2083"/>
                <a:gd name="T2" fmla="*/ 2147483646 w 3302"/>
                <a:gd name="T3" fmla="*/ 2147483646 h 2083"/>
                <a:gd name="T4" fmla="*/ 2147483646 w 3302"/>
                <a:gd name="T5" fmla="*/ 2147483646 h 2083"/>
                <a:gd name="T6" fmla="*/ 2147483646 w 3302"/>
                <a:gd name="T7" fmla="*/ 2147483646 h 2083"/>
                <a:gd name="T8" fmla="*/ 2147483646 w 3302"/>
                <a:gd name="T9" fmla="*/ 2147483646 h 2083"/>
                <a:gd name="T10" fmla="*/ 2147483646 w 3302"/>
                <a:gd name="T11" fmla="*/ 2147483646 h 2083"/>
                <a:gd name="T12" fmla="*/ 2147483646 w 3302"/>
                <a:gd name="T13" fmla="*/ 2147483646 h 2083"/>
                <a:gd name="T14" fmla="*/ 2147483646 w 3302"/>
                <a:gd name="T15" fmla="*/ 2147483646 h 2083"/>
                <a:gd name="T16" fmla="*/ 2147483646 w 3302"/>
                <a:gd name="T17" fmla="*/ 2147483646 h 2083"/>
                <a:gd name="T18" fmla="*/ 2147483646 w 3302"/>
                <a:gd name="T19" fmla="*/ 2147483646 h 2083"/>
                <a:gd name="T20" fmla="*/ 2147483646 w 3302"/>
                <a:gd name="T21" fmla="*/ 2147483646 h 2083"/>
                <a:gd name="T22" fmla="*/ 2147483646 w 3302"/>
                <a:gd name="T23" fmla="*/ 2147483646 h 2083"/>
                <a:gd name="T24" fmla="*/ 2147483646 w 3302"/>
                <a:gd name="T25" fmla="*/ 2147483646 h 2083"/>
                <a:gd name="T26" fmla="*/ 2147483646 w 3302"/>
                <a:gd name="T27" fmla="*/ 2147483646 h 2083"/>
                <a:gd name="T28" fmla="*/ 2147483646 w 3302"/>
                <a:gd name="T29" fmla="*/ 2147483646 h 2083"/>
                <a:gd name="T30" fmla="*/ 2147483646 w 3302"/>
                <a:gd name="T31" fmla="*/ 2147483646 h 2083"/>
                <a:gd name="T32" fmla="*/ 2147483646 w 3302"/>
                <a:gd name="T33" fmla="*/ 2147483646 h 2083"/>
                <a:gd name="T34" fmla="*/ 2147483646 w 3302"/>
                <a:gd name="T35" fmla="*/ 2147483646 h 2083"/>
                <a:gd name="T36" fmla="*/ 2147483646 w 3302"/>
                <a:gd name="T37" fmla="*/ 2147483646 h 2083"/>
                <a:gd name="T38" fmla="*/ 2147483646 w 3302"/>
                <a:gd name="T39" fmla="*/ 2147483646 h 2083"/>
                <a:gd name="T40" fmla="*/ 2147483646 w 3302"/>
                <a:gd name="T41" fmla="*/ 2147483646 h 2083"/>
                <a:gd name="T42" fmla="*/ 2147483646 w 3302"/>
                <a:gd name="T43" fmla="*/ 2147483646 h 2083"/>
                <a:gd name="T44" fmla="*/ 2147483646 w 3302"/>
                <a:gd name="T45" fmla="*/ 2147483646 h 2083"/>
                <a:gd name="T46" fmla="*/ 2147483646 w 3302"/>
                <a:gd name="T47" fmla="*/ 2147483646 h 2083"/>
                <a:gd name="T48" fmla="*/ 2147483646 w 3302"/>
                <a:gd name="T49" fmla="*/ 2147483646 h 2083"/>
                <a:gd name="T50" fmla="*/ 2147483646 w 3302"/>
                <a:gd name="T51" fmla="*/ 2147483646 h 2083"/>
                <a:gd name="T52" fmla="*/ 2147483646 w 3302"/>
                <a:gd name="T53" fmla="*/ 2147483646 h 2083"/>
                <a:gd name="T54" fmla="*/ 2147483646 w 3302"/>
                <a:gd name="T55" fmla="*/ 2147483646 h 2083"/>
                <a:gd name="T56" fmla="*/ 2147483646 w 3302"/>
                <a:gd name="T57" fmla="*/ 2147483646 h 2083"/>
                <a:gd name="T58" fmla="*/ 2147483646 w 3302"/>
                <a:gd name="T59" fmla="*/ 2147483646 h 2083"/>
                <a:gd name="T60" fmla="*/ 2147483646 w 3302"/>
                <a:gd name="T61" fmla="*/ 2147483646 h 2083"/>
                <a:gd name="T62" fmla="*/ 2147483646 w 3302"/>
                <a:gd name="T63" fmla="*/ 2147483646 h 2083"/>
                <a:gd name="T64" fmla="*/ 2147483646 w 3302"/>
                <a:gd name="T65" fmla="*/ 2147483646 h 2083"/>
                <a:gd name="T66" fmla="*/ 2147483646 w 3302"/>
                <a:gd name="T67" fmla="*/ 2147483646 h 2083"/>
                <a:gd name="T68" fmla="*/ 2147483646 w 3302"/>
                <a:gd name="T69" fmla="*/ 2147483646 h 2083"/>
                <a:gd name="T70" fmla="*/ 2147483646 w 3302"/>
                <a:gd name="T71" fmla="*/ 2147483646 h 2083"/>
                <a:gd name="T72" fmla="*/ 2147483646 w 3302"/>
                <a:gd name="T73" fmla="*/ 2147483646 h 2083"/>
                <a:gd name="T74" fmla="*/ 2147483646 w 3302"/>
                <a:gd name="T75" fmla="*/ 2147483646 h 2083"/>
                <a:gd name="T76" fmla="*/ 2147483646 w 3302"/>
                <a:gd name="T77" fmla="*/ 2147483646 h 2083"/>
                <a:gd name="T78" fmla="*/ 2147483646 w 3302"/>
                <a:gd name="T79" fmla="*/ 2147483646 h 2083"/>
                <a:gd name="T80" fmla="*/ 2147483646 w 3302"/>
                <a:gd name="T81" fmla="*/ 2147483646 h 2083"/>
                <a:gd name="T82" fmla="*/ 2147483646 w 3302"/>
                <a:gd name="T83" fmla="*/ 2147483646 h 2083"/>
                <a:gd name="T84" fmla="*/ 2147483646 w 3302"/>
                <a:gd name="T85" fmla="*/ 2147483646 h 2083"/>
                <a:gd name="T86" fmla="*/ 2147483646 w 3302"/>
                <a:gd name="T87" fmla="*/ 2147483646 h 2083"/>
                <a:gd name="T88" fmla="*/ 2147483646 w 3302"/>
                <a:gd name="T89" fmla="*/ 2147483646 h 2083"/>
                <a:gd name="T90" fmla="*/ 2147483646 w 3302"/>
                <a:gd name="T91" fmla="*/ 2147483646 h 2083"/>
                <a:gd name="T92" fmla="*/ 2147483646 w 3302"/>
                <a:gd name="T93" fmla="*/ 2147483646 h 2083"/>
                <a:gd name="T94" fmla="*/ 2147483646 w 3302"/>
                <a:gd name="T95" fmla="*/ 2147483646 h 2083"/>
                <a:gd name="T96" fmla="*/ 2147483646 w 3302"/>
                <a:gd name="T97" fmla="*/ 2147483646 h 2083"/>
                <a:gd name="T98" fmla="*/ 2147483646 w 3302"/>
                <a:gd name="T99" fmla="*/ 2147483646 h 2083"/>
                <a:gd name="T100" fmla="*/ 2147483646 w 3302"/>
                <a:gd name="T101" fmla="*/ 2147483646 h 2083"/>
                <a:gd name="T102" fmla="*/ 2147483646 w 3302"/>
                <a:gd name="T103" fmla="*/ 2147483646 h 2083"/>
                <a:gd name="T104" fmla="*/ 2147483646 w 3302"/>
                <a:gd name="T105" fmla="*/ 2147483646 h 2083"/>
                <a:gd name="T106" fmla="*/ 2147483646 w 3302"/>
                <a:gd name="T107" fmla="*/ 2147483646 h 2083"/>
                <a:gd name="T108" fmla="*/ 2147483646 w 3302"/>
                <a:gd name="T109" fmla="*/ 2147483646 h 2083"/>
                <a:gd name="T110" fmla="*/ 2147483646 w 3302"/>
                <a:gd name="T111" fmla="*/ 2147483646 h 2083"/>
                <a:gd name="T112" fmla="*/ 2147483646 w 3302"/>
                <a:gd name="T113" fmla="*/ 2147483646 h 2083"/>
                <a:gd name="T114" fmla="*/ 2147483646 w 3302"/>
                <a:gd name="T115" fmla="*/ 2147483646 h 2083"/>
                <a:gd name="T116" fmla="*/ 2147483646 w 3302"/>
                <a:gd name="T117" fmla="*/ 2147483646 h 2083"/>
                <a:gd name="T118" fmla="*/ 2147483646 w 3302"/>
                <a:gd name="T119" fmla="*/ 2147483646 h 2083"/>
                <a:gd name="T120" fmla="*/ 2147483646 w 3302"/>
                <a:gd name="T121" fmla="*/ 2147483646 h 2083"/>
                <a:gd name="T122" fmla="*/ 2147483646 w 3302"/>
                <a:gd name="T123" fmla="*/ 2147483646 h 208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302"/>
                <a:gd name="T187" fmla="*/ 0 h 2083"/>
                <a:gd name="T188" fmla="*/ 3302 w 3302"/>
                <a:gd name="T189" fmla="*/ 2083 h 208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302" h="2083">
                  <a:moveTo>
                    <a:pt x="2285" y="2083"/>
                  </a:moveTo>
                  <a:lnTo>
                    <a:pt x="2285" y="2080"/>
                  </a:lnTo>
                  <a:lnTo>
                    <a:pt x="2285" y="2076"/>
                  </a:lnTo>
                  <a:lnTo>
                    <a:pt x="2265" y="2076"/>
                  </a:lnTo>
                  <a:lnTo>
                    <a:pt x="2245" y="2075"/>
                  </a:lnTo>
                  <a:lnTo>
                    <a:pt x="2225" y="2073"/>
                  </a:lnTo>
                  <a:lnTo>
                    <a:pt x="2207" y="2069"/>
                  </a:lnTo>
                  <a:lnTo>
                    <a:pt x="2188" y="2066"/>
                  </a:lnTo>
                  <a:lnTo>
                    <a:pt x="2168" y="2062"/>
                  </a:lnTo>
                  <a:lnTo>
                    <a:pt x="2149" y="2059"/>
                  </a:lnTo>
                  <a:lnTo>
                    <a:pt x="2128" y="2055"/>
                  </a:lnTo>
                  <a:lnTo>
                    <a:pt x="2106" y="2053"/>
                  </a:lnTo>
                  <a:lnTo>
                    <a:pt x="2087" y="2051"/>
                  </a:lnTo>
                  <a:lnTo>
                    <a:pt x="2069" y="2049"/>
                  </a:lnTo>
                  <a:lnTo>
                    <a:pt x="2049" y="2046"/>
                  </a:lnTo>
                  <a:lnTo>
                    <a:pt x="2023" y="2041"/>
                  </a:lnTo>
                  <a:lnTo>
                    <a:pt x="1990" y="2037"/>
                  </a:lnTo>
                  <a:lnTo>
                    <a:pt x="1947" y="2031"/>
                  </a:lnTo>
                  <a:lnTo>
                    <a:pt x="1891" y="2024"/>
                  </a:lnTo>
                  <a:lnTo>
                    <a:pt x="1891" y="2020"/>
                  </a:lnTo>
                  <a:lnTo>
                    <a:pt x="1891" y="2017"/>
                  </a:lnTo>
                  <a:lnTo>
                    <a:pt x="1879" y="2017"/>
                  </a:lnTo>
                  <a:lnTo>
                    <a:pt x="1866" y="2017"/>
                  </a:lnTo>
                  <a:lnTo>
                    <a:pt x="1853" y="2017"/>
                  </a:lnTo>
                  <a:lnTo>
                    <a:pt x="1841" y="2017"/>
                  </a:lnTo>
                  <a:lnTo>
                    <a:pt x="1841" y="2011"/>
                  </a:lnTo>
                  <a:lnTo>
                    <a:pt x="1841" y="2008"/>
                  </a:lnTo>
                  <a:lnTo>
                    <a:pt x="1823" y="2008"/>
                  </a:lnTo>
                  <a:lnTo>
                    <a:pt x="1806" y="2008"/>
                  </a:lnTo>
                  <a:lnTo>
                    <a:pt x="1790" y="2008"/>
                  </a:lnTo>
                  <a:lnTo>
                    <a:pt x="1772" y="2008"/>
                  </a:lnTo>
                  <a:lnTo>
                    <a:pt x="1772" y="2003"/>
                  </a:lnTo>
                  <a:lnTo>
                    <a:pt x="1772" y="2000"/>
                  </a:lnTo>
                  <a:lnTo>
                    <a:pt x="1742" y="1997"/>
                  </a:lnTo>
                  <a:lnTo>
                    <a:pt x="1711" y="1995"/>
                  </a:lnTo>
                  <a:lnTo>
                    <a:pt x="1681" y="1992"/>
                  </a:lnTo>
                  <a:lnTo>
                    <a:pt x="1651" y="1990"/>
                  </a:lnTo>
                  <a:lnTo>
                    <a:pt x="1621" y="1987"/>
                  </a:lnTo>
                  <a:lnTo>
                    <a:pt x="1590" y="1985"/>
                  </a:lnTo>
                  <a:lnTo>
                    <a:pt x="1560" y="1983"/>
                  </a:lnTo>
                  <a:lnTo>
                    <a:pt x="1530" y="1980"/>
                  </a:lnTo>
                  <a:lnTo>
                    <a:pt x="1530" y="1976"/>
                  </a:lnTo>
                  <a:lnTo>
                    <a:pt x="1530" y="1972"/>
                  </a:lnTo>
                  <a:lnTo>
                    <a:pt x="1515" y="1972"/>
                  </a:lnTo>
                  <a:lnTo>
                    <a:pt x="1499" y="1972"/>
                  </a:lnTo>
                  <a:lnTo>
                    <a:pt x="1485" y="1972"/>
                  </a:lnTo>
                  <a:lnTo>
                    <a:pt x="1470" y="1972"/>
                  </a:lnTo>
                  <a:lnTo>
                    <a:pt x="1470" y="1968"/>
                  </a:lnTo>
                  <a:lnTo>
                    <a:pt x="1470" y="1964"/>
                  </a:lnTo>
                  <a:lnTo>
                    <a:pt x="1453" y="1964"/>
                  </a:lnTo>
                  <a:lnTo>
                    <a:pt x="1436" y="1964"/>
                  </a:lnTo>
                  <a:lnTo>
                    <a:pt x="1420" y="1964"/>
                  </a:lnTo>
                  <a:lnTo>
                    <a:pt x="1402" y="1964"/>
                  </a:lnTo>
                  <a:lnTo>
                    <a:pt x="1402" y="1961"/>
                  </a:lnTo>
                  <a:lnTo>
                    <a:pt x="1402" y="1956"/>
                  </a:lnTo>
                  <a:lnTo>
                    <a:pt x="1386" y="1956"/>
                  </a:lnTo>
                  <a:lnTo>
                    <a:pt x="1372" y="1956"/>
                  </a:lnTo>
                  <a:lnTo>
                    <a:pt x="1357" y="1956"/>
                  </a:lnTo>
                  <a:lnTo>
                    <a:pt x="1342" y="1956"/>
                  </a:lnTo>
                  <a:lnTo>
                    <a:pt x="1342" y="1952"/>
                  </a:lnTo>
                  <a:lnTo>
                    <a:pt x="1342" y="1948"/>
                  </a:lnTo>
                  <a:lnTo>
                    <a:pt x="1313" y="1947"/>
                  </a:lnTo>
                  <a:lnTo>
                    <a:pt x="1289" y="1945"/>
                  </a:lnTo>
                  <a:lnTo>
                    <a:pt x="1269" y="1944"/>
                  </a:lnTo>
                  <a:lnTo>
                    <a:pt x="1251" y="1943"/>
                  </a:lnTo>
                  <a:lnTo>
                    <a:pt x="1231" y="1941"/>
                  </a:lnTo>
                  <a:lnTo>
                    <a:pt x="1208" y="1938"/>
                  </a:lnTo>
                  <a:lnTo>
                    <a:pt x="1180" y="1935"/>
                  </a:lnTo>
                  <a:lnTo>
                    <a:pt x="1144" y="1930"/>
                  </a:lnTo>
                  <a:lnTo>
                    <a:pt x="1142" y="1927"/>
                  </a:lnTo>
                  <a:lnTo>
                    <a:pt x="1140" y="1923"/>
                  </a:lnTo>
                  <a:lnTo>
                    <a:pt x="1139" y="1919"/>
                  </a:lnTo>
                  <a:lnTo>
                    <a:pt x="1138" y="1913"/>
                  </a:lnTo>
                  <a:lnTo>
                    <a:pt x="1138" y="1901"/>
                  </a:lnTo>
                  <a:lnTo>
                    <a:pt x="1139" y="1888"/>
                  </a:lnTo>
                  <a:lnTo>
                    <a:pt x="1142" y="1861"/>
                  </a:lnTo>
                  <a:lnTo>
                    <a:pt x="1144" y="1841"/>
                  </a:lnTo>
                  <a:lnTo>
                    <a:pt x="1147" y="1839"/>
                  </a:lnTo>
                  <a:lnTo>
                    <a:pt x="1150" y="1837"/>
                  </a:lnTo>
                  <a:lnTo>
                    <a:pt x="1150" y="1829"/>
                  </a:lnTo>
                  <a:lnTo>
                    <a:pt x="1151" y="1820"/>
                  </a:lnTo>
                  <a:lnTo>
                    <a:pt x="1153" y="1813"/>
                  </a:lnTo>
                  <a:lnTo>
                    <a:pt x="1155" y="1806"/>
                  </a:lnTo>
                  <a:lnTo>
                    <a:pt x="1159" y="1792"/>
                  </a:lnTo>
                  <a:lnTo>
                    <a:pt x="1164" y="1776"/>
                  </a:lnTo>
                  <a:lnTo>
                    <a:pt x="1167" y="1776"/>
                  </a:lnTo>
                  <a:lnTo>
                    <a:pt x="1172" y="1776"/>
                  </a:lnTo>
                  <a:lnTo>
                    <a:pt x="1172" y="1763"/>
                  </a:lnTo>
                  <a:lnTo>
                    <a:pt x="1172" y="1752"/>
                  </a:lnTo>
                  <a:lnTo>
                    <a:pt x="1175" y="1752"/>
                  </a:lnTo>
                  <a:lnTo>
                    <a:pt x="1180" y="1752"/>
                  </a:lnTo>
                  <a:lnTo>
                    <a:pt x="1180" y="1742"/>
                  </a:lnTo>
                  <a:lnTo>
                    <a:pt x="1180" y="1731"/>
                  </a:lnTo>
                  <a:lnTo>
                    <a:pt x="1180" y="1720"/>
                  </a:lnTo>
                  <a:lnTo>
                    <a:pt x="1180" y="1709"/>
                  </a:lnTo>
                  <a:lnTo>
                    <a:pt x="1183" y="1709"/>
                  </a:lnTo>
                  <a:lnTo>
                    <a:pt x="1187" y="1709"/>
                  </a:lnTo>
                  <a:lnTo>
                    <a:pt x="1188" y="1695"/>
                  </a:lnTo>
                  <a:lnTo>
                    <a:pt x="1188" y="1681"/>
                  </a:lnTo>
                  <a:lnTo>
                    <a:pt x="1189" y="1668"/>
                  </a:lnTo>
                  <a:lnTo>
                    <a:pt x="1190" y="1655"/>
                  </a:lnTo>
                  <a:lnTo>
                    <a:pt x="1199" y="1631"/>
                  </a:lnTo>
                  <a:lnTo>
                    <a:pt x="1205" y="1607"/>
                  </a:lnTo>
                  <a:lnTo>
                    <a:pt x="1209" y="1583"/>
                  </a:lnTo>
                  <a:lnTo>
                    <a:pt x="1212" y="1559"/>
                  </a:lnTo>
                  <a:lnTo>
                    <a:pt x="1214" y="1534"/>
                  </a:lnTo>
                  <a:lnTo>
                    <a:pt x="1215" y="1510"/>
                  </a:lnTo>
                  <a:lnTo>
                    <a:pt x="1216" y="1485"/>
                  </a:lnTo>
                  <a:lnTo>
                    <a:pt x="1215" y="1461"/>
                  </a:lnTo>
                  <a:lnTo>
                    <a:pt x="1194" y="1461"/>
                  </a:lnTo>
                  <a:lnTo>
                    <a:pt x="1172" y="1460"/>
                  </a:lnTo>
                  <a:lnTo>
                    <a:pt x="1150" y="1460"/>
                  </a:lnTo>
                  <a:lnTo>
                    <a:pt x="1128" y="1460"/>
                  </a:lnTo>
                  <a:lnTo>
                    <a:pt x="1106" y="1458"/>
                  </a:lnTo>
                  <a:lnTo>
                    <a:pt x="1084" y="1458"/>
                  </a:lnTo>
                  <a:lnTo>
                    <a:pt x="1062" y="1458"/>
                  </a:lnTo>
                  <a:lnTo>
                    <a:pt x="1040" y="1458"/>
                  </a:lnTo>
                  <a:lnTo>
                    <a:pt x="1040" y="1462"/>
                  </a:lnTo>
                  <a:lnTo>
                    <a:pt x="1040" y="1466"/>
                  </a:lnTo>
                  <a:lnTo>
                    <a:pt x="1036" y="1466"/>
                  </a:lnTo>
                  <a:lnTo>
                    <a:pt x="1032" y="1466"/>
                  </a:lnTo>
                  <a:lnTo>
                    <a:pt x="1032" y="1474"/>
                  </a:lnTo>
                  <a:lnTo>
                    <a:pt x="1032" y="1482"/>
                  </a:lnTo>
                  <a:lnTo>
                    <a:pt x="1029" y="1482"/>
                  </a:lnTo>
                  <a:lnTo>
                    <a:pt x="1025" y="1482"/>
                  </a:lnTo>
                  <a:lnTo>
                    <a:pt x="1025" y="1485"/>
                  </a:lnTo>
                  <a:lnTo>
                    <a:pt x="1025" y="1490"/>
                  </a:lnTo>
                  <a:lnTo>
                    <a:pt x="1014" y="1492"/>
                  </a:lnTo>
                  <a:lnTo>
                    <a:pt x="1005" y="1495"/>
                  </a:lnTo>
                  <a:lnTo>
                    <a:pt x="1005" y="1498"/>
                  </a:lnTo>
                  <a:lnTo>
                    <a:pt x="1005" y="1501"/>
                  </a:lnTo>
                  <a:lnTo>
                    <a:pt x="1000" y="1501"/>
                  </a:lnTo>
                  <a:lnTo>
                    <a:pt x="996" y="1501"/>
                  </a:lnTo>
                  <a:lnTo>
                    <a:pt x="996" y="1505"/>
                  </a:lnTo>
                  <a:lnTo>
                    <a:pt x="996" y="1510"/>
                  </a:lnTo>
                  <a:lnTo>
                    <a:pt x="992" y="1510"/>
                  </a:lnTo>
                  <a:lnTo>
                    <a:pt x="989" y="1510"/>
                  </a:lnTo>
                  <a:lnTo>
                    <a:pt x="989" y="1513"/>
                  </a:lnTo>
                  <a:lnTo>
                    <a:pt x="989" y="1519"/>
                  </a:lnTo>
                  <a:lnTo>
                    <a:pt x="984" y="1519"/>
                  </a:lnTo>
                  <a:lnTo>
                    <a:pt x="980" y="1519"/>
                  </a:lnTo>
                  <a:lnTo>
                    <a:pt x="980" y="1522"/>
                  </a:lnTo>
                  <a:lnTo>
                    <a:pt x="980" y="1525"/>
                  </a:lnTo>
                  <a:lnTo>
                    <a:pt x="976" y="1525"/>
                  </a:lnTo>
                  <a:lnTo>
                    <a:pt x="972" y="1525"/>
                  </a:lnTo>
                  <a:lnTo>
                    <a:pt x="972" y="1529"/>
                  </a:lnTo>
                  <a:lnTo>
                    <a:pt x="972" y="1534"/>
                  </a:lnTo>
                  <a:lnTo>
                    <a:pt x="969" y="1534"/>
                  </a:lnTo>
                  <a:lnTo>
                    <a:pt x="965" y="1534"/>
                  </a:lnTo>
                  <a:lnTo>
                    <a:pt x="965" y="1567"/>
                  </a:lnTo>
                  <a:lnTo>
                    <a:pt x="966" y="1587"/>
                  </a:lnTo>
                  <a:lnTo>
                    <a:pt x="969" y="1600"/>
                  </a:lnTo>
                  <a:lnTo>
                    <a:pt x="972" y="1614"/>
                  </a:lnTo>
                  <a:lnTo>
                    <a:pt x="946" y="1615"/>
                  </a:lnTo>
                  <a:lnTo>
                    <a:pt x="920" y="1617"/>
                  </a:lnTo>
                  <a:lnTo>
                    <a:pt x="895" y="1619"/>
                  </a:lnTo>
                  <a:lnTo>
                    <a:pt x="869" y="1621"/>
                  </a:lnTo>
                  <a:lnTo>
                    <a:pt x="867" y="1627"/>
                  </a:lnTo>
                  <a:lnTo>
                    <a:pt x="866" y="1634"/>
                  </a:lnTo>
                  <a:lnTo>
                    <a:pt x="865" y="1640"/>
                  </a:lnTo>
                  <a:lnTo>
                    <a:pt x="865" y="1647"/>
                  </a:lnTo>
                  <a:lnTo>
                    <a:pt x="866" y="1661"/>
                  </a:lnTo>
                  <a:lnTo>
                    <a:pt x="869" y="1673"/>
                  </a:lnTo>
                  <a:lnTo>
                    <a:pt x="862" y="1673"/>
                  </a:lnTo>
                  <a:lnTo>
                    <a:pt x="853" y="1673"/>
                  </a:lnTo>
                  <a:lnTo>
                    <a:pt x="845" y="1673"/>
                  </a:lnTo>
                  <a:lnTo>
                    <a:pt x="837" y="1673"/>
                  </a:lnTo>
                  <a:lnTo>
                    <a:pt x="833" y="1667"/>
                  </a:lnTo>
                  <a:lnTo>
                    <a:pt x="829" y="1661"/>
                  </a:lnTo>
                  <a:lnTo>
                    <a:pt x="820" y="1660"/>
                  </a:lnTo>
                  <a:lnTo>
                    <a:pt x="813" y="1659"/>
                  </a:lnTo>
                  <a:lnTo>
                    <a:pt x="805" y="1658"/>
                  </a:lnTo>
                  <a:lnTo>
                    <a:pt x="796" y="1657"/>
                  </a:lnTo>
                  <a:lnTo>
                    <a:pt x="794" y="1671"/>
                  </a:lnTo>
                  <a:lnTo>
                    <a:pt x="793" y="1686"/>
                  </a:lnTo>
                  <a:lnTo>
                    <a:pt x="779" y="1686"/>
                  </a:lnTo>
                  <a:lnTo>
                    <a:pt x="764" y="1686"/>
                  </a:lnTo>
                  <a:lnTo>
                    <a:pt x="763" y="1670"/>
                  </a:lnTo>
                  <a:lnTo>
                    <a:pt x="762" y="1655"/>
                  </a:lnTo>
                  <a:lnTo>
                    <a:pt x="762" y="1640"/>
                  </a:lnTo>
                  <a:lnTo>
                    <a:pt x="762" y="1624"/>
                  </a:lnTo>
                  <a:lnTo>
                    <a:pt x="753" y="1619"/>
                  </a:lnTo>
                  <a:lnTo>
                    <a:pt x="747" y="1617"/>
                  </a:lnTo>
                  <a:lnTo>
                    <a:pt x="739" y="1615"/>
                  </a:lnTo>
                  <a:lnTo>
                    <a:pt x="730" y="1614"/>
                  </a:lnTo>
                  <a:lnTo>
                    <a:pt x="730" y="1621"/>
                  </a:lnTo>
                  <a:lnTo>
                    <a:pt x="730" y="1630"/>
                  </a:lnTo>
                  <a:lnTo>
                    <a:pt x="718" y="1625"/>
                  </a:lnTo>
                  <a:lnTo>
                    <a:pt x="705" y="1621"/>
                  </a:lnTo>
                  <a:lnTo>
                    <a:pt x="694" y="1617"/>
                  </a:lnTo>
                  <a:lnTo>
                    <a:pt x="681" y="1614"/>
                  </a:lnTo>
                  <a:lnTo>
                    <a:pt x="681" y="1609"/>
                  </a:lnTo>
                  <a:lnTo>
                    <a:pt x="681" y="1606"/>
                  </a:lnTo>
                  <a:lnTo>
                    <a:pt x="668" y="1605"/>
                  </a:lnTo>
                  <a:lnTo>
                    <a:pt x="653" y="1604"/>
                  </a:lnTo>
                  <a:lnTo>
                    <a:pt x="640" y="1603"/>
                  </a:lnTo>
                  <a:lnTo>
                    <a:pt x="625" y="1602"/>
                  </a:lnTo>
                  <a:lnTo>
                    <a:pt x="624" y="1610"/>
                  </a:lnTo>
                  <a:lnTo>
                    <a:pt x="623" y="1618"/>
                  </a:lnTo>
                  <a:lnTo>
                    <a:pt x="622" y="1627"/>
                  </a:lnTo>
                  <a:lnTo>
                    <a:pt x="621" y="1635"/>
                  </a:lnTo>
                  <a:lnTo>
                    <a:pt x="617" y="1634"/>
                  </a:lnTo>
                  <a:lnTo>
                    <a:pt x="615" y="1633"/>
                  </a:lnTo>
                  <a:lnTo>
                    <a:pt x="613" y="1618"/>
                  </a:lnTo>
                  <a:lnTo>
                    <a:pt x="612" y="1605"/>
                  </a:lnTo>
                  <a:lnTo>
                    <a:pt x="610" y="1590"/>
                  </a:lnTo>
                  <a:lnTo>
                    <a:pt x="609" y="1576"/>
                  </a:lnTo>
                  <a:lnTo>
                    <a:pt x="603" y="1568"/>
                  </a:lnTo>
                  <a:lnTo>
                    <a:pt x="598" y="1563"/>
                  </a:lnTo>
                  <a:lnTo>
                    <a:pt x="595" y="1558"/>
                  </a:lnTo>
                  <a:lnTo>
                    <a:pt x="593" y="1550"/>
                  </a:lnTo>
                  <a:lnTo>
                    <a:pt x="585" y="1552"/>
                  </a:lnTo>
                  <a:lnTo>
                    <a:pt x="578" y="1555"/>
                  </a:lnTo>
                  <a:lnTo>
                    <a:pt x="572" y="1559"/>
                  </a:lnTo>
                  <a:lnTo>
                    <a:pt x="567" y="1564"/>
                  </a:lnTo>
                  <a:lnTo>
                    <a:pt x="570" y="1571"/>
                  </a:lnTo>
                  <a:lnTo>
                    <a:pt x="575" y="1578"/>
                  </a:lnTo>
                  <a:lnTo>
                    <a:pt x="569" y="1578"/>
                  </a:lnTo>
                  <a:lnTo>
                    <a:pt x="566" y="1578"/>
                  </a:lnTo>
                  <a:lnTo>
                    <a:pt x="560" y="1589"/>
                  </a:lnTo>
                  <a:lnTo>
                    <a:pt x="549" y="1607"/>
                  </a:lnTo>
                  <a:lnTo>
                    <a:pt x="542" y="1614"/>
                  </a:lnTo>
                  <a:lnTo>
                    <a:pt x="536" y="1621"/>
                  </a:lnTo>
                  <a:lnTo>
                    <a:pt x="531" y="1627"/>
                  </a:lnTo>
                  <a:lnTo>
                    <a:pt x="527" y="1630"/>
                  </a:lnTo>
                  <a:lnTo>
                    <a:pt x="527" y="1624"/>
                  </a:lnTo>
                  <a:lnTo>
                    <a:pt x="527" y="1621"/>
                  </a:lnTo>
                  <a:lnTo>
                    <a:pt x="519" y="1619"/>
                  </a:lnTo>
                  <a:lnTo>
                    <a:pt x="512" y="1617"/>
                  </a:lnTo>
                  <a:lnTo>
                    <a:pt x="507" y="1615"/>
                  </a:lnTo>
                  <a:lnTo>
                    <a:pt x="504" y="1613"/>
                  </a:lnTo>
                  <a:lnTo>
                    <a:pt x="501" y="1610"/>
                  </a:lnTo>
                  <a:lnTo>
                    <a:pt x="498" y="1607"/>
                  </a:lnTo>
                  <a:lnTo>
                    <a:pt x="497" y="1604"/>
                  </a:lnTo>
                  <a:lnTo>
                    <a:pt x="496" y="1600"/>
                  </a:lnTo>
                  <a:lnTo>
                    <a:pt x="493" y="1581"/>
                  </a:lnTo>
                  <a:lnTo>
                    <a:pt x="487" y="1556"/>
                  </a:lnTo>
                  <a:lnTo>
                    <a:pt x="473" y="1556"/>
                  </a:lnTo>
                  <a:lnTo>
                    <a:pt x="458" y="1555"/>
                  </a:lnTo>
                  <a:lnTo>
                    <a:pt x="445" y="1554"/>
                  </a:lnTo>
                  <a:lnTo>
                    <a:pt x="431" y="1554"/>
                  </a:lnTo>
                  <a:lnTo>
                    <a:pt x="431" y="1544"/>
                  </a:lnTo>
                  <a:lnTo>
                    <a:pt x="431" y="1534"/>
                  </a:lnTo>
                  <a:lnTo>
                    <a:pt x="418" y="1529"/>
                  </a:lnTo>
                  <a:lnTo>
                    <a:pt x="404" y="1526"/>
                  </a:lnTo>
                  <a:lnTo>
                    <a:pt x="391" y="1522"/>
                  </a:lnTo>
                  <a:lnTo>
                    <a:pt x="379" y="1519"/>
                  </a:lnTo>
                  <a:lnTo>
                    <a:pt x="379" y="1522"/>
                  </a:lnTo>
                  <a:lnTo>
                    <a:pt x="379" y="1525"/>
                  </a:lnTo>
                  <a:lnTo>
                    <a:pt x="374" y="1525"/>
                  </a:lnTo>
                  <a:lnTo>
                    <a:pt x="371" y="1525"/>
                  </a:lnTo>
                  <a:lnTo>
                    <a:pt x="371" y="1522"/>
                  </a:lnTo>
                  <a:lnTo>
                    <a:pt x="371" y="1519"/>
                  </a:lnTo>
                  <a:lnTo>
                    <a:pt x="367" y="1519"/>
                  </a:lnTo>
                  <a:lnTo>
                    <a:pt x="363" y="1519"/>
                  </a:lnTo>
                  <a:lnTo>
                    <a:pt x="363" y="1509"/>
                  </a:lnTo>
                  <a:lnTo>
                    <a:pt x="363" y="1501"/>
                  </a:lnTo>
                  <a:lnTo>
                    <a:pt x="358" y="1501"/>
                  </a:lnTo>
                  <a:lnTo>
                    <a:pt x="355" y="1501"/>
                  </a:lnTo>
                  <a:lnTo>
                    <a:pt x="351" y="1489"/>
                  </a:lnTo>
                  <a:lnTo>
                    <a:pt x="347" y="1476"/>
                  </a:lnTo>
                  <a:lnTo>
                    <a:pt x="337" y="1475"/>
                  </a:lnTo>
                  <a:lnTo>
                    <a:pt x="327" y="1474"/>
                  </a:lnTo>
                  <a:lnTo>
                    <a:pt x="327" y="1469"/>
                  </a:lnTo>
                  <a:lnTo>
                    <a:pt x="327" y="1466"/>
                  </a:lnTo>
                  <a:lnTo>
                    <a:pt x="319" y="1461"/>
                  </a:lnTo>
                  <a:lnTo>
                    <a:pt x="315" y="1456"/>
                  </a:lnTo>
                  <a:lnTo>
                    <a:pt x="312" y="1450"/>
                  </a:lnTo>
                  <a:lnTo>
                    <a:pt x="309" y="1442"/>
                  </a:lnTo>
                  <a:lnTo>
                    <a:pt x="305" y="1444"/>
                  </a:lnTo>
                  <a:lnTo>
                    <a:pt x="299" y="1446"/>
                  </a:lnTo>
                  <a:lnTo>
                    <a:pt x="292" y="1446"/>
                  </a:lnTo>
                  <a:lnTo>
                    <a:pt x="286" y="1446"/>
                  </a:lnTo>
                  <a:lnTo>
                    <a:pt x="271" y="1445"/>
                  </a:lnTo>
                  <a:lnTo>
                    <a:pt x="255" y="1443"/>
                  </a:lnTo>
                  <a:lnTo>
                    <a:pt x="248" y="1443"/>
                  </a:lnTo>
                  <a:lnTo>
                    <a:pt x="240" y="1443"/>
                  </a:lnTo>
                  <a:lnTo>
                    <a:pt x="233" y="1445"/>
                  </a:lnTo>
                  <a:lnTo>
                    <a:pt x="226" y="1447"/>
                  </a:lnTo>
                  <a:lnTo>
                    <a:pt x="220" y="1451"/>
                  </a:lnTo>
                  <a:lnTo>
                    <a:pt x="215" y="1456"/>
                  </a:lnTo>
                  <a:lnTo>
                    <a:pt x="211" y="1465"/>
                  </a:lnTo>
                  <a:lnTo>
                    <a:pt x="207" y="1474"/>
                  </a:lnTo>
                  <a:lnTo>
                    <a:pt x="203" y="1474"/>
                  </a:lnTo>
                  <a:lnTo>
                    <a:pt x="199" y="1474"/>
                  </a:lnTo>
                  <a:lnTo>
                    <a:pt x="199" y="1469"/>
                  </a:lnTo>
                  <a:lnTo>
                    <a:pt x="199" y="1466"/>
                  </a:lnTo>
                  <a:lnTo>
                    <a:pt x="196" y="1466"/>
                  </a:lnTo>
                  <a:lnTo>
                    <a:pt x="192" y="1466"/>
                  </a:lnTo>
                  <a:lnTo>
                    <a:pt x="192" y="1462"/>
                  </a:lnTo>
                  <a:lnTo>
                    <a:pt x="192" y="1458"/>
                  </a:lnTo>
                  <a:lnTo>
                    <a:pt x="188" y="1458"/>
                  </a:lnTo>
                  <a:lnTo>
                    <a:pt x="184" y="1458"/>
                  </a:lnTo>
                  <a:lnTo>
                    <a:pt x="180" y="1451"/>
                  </a:lnTo>
                  <a:lnTo>
                    <a:pt x="176" y="1445"/>
                  </a:lnTo>
                  <a:lnTo>
                    <a:pt x="160" y="1444"/>
                  </a:lnTo>
                  <a:lnTo>
                    <a:pt x="143" y="1442"/>
                  </a:lnTo>
                  <a:lnTo>
                    <a:pt x="127" y="1440"/>
                  </a:lnTo>
                  <a:lnTo>
                    <a:pt x="111" y="1438"/>
                  </a:lnTo>
                  <a:lnTo>
                    <a:pt x="111" y="1433"/>
                  </a:lnTo>
                  <a:lnTo>
                    <a:pt x="111" y="1428"/>
                  </a:lnTo>
                  <a:lnTo>
                    <a:pt x="125" y="1423"/>
                  </a:lnTo>
                  <a:lnTo>
                    <a:pt x="136" y="1419"/>
                  </a:lnTo>
                  <a:lnTo>
                    <a:pt x="144" y="1415"/>
                  </a:lnTo>
                  <a:lnTo>
                    <a:pt x="150" y="1410"/>
                  </a:lnTo>
                  <a:lnTo>
                    <a:pt x="154" y="1407"/>
                  </a:lnTo>
                  <a:lnTo>
                    <a:pt x="156" y="1404"/>
                  </a:lnTo>
                  <a:lnTo>
                    <a:pt x="158" y="1399"/>
                  </a:lnTo>
                  <a:lnTo>
                    <a:pt x="159" y="1395"/>
                  </a:lnTo>
                  <a:lnTo>
                    <a:pt x="162" y="1384"/>
                  </a:lnTo>
                  <a:lnTo>
                    <a:pt x="164" y="1370"/>
                  </a:lnTo>
                  <a:lnTo>
                    <a:pt x="160" y="1370"/>
                  </a:lnTo>
                  <a:lnTo>
                    <a:pt x="157" y="1370"/>
                  </a:lnTo>
                  <a:lnTo>
                    <a:pt x="157" y="1366"/>
                  </a:lnTo>
                  <a:lnTo>
                    <a:pt x="157" y="1363"/>
                  </a:lnTo>
                  <a:lnTo>
                    <a:pt x="151" y="1363"/>
                  </a:lnTo>
                  <a:lnTo>
                    <a:pt x="148" y="1363"/>
                  </a:lnTo>
                  <a:lnTo>
                    <a:pt x="148" y="1354"/>
                  </a:lnTo>
                  <a:lnTo>
                    <a:pt x="148" y="1346"/>
                  </a:lnTo>
                  <a:lnTo>
                    <a:pt x="143" y="1346"/>
                  </a:lnTo>
                  <a:lnTo>
                    <a:pt x="140" y="1346"/>
                  </a:lnTo>
                  <a:lnTo>
                    <a:pt x="140" y="1342"/>
                  </a:lnTo>
                  <a:lnTo>
                    <a:pt x="140" y="1339"/>
                  </a:lnTo>
                  <a:lnTo>
                    <a:pt x="136" y="1339"/>
                  </a:lnTo>
                  <a:lnTo>
                    <a:pt x="133" y="1339"/>
                  </a:lnTo>
                  <a:lnTo>
                    <a:pt x="128" y="1327"/>
                  </a:lnTo>
                  <a:lnTo>
                    <a:pt x="125" y="1315"/>
                  </a:lnTo>
                  <a:lnTo>
                    <a:pt x="130" y="1310"/>
                  </a:lnTo>
                  <a:lnTo>
                    <a:pt x="136" y="1307"/>
                  </a:lnTo>
                  <a:lnTo>
                    <a:pt x="135" y="1297"/>
                  </a:lnTo>
                  <a:lnTo>
                    <a:pt x="134" y="1287"/>
                  </a:lnTo>
                  <a:lnTo>
                    <a:pt x="133" y="1279"/>
                  </a:lnTo>
                  <a:lnTo>
                    <a:pt x="133" y="1270"/>
                  </a:lnTo>
                  <a:lnTo>
                    <a:pt x="121" y="1268"/>
                  </a:lnTo>
                  <a:lnTo>
                    <a:pt x="111" y="1267"/>
                  </a:lnTo>
                  <a:lnTo>
                    <a:pt x="101" y="1265"/>
                  </a:lnTo>
                  <a:lnTo>
                    <a:pt x="90" y="1263"/>
                  </a:lnTo>
                  <a:lnTo>
                    <a:pt x="91" y="1244"/>
                  </a:lnTo>
                  <a:lnTo>
                    <a:pt x="93" y="1225"/>
                  </a:lnTo>
                  <a:lnTo>
                    <a:pt x="94" y="1206"/>
                  </a:lnTo>
                  <a:lnTo>
                    <a:pt x="97" y="1187"/>
                  </a:lnTo>
                  <a:lnTo>
                    <a:pt x="101" y="1187"/>
                  </a:lnTo>
                  <a:lnTo>
                    <a:pt x="104" y="1187"/>
                  </a:lnTo>
                  <a:lnTo>
                    <a:pt x="107" y="1179"/>
                  </a:lnTo>
                  <a:lnTo>
                    <a:pt x="108" y="1171"/>
                  </a:lnTo>
                  <a:lnTo>
                    <a:pt x="109" y="1162"/>
                  </a:lnTo>
                  <a:lnTo>
                    <a:pt x="110" y="1154"/>
                  </a:lnTo>
                  <a:lnTo>
                    <a:pt x="109" y="1136"/>
                  </a:lnTo>
                  <a:lnTo>
                    <a:pt x="109" y="1118"/>
                  </a:lnTo>
                  <a:lnTo>
                    <a:pt x="102" y="1116"/>
                  </a:lnTo>
                  <a:lnTo>
                    <a:pt x="97" y="1115"/>
                  </a:lnTo>
                  <a:lnTo>
                    <a:pt x="92" y="1107"/>
                  </a:lnTo>
                  <a:lnTo>
                    <a:pt x="87" y="1101"/>
                  </a:lnTo>
                  <a:lnTo>
                    <a:pt x="82" y="1094"/>
                  </a:lnTo>
                  <a:lnTo>
                    <a:pt x="76" y="1090"/>
                  </a:lnTo>
                  <a:lnTo>
                    <a:pt x="70" y="1086"/>
                  </a:lnTo>
                  <a:lnTo>
                    <a:pt x="61" y="1083"/>
                  </a:lnTo>
                  <a:lnTo>
                    <a:pt x="53" y="1081"/>
                  </a:lnTo>
                  <a:lnTo>
                    <a:pt x="44" y="1080"/>
                  </a:lnTo>
                  <a:lnTo>
                    <a:pt x="44" y="1065"/>
                  </a:lnTo>
                  <a:lnTo>
                    <a:pt x="44" y="1052"/>
                  </a:lnTo>
                  <a:lnTo>
                    <a:pt x="32" y="1049"/>
                  </a:lnTo>
                  <a:lnTo>
                    <a:pt x="22" y="1046"/>
                  </a:lnTo>
                  <a:lnTo>
                    <a:pt x="10" y="1043"/>
                  </a:lnTo>
                  <a:lnTo>
                    <a:pt x="0" y="1040"/>
                  </a:lnTo>
                  <a:lnTo>
                    <a:pt x="0" y="1031"/>
                  </a:lnTo>
                  <a:lnTo>
                    <a:pt x="2" y="1022"/>
                  </a:lnTo>
                  <a:lnTo>
                    <a:pt x="4" y="1013"/>
                  </a:lnTo>
                  <a:lnTo>
                    <a:pt x="8" y="1006"/>
                  </a:lnTo>
                  <a:lnTo>
                    <a:pt x="14" y="1000"/>
                  </a:lnTo>
                  <a:lnTo>
                    <a:pt x="20" y="995"/>
                  </a:lnTo>
                  <a:lnTo>
                    <a:pt x="24" y="994"/>
                  </a:lnTo>
                  <a:lnTo>
                    <a:pt x="28" y="993"/>
                  </a:lnTo>
                  <a:lnTo>
                    <a:pt x="33" y="992"/>
                  </a:lnTo>
                  <a:lnTo>
                    <a:pt x="38" y="992"/>
                  </a:lnTo>
                  <a:lnTo>
                    <a:pt x="43" y="995"/>
                  </a:lnTo>
                  <a:lnTo>
                    <a:pt x="47" y="998"/>
                  </a:lnTo>
                  <a:lnTo>
                    <a:pt x="51" y="1000"/>
                  </a:lnTo>
                  <a:lnTo>
                    <a:pt x="55" y="1002"/>
                  </a:lnTo>
                  <a:lnTo>
                    <a:pt x="64" y="1003"/>
                  </a:lnTo>
                  <a:lnTo>
                    <a:pt x="76" y="1004"/>
                  </a:lnTo>
                  <a:lnTo>
                    <a:pt x="76" y="1011"/>
                  </a:lnTo>
                  <a:lnTo>
                    <a:pt x="76" y="1020"/>
                  </a:lnTo>
                  <a:lnTo>
                    <a:pt x="110" y="1019"/>
                  </a:lnTo>
                  <a:lnTo>
                    <a:pt x="134" y="1018"/>
                  </a:lnTo>
                  <a:lnTo>
                    <a:pt x="158" y="1016"/>
                  </a:lnTo>
                  <a:lnTo>
                    <a:pt x="192" y="1011"/>
                  </a:lnTo>
                  <a:lnTo>
                    <a:pt x="192" y="1003"/>
                  </a:lnTo>
                  <a:lnTo>
                    <a:pt x="192" y="996"/>
                  </a:lnTo>
                  <a:lnTo>
                    <a:pt x="196" y="996"/>
                  </a:lnTo>
                  <a:lnTo>
                    <a:pt x="199" y="996"/>
                  </a:lnTo>
                  <a:lnTo>
                    <a:pt x="199" y="983"/>
                  </a:lnTo>
                  <a:lnTo>
                    <a:pt x="199" y="972"/>
                  </a:lnTo>
                  <a:lnTo>
                    <a:pt x="203" y="972"/>
                  </a:lnTo>
                  <a:lnTo>
                    <a:pt x="207" y="972"/>
                  </a:lnTo>
                  <a:lnTo>
                    <a:pt x="207" y="966"/>
                  </a:lnTo>
                  <a:lnTo>
                    <a:pt x="207" y="961"/>
                  </a:lnTo>
                  <a:lnTo>
                    <a:pt x="221" y="957"/>
                  </a:lnTo>
                  <a:lnTo>
                    <a:pt x="229" y="956"/>
                  </a:lnTo>
                  <a:lnTo>
                    <a:pt x="239" y="955"/>
                  </a:lnTo>
                  <a:lnTo>
                    <a:pt x="253" y="955"/>
                  </a:lnTo>
                  <a:lnTo>
                    <a:pt x="275" y="970"/>
                  </a:lnTo>
                  <a:lnTo>
                    <a:pt x="300" y="985"/>
                  </a:lnTo>
                  <a:lnTo>
                    <a:pt x="312" y="994"/>
                  </a:lnTo>
                  <a:lnTo>
                    <a:pt x="323" y="1003"/>
                  </a:lnTo>
                  <a:lnTo>
                    <a:pt x="327" y="1007"/>
                  </a:lnTo>
                  <a:lnTo>
                    <a:pt x="331" y="1012"/>
                  </a:lnTo>
                  <a:lnTo>
                    <a:pt x="334" y="1018"/>
                  </a:lnTo>
                  <a:lnTo>
                    <a:pt x="335" y="1024"/>
                  </a:lnTo>
                  <a:lnTo>
                    <a:pt x="362" y="1026"/>
                  </a:lnTo>
                  <a:lnTo>
                    <a:pt x="384" y="1028"/>
                  </a:lnTo>
                  <a:lnTo>
                    <a:pt x="388" y="1028"/>
                  </a:lnTo>
                  <a:lnTo>
                    <a:pt x="392" y="1027"/>
                  </a:lnTo>
                  <a:lnTo>
                    <a:pt x="395" y="1026"/>
                  </a:lnTo>
                  <a:lnTo>
                    <a:pt x="399" y="1023"/>
                  </a:lnTo>
                  <a:lnTo>
                    <a:pt x="401" y="1020"/>
                  </a:lnTo>
                  <a:lnTo>
                    <a:pt x="403" y="1016"/>
                  </a:lnTo>
                  <a:lnTo>
                    <a:pt x="406" y="1010"/>
                  </a:lnTo>
                  <a:lnTo>
                    <a:pt x="408" y="1004"/>
                  </a:lnTo>
                  <a:lnTo>
                    <a:pt x="423" y="1000"/>
                  </a:lnTo>
                  <a:lnTo>
                    <a:pt x="440" y="996"/>
                  </a:lnTo>
                  <a:lnTo>
                    <a:pt x="457" y="992"/>
                  </a:lnTo>
                  <a:lnTo>
                    <a:pt x="474" y="988"/>
                  </a:lnTo>
                  <a:lnTo>
                    <a:pt x="474" y="984"/>
                  </a:lnTo>
                  <a:lnTo>
                    <a:pt x="474" y="980"/>
                  </a:lnTo>
                  <a:lnTo>
                    <a:pt x="502" y="980"/>
                  </a:lnTo>
                  <a:lnTo>
                    <a:pt x="530" y="980"/>
                  </a:lnTo>
                  <a:lnTo>
                    <a:pt x="558" y="980"/>
                  </a:lnTo>
                  <a:lnTo>
                    <a:pt x="586" y="980"/>
                  </a:lnTo>
                  <a:lnTo>
                    <a:pt x="586" y="976"/>
                  </a:lnTo>
                  <a:lnTo>
                    <a:pt x="586" y="972"/>
                  </a:lnTo>
                  <a:lnTo>
                    <a:pt x="597" y="976"/>
                  </a:lnTo>
                  <a:lnTo>
                    <a:pt x="610" y="980"/>
                  </a:lnTo>
                  <a:lnTo>
                    <a:pt x="610" y="984"/>
                  </a:lnTo>
                  <a:lnTo>
                    <a:pt x="610" y="988"/>
                  </a:lnTo>
                  <a:lnTo>
                    <a:pt x="623" y="994"/>
                  </a:lnTo>
                  <a:lnTo>
                    <a:pt x="637" y="1002"/>
                  </a:lnTo>
                  <a:lnTo>
                    <a:pt x="649" y="1010"/>
                  </a:lnTo>
                  <a:lnTo>
                    <a:pt x="661" y="1019"/>
                  </a:lnTo>
                  <a:lnTo>
                    <a:pt x="673" y="1027"/>
                  </a:lnTo>
                  <a:lnTo>
                    <a:pt x="685" y="1035"/>
                  </a:lnTo>
                  <a:lnTo>
                    <a:pt x="699" y="1043"/>
                  </a:lnTo>
                  <a:lnTo>
                    <a:pt x="712" y="1048"/>
                  </a:lnTo>
                  <a:lnTo>
                    <a:pt x="712" y="1051"/>
                  </a:lnTo>
                  <a:lnTo>
                    <a:pt x="712" y="1056"/>
                  </a:lnTo>
                  <a:lnTo>
                    <a:pt x="721" y="1056"/>
                  </a:lnTo>
                  <a:lnTo>
                    <a:pt x="730" y="1056"/>
                  </a:lnTo>
                  <a:lnTo>
                    <a:pt x="730" y="1059"/>
                  </a:lnTo>
                  <a:lnTo>
                    <a:pt x="730" y="1064"/>
                  </a:lnTo>
                  <a:lnTo>
                    <a:pt x="750" y="1070"/>
                  </a:lnTo>
                  <a:lnTo>
                    <a:pt x="768" y="1075"/>
                  </a:lnTo>
                  <a:lnTo>
                    <a:pt x="787" y="1080"/>
                  </a:lnTo>
                  <a:lnTo>
                    <a:pt x="809" y="1083"/>
                  </a:lnTo>
                  <a:lnTo>
                    <a:pt x="815" y="1068"/>
                  </a:lnTo>
                  <a:lnTo>
                    <a:pt x="825" y="1050"/>
                  </a:lnTo>
                  <a:lnTo>
                    <a:pt x="838" y="1026"/>
                  </a:lnTo>
                  <a:lnTo>
                    <a:pt x="852" y="996"/>
                  </a:lnTo>
                  <a:lnTo>
                    <a:pt x="857" y="996"/>
                  </a:lnTo>
                  <a:lnTo>
                    <a:pt x="861" y="996"/>
                  </a:lnTo>
                  <a:lnTo>
                    <a:pt x="861" y="992"/>
                  </a:lnTo>
                  <a:lnTo>
                    <a:pt x="861" y="988"/>
                  </a:lnTo>
                  <a:lnTo>
                    <a:pt x="865" y="988"/>
                  </a:lnTo>
                  <a:lnTo>
                    <a:pt x="869" y="988"/>
                  </a:lnTo>
                  <a:lnTo>
                    <a:pt x="870" y="980"/>
                  </a:lnTo>
                  <a:lnTo>
                    <a:pt x="871" y="973"/>
                  </a:lnTo>
                  <a:lnTo>
                    <a:pt x="872" y="966"/>
                  </a:lnTo>
                  <a:lnTo>
                    <a:pt x="875" y="957"/>
                  </a:lnTo>
                  <a:lnTo>
                    <a:pt x="880" y="943"/>
                  </a:lnTo>
                  <a:lnTo>
                    <a:pt x="888" y="927"/>
                  </a:lnTo>
                  <a:lnTo>
                    <a:pt x="895" y="912"/>
                  </a:lnTo>
                  <a:lnTo>
                    <a:pt x="902" y="896"/>
                  </a:lnTo>
                  <a:lnTo>
                    <a:pt x="908" y="881"/>
                  </a:lnTo>
                  <a:lnTo>
                    <a:pt x="913" y="864"/>
                  </a:lnTo>
                  <a:lnTo>
                    <a:pt x="908" y="864"/>
                  </a:lnTo>
                  <a:lnTo>
                    <a:pt x="905" y="864"/>
                  </a:lnTo>
                  <a:lnTo>
                    <a:pt x="905" y="857"/>
                  </a:lnTo>
                  <a:lnTo>
                    <a:pt x="905" y="850"/>
                  </a:lnTo>
                  <a:lnTo>
                    <a:pt x="900" y="850"/>
                  </a:lnTo>
                  <a:lnTo>
                    <a:pt x="897" y="850"/>
                  </a:lnTo>
                  <a:lnTo>
                    <a:pt x="891" y="834"/>
                  </a:lnTo>
                  <a:lnTo>
                    <a:pt x="887" y="820"/>
                  </a:lnTo>
                  <a:lnTo>
                    <a:pt x="884" y="806"/>
                  </a:lnTo>
                  <a:lnTo>
                    <a:pt x="881" y="789"/>
                  </a:lnTo>
                  <a:lnTo>
                    <a:pt x="889" y="784"/>
                  </a:lnTo>
                  <a:lnTo>
                    <a:pt x="892" y="781"/>
                  </a:lnTo>
                  <a:lnTo>
                    <a:pt x="895" y="778"/>
                  </a:lnTo>
                  <a:lnTo>
                    <a:pt x="897" y="773"/>
                  </a:lnTo>
                  <a:lnTo>
                    <a:pt x="900" y="773"/>
                  </a:lnTo>
                  <a:lnTo>
                    <a:pt x="905" y="773"/>
                  </a:lnTo>
                  <a:lnTo>
                    <a:pt x="905" y="768"/>
                  </a:lnTo>
                  <a:lnTo>
                    <a:pt x="907" y="764"/>
                  </a:lnTo>
                  <a:lnTo>
                    <a:pt x="910" y="758"/>
                  </a:lnTo>
                  <a:lnTo>
                    <a:pt x="914" y="752"/>
                  </a:lnTo>
                  <a:lnTo>
                    <a:pt x="923" y="741"/>
                  </a:lnTo>
                  <a:lnTo>
                    <a:pt x="934" y="729"/>
                  </a:lnTo>
                  <a:lnTo>
                    <a:pt x="947" y="719"/>
                  </a:lnTo>
                  <a:lnTo>
                    <a:pt x="959" y="710"/>
                  </a:lnTo>
                  <a:lnTo>
                    <a:pt x="971" y="702"/>
                  </a:lnTo>
                  <a:lnTo>
                    <a:pt x="980" y="697"/>
                  </a:lnTo>
                  <a:lnTo>
                    <a:pt x="979" y="689"/>
                  </a:lnTo>
                  <a:lnTo>
                    <a:pt x="977" y="681"/>
                  </a:lnTo>
                  <a:lnTo>
                    <a:pt x="950" y="676"/>
                  </a:lnTo>
                  <a:lnTo>
                    <a:pt x="923" y="672"/>
                  </a:lnTo>
                  <a:lnTo>
                    <a:pt x="896" y="669"/>
                  </a:lnTo>
                  <a:lnTo>
                    <a:pt x="869" y="665"/>
                  </a:lnTo>
                  <a:lnTo>
                    <a:pt x="869" y="662"/>
                  </a:lnTo>
                  <a:lnTo>
                    <a:pt x="869" y="658"/>
                  </a:lnTo>
                  <a:lnTo>
                    <a:pt x="865" y="658"/>
                  </a:lnTo>
                  <a:lnTo>
                    <a:pt x="861" y="658"/>
                  </a:lnTo>
                  <a:lnTo>
                    <a:pt x="861" y="662"/>
                  </a:lnTo>
                  <a:lnTo>
                    <a:pt x="861" y="665"/>
                  </a:lnTo>
                  <a:lnTo>
                    <a:pt x="850" y="663"/>
                  </a:lnTo>
                  <a:lnTo>
                    <a:pt x="840" y="662"/>
                  </a:lnTo>
                  <a:lnTo>
                    <a:pt x="838" y="657"/>
                  </a:lnTo>
                  <a:lnTo>
                    <a:pt x="837" y="654"/>
                  </a:lnTo>
                  <a:lnTo>
                    <a:pt x="841" y="654"/>
                  </a:lnTo>
                  <a:lnTo>
                    <a:pt x="844" y="654"/>
                  </a:lnTo>
                  <a:lnTo>
                    <a:pt x="846" y="644"/>
                  </a:lnTo>
                  <a:lnTo>
                    <a:pt x="848" y="635"/>
                  </a:lnTo>
                  <a:lnTo>
                    <a:pt x="850" y="627"/>
                  </a:lnTo>
                  <a:lnTo>
                    <a:pt x="852" y="617"/>
                  </a:lnTo>
                  <a:lnTo>
                    <a:pt x="857" y="617"/>
                  </a:lnTo>
                  <a:lnTo>
                    <a:pt x="861" y="617"/>
                  </a:lnTo>
                  <a:lnTo>
                    <a:pt x="861" y="609"/>
                  </a:lnTo>
                  <a:lnTo>
                    <a:pt x="861" y="602"/>
                  </a:lnTo>
                  <a:lnTo>
                    <a:pt x="865" y="602"/>
                  </a:lnTo>
                  <a:lnTo>
                    <a:pt x="869" y="602"/>
                  </a:lnTo>
                  <a:lnTo>
                    <a:pt x="870" y="591"/>
                  </a:lnTo>
                  <a:lnTo>
                    <a:pt x="872" y="583"/>
                  </a:lnTo>
                  <a:lnTo>
                    <a:pt x="874" y="580"/>
                  </a:lnTo>
                  <a:lnTo>
                    <a:pt x="875" y="578"/>
                  </a:lnTo>
                  <a:lnTo>
                    <a:pt x="878" y="575"/>
                  </a:lnTo>
                  <a:lnTo>
                    <a:pt x="880" y="573"/>
                  </a:lnTo>
                  <a:lnTo>
                    <a:pt x="887" y="571"/>
                  </a:lnTo>
                  <a:lnTo>
                    <a:pt x="894" y="569"/>
                  </a:lnTo>
                  <a:lnTo>
                    <a:pt x="902" y="566"/>
                  </a:lnTo>
                  <a:lnTo>
                    <a:pt x="913" y="566"/>
                  </a:lnTo>
                  <a:lnTo>
                    <a:pt x="913" y="561"/>
                  </a:lnTo>
                  <a:lnTo>
                    <a:pt x="913" y="557"/>
                  </a:lnTo>
                  <a:lnTo>
                    <a:pt x="927" y="553"/>
                  </a:lnTo>
                  <a:lnTo>
                    <a:pt x="942" y="550"/>
                  </a:lnTo>
                  <a:lnTo>
                    <a:pt x="957" y="546"/>
                  </a:lnTo>
                  <a:lnTo>
                    <a:pt x="972" y="542"/>
                  </a:lnTo>
                  <a:lnTo>
                    <a:pt x="972" y="537"/>
                  </a:lnTo>
                  <a:lnTo>
                    <a:pt x="972" y="533"/>
                  </a:lnTo>
                  <a:lnTo>
                    <a:pt x="984" y="528"/>
                  </a:lnTo>
                  <a:lnTo>
                    <a:pt x="991" y="525"/>
                  </a:lnTo>
                  <a:lnTo>
                    <a:pt x="999" y="523"/>
                  </a:lnTo>
                  <a:lnTo>
                    <a:pt x="1008" y="522"/>
                  </a:lnTo>
                  <a:lnTo>
                    <a:pt x="1008" y="518"/>
                  </a:lnTo>
                  <a:lnTo>
                    <a:pt x="1008" y="515"/>
                  </a:lnTo>
                  <a:lnTo>
                    <a:pt x="1012" y="514"/>
                  </a:lnTo>
                  <a:lnTo>
                    <a:pt x="1016" y="513"/>
                  </a:lnTo>
                  <a:lnTo>
                    <a:pt x="1019" y="510"/>
                  </a:lnTo>
                  <a:lnTo>
                    <a:pt x="1022" y="507"/>
                  </a:lnTo>
                  <a:lnTo>
                    <a:pt x="1027" y="501"/>
                  </a:lnTo>
                  <a:lnTo>
                    <a:pt x="1032" y="494"/>
                  </a:lnTo>
                  <a:lnTo>
                    <a:pt x="1029" y="494"/>
                  </a:lnTo>
                  <a:lnTo>
                    <a:pt x="1025" y="494"/>
                  </a:lnTo>
                  <a:lnTo>
                    <a:pt x="1025" y="490"/>
                  </a:lnTo>
                  <a:lnTo>
                    <a:pt x="1025" y="486"/>
                  </a:lnTo>
                  <a:lnTo>
                    <a:pt x="1020" y="486"/>
                  </a:lnTo>
                  <a:lnTo>
                    <a:pt x="1016" y="486"/>
                  </a:lnTo>
                  <a:lnTo>
                    <a:pt x="1016" y="482"/>
                  </a:lnTo>
                  <a:lnTo>
                    <a:pt x="1016" y="478"/>
                  </a:lnTo>
                  <a:lnTo>
                    <a:pt x="1011" y="477"/>
                  </a:lnTo>
                  <a:lnTo>
                    <a:pt x="1006" y="474"/>
                  </a:lnTo>
                  <a:lnTo>
                    <a:pt x="1001" y="471"/>
                  </a:lnTo>
                  <a:lnTo>
                    <a:pt x="997" y="468"/>
                  </a:lnTo>
                  <a:lnTo>
                    <a:pt x="988" y="459"/>
                  </a:lnTo>
                  <a:lnTo>
                    <a:pt x="980" y="450"/>
                  </a:lnTo>
                  <a:lnTo>
                    <a:pt x="983" y="443"/>
                  </a:lnTo>
                  <a:lnTo>
                    <a:pt x="985" y="436"/>
                  </a:lnTo>
                  <a:lnTo>
                    <a:pt x="989" y="428"/>
                  </a:lnTo>
                  <a:lnTo>
                    <a:pt x="992" y="423"/>
                  </a:lnTo>
                  <a:lnTo>
                    <a:pt x="998" y="417"/>
                  </a:lnTo>
                  <a:lnTo>
                    <a:pt x="1003" y="412"/>
                  </a:lnTo>
                  <a:lnTo>
                    <a:pt x="1008" y="408"/>
                  </a:lnTo>
                  <a:lnTo>
                    <a:pt x="1014" y="404"/>
                  </a:lnTo>
                  <a:lnTo>
                    <a:pt x="1027" y="396"/>
                  </a:lnTo>
                  <a:lnTo>
                    <a:pt x="1040" y="392"/>
                  </a:lnTo>
                  <a:lnTo>
                    <a:pt x="1054" y="388"/>
                  </a:lnTo>
                  <a:lnTo>
                    <a:pt x="1068" y="387"/>
                  </a:lnTo>
                  <a:lnTo>
                    <a:pt x="1071" y="377"/>
                  </a:lnTo>
                  <a:lnTo>
                    <a:pt x="1075" y="367"/>
                  </a:lnTo>
                  <a:lnTo>
                    <a:pt x="1080" y="357"/>
                  </a:lnTo>
                  <a:lnTo>
                    <a:pt x="1085" y="348"/>
                  </a:lnTo>
                  <a:lnTo>
                    <a:pt x="1078" y="347"/>
                  </a:lnTo>
                  <a:lnTo>
                    <a:pt x="1074" y="344"/>
                  </a:lnTo>
                  <a:lnTo>
                    <a:pt x="1070" y="342"/>
                  </a:lnTo>
                  <a:lnTo>
                    <a:pt x="1067" y="339"/>
                  </a:lnTo>
                  <a:lnTo>
                    <a:pt x="1065" y="335"/>
                  </a:lnTo>
                  <a:lnTo>
                    <a:pt x="1064" y="331"/>
                  </a:lnTo>
                  <a:lnTo>
                    <a:pt x="1063" y="326"/>
                  </a:lnTo>
                  <a:lnTo>
                    <a:pt x="1063" y="320"/>
                  </a:lnTo>
                  <a:lnTo>
                    <a:pt x="1067" y="314"/>
                  </a:lnTo>
                  <a:lnTo>
                    <a:pt x="1070" y="309"/>
                  </a:lnTo>
                  <a:lnTo>
                    <a:pt x="1072" y="303"/>
                  </a:lnTo>
                  <a:lnTo>
                    <a:pt x="1073" y="296"/>
                  </a:lnTo>
                  <a:lnTo>
                    <a:pt x="1074" y="281"/>
                  </a:lnTo>
                  <a:lnTo>
                    <a:pt x="1076" y="268"/>
                  </a:lnTo>
                  <a:lnTo>
                    <a:pt x="1080" y="268"/>
                  </a:lnTo>
                  <a:lnTo>
                    <a:pt x="1085" y="268"/>
                  </a:lnTo>
                  <a:lnTo>
                    <a:pt x="1074" y="251"/>
                  </a:lnTo>
                  <a:lnTo>
                    <a:pt x="1067" y="237"/>
                  </a:lnTo>
                  <a:lnTo>
                    <a:pt x="1065" y="229"/>
                  </a:lnTo>
                  <a:lnTo>
                    <a:pt x="1063" y="221"/>
                  </a:lnTo>
                  <a:lnTo>
                    <a:pt x="1062" y="213"/>
                  </a:lnTo>
                  <a:lnTo>
                    <a:pt x="1061" y="202"/>
                  </a:lnTo>
                  <a:lnTo>
                    <a:pt x="1056" y="202"/>
                  </a:lnTo>
                  <a:lnTo>
                    <a:pt x="1053" y="202"/>
                  </a:lnTo>
                  <a:lnTo>
                    <a:pt x="1053" y="194"/>
                  </a:lnTo>
                  <a:lnTo>
                    <a:pt x="1053" y="187"/>
                  </a:lnTo>
                  <a:lnTo>
                    <a:pt x="1056" y="187"/>
                  </a:lnTo>
                  <a:lnTo>
                    <a:pt x="1061" y="187"/>
                  </a:lnTo>
                  <a:lnTo>
                    <a:pt x="1061" y="183"/>
                  </a:lnTo>
                  <a:lnTo>
                    <a:pt x="1061" y="179"/>
                  </a:lnTo>
                  <a:lnTo>
                    <a:pt x="1068" y="179"/>
                  </a:lnTo>
                  <a:lnTo>
                    <a:pt x="1076" y="179"/>
                  </a:lnTo>
                  <a:lnTo>
                    <a:pt x="1076" y="175"/>
                  </a:lnTo>
                  <a:lnTo>
                    <a:pt x="1076" y="171"/>
                  </a:lnTo>
                  <a:lnTo>
                    <a:pt x="1094" y="166"/>
                  </a:lnTo>
                  <a:lnTo>
                    <a:pt x="1115" y="158"/>
                  </a:lnTo>
                  <a:lnTo>
                    <a:pt x="1139" y="149"/>
                  </a:lnTo>
                  <a:lnTo>
                    <a:pt x="1164" y="143"/>
                  </a:lnTo>
                  <a:lnTo>
                    <a:pt x="1164" y="139"/>
                  </a:lnTo>
                  <a:lnTo>
                    <a:pt x="1164" y="136"/>
                  </a:lnTo>
                  <a:lnTo>
                    <a:pt x="1172" y="133"/>
                  </a:lnTo>
                  <a:lnTo>
                    <a:pt x="1180" y="128"/>
                  </a:lnTo>
                  <a:lnTo>
                    <a:pt x="1187" y="122"/>
                  </a:lnTo>
                  <a:lnTo>
                    <a:pt x="1196" y="119"/>
                  </a:lnTo>
                  <a:lnTo>
                    <a:pt x="1196" y="115"/>
                  </a:lnTo>
                  <a:lnTo>
                    <a:pt x="1196" y="112"/>
                  </a:lnTo>
                  <a:lnTo>
                    <a:pt x="1201" y="112"/>
                  </a:lnTo>
                  <a:lnTo>
                    <a:pt x="1207" y="112"/>
                  </a:lnTo>
                  <a:lnTo>
                    <a:pt x="1208" y="104"/>
                  </a:lnTo>
                  <a:lnTo>
                    <a:pt x="1211" y="98"/>
                  </a:lnTo>
                  <a:lnTo>
                    <a:pt x="1214" y="92"/>
                  </a:lnTo>
                  <a:lnTo>
                    <a:pt x="1220" y="89"/>
                  </a:lnTo>
                  <a:lnTo>
                    <a:pt x="1226" y="87"/>
                  </a:lnTo>
                  <a:lnTo>
                    <a:pt x="1233" y="85"/>
                  </a:lnTo>
                  <a:lnTo>
                    <a:pt x="1239" y="84"/>
                  </a:lnTo>
                  <a:lnTo>
                    <a:pt x="1246" y="83"/>
                  </a:lnTo>
                  <a:lnTo>
                    <a:pt x="1246" y="89"/>
                  </a:lnTo>
                  <a:lnTo>
                    <a:pt x="1246" y="96"/>
                  </a:lnTo>
                  <a:lnTo>
                    <a:pt x="1261" y="97"/>
                  </a:lnTo>
                  <a:lnTo>
                    <a:pt x="1277" y="99"/>
                  </a:lnTo>
                  <a:lnTo>
                    <a:pt x="1291" y="101"/>
                  </a:lnTo>
                  <a:lnTo>
                    <a:pt x="1307" y="104"/>
                  </a:lnTo>
                  <a:lnTo>
                    <a:pt x="1307" y="99"/>
                  </a:lnTo>
                  <a:lnTo>
                    <a:pt x="1307" y="96"/>
                  </a:lnTo>
                  <a:lnTo>
                    <a:pt x="1310" y="93"/>
                  </a:lnTo>
                  <a:lnTo>
                    <a:pt x="1314" y="91"/>
                  </a:lnTo>
                  <a:lnTo>
                    <a:pt x="1314" y="81"/>
                  </a:lnTo>
                  <a:lnTo>
                    <a:pt x="1313" y="73"/>
                  </a:lnTo>
                  <a:lnTo>
                    <a:pt x="1312" y="65"/>
                  </a:lnTo>
                  <a:lnTo>
                    <a:pt x="1310" y="60"/>
                  </a:lnTo>
                  <a:lnTo>
                    <a:pt x="1306" y="56"/>
                  </a:lnTo>
                  <a:lnTo>
                    <a:pt x="1300" y="52"/>
                  </a:lnTo>
                  <a:lnTo>
                    <a:pt x="1292" y="50"/>
                  </a:lnTo>
                  <a:lnTo>
                    <a:pt x="1283" y="48"/>
                  </a:lnTo>
                  <a:lnTo>
                    <a:pt x="1288" y="35"/>
                  </a:lnTo>
                  <a:lnTo>
                    <a:pt x="1294" y="23"/>
                  </a:lnTo>
                  <a:lnTo>
                    <a:pt x="1300" y="12"/>
                  </a:lnTo>
                  <a:lnTo>
                    <a:pt x="1307" y="0"/>
                  </a:lnTo>
                  <a:lnTo>
                    <a:pt x="1316" y="1"/>
                  </a:lnTo>
                  <a:lnTo>
                    <a:pt x="1324" y="4"/>
                  </a:lnTo>
                  <a:lnTo>
                    <a:pt x="1334" y="6"/>
                  </a:lnTo>
                  <a:lnTo>
                    <a:pt x="1342" y="9"/>
                  </a:lnTo>
                  <a:lnTo>
                    <a:pt x="1344" y="13"/>
                  </a:lnTo>
                  <a:lnTo>
                    <a:pt x="1345" y="17"/>
                  </a:lnTo>
                  <a:lnTo>
                    <a:pt x="1347" y="20"/>
                  </a:lnTo>
                  <a:lnTo>
                    <a:pt x="1350" y="22"/>
                  </a:lnTo>
                  <a:lnTo>
                    <a:pt x="1356" y="26"/>
                  </a:lnTo>
                  <a:lnTo>
                    <a:pt x="1364" y="29"/>
                  </a:lnTo>
                  <a:lnTo>
                    <a:pt x="1379" y="34"/>
                  </a:lnTo>
                  <a:lnTo>
                    <a:pt x="1395" y="40"/>
                  </a:lnTo>
                  <a:lnTo>
                    <a:pt x="1402" y="53"/>
                  </a:lnTo>
                  <a:lnTo>
                    <a:pt x="1410" y="68"/>
                  </a:lnTo>
                  <a:lnTo>
                    <a:pt x="1420" y="69"/>
                  </a:lnTo>
                  <a:lnTo>
                    <a:pt x="1429" y="70"/>
                  </a:lnTo>
                  <a:lnTo>
                    <a:pt x="1438" y="72"/>
                  </a:lnTo>
                  <a:lnTo>
                    <a:pt x="1446" y="75"/>
                  </a:lnTo>
                  <a:lnTo>
                    <a:pt x="1453" y="79"/>
                  </a:lnTo>
                  <a:lnTo>
                    <a:pt x="1459" y="84"/>
                  </a:lnTo>
                  <a:lnTo>
                    <a:pt x="1465" y="91"/>
                  </a:lnTo>
                  <a:lnTo>
                    <a:pt x="1469" y="100"/>
                  </a:lnTo>
                  <a:lnTo>
                    <a:pt x="1474" y="102"/>
                  </a:lnTo>
                  <a:lnTo>
                    <a:pt x="1479" y="104"/>
                  </a:lnTo>
                  <a:lnTo>
                    <a:pt x="1479" y="109"/>
                  </a:lnTo>
                  <a:lnTo>
                    <a:pt x="1479" y="115"/>
                  </a:lnTo>
                  <a:lnTo>
                    <a:pt x="1471" y="119"/>
                  </a:lnTo>
                  <a:lnTo>
                    <a:pt x="1465" y="122"/>
                  </a:lnTo>
                  <a:lnTo>
                    <a:pt x="1465" y="128"/>
                  </a:lnTo>
                  <a:lnTo>
                    <a:pt x="1465" y="134"/>
                  </a:lnTo>
                  <a:lnTo>
                    <a:pt x="1476" y="138"/>
                  </a:lnTo>
                  <a:lnTo>
                    <a:pt x="1486" y="143"/>
                  </a:lnTo>
                  <a:lnTo>
                    <a:pt x="1484" y="152"/>
                  </a:lnTo>
                  <a:lnTo>
                    <a:pt x="1481" y="161"/>
                  </a:lnTo>
                  <a:lnTo>
                    <a:pt x="1478" y="169"/>
                  </a:lnTo>
                  <a:lnTo>
                    <a:pt x="1475" y="177"/>
                  </a:lnTo>
                  <a:lnTo>
                    <a:pt x="1470" y="186"/>
                  </a:lnTo>
                  <a:lnTo>
                    <a:pt x="1468" y="193"/>
                  </a:lnTo>
                  <a:lnTo>
                    <a:pt x="1466" y="201"/>
                  </a:lnTo>
                  <a:lnTo>
                    <a:pt x="1465" y="209"/>
                  </a:lnTo>
                  <a:lnTo>
                    <a:pt x="1475" y="209"/>
                  </a:lnTo>
                  <a:lnTo>
                    <a:pt x="1483" y="209"/>
                  </a:lnTo>
                  <a:lnTo>
                    <a:pt x="1490" y="208"/>
                  </a:lnTo>
                  <a:lnTo>
                    <a:pt x="1496" y="207"/>
                  </a:lnTo>
                  <a:lnTo>
                    <a:pt x="1502" y="204"/>
                  </a:lnTo>
                  <a:lnTo>
                    <a:pt x="1507" y="201"/>
                  </a:lnTo>
                  <a:lnTo>
                    <a:pt x="1510" y="198"/>
                  </a:lnTo>
                  <a:lnTo>
                    <a:pt x="1513" y="195"/>
                  </a:lnTo>
                  <a:lnTo>
                    <a:pt x="1518" y="186"/>
                  </a:lnTo>
                  <a:lnTo>
                    <a:pt x="1522" y="175"/>
                  </a:lnTo>
                  <a:lnTo>
                    <a:pt x="1525" y="162"/>
                  </a:lnTo>
                  <a:lnTo>
                    <a:pt x="1530" y="147"/>
                  </a:lnTo>
                  <a:lnTo>
                    <a:pt x="1539" y="149"/>
                  </a:lnTo>
                  <a:lnTo>
                    <a:pt x="1548" y="152"/>
                  </a:lnTo>
                  <a:lnTo>
                    <a:pt x="1557" y="154"/>
                  </a:lnTo>
                  <a:lnTo>
                    <a:pt x="1566" y="155"/>
                  </a:lnTo>
                  <a:lnTo>
                    <a:pt x="1566" y="159"/>
                  </a:lnTo>
                  <a:lnTo>
                    <a:pt x="1566" y="163"/>
                  </a:lnTo>
                  <a:lnTo>
                    <a:pt x="1574" y="163"/>
                  </a:lnTo>
                  <a:lnTo>
                    <a:pt x="1581" y="163"/>
                  </a:lnTo>
                  <a:lnTo>
                    <a:pt x="1590" y="163"/>
                  </a:lnTo>
                  <a:lnTo>
                    <a:pt x="1598" y="163"/>
                  </a:lnTo>
                  <a:lnTo>
                    <a:pt x="1595" y="169"/>
                  </a:lnTo>
                  <a:lnTo>
                    <a:pt x="1594" y="177"/>
                  </a:lnTo>
                  <a:lnTo>
                    <a:pt x="1592" y="192"/>
                  </a:lnTo>
                  <a:lnTo>
                    <a:pt x="1590" y="219"/>
                  </a:lnTo>
                  <a:lnTo>
                    <a:pt x="1587" y="220"/>
                  </a:lnTo>
                  <a:lnTo>
                    <a:pt x="1583" y="222"/>
                  </a:lnTo>
                  <a:lnTo>
                    <a:pt x="1595" y="228"/>
                  </a:lnTo>
                  <a:lnTo>
                    <a:pt x="1606" y="233"/>
                  </a:lnTo>
                  <a:lnTo>
                    <a:pt x="1618" y="239"/>
                  </a:lnTo>
                  <a:lnTo>
                    <a:pt x="1631" y="242"/>
                  </a:lnTo>
                  <a:lnTo>
                    <a:pt x="1644" y="245"/>
                  </a:lnTo>
                  <a:lnTo>
                    <a:pt x="1656" y="246"/>
                  </a:lnTo>
                  <a:lnTo>
                    <a:pt x="1670" y="246"/>
                  </a:lnTo>
                  <a:lnTo>
                    <a:pt x="1682" y="244"/>
                  </a:lnTo>
                  <a:lnTo>
                    <a:pt x="1683" y="229"/>
                  </a:lnTo>
                  <a:lnTo>
                    <a:pt x="1685" y="215"/>
                  </a:lnTo>
                  <a:lnTo>
                    <a:pt x="1689" y="215"/>
                  </a:lnTo>
                  <a:lnTo>
                    <a:pt x="1693" y="215"/>
                  </a:lnTo>
                  <a:lnTo>
                    <a:pt x="1693" y="207"/>
                  </a:lnTo>
                  <a:lnTo>
                    <a:pt x="1693" y="199"/>
                  </a:lnTo>
                  <a:lnTo>
                    <a:pt x="1721" y="199"/>
                  </a:lnTo>
                  <a:lnTo>
                    <a:pt x="1749" y="201"/>
                  </a:lnTo>
                  <a:lnTo>
                    <a:pt x="1776" y="203"/>
                  </a:lnTo>
                  <a:lnTo>
                    <a:pt x="1803" y="204"/>
                  </a:lnTo>
                  <a:lnTo>
                    <a:pt x="1803" y="193"/>
                  </a:lnTo>
                  <a:lnTo>
                    <a:pt x="1804" y="184"/>
                  </a:lnTo>
                  <a:lnTo>
                    <a:pt x="1807" y="174"/>
                  </a:lnTo>
                  <a:lnTo>
                    <a:pt x="1812" y="166"/>
                  </a:lnTo>
                  <a:lnTo>
                    <a:pt x="1818" y="166"/>
                  </a:lnTo>
                  <a:lnTo>
                    <a:pt x="1823" y="168"/>
                  </a:lnTo>
                  <a:lnTo>
                    <a:pt x="1827" y="170"/>
                  </a:lnTo>
                  <a:lnTo>
                    <a:pt x="1830" y="173"/>
                  </a:lnTo>
                  <a:lnTo>
                    <a:pt x="1836" y="182"/>
                  </a:lnTo>
                  <a:lnTo>
                    <a:pt x="1843" y="192"/>
                  </a:lnTo>
                  <a:lnTo>
                    <a:pt x="1857" y="194"/>
                  </a:lnTo>
                  <a:lnTo>
                    <a:pt x="1873" y="195"/>
                  </a:lnTo>
                  <a:lnTo>
                    <a:pt x="1876" y="209"/>
                  </a:lnTo>
                  <a:lnTo>
                    <a:pt x="1878" y="221"/>
                  </a:lnTo>
                  <a:lnTo>
                    <a:pt x="1881" y="233"/>
                  </a:lnTo>
                  <a:lnTo>
                    <a:pt x="1883" y="247"/>
                  </a:lnTo>
                  <a:lnTo>
                    <a:pt x="1908" y="252"/>
                  </a:lnTo>
                  <a:lnTo>
                    <a:pt x="1929" y="258"/>
                  </a:lnTo>
                  <a:lnTo>
                    <a:pt x="1947" y="264"/>
                  </a:lnTo>
                  <a:lnTo>
                    <a:pt x="1968" y="268"/>
                  </a:lnTo>
                  <a:lnTo>
                    <a:pt x="1969" y="263"/>
                  </a:lnTo>
                  <a:lnTo>
                    <a:pt x="1970" y="257"/>
                  </a:lnTo>
                  <a:lnTo>
                    <a:pt x="1975" y="256"/>
                  </a:lnTo>
                  <a:lnTo>
                    <a:pt x="1981" y="255"/>
                  </a:lnTo>
                  <a:lnTo>
                    <a:pt x="1981" y="251"/>
                  </a:lnTo>
                  <a:lnTo>
                    <a:pt x="1981" y="247"/>
                  </a:lnTo>
                  <a:lnTo>
                    <a:pt x="1993" y="248"/>
                  </a:lnTo>
                  <a:lnTo>
                    <a:pt x="2005" y="249"/>
                  </a:lnTo>
                  <a:lnTo>
                    <a:pt x="2018" y="250"/>
                  </a:lnTo>
                  <a:lnTo>
                    <a:pt x="2031" y="250"/>
                  </a:lnTo>
                  <a:lnTo>
                    <a:pt x="2031" y="244"/>
                  </a:lnTo>
                  <a:lnTo>
                    <a:pt x="2031" y="239"/>
                  </a:lnTo>
                  <a:lnTo>
                    <a:pt x="2036" y="239"/>
                  </a:lnTo>
                  <a:lnTo>
                    <a:pt x="2040" y="239"/>
                  </a:lnTo>
                  <a:lnTo>
                    <a:pt x="2040" y="223"/>
                  </a:lnTo>
                  <a:lnTo>
                    <a:pt x="2040" y="209"/>
                  </a:lnTo>
                  <a:lnTo>
                    <a:pt x="2040" y="193"/>
                  </a:lnTo>
                  <a:lnTo>
                    <a:pt x="2040" y="179"/>
                  </a:lnTo>
                  <a:lnTo>
                    <a:pt x="2044" y="179"/>
                  </a:lnTo>
                  <a:lnTo>
                    <a:pt x="2047" y="179"/>
                  </a:lnTo>
                  <a:lnTo>
                    <a:pt x="2047" y="170"/>
                  </a:lnTo>
                  <a:lnTo>
                    <a:pt x="2047" y="161"/>
                  </a:lnTo>
                  <a:lnTo>
                    <a:pt x="2047" y="152"/>
                  </a:lnTo>
                  <a:lnTo>
                    <a:pt x="2047" y="143"/>
                  </a:lnTo>
                  <a:lnTo>
                    <a:pt x="2035" y="143"/>
                  </a:lnTo>
                  <a:lnTo>
                    <a:pt x="2023" y="143"/>
                  </a:lnTo>
                  <a:lnTo>
                    <a:pt x="2025" y="129"/>
                  </a:lnTo>
                  <a:lnTo>
                    <a:pt x="2027" y="114"/>
                  </a:lnTo>
                  <a:lnTo>
                    <a:pt x="2044" y="114"/>
                  </a:lnTo>
                  <a:lnTo>
                    <a:pt x="2054" y="115"/>
                  </a:lnTo>
                  <a:lnTo>
                    <a:pt x="2063" y="116"/>
                  </a:lnTo>
                  <a:lnTo>
                    <a:pt x="2071" y="119"/>
                  </a:lnTo>
                  <a:lnTo>
                    <a:pt x="2071" y="122"/>
                  </a:lnTo>
                  <a:lnTo>
                    <a:pt x="2071" y="128"/>
                  </a:lnTo>
                  <a:lnTo>
                    <a:pt x="2101" y="131"/>
                  </a:lnTo>
                  <a:lnTo>
                    <a:pt x="2130" y="136"/>
                  </a:lnTo>
                  <a:lnTo>
                    <a:pt x="2159" y="142"/>
                  </a:lnTo>
                  <a:lnTo>
                    <a:pt x="2187" y="148"/>
                  </a:lnTo>
                  <a:lnTo>
                    <a:pt x="2216" y="155"/>
                  </a:lnTo>
                  <a:lnTo>
                    <a:pt x="2245" y="161"/>
                  </a:lnTo>
                  <a:lnTo>
                    <a:pt x="2274" y="167"/>
                  </a:lnTo>
                  <a:lnTo>
                    <a:pt x="2303" y="171"/>
                  </a:lnTo>
                  <a:lnTo>
                    <a:pt x="2303" y="180"/>
                  </a:lnTo>
                  <a:lnTo>
                    <a:pt x="2303" y="187"/>
                  </a:lnTo>
                  <a:lnTo>
                    <a:pt x="2303" y="195"/>
                  </a:lnTo>
                  <a:lnTo>
                    <a:pt x="2303" y="202"/>
                  </a:lnTo>
                  <a:lnTo>
                    <a:pt x="2298" y="202"/>
                  </a:lnTo>
                  <a:lnTo>
                    <a:pt x="2295" y="202"/>
                  </a:lnTo>
                  <a:lnTo>
                    <a:pt x="2292" y="223"/>
                  </a:lnTo>
                  <a:lnTo>
                    <a:pt x="2290" y="244"/>
                  </a:lnTo>
                  <a:lnTo>
                    <a:pt x="2288" y="265"/>
                  </a:lnTo>
                  <a:lnTo>
                    <a:pt x="2285" y="286"/>
                  </a:lnTo>
                  <a:lnTo>
                    <a:pt x="2282" y="286"/>
                  </a:lnTo>
                  <a:lnTo>
                    <a:pt x="2279" y="286"/>
                  </a:lnTo>
                  <a:lnTo>
                    <a:pt x="2273" y="318"/>
                  </a:lnTo>
                  <a:lnTo>
                    <a:pt x="2268" y="348"/>
                  </a:lnTo>
                  <a:lnTo>
                    <a:pt x="2264" y="380"/>
                  </a:lnTo>
                  <a:lnTo>
                    <a:pt x="2259" y="411"/>
                  </a:lnTo>
                  <a:lnTo>
                    <a:pt x="2288" y="412"/>
                  </a:lnTo>
                  <a:lnTo>
                    <a:pt x="2317" y="415"/>
                  </a:lnTo>
                  <a:lnTo>
                    <a:pt x="2346" y="419"/>
                  </a:lnTo>
                  <a:lnTo>
                    <a:pt x="2375" y="425"/>
                  </a:lnTo>
                  <a:lnTo>
                    <a:pt x="2376" y="436"/>
                  </a:lnTo>
                  <a:lnTo>
                    <a:pt x="2376" y="447"/>
                  </a:lnTo>
                  <a:lnTo>
                    <a:pt x="2377" y="459"/>
                  </a:lnTo>
                  <a:lnTo>
                    <a:pt x="2378" y="470"/>
                  </a:lnTo>
                  <a:lnTo>
                    <a:pt x="2374" y="470"/>
                  </a:lnTo>
                  <a:lnTo>
                    <a:pt x="2369" y="470"/>
                  </a:lnTo>
                  <a:lnTo>
                    <a:pt x="2367" y="480"/>
                  </a:lnTo>
                  <a:lnTo>
                    <a:pt x="2366" y="491"/>
                  </a:lnTo>
                  <a:lnTo>
                    <a:pt x="2357" y="489"/>
                  </a:lnTo>
                  <a:lnTo>
                    <a:pt x="2348" y="488"/>
                  </a:lnTo>
                  <a:lnTo>
                    <a:pt x="2339" y="487"/>
                  </a:lnTo>
                  <a:lnTo>
                    <a:pt x="2330" y="486"/>
                  </a:lnTo>
                  <a:lnTo>
                    <a:pt x="2327" y="495"/>
                  </a:lnTo>
                  <a:lnTo>
                    <a:pt x="2323" y="502"/>
                  </a:lnTo>
                  <a:lnTo>
                    <a:pt x="2321" y="506"/>
                  </a:lnTo>
                  <a:lnTo>
                    <a:pt x="2318" y="509"/>
                  </a:lnTo>
                  <a:lnTo>
                    <a:pt x="2315" y="513"/>
                  </a:lnTo>
                  <a:lnTo>
                    <a:pt x="2310" y="515"/>
                  </a:lnTo>
                  <a:lnTo>
                    <a:pt x="2310" y="518"/>
                  </a:lnTo>
                  <a:lnTo>
                    <a:pt x="2310" y="522"/>
                  </a:lnTo>
                  <a:lnTo>
                    <a:pt x="2306" y="522"/>
                  </a:lnTo>
                  <a:lnTo>
                    <a:pt x="2303" y="522"/>
                  </a:lnTo>
                  <a:lnTo>
                    <a:pt x="2303" y="531"/>
                  </a:lnTo>
                  <a:lnTo>
                    <a:pt x="2304" y="539"/>
                  </a:lnTo>
                  <a:lnTo>
                    <a:pt x="2305" y="549"/>
                  </a:lnTo>
                  <a:lnTo>
                    <a:pt x="2306" y="559"/>
                  </a:lnTo>
                  <a:lnTo>
                    <a:pt x="2298" y="563"/>
                  </a:lnTo>
                  <a:lnTo>
                    <a:pt x="2290" y="569"/>
                  </a:lnTo>
                  <a:lnTo>
                    <a:pt x="2290" y="574"/>
                  </a:lnTo>
                  <a:lnTo>
                    <a:pt x="2292" y="579"/>
                  </a:lnTo>
                  <a:lnTo>
                    <a:pt x="2294" y="582"/>
                  </a:lnTo>
                  <a:lnTo>
                    <a:pt x="2297" y="583"/>
                  </a:lnTo>
                  <a:lnTo>
                    <a:pt x="2300" y="584"/>
                  </a:lnTo>
                  <a:lnTo>
                    <a:pt x="2304" y="584"/>
                  </a:lnTo>
                  <a:lnTo>
                    <a:pt x="2308" y="584"/>
                  </a:lnTo>
                  <a:lnTo>
                    <a:pt x="2312" y="582"/>
                  </a:lnTo>
                  <a:lnTo>
                    <a:pt x="2331" y="574"/>
                  </a:lnTo>
                  <a:lnTo>
                    <a:pt x="2346" y="566"/>
                  </a:lnTo>
                  <a:lnTo>
                    <a:pt x="2339" y="602"/>
                  </a:lnTo>
                  <a:lnTo>
                    <a:pt x="2330" y="640"/>
                  </a:lnTo>
                  <a:lnTo>
                    <a:pt x="2326" y="659"/>
                  </a:lnTo>
                  <a:lnTo>
                    <a:pt x="2323" y="677"/>
                  </a:lnTo>
                  <a:lnTo>
                    <a:pt x="2321" y="695"/>
                  </a:lnTo>
                  <a:lnTo>
                    <a:pt x="2320" y="713"/>
                  </a:lnTo>
                  <a:lnTo>
                    <a:pt x="2326" y="719"/>
                  </a:lnTo>
                  <a:lnTo>
                    <a:pt x="2332" y="723"/>
                  </a:lnTo>
                  <a:lnTo>
                    <a:pt x="2339" y="728"/>
                  </a:lnTo>
                  <a:lnTo>
                    <a:pt x="2348" y="732"/>
                  </a:lnTo>
                  <a:lnTo>
                    <a:pt x="2363" y="741"/>
                  </a:lnTo>
                  <a:lnTo>
                    <a:pt x="2381" y="748"/>
                  </a:lnTo>
                  <a:lnTo>
                    <a:pt x="2397" y="755"/>
                  </a:lnTo>
                  <a:lnTo>
                    <a:pt x="2414" y="764"/>
                  </a:lnTo>
                  <a:lnTo>
                    <a:pt x="2422" y="769"/>
                  </a:lnTo>
                  <a:lnTo>
                    <a:pt x="2430" y="773"/>
                  </a:lnTo>
                  <a:lnTo>
                    <a:pt x="2437" y="779"/>
                  </a:lnTo>
                  <a:lnTo>
                    <a:pt x="2444" y="784"/>
                  </a:lnTo>
                  <a:lnTo>
                    <a:pt x="2504" y="809"/>
                  </a:lnTo>
                  <a:lnTo>
                    <a:pt x="2537" y="823"/>
                  </a:lnTo>
                  <a:lnTo>
                    <a:pt x="2555" y="829"/>
                  </a:lnTo>
                  <a:lnTo>
                    <a:pt x="2569" y="832"/>
                  </a:lnTo>
                  <a:lnTo>
                    <a:pt x="2569" y="836"/>
                  </a:lnTo>
                  <a:lnTo>
                    <a:pt x="2569" y="840"/>
                  </a:lnTo>
                  <a:lnTo>
                    <a:pt x="2577" y="840"/>
                  </a:lnTo>
                  <a:lnTo>
                    <a:pt x="2586" y="840"/>
                  </a:lnTo>
                  <a:lnTo>
                    <a:pt x="2586" y="843"/>
                  </a:lnTo>
                  <a:lnTo>
                    <a:pt x="2589" y="847"/>
                  </a:lnTo>
                  <a:lnTo>
                    <a:pt x="2593" y="850"/>
                  </a:lnTo>
                  <a:lnTo>
                    <a:pt x="2599" y="854"/>
                  </a:lnTo>
                  <a:lnTo>
                    <a:pt x="2612" y="861"/>
                  </a:lnTo>
                  <a:lnTo>
                    <a:pt x="2628" y="869"/>
                  </a:lnTo>
                  <a:lnTo>
                    <a:pt x="2660" y="884"/>
                  </a:lnTo>
                  <a:lnTo>
                    <a:pt x="2682" y="892"/>
                  </a:lnTo>
                  <a:lnTo>
                    <a:pt x="2682" y="896"/>
                  </a:lnTo>
                  <a:lnTo>
                    <a:pt x="2682" y="900"/>
                  </a:lnTo>
                  <a:lnTo>
                    <a:pt x="2696" y="904"/>
                  </a:lnTo>
                  <a:lnTo>
                    <a:pt x="2711" y="907"/>
                  </a:lnTo>
                  <a:lnTo>
                    <a:pt x="2725" y="912"/>
                  </a:lnTo>
                  <a:lnTo>
                    <a:pt x="2739" y="918"/>
                  </a:lnTo>
                  <a:lnTo>
                    <a:pt x="2766" y="931"/>
                  </a:lnTo>
                  <a:lnTo>
                    <a:pt x="2793" y="945"/>
                  </a:lnTo>
                  <a:lnTo>
                    <a:pt x="2793" y="948"/>
                  </a:lnTo>
                  <a:lnTo>
                    <a:pt x="2793" y="952"/>
                  </a:lnTo>
                  <a:lnTo>
                    <a:pt x="2796" y="952"/>
                  </a:lnTo>
                  <a:lnTo>
                    <a:pt x="2801" y="952"/>
                  </a:lnTo>
                  <a:lnTo>
                    <a:pt x="2801" y="955"/>
                  </a:lnTo>
                  <a:lnTo>
                    <a:pt x="2801" y="961"/>
                  </a:lnTo>
                  <a:lnTo>
                    <a:pt x="2825" y="969"/>
                  </a:lnTo>
                  <a:lnTo>
                    <a:pt x="2849" y="978"/>
                  </a:lnTo>
                  <a:lnTo>
                    <a:pt x="2872" y="988"/>
                  </a:lnTo>
                  <a:lnTo>
                    <a:pt x="2896" y="996"/>
                  </a:lnTo>
                  <a:lnTo>
                    <a:pt x="2896" y="1000"/>
                  </a:lnTo>
                  <a:lnTo>
                    <a:pt x="2896" y="1004"/>
                  </a:lnTo>
                  <a:lnTo>
                    <a:pt x="2903" y="1004"/>
                  </a:lnTo>
                  <a:lnTo>
                    <a:pt x="2912" y="1004"/>
                  </a:lnTo>
                  <a:lnTo>
                    <a:pt x="2912" y="1008"/>
                  </a:lnTo>
                  <a:lnTo>
                    <a:pt x="2912" y="1011"/>
                  </a:lnTo>
                  <a:lnTo>
                    <a:pt x="2923" y="1015"/>
                  </a:lnTo>
                  <a:lnTo>
                    <a:pt x="2935" y="1019"/>
                  </a:lnTo>
                  <a:lnTo>
                    <a:pt x="2946" y="1023"/>
                  </a:lnTo>
                  <a:lnTo>
                    <a:pt x="2956" y="1028"/>
                  </a:lnTo>
                  <a:lnTo>
                    <a:pt x="2977" y="1037"/>
                  </a:lnTo>
                  <a:lnTo>
                    <a:pt x="2999" y="1048"/>
                  </a:lnTo>
                  <a:lnTo>
                    <a:pt x="2999" y="1051"/>
                  </a:lnTo>
                  <a:lnTo>
                    <a:pt x="2999" y="1056"/>
                  </a:lnTo>
                  <a:lnTo>
                    <a:pt x="3014" y="1060"/>
                  </a:lnTo>
                  <a:lnTo>
                    <a:pt x="3030" y="1066"/>
                  </a:lnTo>
                  <a:lnTo>
                    <a:pt x="3046" y="1073"/>
                  </a:lnTo>
                  <a:lnTo>
                    <a:pt x="3060" y="1080"/>
                  </a:lnTo>
                  <a:lnTo>
                    <a:pt x="3089" y="1094"/>
                  </a:lnTo>
                  <a:lnTo>
                    <a:pt x="3118" y="1107"/>
                  </a:lnTo>
                  <a:lnTo>
                    <a:pt x="3118" y="1111"/>
                  </a:lnTo>
                  <a:lnTo>
                    <a:pt x="3118" y="1115"/>
                  </a:lnTo>
                  <a:lnTo>
                    <a:pt x="3142" y="1123"/>
                  </a:lnTo>
                  <a:lnTo>
                    <a:pt x="3168" y="1135"/>
                  </a:lnTo>
                  <a:lnTo>
                    <a:pt x="3194" y="1145"/>
                  </a:lnTo>
                  <a:lnTo>
                    <a:pt x="3215" y="1151"/>
                  </a:lnTo>
                  <a:lnTo>
                    <a:pt x="3215" y="1156"/>
                  </a:lnTo>
                  <a:lnTo>
                    <a:pt x="3215" y="1160"/>
                  </a:lnTo>
                  <a:lnTo>
                    <a:pt x="3218" y="1160"/>
                  </a:lnTo>
                  <a:lnTo>
                    <a:pt x="3223" y="1160"/>
                  </a:lnTo>
                  <a:lnTo>
                    <a:pt x="3223" y="1163"/>
                  </a:lnTo>
                  <a:lnTo>
                    <a:pt x="3223" y="1167"/>
                  </a:lnTo>
                  <a:lnTo>
                    <a:pt x="3230" y="1167"/>
                  </a:lnTo>
                  <a:lnTo>
                    <a:pt x="3238" y="1167"/>
                  </a:lnTo>
                  <a:lnTo>
                    <a:pt x="3238" y="1171"/>
                  </a:lnTo>
                  <a:lnTo>
                    <a:pt x="3238" y="1175"/>
                  </a:lnTo>
                  <a:lnTo>
                    <a:pt x="3262" y="1183"/>
                  </a:lnTo>
                  <a:lnTo>
                    <a:pt x="3280" y="1190"/>
                  </a:lnTo>
                  <a:lnTo>
                    <a:pt x="3286" y="1193"/>
                  </a:lnTo>
                  <a:lnTo>
                    <a:pt x="3291" y="1197"/>
                  </a:lnTo>
                  <a:lnTo>
                    <a:pt x="3295" y="1201"/>
                  </a:lnTo>
                  <a:lnTo>
                    <a:pt x="3299" y="1206"/>
                  </a:lnTo>
                  <a:lnTo>
                    <a:pt x="3301" y="1213"/>
                  </a:lnTo>
                  <a:lnTo>
                    <a:pt x="3302" y="1219"/>
                  </a:lnTo>
                  <a:lnTo>
                    <a:pt x="3302" y="1226"/>
                  </a:lnTo>
                  <a:lnTo>
                    <a:pt x="3302" y="1234"/>
                  </a:lnTo>
                  <a:lnTo>
                    <a:pt x="3301" y="1254"/>
                  </a:lnTo>
                  <a:lnTo>
                    <a:pt x="3298" y="1279"/>
                  </a:lnTo>
                  <a:lnTo>
                    <a:pt x="3294" y="1279"/>
                  </a:lnTo>
                  <a:lnTo>
                    <a:pt x="3290" y="1279"/>
                  </a:lnTo>
                  <a:lnTo>
                    <a:pt x="3288" y="1298"/>
                  </a:lnTo>
                  <a:lnTo>
                    <a:pt x="3286" y="1316"/>
                  </a:lnTo>
                  <a:lnTo>
                    <a:pt x="3284" y="1336"/>
                  </a:lnTo>
                  <a:lnTo>
                    <a:pt x="3282" y="1355"/>
                  </a:lnTo>
                  <a:lnTo>
                    <a:pt x="3278" y="1355"/>
                  </a:lnTo>
                  <a:lnTo>
                    <a:pt x="3274" y="1355"/>
                  </a:lnTo>
                  <a:lnTo>
                    <a:pt x="3274" y="1371"/>
                  </a:lnTo>
                  <a:lnTo>
                    <a:pt x="3274" y="1389"/>
                  </a:lnTo>
                  <a:lnTo>
                    <a:pt x="3274" y="1406"/>
                  </a:lnTo>
                  <a:lnTo>
                    <a:pt x="3274" y="1422"/>
                  </a:lnTo>
                  <a:lnTo>
                    <a:pt x="3271" y="1422"/>
                  </a:lnTo>
                  <a:lnTo>
                    <a:pt x="3266" y="1422"/>
                  </a:lnTo>
                  <a:lnTo>
                    <a:pt x="3262" y="1456"/>
                  </a:lnTo>
                  <a:lnTo>
                    <a:pt x="3256" y="1489"/>
                  </a:lnTo>
                  <a:lnTo>
                    <a:pt x="3253" y="1504"/>
                  </a:lnTo>
                  <a:lnTo>
                    <a:pt x="3250" y="1521"/>
                  </a:lnTo>
                  <a:lnTo>
                    <a:pt x="3248" y="1537"/>
                  </a:lnTo>
                  <a:lnTo>
                    <a:pt x="3247" y="1554"/>
                  </a:lnTo>
                  <a:lnTo>
                    <a:pt x="3242" y="1554"/>
                  </a:lnTo>
                  <a:lnTo>
                    <a:pt x="3238" y="1554"/>
                  </a:lnTo>
                  <a:lnTo>
                    <a:pt x="3231" y="1585"/>
                  </a:lnTo>
                  <a:lnTo>
                    <a:pt x="3227" y="1607"/>
                  </a:lnTo>
                  <a:lnTo>
                    <a:pt x="3225" y="1627"/>
                  </a:lnTo>
                  <a:lnTo>
                    <a:pt x="3223" y="1657"/>
                  </a:lnTo>
                  <a:lnTo>
                    <a:pt x="3207" y="1656"/>
                  </a:lnTo>
                  <a:lnTo>
                    <a:pt x="3192" y="1655"/>
                  </a:lnTo>
                  <a:lnTo>
                    <a:pt x="3177" y="1655"/>
                  </a:lnTo>
                  <a:lnTo>
                    <a:pt x="3163" y="1653"/>
                  </a:lnTo>
                  <a:lnTo>
                    <a:pt x="3163" y="1648"/>
                  </a:lnTo>
                  <a:lnTo>
                    <a:pt x="3163" y="1645"/>
                  </a:lnTo>
                  <a:lnTo>
                    <a:pt x="3149" y="1645"/>
                  </a:lnTo>
                  <a:lnTo>
                    <a:pt x="3137" y="1645"/>
                  </a:lnTo>
                  <a:lnTo>
                    <a:pt x="3124" y="1645"/>
                  </a:lnTo>
                  <a:lnTo>
                    <a:pt x="3111" y="1645"/>
                  </a:lnTo>
                  <a:lnTo>
                    <a:pt x="3111" y="1641"/>
                  </a:lnTo>
                  <a:lnTo>
                    <a:pt x="3111" y="1638"/>
                  </a:lnTo>
                  <a:lnTo>
                    <a:pt x="3086" y="1636"/>
                  </a:lnTo>
                  <a:lnTo>
                    <a:pt x="3062" y="1634"/>
                  </a:lnTo>
                  <a:lnTo>
                    <a:pt x="3037" y="1631"/>
                  </a:lnTo>
                  <a:lnTo>
                    <a:pt x="3013" y="1629"/>
                  </a:lnTo>
                  <a:lnTo>
                    <a:pt x="2990" y="1628"/>
                  </a:lnTo>
                  <a:lnTo>
                    <a:pt x="2966" y="1627"/>
                  </a:lnTo>
                  <a:lnTo>
                    <a:pt x="2941" y="1628"/>
                  </a:lnTo>
                  <a:lnTo>
                    <a:pt x="2916" y="1630"/>
                  </a:lnTo>
                  <a:lnTo>
                    <a:pt x="2916" y="1624"/>
                  </a:lnTo>
                  <a:lnTo>
                    <a:pt x="2916" y="1621"/>
                  </a:lnTo>
                  <a:lnTo>
                    <a:pt x="2905" y="1621"/>
                  </a:lnTo>
                  <a:lnTo>
                    <a:pt x="2894" y="1621"/>
                  </a:lnTo>
                  <a:lnTo>
                    <a:pt x="2883" y="1621"/>
                  </a:lnTo>
                  <a:lnTo>
                    <a:pt x="2872" y="1621"/>
                  </a:lnTo>
                  <a:lnTo>
                    <a:pt x="2872" y="1617"/>
                  </a:lnTo>
                  <a:lnTo>
                    <a:pt x="2872" y="1614"/>
                  </a:lnTo>
                  <a:lnTo>
                    <a:pt x="2860" y="1614"/>
                  </a:lnTo>
                  <a:lnTo>
                    <a:pt x="2849" y="1614"/>
                  </a:lnTo>
                  <a:lnTo>
                    <a:pt x="2849" y="1609"/>
                  </a:lnTo>
                  <a:lnTo>
                    <a:pt x="2849" y="1606"/>
                  </a:lnTo>
                  <a:lnTo>
                    <a:pt x="2830" y="1605"/>
                  </a:lnTo>
                  <a:lnTo>
                    <a:pt x="2814" y="1605"/>
                  </a:lnTo>
                  <a:lnTo>
                    <a:pt x="2807" y="1605"/>
                  </a:lnTo>
                  <a:lnTo>
                    <a:pt x="2799" y="1607"/>
                  </a:lnTo>
                  <a:lnTo>
                    <a:pt x="2790" y="1609"/>
                  </a:lnTo>
                  <a:lnTo>
                    <a:pt x="2782" y="1613"/>
                  </a:lnTo>
                  <a:lnTo>
                    <a:pt x="2780" y="1620"/>
                  </a:lnTo>
                  <a:lnTo>
                    <a:pt x="2779" y="1629"/>
                  </a:lnTo>
                  <a:lnTo>
                    <a:pt x="2778" y="1637"/>
                  </a:lnTo>
                  <a:lnTo>
                    <a:pt x="2777" y="1645"/>
                  </a:lnTo>
                  <a:lnTo>
                    <a:pt x="2772" y="1645"/>
                  </a:lnTo>
                  <a:lnTo>
                    <a:pt x="2769" y="1645"/>
                  </a:lnTo>
                  <a:lnTo>
                    <a:pt x="2768" y="1655"/>
                  </a:lnTo>
                  <a:lnTo>
                    <a:pt x="2767" y="1665"/>
                  </a:lnTo>
                  <a:lnTo>
                    <a:pt x="2766" y="1674"/>
                  </a:lnTo>
                  <a:lnTo>
                    <a:pt x="2763" y="1685"/>
                  </a:lnTo>
                  <a:lnTo>
                    <a:pt x="2759" y="1704"/>
                  </a:lnTo>
                  <a:lnTo>
                    <a:pt x="2756" y="1725"/>
                  </a:lnTo>
                  <a:lnTo>
                    <a:pt x="2752" y="1725"/>
                  </a:lnTo>
                  <a:lnTo>
                    <a:pt x="2748" y="1725"/>
                  </a:lnTo>
                  <a:lnTo>
                    <a:pt x="2748" y="1740"/>
                  </a:lnTo>
                  <a:lnTo>
                    <a:pt x="2748" y="1754"/>
                  </a:lnTo>
                  <a:lnTo>
                    <a:pt x="2748" y="1770"/>
                  </a:lnTo>
                  <a:lnTo>
                    <a:pt x="2748" y="1784"/>
                  </a:lnTo>
                  <a:lnTo>
                    <a:pt x="2740" y="1784"/>
                  </a:lnTo>
                  <a:lnTo>
                    <a:pt x="2732" y="1784"/>
                  </a:lnTo>
                  <a:lnTo>
                    <a:pt x="2732" y="1788"/>
                  </a:lnTo>
                  <a:lnTo>
                    <a:pt x="2732" y="1792"/>
                  </a:lnTo>
                  <a:lnTo>
                    <a:pt x="2728" y="1792"/>
                  </a:lnTo>
                  <a:lnTo>
                    <a:pt x="2724" y="1792"/>
                  </a:lnTo>
                  <a:lnTo>
                    <a:pt x="2724" y="1797"/>
                  </a:lnTo>
                  <a:lnTo>
                    <a:pt x="2724" y="1800"/>
                  </a:lnTo>
                  <a:lnTo>
                    <a:pt x="2716" y="1800"/>
                  </a:lnTo>
                  <a:lnTo>
                    <a:pt x="2709" y="1800"/>
                  </a:lnTo>
                  <a:lnTo>
                    <a:pt x="2702" y="1807"/>
                  </a:lnTo>
                  <a:lnTo>
                    <a:pt x="2696" y="1814"/>
                  </a:lnTo>
                  <a:lnTo>
                    <a:pt x="2693" y="1817"/>
                  </a:lnTo>
                  <a:lnTo>
                    <a:pt x="2691" y="1820"/>
                  </a:lnTo>
                  <a:lnTo>
                    <a:pt x="2689" y="1825"/>
                  </a:lnTo>
                  <a:lnTo>
                    <a:pt x="2689" y="1829"/>
                  </a:lnTo>
                  <a:lnTo>
                    <a:pt x="2692" y="1829"/>
                  </a:lnTo>
                  <a:lnTo>
                    <a:pt x="2697" y="1829"/>
                  </a:lnTo>
                  <a:lnTo>
                    <a:pt x="2697" y="1836"/>
                  </a:lnTo>
                  <a:lnTo>
                    <a:pt x="2697" y="1844"/>
                  </a:lnTo>
                  <a:lnTo>
                    <a:pt x="2692" y="1844"/>
                  </a:lnTo>
                  <a:lnTo>
                    <a:pt x="2689" y="1844"/>
                  </a:lnTo>
                  <a:lnTo>
                    <a:pt x="2673" y="1873"/>
                  </a:lnTo>
                  <a:lnTo>
                    <a:pt x="2661" y="1900"/>
                  </a:lnTo>
                  <a:lnTo>
                    <a:pt x="2656" y="1915"/>
                  </a:lnTo>
                  <a:lnTo>
                    <a:pt x="2650" y="1929"/>
                  </a:lnTo>
                  <a:lnTo>
                    <a:pt x="2645" y="1944"/>
                  </a:lnTo>
                  <a:lnTo>
                    <a:pt x="2642" y="1961"/>
                  </a:lnTo>
                  <a:lnTo>
                    <a:pt x="2631" y="1958"/>
                  </a:lnTo>
                  <a:lnTo>
                    <a:pt x="2620" y="1955"/>
                  </a:lnTo>
                  <a:lnTo>
                    <a:pt x="2609" y="1951"/>
                  </a:lnTo>
                  <a:lnTo>
                    <a:pt x="2598" y="1948"/>
                  </a:lnTo>
                  <a:lnTo>
                    <a:pt x="2598" y="1944"/>
                  </a:lnTo>
                  <a:lnTo>
                    <a:pt x="2598" y="1940"/>
                  </a:lnTo>
                  <a:lnTo>
                    <a:pt x="2589" y="1940"/>
                  </a:lnTo>
                  <a:lnTo>
                    <a:pt x="2581" y="1940"/>
                  </a:lnTo>
                  <a:lnTo>
                    <a:pt x="2581" y="1937"/>
                  </a:lnTo>
                  <a:lnTo>
                    <a:pt x="2581" y="1933"/>
                  </a:lnTo>
                  <a:lnTo>
                    <a:pt x="2556" y="1922"/>
                  </a:lnTo>
                  <a:lnTo>
                    <a:pt x="2532" y="1912"/>
                  </a:lnTo>
                  <a:lnTo>
                    <a:pt x="2521" y="1907"/>
                  </a:lnTo>
                  <a:lnTo>
                    <a:pt x="2508" y="1901"/>
                  </a:lnTo>
                  <a:lnTo>
                    <a:pt x="2495" y="1898"/>
                  </a:lnTo>
                  <a:lnTo>
                    <a:pt x="2481" y="1896"/>
                  </a:lnTo>
                  <a:lnTo>
                    <a:pt x="2479" y="1909"/>
                  </a:lnTo>
                  <a:lnTo>
                    <a:pt x="2477" y="1921"/>
                  </a:lnTo>
                  <a:lnTo>
                    <a:pt x="2475" y="1935"/>
                  </a:lnTo>
                  <a:lnTo>
                    <a:pt x="2473" y="1948"/>
                  </a:lnTo>
                  <a:lnTo>
                    <a:pt x="2454" y="1950"/>
                  </a:lnTo>
                  <a:lnTo>
                    <a:pt x="2435" y="1954"/>
                  </a:lnTo>
                  <a:lnTo>
                    <a:pt x="2416" y="1958"/>
                  </a:lnTo>
                  <a:lnTo>
                    <a:pt x="2398" y="1964"/>
                  </a:lnTo>
                  <a:lnTo>
                    <a:pt x="2398" y="1968"/>
                  </a:lnTo>
                  <a:lnTo>
                    <a:pt x="2398" y="1972"/>
                  </a:lnTo>
                  <a:lnTo>
                    <a:pt x="2388" y="1974"/>
                  </a:lnTo>
                  <a:lnTo>
                    <a:pt x="2378" y="1977"/>
                  </a:lnTo>
                  <a:lnTo>
                    <a:pt x="2368" y="1980"/>
                  </a:lnTo>
                  <a:lnTo>
                    <a:pt x="2359" y="1983"/>
                  </a:lnTo>
                  <a:lnTo>
                    <a:pt x="2340" y="1992"/>
                  </a:lnTo>
                  <a:lnTo>
                    <a:pt x="2321" y="1999"/>
                  </a:lnTo>
                  <a:lnTo>
                    <a:pt x="2317" y="2019"/>
                  </a:lnTo>
                  <a:lnTo>
                    <a:pt x="2313" y="2038"/>
                  </a:lnTo>
                  <a:lnTo>
                    <a:pt x="2310" y="2059"/>
                  </a:lnTo>
                  <a:lnTo>
                    <a:pt x="2306" y="2080"/>
                  </a:lnTo>
                  <a:lnTo>
                    <a:pt x="2296" y="2082"/>
                  </a:lnTo>
                  <a:lnTo>
                    <a:pt x="2285" y="208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>
                <a:solidFill>
                  <a:schemeClr val="tx1"/>
                </a:solidFill>
              </a:endParaRPr>
            </a:p>
          </p:txBody>
        </p:sp>
        <p:sp>
          <p:nvSpPr>
            <p:cNvPr id="332" name="Freeform 405">
              <a:extLst>
                <a:ext uri="{FF2B5EF4-FFF2-40B4-BE49-F238E27FC236}">
                  <a16:creationId xmlns:a16="http://schemas.microsoft.com/office/drawing/2014/main" id="{BF8EBEF8-1DE9-4277-BC46-6C1B7D1E4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5447" y="221477"/>
              <a:ext cx="1175383" cy="1115250"/>
            </a:xfrm>
            <a:custGeom>
              <a:avLst/>
              <a:gdLst>
                <a:gd name="T0" fmla="*/ 2147483646 w 2871"/>
                <a:gd name="T1" fmla="*/ 2147483646 h 2899"/>
                <a:gd name="T2" fmla="*/ 2147483646 w 2871"/>
                <a:gd name="T3" fmla="*/ 2147483646 h 2899"/>
                <a:gd name="T4" fmla="*/ 2147483646 w 2871"/>
                <a:gd name="T5" fmla="*/ 2147483646 h 2899"/>
                <a:gd name="T6" fmla="*/ 2147483646 w 2871"/>
                <a:gd name="T7" fmla="*/ 2147483646 h 2899"/>
                <a:gd name="T8" fmla="*/ 2147483646 w 2871"/>
                <a:gd name="T9" fmla="*/ 2147483646 h 2899"/>
                <a:gd name="T10" fmla="*/ 2147483646 w 2871"/>
                <a:gd name="T11" fmla="*/ 2147483646 h 2899"/>
                <a:gd name="T12" fmla="*/ 2147483646 w 2871"/>
                <a:gd name="T13" fmla="*/ 2147483646 h 2899"/>
                <a:gd name="T14" fmla="*/ 2147483646 w 2871"/>
                <a:gd name="T15" fmla="*/ 2147483646 h 2899"/>
                <a:gd name="T16" fmla="*/ 2147483646 w 2871"/>
                <a:gd name="T17" fmla="*/ 2147483646 h 2899"/>
                <a:gd name="T18" fmla="*/ 2147483646 w 2871"/>
                <a:gd name="T19" fmla="*/ 2147483646 h 2899"/>
                <a:gd name="T20" fmla="*/ 2147483646 w 2871"/>
                <a:gd name="T21" fmla="*/ 2147483646 h 2899"/>
                <a:gd name="T22" fmla="*/ 2147483646 w 2871"/>
                <a:gd name="T23" fmla="*/ 2147483646 h 2899"/>
                <a:gd name="T24" fmla="*/ 2147483646 w 2871"/>
                <a:gd name="T25" fmla="*/ 2147483646 h 2899"/>
                <a:gd name="T26" fmla="*/ 2147483646 w 2871"/>
                <a:gd name="T27" fmla="*/ 2147483646 h 2899"/>
                <a:gd name="T28" fmla="*/ 2147483646 w 2871"/>
                <a:gd name="T29" fmla="*/ 2147483646 h 2899"/>
                <a:gd name="T30" fmla="*/ 2147483646 w 2871"/>
                <a:gd name="T31" fmla="*/ 2147483646 h 2899"/>
                <a:gd name="T32" fmla="*/ 2147483646 w 2871"/>
                <a:gd name="T33" fmla="*/ 2147483646 h 2899"/>
                <a:gd name="T34" fmla="*/ 2147483646 w 2871"/>
                <a:gd name="T35" fmla="*/ 2147483646 h 2899"/>
                <a:gd name="T36" fmla="*/ 2147483646 w 2871"/>
                <a:gd name="T37" fmla="*/ 2147483646 h 2899"/>
                <a:gd name="T38" fmla="*/ 2147483646 w 2871"/>
                <a:gd name="T39" fmla="*/ 2147483646 h 2899"/>
                <a:gd name="T40" fmla="*/ 2147483646 w 2871"/>
                <a:gd name="T41" fmla="*/ 2147483646 h 2899"/>
                <a:gd name="T42" fmla="*/ 2147483646 w 2871"/>
                <a:gd name="T43" fmla="*/ 2147483646 h 2899"/>
                <a:gd name="T44" fmla="*/ 2147483646 w 2871"/>
                <a:gd name="T45" fmla="*/ 2147483646 h 2899"/>
                <a:gd name="T46" fmla="*/ 2147483646 w 2871"/>
                <a:gd name="T47" fmla="*/ 2147483646 h 2899"/>
                <a:gd name="T48" fmla="*/ 2147483646 w 2871"/>
                <a:gd name="T49" fmla="*/ 2147483646 h 2899"/>
                <a:gd name="T50" fmla="*/ 2147483646 w 2871"/>
                <a:gd name="T51" fmla="*/ 2147483646 h 2899"/>
                <a:gd name="T52" fmla="*/ 2147483646 w 2871"/>
                <a:gd name="T53" fmla="*/ 2147483646 h 2899"/>
                <a:gd name="T54" fmla="*/ 2147483646 w 2871"/>
                <a:gd name="T55" fmla="*/ 2147483646 h 2899"/>
                <a:gd name="T56" fmla="*/ 2147483646 w 2871"/>
                <a:gd name="T57" fmla="*/ 2147483646 h 2899"/>
                <a:gd name="T58" fmla="*/ 2147483646 w 2871"/>
                <a:gd name="T59" fmla="*/ 2147483646 h 2899"/>
                <a:gd name="T60" fmla="*/ 2147483646 w 2871"/>
                <a:gd name="T61" fmla="*/ 2147483646 h 2899"/>
                <a:gd name="T62" fmla="*/ 2147483646 w 2871"/>
                <a:gd name="T63" fmla="*/ 2147483646 h 2899"/>
                <a:gd name="T64" fmla="*/ 2147483646 w 2871"/>
                <a:gd name="T65" fmla="*/ 2147483646 h 2899"/>
                <a:gd name="T66" fmla="*/ 2147483646 w 2871"/>
                <a:gd name="T67" fmla="*/ 2147483646 h 2899"/>
                <a:gd name="T68" fmla="*/ 2147483646 w 2871"/>
                <a:gd name="T69" fmla="*/ 2147483646 h 2899"/>
                <a:gd name="T70" fmla="*/ 2147483646 w 2871"/>
                <a:gd name="T71" fmla="*/ 2147483646 h 2899"/>
                <a:gd name="T72" fmla="*/ 2147483646 w 2871"/>
                <a:gd name="T73" fmla="*/ 2147483646 h 2899"/>
                <a:gd name="T74" fmla="*/ 2147483646 w 2871"/>
                <a:gd name="T75" fmla="*/ 2147483646 h 2899"/>
                <a:gd name="T76" fmla="*/ 2147483646 w 2871"/>
                <a:gd name="T77" fmla="*/ 2147483646 h 2899"/>
                <a:gd name="T78" fmla="*/ 2147483646 w 2871"/>
                <a:gd name="T79" fmla="*/ 2147483646 h 2899"/>
                <a:gd name="T80" fmla="*/ 2147483646 w 2871"/>
                <a:gd name="T81" fmla="*/ 2147483646 h 2899"/>
                <a:gd name="T82" fmla="*/ 2147483646 w 2871"/>
                <a:gd name="T83" fmla="*/ 2147483646 h 2899"/>
                <a:gd name="T84" fmla="*/ 2147483646 w 2871"/>
                <a:gd name="T85" fmla="*/ 2147483646 h 2899"/>
                <a:gd name="T86" fmla="*/ 2147483646 w 2871"/>
                <a:gd name="T87" fmla="*/ 2147483646 h 2899"/>
                <a:gd name="T88" fmla="*/ 2147483646 w 2871"/>
                <a:gd name="T89" fmla="*/ 2147483646 h 2899"/>
                <a:gd name="T90" fmla="*/ 2147483646 w 2871"/>
                <a:gd name="T91" fmla="*/ 2147483646 h 2899"/>
                <a:gd name="T92" fmla="*/ 2147483646 w 2871"/>
                <a:gd name="T93" fmla="*/ 2147483646 h 2899"/>
                <a:gd name="T94" fmla="*/ 2147483646 w 2871"/>
                <a:gd name="T95" fmla="*/ 2147483646 h 2899"/>
                <a:gd name="T96" fmla="*/ 2147483646 w 2871"/>
                <a:gd name="T97" fmla="*/ 2147483646 h 2899"/>
                <a:gd name="T98" fmla="*/ 2147483646 w 2871"/>
                <a:gd name="T99" fmla="*/ 2147483646 h 2899"/>
                <a:gd name="T100" fmla="*/ 2147483646 w 2871"/>
                <a:gd name="T101" fmla="*/ 2147483646 h 2899"/>
                <a:gd name="T102" fmla="*/ 2147483646 w 2871"/>
                <a:gd name="T103" fmla="*/ 2147483646 h 2899"/>
                <a:gd name="T104" fmla="*/ 2147483646 w 2871"/>
                <a:gd name="T105" fmla="*/ 2147483646 h 2899"/>
                <a:gd name="T106" fmla="*/ 2147483646 w 2871"/>
                <a:gd name="T107" fmla="*/ 2147483646 h 2899"/>
                <a:gd name="T108" fmla="*/ 2147483646 w 2871"/>
                <a:gd name="T109" fmla="*/ 2147483646 h 2899"/>
                <a:gd name="T110" fmla="*/ 2147483646 w 2871"/>
                <a:gd name="T111" fmla="*/ 2147483646 h 2899"/>
                <a:gd name="T112" fmla="*/ 2147483646 w 2871"/>
                <a:gd name="T113" fmla="*/ 2147483646 h 2899"/>
                <a:gd name="T114" fmla="*/ 2147483646 w 2871"/>
                <a:gd name="T115" fmla="*/ 2147483646 h 2899"/>
                <a:gd name="T116" fmla="*/ 2147483646 w 2871"/>
                <a:gd name="T117" fmla="*/ 2147483646 h 2899"/>
                <a:gd name="T118" fmla="*/ 2147483646 w 2871"/>
                <a:gd name="T119" fmla="*/ 2147483646 h 289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871"/>
                <a:gd name="T181" fmla="*/ 0 h 2899"/>
                <a:gd name="T182" fmla="*/ 2871 w 2871"/>
                <a:gd name="T183" fmla="*/ 2899 h 289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871" h="2899">
                  <a:moveTo>
                    <a:pt x="1157" y="2040"/>
                  </a:moveTo>
                  <a:lnTo>
                    <a:pt x="1161" y="2040"/>
                  </a:lnTo>
                  <a:lnTo>
                    <a:pt x="1164" y="2040"/>
                  </a:lnTo>
                  <a:lnTo>
                    <a:pt x="1163" y="2025"/>
                  </a:lnTo>
                  <a:lnTo>
                    <a:pt x="1162" y="2010"/>
                  </a:lnTo>
                  <a:lnTo>
                    <a:pt x="1162" y="1994"/>
                  </a:lnTo>
                  <a:lnTo>
                    <a:pt x="1161" y="1980"/>
                  </a:lnTo>
                  <a:lnTo>
                    <a:pt x="1152" y="1979"/>
                  </a:lnTo>
                  <a:lnTo>
                    <a:pt x="1143" y="1978"/>
                  </a:lnTo>
                  <a:lnTo>
                    <a:pt x="1134" y="1978"/>
                  </a:lnTo>
                  <a:lnTo>
                    <a:pt x="1125" y="1977"/>
                  </a:lnTo>
                  <a:lnTo>
                    <a:pt x="1104" y="1974"/>
                  </a:lnTo>
                  <a:lnTo>
                    <a:pt x="1084" y="1969"/>
                  </a:lnTo>
                  <a:lnTo>
                    <a:pt x="1064" y="1966"/>
                  </a:lnTo>
                  <a:lnTo>
                    <a:pt x="1044" y="1963"/>
                  </a:lnTo>
                  <a:lnTo>
                    <a:pt x="1046" y="1959"/>
                  </a:lnTo>
                  <a:lnTo>
                    <a:pt x="1049" y="1952"/>
                  </a:lnTo>
                  <a:lnTo>
                    <a:pt x="1052" y="1944"/>
                  </a:lnTo>
                  <a:lnTo>
                    <a:pt x="1055" y="1933"/>
                  </a:lnTo>
                  <a:lnTo>
                    <a:pt x="1061" y="1907"/>
                  </a:lnTo>
                  <a:lnTo>
                    <a:pt x="1067" y="1878"/>
                  </a:lnTo>
                  <a:lnTo>
                    <a:pt x="1071" y="1848"/>
                  </a:lnTo>
                  <a:lnTo>
                    <a:pt x="1075" y="1820"/>
                  </a:lnTo>
                  <a:lnTo>
                    <a:pt x="1079" y="1797"/>
                  </a:lnTo>
                  <a:lnTo>
                    <a:pt x="1081" y="1781"/>
                  </a:lnTo>
                  <a:lnTo>
                    <a:pt x="1084" y="1781"/>
                  </a:lnTo>
                  <a:lnTo>
                    <a:pt x="1090" y="1781"/>
                  </a:lnTo>
                  <a:lnTo>
                    <a:pt x="1090" y="1767"/>
                  </a:lnTo>
                  <a:lnTo>
                    <a:pt x="1090" y="1753"/>
                  </a:lnTo>
                  <a:lnTo>
                    <a:pt x="1090" y="1738"/>
                  </a:lnTo>
                  <a:lnTo>
                    <a:pt x="1090" y="1725"/>
                  </a:lnTo>
                  <a:lnTo>
                    <a:pt x="1079" y="1724"/>
                  </a:lnTo>
                  <a:lnTo>
                    <a:pt x="1070" y="1724"/>
                  </a:lnTo>
                  <a:lnTo>
                    <a:pt x="1060" y="1723"/>
                  </a:lnTo>
                  <a:lnTo>
                    <a:pt x="1050" y="1722"/>
                  </a:lnTo>
                  <a:lnTo>
                    <a:pt x="1043" y="1718"/>
                  </a:lnTo>
                  <a:lnTo>
                    <a:pt x="1036" y="1716"/>
                  </a:lnTo>
                  <a:lnTo>
                    <a:pt x="1028" y="1714"/>
                  </a:lnTo>
                  <a:lnTo>
                    <a:pt x="1021" y="1713"/>
                  </a:lnTo>
                  <a:lnTo>
                    <a:pt x="1006" y="1711"/>
                  </a:lnTo>
                  <a:lnTo>
                    <a:pt x="990" y="1710"/>
                  </a:lnTo>
                  <a:lnTo>
                    <a:pt x="988" y="1707"/>
                  </a:lnTo>
                  <a:lnTo>
                    <a:pt x="988" y="1705"/>
                  </a:lnTo>
                  <a:lnTo>
                    <a:pt x="959" y="1700"/>
                  </a:lnTo>
                  <a:lnTo>
                    <a:pt x="934" y="1695"/>
                  </a:lnTo>
                  <a:lnTo>
                    <a:pt x="902" y="1688"/>
                  </a:lnTo>
                  <a:lnTo>
                    <a:pt x="849" y="1680"/>
                  </a:lnTo>
                  <a:lnTo>
                    <a:pt x="842" y="1676"/>
                  </a:lnTo>
                  <a:lnTo>
                    <a:pt x="834" y="1672"/>
                  </a:lnTo>
                  <a:lnTo>
                    <a:pt x="824" y="1669"/>
                  </a:lnTo>
                  <a:lnTo>
                    <a:pt x="815" y="1667"/>
                  </a:lnTo>
                  <a:lnTo>
                    <a:pt x="806" y="1664"/>
                  </a:lnTo>
                  <a:lnTo>
                    <a:pt x="797" y="1664"/>
                  </a:lnTo>
                  <a:lnTo>
                    <a:pt x="792" y="1664"/>
                  </a:lnTo>
                  <a:lnTo>
                    <a:pt x="788" y="1666"/>
                  </a:lnTo>
                  <a:lnTo>
                    <a:pt x="785" y="1667"/>
                  </a:lnTo>
                  <a:lnTo>
                    <a:pt x="781" y="1669"/>
                  </a:lnTo>
                  <a:lnTo>
                    <a:pt x="781" y="1682"/>
                  </a:lnTo>
                  <a:lnTo>
                    <a:pt x="781" y="1697"/>
                  </a:lnTo>
                  <a:lnTo>
                    <a:pt x="781" y="1710"/>
                  </a:lnTo>
                  <a:lnTo>
                    <a:pt x="781" y="1725"/>
                  </a:lnTo>
                  <a:lnTo>
                    <a:pt x="792" y="1727"/>
                  </a:lnTo>
                  <a:lnTo>
                    <a:pt x="802" y="1729"/>
                  </a:lnTo>
                  <a:lnTo>
                    <a:pt x="800" y="1749"/>
                  </a:lnTo>
                  <a:lnTo>
                    <a:pt x="797" y="1768"/>
                  </a:lnTo>
                  <a:lnTo>
                    <a:pt x="795" y="1788"/>
                  </a:lnTo>
                  <a:lnTo>
                    <a:pt x="793" y="1808"/>
                  </a:lnTo>
                  <a:lnTo>
                    <a:pt x="781" y="1808"/>
                  </a:lnTo>
                  <a:lnTo>
                    <a:pt x="768" y="1808"/>
                  </a:lnTo>
                  <a:lnTo>
                    <a:pt x="756" y="1808"/>
                  </a:lnTo>
                  <a:lnTo>
                    <a:pt x="744" y="1808"/>
                  </a:lnTo>
                  <a:lnTo>
                    <a:pt x="740" y="1811"/>
                  </a:lnTo>
                  <a:lnTo>
                    <a:pt x="736" y="1813"/>
                  </a:lnTo>
                  <a:lnTo>
                    <a:pt x="732" y="1815"/>
                  </a:lnTo>
                  <a:lnTo>
                    <a:pt x="727" y="1816"/>
                  </a:lnTo>
                  <a:lnTo>
                    <a:pt x="717" y="1817"/>
                  </a:lnTo>
                  <a:lnTo>
                    <a:pt x="708" y="1816"/>
                  </a:lnTo>
                  <a:lnTo>
                    <a:pt x="687" y="1811"/>
                  </a:lnTo>
                  <a:lnTo>
                    <a:pt x="667" y="1808"/>
                  </a:lnTo>
                  <a:lnTo>
                    <a:pt x="663" y="1793"/>
                  </a:lnTo>
                  <a:lnTo>
                    <a:pt x="661" y="1779"/>
                  </a:lnTo>
                  <a:lnTo>
                    <a:pt x="659" y="1765"/>
                  </a:lnTo>
                  <a:lnTo>
                    <a:pt x="657" y="1752"/>
                  </a:lnTo>
                  <a:lnTo>
                    <a:pt x="647" y="1750"/>
                  </a:lnTo>
                  <a:lnTo>
                    <a:pt x="638" y="1747"/>
                  </a:lnTo>
                  <a:lnTo>
                    <a:pt x="627" y="1745"/>
                  </a:lnTo>
                  <a:lnTo>
                    <a:pt x="618" y="1744"/>
                  </a:lnTo>
                  <a:lnTo>
                    <a:pt x="612" y="1736"/>
                  </a:lnTo>
                  <a:lnTo>
                    <a:pt x="607" y="1730"/>
                  </a:lnTo>
                  <a:lnTo>
                    <a:pt x="603" y="1725"/>
                  </a:lnTo>
                  <a:lnTo>
                    <a:pt x="598" y="1721"/>
                  </a:lnTo>
                  <a:lnTo>
                    <a:pt x="593" y="1717"/>
                  </a:lnTo>
                  <a:lnTo>
                    <a:pt x="587" y="1715"/>
                  </a:lnTo>
                  <a:lnTo>
                    <a:pt x="578" y="1714"/>
                  </a:lnTo>
                  <a:lnTo>
                    <a:pt x="568" y="1714"/>
                  </a:lnTo>
                  <a:lnTo>
                    <a:pt x="566" y="1726"/>
                  </a:lnTo>
                  <a:lnTo>
                    <a:pt x="564" y="1738"/>
                  </a:lnTo>
                  <a:lnTo>
                    <a:pt x="562" y="1751"/>
                  </a:lnTo>
                  <a:lnTo>
                    <a:pt x="560" y="1763"/>
                  </a:lnTo>
                  <a:lnTo>
                    <a:pt x="536" y="1759"/>
                  </a:lnTo>
                  <a:lnTo>
                    <a:pt x="513" y="1755"/>
                  </a:lnTo>
                  <a:lnTo>
                    <a:pt x="489" y="1753"/>
                  </a:lnTo>
                  <a:lnTo>
                    <a:pt x="464" y="1753"/>
                  </a:lnTo>
                  <a:lnTo>
                    <a:pt x="459" y="1758"/>
                  </a:lnTo>
                  <a:lnTo>
                    <a:pt x="454" y="1764"/>
                  </a:lnTo>
                  <a:lnTo>
                    <a:pt x="450" y="1770"/>
                  </a:lnTo>
                  <a:lnTo>
                    <a:pt x="447" y="1778"/>
                  </a:lnTo>
                  <a:lnTo>
                    <a:pt x="442" y="1792"/>
                  </a:lnTo>
                  <a:lnTo>
                    <a:pt x="438" y="1808"/>
                  </a:lnTo>
                  <a:lnTo>
                    <a:pt x="405" y="1797"/>
                  </a:lnTo>
                  <a:lnTo>
                    <a:pt x="389" y="1792"/>
                  </a:lnTo>
                  <a:lnTo>
                    <a:pt x="380" y="1788"/>
                  </a:lnTo>
                  <a:lnTo>
                    <a:pt x="375" y="1785"/>
                  </a:lnTo>
                  <a:lnTo>
                    <a:pt x="376" y="1768"/>
                  </a:lnTo>
                  <a:lnTo>
                    <a:pt x="377" y="1753"/>
                  </a:lnTo>
                  <a:lnTo>
                    <a:pt x="379" y="1737"/>
                  </a:lnTo>
                  <a:lnTo>
                    <a:pt x="381" y="1722"/>
                  </a:lnTo>
                  <a:lnTo>
                    <a:pt x="367" y="1719"/>
                  </a:lnTo>
                  <a:lnTo>
                    <a:pt x="354" y="1717"/>
                  </a:lnTo>
                  <a:lnTo>
                    <a:pt x="349" y="1715"/>
                  </a:lnTo>
                  <a:lnTo>
                    <a:pt x="344" y="1712"/>
                  </a:lnTo>
                  <a:lnTo>
                    <a:pt x="339" y="1709"/>
                  </a:lnTo>
                  <a:lnTo>
                    <a:pt x="335" y="1705"/>
                  </a:lnTo>
                  <a:lnTo>
                    <a:pt x="322" y="1705"/>
                  </a:lnTo>
                  <a:lnTo>
                    <a:pt x="310" y="1705"/>
                  </a:lnTo>
                  <a:lnTo>
                    <a:pt x="298" y="1705"/>
                  </a:lnTo>
                  <a:lnTo>
                    <a:pt x="287" y="1706"/>
                  </a:lnTo>
                  <a:lnTo>
                    <a:pt x="286" y="1714"/>
                  </a:lnTo>
                  <a:lnTo>
                    <a:pt x="285" y="1723"/>
                  </a:lnTo>
                  <a:lnTo>
                    <a:pt x="284" y="1731"/>
                  </a:lnTo>
                  <a:lnTo>
                    <a:pt x="281" y="1738"/>
                  </a:lnTo>
                  <a:lnTo>
                    <a:pt x="279" y="1745"/>
                  </a:lnTo>
                  <a:lnTo>
                    <a:pt x="275" y="1752"/>
                  </a:lnTo>
                  <a:lnTo>
                    <a:pt x="269" y="1758"/>
                  </a:lnTo>
                  <a:lnTo>
                    <a:pt x="262" y="1763"/>
                  </a:lnTo>
                  <a:lnTo>
                    <a:pt x="265" y="1754"/>
                  </a:lnTo>
                  <a:lnTo>
                    <a:pt x="267" y="1745"/>
                  </a:lnTo>
                  <a:lnTo>
                    <a:pt x="267" y="1731"/>
                  </a:lnTo>
                  <a:lnTo>
                    <a:pt x="267" y="1705"/>
                  </a:lnTo>
                  <a:lnTo>
                    <a:pt x="262" y="1701"/>
                  </a:lnTo>
                  <a:lnTo>
                    <a:pt x="257" y="1698"/>
                  </a:lnTo>
                  <a:lnTo>
                    <a:pt x="258" y="1688"/>
                  </a:lnTo>
                  <a:lnTo>
                    <a:pt x="259" y="1680"/>
                  </a:lnTo>
                  <a:lnTo>
                    <a:pt x="260" y="1671"/>
                  </a:lnTo>
                  <a:lnTo>
                    <a:pt x="261" y="1661"/>
                  </a:lnTo>
                  <a:lnTo>
                    <a:pt x="253" y="1658"/>
                  </a:lnTo>
                  <a:lnTo>
                    <a:pt x="248" y="1653"/>
                  </a:lnTo>
                  <a:lnTo>
                    <a:pt x="246" y="1651"/>
                  </a:lnTo>
                  <a:lnTo>
                    <a:pt x="244" y="1648"/>
                  </a:lnTo>
                  <a:lnTo>
                    <a:pt x="242" y="1645"/>
                  </a:lnTo>
                  <a:lnTo>
                    <a:pt x="241" y="1641"/>
                  </a:lnTo>
                  <a:lnTo>
                    <a:pt x="231" y="1635"/>
                  </a:lnTo>
                  <a:lnTo>
                    <a:pt x="221" y="1630"/>
                  </a:lnTo>
                  <a:lnTo>
                    <a:pt x="206" y="1624"/>
                  </a:lnTo>
                  <a:lnTo>
                    <a:pt x="185" y="1616"/>
                  </a:lnTo>
                  <a:lnTo>
                    <a:pt x="184" y="1611"/>
                  </a:lnTo>
                  <a:lnTo>
                    <a:pt x="182" y="1606"/>
                  </a:lnTo>
                  <a:lnTo>
                    <a:pt x="181" y="1602"/>
                  </a:lnTo>
                  <a:lnTo>
                    <a:pt x="179" y="1599"/>
                  </a:lnTo>
                  <a:lnTo>
                    <a:pt x="174" y="1595"/>
                  </a:lnTo>
                  <a:lnTo>
                    <a:pt x="167" y="1591"/>
                  </a:lnTo>
                  <a:lnTo>
                    <a:pt x="151" y="1588"/>
                  </a:lnTo>
                  <a:lnTo>
                    <a:pt x="133" y="1584"/>
                  </a:lnTo>
                  <a:lnTo>
                    <a:pt x="127" y="1576"/>
                  </a:lnTo>
                  <a:lnTo>
                    <a:pt x="121" y="1568"/>
                  </a:lnTo>
                  <a:lnTo>
                    <a:pt x="113" y="1561"/>
                  </a:lnTo>
                  <a:lnTo>
                    <a:pt x="105" y="1555"/>
                  </a:lnTo>
                  <a:lnTo>
                    <a:pt x="99" y="1552"/>
                  </a:lnTo>
                  <a:lnTo>
                    <a:pt x="95" y="1551"/>
                  </a:lnTo>
                  <a:lnTo>
                    <a:pt x="90" y="1550"/>
                  </a:lnTo>
                  <a:lnTo>
                    <a:pt x="86" y="1550"/>
                  </a:lnTo>
                  <a:lnTo>
                    <a:pt x="82" y="1550"/>
                  </a:lnTo>
                  <a:lnTo>
                    <a:pt x="78" y="1552"/>
                  </a:lnTo>
                  <a:lnTo>
                    <a:pt x="73" y="1556"/>
                  </a:lnTo>
                  <a:lnTo>
                    <a:pt x="70" y="1560"/>
                  </a:lnTo>
                  <a:lnTo>
                    <a:pt x="61" y="1560"/>
                  </a:lnTo>
                  <a:lnTo>
                    <a:pt x="52" y="1560"/>
                  </a:lnTo>
                  <a:lnTo>
                    <a:pt x="42" y="1561"/>
                  </a:lnTo>
                  <a:lnTo>
                    <a:pt x="33" y="1561"/>
                  </a:lnTo>
                  <a:lnTo>
                    <a:pt x="31" y="1552"/>
                  </a:lnTo>
                  <a:lnTo>
                    <a:pt x="29" y="1543"/>
                  </a:lnTo>
                  <a:lnTo>
                    <a:pt x="27" y="1535"/>
                  </a:lnTo>
                  <a:lnTo>
                    <a:pt x="25" y="1526"/>
                  </a:lnTo>
                  <a:lnTo>
                    <a:pt x="28" y="1519"/>
                  </a:lnTo>
                  <a:lnTo>
                    <a:pt x="31" y="1514"/>
                  </a:lnTo>
                  <a:lnTo>
                    <a:pt x="32" y="1510"/>
                  </a:lnTo>
                  <a:lnTo>
                    <a:pt x="34" y="1505"/>
                  </a:lnTo>
                  <a:lnTo>
                    <a:pt x="35" y="1496"/>
                  </a:lnTo>
                  <a:lnTo>
                    <a:pt x="35" y="1489"/>
                  </a:lnTo>
                  <a:lnTo>
                    <a:pt x="37" y="1482"/>
                  </a:lnTo>
                  <a:lnTo>
                    <a:pt x="41" y="1475"/>
                  </a:lnTo>
                  <a:lnTo>
                    <a:pt x="44" y="1472"/>
                  </a:lnTo>
                  <a:lnTo>
                    <a:pt x="48" y="1467"/>
                  </a:lnTo>
                  <a:lnTo>
                    <a:pt x="53" y="1464"/>
                  </a:lnTo>
                  <a:lnTo>
                    <a:pt x="60" y="1461"/>
                  </a:lnTo>
                  <a:lnTo>
                    <a:pt x="60" y="1444"/>
                  </a:lnTo>
                  <a:lnTo>
                    <a:pt x="60" y="1427"/>
                  </a:lnTo>
                  <a:lnTo>
                    <a:pt x="60" y="1410"/>
                  </a:lnTo>
                  <a:lnTo>
                    <a:pt x="61" y="1394"/>
                  </a:lnTo>
                  <a:lnTo>
                    <a:pt x="55" y="1388"/>
                  </a:lnTo>
                  <a:lnTo>
                    <a:pt x="49" y="1382"/>
                  </a:lnTo>
                  <a:lnTo>
                    <a:pt x="51" y="1379"/>
                  </a:lnTo>
                  <a:lnTo>
                    <a:pt x="53" y="1376"/>
                  </a:lnTo>
                  <a:lnTo>
                    <a:pt x="53" y="1373"/>
                  </a:lnTo>
                  <a:lnTo>
                    <a:pt x="53" y="1370"/>
                  </a:lnTo>
                  <a:lnTo>
                    <a:pt x="52" y="1363"/>
                  </a:lnTo>
                  <a:lnTo>
                    <a:pt x="48" y="1355"/>
                  </a:lnTo>
                  <a:lnTo>
                    <a:pt x="39" y="1341"/>
                  </a:lnTo>
                  <a:lnTo>
                    <a:pt x="31" y="1328"/>
                  </a:lnTo>
                  <a:lnTo>
                    <a:pt x="15" y="1328"/>
                  </a:lnTo>
                  <a:lnTo>
                    <a:pt x="6" y="1328"/>
                  </a:lnTo>
                  <a:lnTo>
                    <a:pt x="2" y="1329"/>
                  </a:lnTo>
                  <a:lnTo>
                    <a:pt x="0" y="1332"/>
                  </a:lnTo>
                  <a:lnTo>
                    <a:pt x="1" y="1324"/>
                  </a:lnTo>
                  <a:lnTo>
                    <a:pt x="2" y="1319"/>
                  </a:lnTo>
                  <a:lnTo>
                    <a:pt x="4" y="1314"/>
                  </a:lnTo>
                  <a:lnTo>
                    <a:pt x="8" y="1307"/>
                  </a:lnTo>
                  <a:lnTo>
                    <a:pt x="18" y="1308"/>
                  </a:lnTo>
                  <a:lnTo>
                    <a:pt x="28" y="1310"/>
                  </a:lnTo>
                  <a:lnTo>
                    <a:pt x="38" y="1311"/>
                  </a:lnTo>
                  <a:lnTo>
                    <a:pt x="48" y="1313"/>
                  </a:lnTo>
                  <a:lnTo>
                    <a:pt x="49" y="1302"/>
                  </a:lnTo>
                  <a:lnTo>
                    <a:pt x="50" y="1293"/>
                  </a:lnTo>
                  <a:lnTo>
                    <a:pt x="52" y="1285"/>
                  </a:lnTo>
                  <a:lnTo>
                    <a:pt x="54" y="1277"/>
                  </a:lnTo>
                  <a:lnTo>
                    <a:pt x="57" y="1267"/>
                  </a:lnTo>
                  <a:lnTo>
                    <a:pt x="59" y="1259"/>
                  </a:lnTo>
                  <a:lnTo>
                    <a:pt x="60" y="1249"/>
                  </a:lnTo>
                  <a:lnTo>
                    <a:pt x="61" y="1238"/>
                  </a:lnTo>
                  <a:lnTo>
                    <a:pt x="39" y="1205"/>
                  </a:lnTo>
                  <a:lnTo>
                    <a:pt x="28" y="1186"/>
                  </a:lnTo>
                  <a:lnTo>
                    <a:pt x="25" y="1181"/>
                  </a:lnTo>
                  <a:lnTo>
                    <a:pt x="24" y="1178"/>
                  </a:lnTo>
                  <a:lnTo>
                    <a:pt x="23" y="1175"/>
                  </a:lnTo>
                  <a:lnTo>
                    <a:pt x="23" y="1172"/>
                  </a:lnTo>
                  <a:lnTo>
                    <a:pt x="33" y="1172"/>
                  </a:lnTo>
                  <a:lnTo>
                    <a:pt x="44" y="1172"/>
                  </a:lnTo>
                  <a:lnTo>
                    <a:pt x="55" y="1172"/>
                  </a:lnTo>
                  <a:lnTo>
                    <a:pt x="65" y="1172"/>
                  </a:lnTo>
                  <a:lnTo>
                    <a:pt x="68" y="1161"/>
                  </a:lnTo>
                  <a:lnTo>
                    <a:pt x="71" y="1152"/>
                  </a:lnTo>
                  <a:lnTo>
                    <a:pt x="74" y="1142"/>
                  </a:lnTo>
                  <a:lnTo>
                    <a:pt x="78" y="1132"/>
                  </a:lnTo>
                  <a:lnTo>
                    <a:pt x="78" y="1122"/>
                  </a:lnTo>
                  <a:lnTo>
                    <a:pt x="77" y="1115"/>
                  </a:lnTo>
                  <a:lnTo>
                    <a:pt x="74" y="1109"/>
                  </a:lnTo>
                  <a:lnTo>
                    <a:pt x="70" y="1104"/>
                  </a:lnTo>
                  <a:lnTo>
                    <a:pt x="66" y="1101"/>
                  </a:lnTo>
                  <a:lnTo>
                    <a:pt x="59" y="1099"/>
                  </a:lnTo>
                  <a:lnTo>
                    <a:pt x="51" y="1097"/>
                  </a:lnTo>
                  <a:lnTo>
                    <a:pt x="40" y="1095"/>
                  </a:lnTo>
                  <a:lnTo>
                    <a:pt x="40" y="1089"/>
                  </a:lnTo>
                  <a:lnTo>
                    <a:pt x="40" y="1084"/>
                  </a:lnTo>
                  <a:lnTo>
                    <a:pt x="59" y="1082"/>
                  </a:lnTo>
                  <a:lnTo>
                    <a:pt x="79" y="1079"/>
                  </a:lnTo>
                  <a:lnTo>
                    <a:pt x="97" y="1078"/>
                  </a:lnTo>
                  <a:lnTo>
                    <a:pt x="116" y="1077"/>
                  </a:lnTo>
                  <a:lnTo>
                    <a:pt x="119" y="1072"/>
                  </a:lnTo>
                  <a:lnTo>
                    <a:pt x="123" y="1065"/>
                  </a:lnTo>
                  <a:lnTo>
                    <a:pt x="127" y="1056"/>
                  </a:lnTo>
                  <a:lnTo>
                    <a:pt x="130" y="1045"/>
                  </a:lnTo>
                  <a:lnTo>
                    <a:pt x="138" y="1020"/>
                  </a:lnTo>
                  <a:lnTo>
                    <a:pt x="144" y="992"/>
                  </a:lnTo>
                  <a:lnTo>
                    <a:pt x="149" y="963"/>
                  </a:lnTo>
                  <a:lnTo>
                    <a:pt x="154" y="936"/>
                  </a:lnTo>
                  <a:lnTo>
                    <a:pt x="158" y="912"/>
                  </a:lnTo>
                  <a:lnTo>
                    <a:pt x="162" y="896"/>
                  </a:lnTo>
                  <a:lnTo>
                    <a:pt x="168" y="878"/>
                  </a:lnTo>
                  <a:lnTo>
                    <a:pt x="174" y="861"/>
                  </a:lnTo>
                  <a:lnTo>
                    <a:pt x="181" y="844"/>
                  </a:lnTo>
                  <a:lnTo>
                    <a:pt x="189" y="826"/>
                  </a:lnTo>
                  <a:lnTo>
                    <a:pt x="190" y="802"/>
                  </a:lnTo>
                  <a:lnTo>
                    <a:pt x="191" y="778"/>
                  </a:lnTo>
                  <a:lnTo>
                    <a:pt x="194" y="753"/>
                  </a:lnTo>
                  <a:lnTo>
                    <a:pt x="198" y="729"/>
                  </a:lnTo>
                  <a:lnTo>
                    <a:pt x="202" y="705"/>
                  </a:lnTo>
                  <a:lnTo>
                    <a:pt x="207" y="681"/>
                  </a:lnTo>
                  <a:lnTo>
                    <a:pt x="213" y="657"/>
                  </a:lnTo>
                  <a:lnTo>
                    <a:pt x="220" y="632"/>
                  </a:lnTo>
                  <a:lnTo>
                    <a:pt x="233" y="586"/>
                  </a:lnTo>
                  <a:lnTo>
                    <a:pt x="248" y="538"/>
                  </a:lnTo>
                  <a:lnTo>
                    <a:pt x="262" y="490"/>
                  </a:lnTo>
                  <a:lnTo>
                    <a:pt x="276" y="443"/>
                  </a:lnTo>
                  <a:lnTo>
                    <a:pt x="275" y="428"/>
                  </a:lnTo>
                  <a:lnTo>
                    <a:pt x="275" y="413"/>
                  </a:lnTo>
                  <a:lnTo>
                    <a:pt x="274" y="398"/>
                  </a:lnTo>
                  <a:lnTo>
                    <a:pt x="274" y="383"/>
                  </a:lnTo>
                  <a:lnTo>
                    <a:pt x="268" y="378"/>
                  </a:lnTo>
                  <a:lnTo>
                    <a:pt x="265" y="375"/>
                  </a:lnTo>
                  <a:lnTo>
                    <a:pt x="267" y="361"/>
                  </a:lnTo>
                  <a:lnTo>
                    <a:pt x="268" y="346"/>
                  </a:lnTo>
                  <a:lnTo>
                    <a:pt x="270" y="333"/>
                  </a:lnTo>
                  <a:lnTo>
                    <a:pt x="273" y="319"/>
                  </a:lnTo>
                  <a:lnTo>
                    <a:pt x="283" y="318"/>
                  </a:lnTo>
                  <a:lnTo>
                    <a:pt x="293" y="318"/>
                  </a:lnTo>
                  <a:lnTo>
                    <a:pt x="305" y="317"/>
                  </a:lnTo>
                  <a:lnTo>
                    <a:pt x="315" y="317"/>
                  </a:lnTo>
                  <a:lnTo>
                    <a:pt x="316" y="311"/>
                  </a:lnTo>
                  <a:lnTo>
                    <a:pt x="317" y="304"/>
                  </a:lnTo>
                  <a:lnTo>
                    <a:pt x="319" y="296"/>
                  </a:lnTo>
                  <a:lnTo>
                    <a:pt x="322" y="290"/>
                  </a:lnTo>
                  <a:lnTo>
                    <a:pt x="325" y="284"/>
                  </a:lnTo>
                  <a:lnTo>
                    <a:pt x="330" y="278"/>
                  </a:lnTo>
                  <a:lnTo>
                    <a:pt x="335" y="273"/>
                  </a:lnTo>
                  <a:lnTo>
                    <a:pt x="339" y="266"/>
                  </a:lnTo>
                  <a:lnTo>
                    <a:pt x="345" y="262"/>
                  </a:lnTo>
                  <a:lnTo>
                    <a:pt x="351" y="257"/>
                  </a:lnTo>
                  <a:lnTo>
                    <a:pt x="358" y="253"/>
                  </a:lnTo>
                  <a:lnTo>
                    <a:pt x="364" y="250"/>
                  </a:lnTo>
                  <a:lnTo>
                    <a:pt x="370" y="247"/>
                  </a:lnTo>
                  <a:lnTo>
                    <a:pt x="377" y="244"/>
                  </a:lnTo>
                  <a:lnTo>
                    <a:pt x="383" y="242"/>
                  </a:lnTo>
                  <a:lnTo>
                    <a:pt x="391" y="241"/>
                  </a:lnTo>
                  <a:lnTo>
                    <a:pt x="392" y="234"/>
                  </a:lnTo>
                  <a:lnTo>
                    <a:pt x="395" y="228"/>
                  </a:lnTo>
                  <a:lnTo>
                    <a:pt x="401" y="220"/>
                  </a:lnTo>
                  <a:lnTo>
                    <a:pt x="411" y="206"/>
                  </a:lnTo>
                  <a:lnTo>
                    <a:pt x="419" y="178"/>
                  </a:lnTo>
                  <a:lnTo>
                    <a:pt x="426" y="149"/>
                  </a:lnTo>
                  <a:lnTo>
                    <a:pt x="428" y="134"/>
                  </a:lnTo>
                  <a:lnTo>
                    <a:pt x="429" y="119"/>
                  </a:lnTo>
                  <a:lnTo>
                    <a:pt x="428" y="112"/>
                  </a:lnTo>
                  <a:lnTo>
                    <a:pt x="426" y="104"/>
                  </a:lnTo>
                  <a:lnTo>
                    <a:pt x="424" y="98"/>
                  </a:lnTo>
                  <a:lnTo>
                    <a:pt x="421" y="92"/>
                  </a:lnTo>
                  <a:lnTo>
                    <a:pt x="421" y="83"/>
                  </a:lnTo>
                  <a:lnTo>
                    <a:pt x="423" y="75"/>
                  </a:lnTo>
                  <a:lnTo>
                    <a:pt x="426" y="69"/>
                  </a:lnTo>
                  <a:lnTo>
                    <a:pt x="430" y="64"/>
                  </a:lnTo>
                  <a:lnTo>
                    <a:pt x="435" y="60"/>
                  </a:lnTo>
                  <a:lnTo>
                    <a:pt x="442" y="57"/>
                  </a:lnTo>
                  <a:lnTo>
                    <a:pt x="449" y="53"/>
                  </a:lnTo>
                  <a:lnTo>
                    <a:pt x="456" y="49"/>
                  </a:lnTo>
                  <a:lnTo>
                    <a:pt x="460" y="34"/>
                  </a:lnTo>
                  <a:lnTo>
                    <a:pt x="462" y="25"/>
                  </a:lnTo>
                  <a:lnTo>
                    <a:pt x="463" y="17"/>
                  </a:lnTo>
                  <a:lnTo>
                    <a:pt x="463" y="8"/>
                  </a:lnTo>
                  <a:lnTo>
                    <a:pt x="473" y="5"/>
                  </a:lnTo>
                  <a:lnTo>
                    <a:pt x="480" y="3"/>
                  </a:lnTo>
                  <a:lnTo>
                    <a:pt x="492" y="1"/>
                  </a:lnTo>
                  <a:lnTo>
                    <a:pt x="513" y="0"/>
                  </a:lnTo>
                  <a:lnTo>
                    <a:pt x="514" y="2"/>
                  </a:lnTo>
                  <a:lnTo>
                    <a:pt x="516" y="6"/>
                  </a:lnTo>
                  <a:lnTo>
                    <a:pt x="585" y="21"/>
                  </a:lnTo>
                  <a:lnTo>
                    <a:pt x="639" y="34"/>
                  </a:lnTo>
                  <a:lnTo>
                    <a:pt x="680" y="43"/>
                  </a:lnTo>
                  <a:lnTo>
                    <a:pt x="714" y="52"/>
                  </a:lnTo>
                  <a:lnTo>
                    <a:pt x="744" y="60"/>
                  </a:lnTo>
                  <a:lnTo>
                    <a:pt x="775" y="68"/>
                  </a:lnTo>
                  <a:lnTo>
                    <a:pt x="812" y="78"/>
                  </a:lnTo>
                  <a:lnTo>
                    <a:pt x="855" y="89"/>
                  </a:lnTo>
                  <a:lnTo>
                    <a:pt x="869" y="89"/>
                  </a:lnTo>
                  <a:lnTo>
                    <a:pt x="882" y="89"/>
                  </a:lnTo>
                  <a:lnTo>
                    <a:pt x="896" y="89"/>
                  </a:lnTo>
                  <a:lnTo>
                    <a:pt x="909" y="89"/>
                  </a:lnTo>
                  <a:lnTo>
                    <a:pt x="916" y="83"/>
                  </a:lnTo>
                  <a:lnTo>
                    <a:pt x="925" y="78"/>
                  </a:lnTo>
                  <a:lnTo>
                    <a:pt x="935" y="72"/>
                  </a:lnTo>
                  <a:lnTo>
                    <a:pt x="946" y="68"/>
                  </a:lnTo>
                  <a:lnTo>
                    <a:pt x="958" y="64"/>
                  </a:lnTo>
                  <a:lnTo>
                    <a:pt x="970" y="61"/>
                  </a:lnTo>
                  <a:lnTo>
                    <a:pt x="983" y="59"/>
                  </a:lnTo>
                  <a:lnTo>
                    <a:pt x="996" y="56"/>
                  </a:lnTo>
                  <a:lnTo>
                    <a:pt x="1023" y="53"/>
                  </a:lnTo>
                  <a:lnTo>
                    <a:pt x="1049" y="49"/>
                  </a:lnTo>
                  <a:lnTo>
                    <a:pt x="1073" y="47"/>
                  </a:lnTo>
                  <a:lnTo>
                    <a:pt x="1094" y="45"/>
                  </a:lnTo>
                  <a:lnTo>
                    <a:pt x="1116" y="59"/>
                  </a:lnTo>
                  <a:lnTo>
                    <a:pt x="1136" y="73"/>
                  </a:lnTo>
                  <a:lnTo>
                    <a:pt x="1140" y="76"/>
                  </a:lnTo>
                  <a:lnTo>
                    <a:pt x="1145" y="82"/>
                  </a:lnTo>
                  <a:lnTo>
                    <a:pt x="1148" y="86"/>
                  </a:lnTo>
                  <a:lnTo>
                    <a:pt x="1150" y="91"/>
                  </a:lnTo>
                  <a:lnTo>
                    <a:pt x="1152" y="97"/>
                  </a:lnTo>
                  <a:lnTo>
                    <a:pt x="1153" y="104"/>
                  </a:lnTo>
                  <a:lnTo>
                    <a:pt x="1153" y="112"/>
                  </a:lnTo>
                  <a:lnTo>
                    <a:pt x="1153" y="120"/>
                  </a:lnTo>
                  <a:lnTo>
                    <a:pt x="1153" y="124"/>
                  </a:lnTo>
                  <a:lnTo>
                    <a:pt x="1153" y="127"/>
                  </a:lnTo>
                  <a:lnTo>
                    <a:pt x="1175" y="128"/>
                  </a:lnTo>
                  <a:lnTo>
                    <a:pt x="1199" y="129"/>
                  </a:lnTo>
                  <a:lnTo>
                    <a:pt x="1221" y="130"/>
                  </a:lnTo>
                  <a:lnTo>
                    <a:pt x="1244" y="132"/>
                  </a:lnTo>
                  <a:lnTo>
                    <a:pt x="1256" y="138"/>
                  </a:lnTo>
                  <a:lnTo>
                    <a:pt x="1263" y="143"/>
                  </a:lnTo>
                  <a:lnTo>
                    <a:pt x="1270" y="148"/>
                  </a:lnTo>
                  <a:lnTo>
                    <a:pt x="1279" y="157"/>
                  </a:lnTo>
                  <a:lnTo>
                    <a:pt x="1290" y="158"/>
                  </a:lnTo>
                  <a:lnTo>
                    <a:pt x="1301" y="159"/>
                  </a:lnTo>
                  <a:lnTo>
                    <a:pt x="1313" y="160"/>
                  </a:lnTo>
                  <a:lnTo>
                    <a:pt x="1325" y="160"/>
                  </a:lnTo>
                  <a:lnTo>
                    <a:pt x="1325" y="157"/>
                  </a:lnTo>
                  <a:lnTo>
                    <a:pt x="1327" y="155"/>
                  </a:lnTo>
                  <a:lnTo>
                    <a:pt x="1334" y="155"/>
                  </a:lnTo>
                  <a:lnTo>
                    <a:pt x="1342" y="156"/>
                  </a:lnTo>
                  <a:lnTo>
                    <a:pt x="1349" y="158"/>
                  </a:lnTo>
                  <a:lnTo>
                    <a:pt x="1357" y="160"/>
                  </a:lnTo>
                  <a:lnTo>
                    <a:pt x="1373" y="167"/>
                  </a:lnTo>
                  <a:lnTo>
                    <a:pt x="1387" y="175"/>
                  </a:lnTo>
                  <a:lnTo>
                    <a:pt x="1402" y="185"/>
                  </a:lnTo>
                  <a:lnTo>
                    <a:pt x="1414" y="196"/>
                  </a:lnTo>
                  <a:lnTo>
                    <a:pt x="1426" y="206"/>
                  </a:lnTo>
                  <a:lnTo>
                    <a:pt x="1434" y="218"/>
                  </a:lnTo>
                  <a:lnTo>
                    <a:pt x="1461" y="216"/>
                  </a:lnTo>
                  <a:lnTo>
                    <a:pt x="1488" y="214"/>
                  </a:lnTo>
                  <a:lnTo>
                    <a:pt x="1514" y="210"/>
                  </a:lnTo>
                  <a:lnTo>
                    <a:pt x="1540" y="205"/>
                  </a:lnTo>
                  <a:lnTo>
                    <a:pt x="1542" y="211"/>
                  </a:lnTo>
                  <a:lnTo>
                    <a:pt x="1545" y="216"/>
                  </a:lnTo>
                  <a:lnTo>
                    <a:pt x="1548" y="223"/>
                  </a:lnTo>
                  <a:lnTo>
                    <a:pt x="1551" y="227"/>
                  </a:lnTo>
                  <a:lnTo>
                    <a:pt x="1559" y="237"/>
                  </a:lnTo>
                  <a:lnTo>
                    <a:pt x="1569" y="246"/>
                  </a:lnTo>
                  <a:lnTo>
                    <a:pt x="1589" y="249"/>
                  </a:lnTo>
                  <a:lnTo>
                    <a:pt x="1606" y="252"/>
                  </a:lnTo>
                  <a:lnTo>
                    <a:pt x="1612" y="255"/>
                  </a:lnTo>
                  <a:lnTo>
                    <a:pt x="1617" y="260"/>
                  </a:lnTo>
                  <a:lnTo>
                    <a:pt x="1623" y="266"/>
                  </a:lnTo>
                  <a:lnTo>
                    <a:pt x="1627" y="276"/>
                  </a:lnTo>
                  <a:lnTo>
                    <a:pt x="1627" y="296"/>
                  </a:lnTo>
                  <a:lnTo>
                    <a:pt x="1627" y="316"/>
                  </a:lnTo>
                  <a:lnTo>
                    <a:pt x="1627" y="337"/>
                  </a:lnTo>
                  <a:lnTo>
                    <a:pt x="1627" y="358"/>
                  </a:lnTo>
                  <a:lnTo>
                    <a:pt x="1627" y="377"/>
                  </a:lnTo>
                  <a:lnTo>
                    <a:pt x="1627" y="398"/>
                  </a:lnTo>
                  <a:lnTo>
                    <a:pt x="1627" y="419"/>
                  </a:lnTo>
                  <a:lnTo>
                    <a:pt x="1627" y="440"/>
                  </a:lnTo>
                  <a:lnTo>
                    <a:pt x="1631" y="440"/>
                  </a:lnTo>
                  <a:lnTo>
                    <a:pt x="1635" y="440"/>
                  </a:lnTo>
                  <a:lnTo>
                    <a:pt x="1635" y="466"/>
                  </a:lnTo>
                  <a:lnTo>
                    <a:pt x="1635" y="493"/>
                  </a:lnTo>
                  <a:lnTo>
                    <a:pt x="1635" y="520"/>
                  </a:lnTo>
                  <a:lnTo>
                    <a:pt x="1635" y="547"/>
                  </a:lnTo>
                  <a:lnTo>
                    <a:pt x="1631" y="547"/>
                  </a:lnTo>
                  <a:lnTo>
                    <a:pt x="1627" y="547"/>
                  </a:lnTo>
                  <a:lnTo>
                    <a:pt x="1627" y="560"/>
                  </a:lnTo>
                  <a:lnTo>
                    <a:pt x="1627" y="574"/>
                  </a:lnTo>
                  <a:lnTo>
                    <a:pt x="1623" y="574"/>
                  </a:lnTo>
                  <a:lnTo>
                    <a:pt x="1620" y="574"/>
                  </a:lnTo>
                  <a:lnTo>
                    <a:pt x="1620" y="602"/>
                  </a:lnTo>
                  <a:lnTo>
                    <a:pt x="1620" y="616"/>
                  </a:lnTo>
                  <a:lnTo>
                    <a:pt x="1621" y="620"/>
                  </a:lnTo>
                  <a:lnTo>
                    <a:pt x="1621" y="621"/>
                  </a:lnTo>
                  <a:lnTo>
                    <a:pt x="1622" y="622"/>
                  </a:lnTo>
                  <a:lnTo>
                    <a:pt x="1623" y="622"/>
                  </a:lnTo>
                  <a:lnTo>
                    <a:pt x="1629" y="635"/>
                  </a:lnTo>
                  <a:lnTo>
                    <a:pt x="1636" y="648"/>
                  </a:lnTo>
                  <a:lnTo>
                    <a:pt x="1651" y="650"/>
                  </a:lnTo>
                  <a:lnTo>
                    <a:pt x="1665" y="653"/>
                  </a:lnTo>
                  <a:lnTo>
                    <a:pt x="1666" y="656"/>
                  </a:lnTo>
                  <a:lnTo>
                    <a:pt x="1667" y="659"/>
                  </a:lnTo>
                  <a:lnTo>
                    <a:pt x="1704" y="667"/>
                  </a:lnTo>
                  <a:lnTo>
                    <a:pt x="1739" y="674"/>
                  </a:lnTo>
                  <a:lnTo>
                    <a:pt x="1775" y="681"/>
                  </a:lnTo>
                  <a:lnTo>
                    <a:pt x="1811" y="689"/>
                  </a:lnTo>
                  <a:lnTo>
                    <a:pt x="1812" y="692"/>
                  </a:lnTo>
                  <a:lnTo>
                    <a:pt x="1814" y="695"/>
                  </a:lnTo>
                  <a:lnTo>
                    <a:pt x="1843" y="701"/>
                  </a:lnTo>
                  <a:lnTo>
                    <a:pt x="1867" y="706"/>
                  </a:lnTo>
                  <a:lnTo>
                    <a:pt x="1888" y="711"/>
                  </a:lnTo>
                  <a:lnTo>
                    <a:pt x="1907" y="715"/>
                  </a:lnTo>
                  <a:lnTo>
                    <a:pt x="1929" y="721"/>
                  </a:lnTo>
                  <a:lnTo>
                    <a:pt x="1952" y="726"/>
                  </a:lnTo>
                  <a:lnTo>
                    <a:pt x="1982" y="732"/>
                  </a:lnTo>
                  <a:lnTo>
                    <a:pt x="2021" y="739"/>
                  </a:lnTo>
                  <a:lnTo>
                    <a:pt x="2021" y="743"/>
                  </a:lnTo>
                  <a:lnTo>
                    <a:pt x="2021" y="748"/>
                  </a:lnTo>
                  <a:lnTo>
                    <a:pt x="2042" y="752"/>
                  </a:lnTo>
                  <a:lnTo>
                    <a:pt x="2060" y="755"/>
                  </a:lnTo>
                  <a:lnTo>
                    <a:pt x="2081" y="759"/>
                  </a:lnTo>
                  <a:lnTo>
                    <a:pt x="2108" y="765"/>
                  </a:lnTo>
                  <a:lnTo>
                    <a:pt x="2143" y="775"/>
                  </a:lnTo>
                  <a:lnTo>
                    <a:pt x="2193" y="786"/>
                  </a:lnTo>
                  <a:lnTo>
                    <a:pt x="2260" y="804"/>
                  </a:lnTo>
                  <a:lnTo>
                    <a:pt x="2348" y="825"/>
                  </a:lnTo>
                  <a:lnTo>
                    <a:pt x="2352" y="847"/>
                  </a:lnTo>
                  <a:lnTo>
                    <a:pt x="2355" y="869"/>
                  </a:lnTo>
                  <a:lnTo>
                    <a:pt x="2359" y="892"/>
                  </a:lnTo>
                  <a:lnTo>
                    <a:pt x="2363" y="914"/>
                  </a:lnTo>
                  <a:lnTo>
                    <a:pt x="2367" y="935"/>
                  </a:lnTo>
                  <a:lnTo>
                    <a:pt x="2371" y="957"/>
                  </a:lnTo>
                  <a:lnTo>
                    <a:pt x="2375" y="979"/>
                  </a:lnTo>
                  <a:lnTo>
                    <a:pt x="2380" y="1001"/>
                  </a:lnTo>
                  <a:lnTo>
                    <a:pt x="2381" y="1011"/>
                  </a:lnTo>
                  <a:lnTo>
                    <a:pt x="2382" y="1020"/>
                  </a:lnTo>
                  <a:lnTo>
                    <a:pt x="2383" y="1031"/>
                  </a:lnTo>
                  <a:lnTo>
                    <a:pt x="2384" y="1040"/>
                  </a:lnTo>
                  <a:lnTo>
                    <a:pt x="2388" y="1040"/>
                  </a:lnTo>
                  <a:lnTo>
                    <a:pt x="2391" y="1040"/>
                  </a:lnTo>
                  <a:lnTo>
                    <a:pt x="2391" y="1049"/>
                  </a:lnTo>
                  <a:lnTo>
                    <a:pt x="2391" y="1059"/>
                  </a:lnTo>
                  <a:lnTo>
                    <a:pt x="2391" y="1067"/>
                  </a:lnTo>
                  <a:lnTo>
                    <a:pt x="2391" y="1076"/>
                  </a:lnTo>
                  <a:lnTo>
                    <a:pt x="2395" y="1076"/>
                  </a:lnTo>
                  <a:lnTo>
                    <a:pt x="2399" y="1076"/>
                  </a:lnTo>
                  <a:lnTo>
                    <a:pt x="2404" y="1120"/>
                  </a:lnTo>
                  <a:lnTo>
                    <a:pt x="2411" y="1164"/>
                  </a:lnTo>
                  <a:lnTo>
                    <a:pt x="2419" y="1207"/>
                  </a:lnTo>
                  <a:lnTo>
                    <a:pt x="2427" y="1251"/>
                  </a:lnTo>
                  <a:lnTo>
                    <a:pt x="2447" y="1338"/>
                  </a:lnTo>
                  <a:lnTo>
                    <a:pt x="2468" y="1425"/>
                  </a:lnTo>
                  <a:lnTo>
                    <a:pt x="2478" y="1468"/>
                  </a:lnTo>
                  <a:lnTo>
                    <a:pt x="2488" y="1512"/>
                  </a:lnTo>
                  <a:lnTo>
                    <a:pt x="2498" y="1556"/>
                  </a:lnTo>
                  <a:lnTo>
                    <a:pt x="2506" y="1599"/>
                  </a:lnTo>
                  <a:lnTo>
                    <a:pt x="2514" y="1643"/>
                  </a:lnTo>
                  <a:lnTo>
                    <a:pt x="2521" y="1686"/>
                  </a:lnTo>
                  <a:lnTo>
                    <a:pt x="2526" y="1730"/>
                  </a:lnTo>
                  <a:lnTo>
                    <a:pt x="2529" y="1774"/>
                  </a:lnTo>
                  <a:lnTo>
                    <a:pt x="2503" y="1795"/>
                  </a:lnTo>
                  <a:lnTo>
                    <a:pt x="2471" y="1820"/>
                  </a:lnTo>
                  <a:lnTo>
                    <a:pt x="2456" y="1834"/>
                  </a:lnTo>
                  <a:lnTo>
                    <a:pt x="2444" y="1847"/>
                  </a:lnTo>
                  <a:lnTo>
                    <a:pt x="2440" y="1854"/>
                  </a:lnTo>
                  <a:lnTo>
                    <a:pt x="2436" y="1862"/>
                  </a:lnTo>
                  <a:lnTo>
                    <a:pt x="2434" y="1869"/>
                  </a:lnTo>
                  <a:lnTo>
                    <a:pt x="2432" y="1875"/>
                  </a:lnTo>
                  <a:lnTo>
                    <a:pt x="2440" y="1878"/>
                  </a:lnTo>
                  <a:lnTo>
                    <a:pt x="2446" y="1882"/>
                  </a:lnTo>
                  <a:lnTo>
                    <a:pt x="2450" y="1888"/>
                  </a:lnTo>
                  <a:lnTo>
                    <a:pt x="2454" y="1894"/>
                  </a:lnTo>
                  <a:lnTo>
                    <a:pt x="2457" y="1900"/>
                  </a:lnTo>
                  <a:lnTo>
                    <a:pt x="2459" y="1907"/>
                  </a:lnTo>
                  <a:lnTo>
                    <a:pt x="2460" y="1914"/>
                  </a:lnTo>
                  <a:lnTo>
                    <a:pt x="2460" y="1923"/>
                  </a:lnTo>
                  <a:lnTo>
                    <a:pt x="2459" y="1939"/>
                  </a:lnTo>
                  <a:lnTo>
                    <a:pt x="2456" y="1956"/>
                  </a:lnTo>
                  <a:lnTo>
                    <a:pt x="2452" y="1970"/>
                  </a:lnTo>
                  <a:lnTo>
                    <a:pt x="2446" y="1984"/>
                  </a:lnTo>
                  <a:lnTo>
                    <a:pt x="2449" y="1988"/>
                  </a:lnTo>
                  <a:lnTo>
                    <a:pt x="2452" y="1991"/>
                  </a:lnTo>
                  <a:lnTo>
                    <a:pt x="2440" y="1995"/>
                  </a:lnTo>
                  <a:lnTo>
                    <a:pt x="2432" y="1997"/>
                  </a:lnTo>
                  <a:lnTo>
                    <a:pt x="2427" y="2001"/>
                  </a:lnTo>
                  <a:lnTo>
                    <a:pt x="2422" y="2005"/>
                  </a:lnTo>
                  <a:lnTo>
                    <a:pt x="2423" y="2013"/>
                  </a:lnTo>
                  <a:lnTo>
                    <a:pt x="2425" y="2020"/>
                  </a:lnTo>
                  <a:lnTo>
                    <a:pt x="2429" y="2026"/>
                  </a:lnTo>
                  <a:lnTo>
                    <a:pt x="2435" y="2032"/>
                  </a:lnTo>
                  <a:lnTo>
                    <a:pt x="2441" y="2036"/>
                  </a:lnTo>
                  <a:lnTo>
                    <a:pt x="2448" y="2040"/>
                  </a:lnTo>
                  <a:lnTo>
                    <a:pt x="2456" y="2044"/>
                  </a:lnTo>
                  <a:lnTo>
                    <a:pt x="2465" y="2047"/>
                  </a:lnTo>
                  <a:lnTo>
                    <a:pt x="2481" y="2053"/>
                  </a:lnTo>
                  <a:lnTo>
                    <a:pt x="2499" y="2061"/>
                  </a:lnTo>
                  <a:lnTo>
                    <a:pt x="2507" y="2065"/>
                  </a:lnTo>
                  <a:lnTo>
                    <a:pt x="2514" y="2070"/>
                  </a:lnTo>
                  <a:lnTo>
                    <a:pt x="2521" y="2075"/>
                  </a:lnTo>
                  <a:lnTo>
                    <a:pt x="2526" y="2083"/>
                  </a:lnTo>
                  <a:lnTo>
                    <a:pt x="2527" y="2090"/>
                  </a:lnTo>
                  <a:lnTo>
                    <a:pt x="2527" y="2096"/>
                  </a:lnTo>
                  <a:lnTo>
                    <a:pt x="2528" y="2102"/>
                  </a:lnTo>
                  <a:lnTo>
                    <a:pt x="2530" y="2108"/>
                  </a:lnTo>
                  <a:lnTo>
                    <a:pt x="2532" y="2114"/>
                  </a:lnTo>
                  <a:lnTo>
                    <a:pt x="2535" y="2118"/>
                  </a:lnTo>
                  <a:lnTo>
                    <a:pt x="2538" y="2123"/>
                  </a:lnTo>
                  <a:lnTo>
                    <a:pt x="2541" y="2127"/>
                  </a:lnTo>
                  <a:lnTo>
                    <a:pt x="2550" y="2134"/>
                  </a:lnTo>
                  <a:lnTo>
                    <a:pt x="2559" y="2141"/>
                  </a:lnTo>
                  <a:lnTo>
                    <a:pt x="2570" y="2146"/>
                  </a:lnTo>
                  <a:lnTo>
                    <a:pt x="2582" y="2152"/>
                  </a:lnTo>
                  <a:lnTo>
                    <a:pt x="2584" y="2157"/>
                  </a:lnTo>
                  <a:lnTo>
                    <a:pt x="2586" y="2163"/>
                  </a:lnTo>
                  <a:lnTo>
                    <a:pt x="2592" y="2165"/>
                  </a:lnTo>
                  <a:lnTo>
                    <a:pt x="2599" y="2167"/>
                  </a:lnTo>
                  <a:lnTo>
                    <a:pt x="2600" y="2173"/>
                  </a:lnTo>
                  <a:lnTo>
                    <a:pt x="2603" y="2178"/>
                  </a:lnTo>
                  <a:lnTo>
                    <a:pt x="2606" y="2182"/>
                  </a:lnTo>
                  <a:lnTo>
                    <a:pt x="2609" y="2186"/>
                  </a:lnTo>
                  <a:lnTo>
                    <a:pt x="2616" y="2195"/>
                  </a:lnTo>
                  <a:lnTo>
                    <a:pt x="2625" y="2202"/>
                  </a:lnTo>
                  <a:lnTo>
                    <a:pt x="2643" y="2210"/>
                  </a:lnTo>
                  <a:lnTo>
                    <a:pt x="2661" y="2220"/>
                  </a:lnTo>
                  <a:lnTo>
                    <a:pt x="2676" y="2232"/>
                  </a:lnTo>
                  <a:lnTo>
                    <a:pt x="2693" y="2245"/>
                  </a:lnTo>
                  <a:lnTo>
                    <a:pt x="2707" y="2259"/>
                  </a:lnTo>
                  <a:lnTo>
                    <a:pt x="2722" y="2273"/>
                  </a:lnTo>
                  <a:lnTo>
                    <a:pt x="2736" y="2289"/>
                  </a:lnTo>
                  <a:lnTo>
                    <a:pt x="2751" y="2304"/>
                  </a:lnTo>
                  <a:lnTo>
                    <a:pt x="2780" y="2336"/>
                  </a:lnTo>
                  <a:lnTo>
                    <a:pt x="2808" y="2367"/>
                  </a:lnTo>
                  <a:lnTo>
                    <a:pt x="2823" y="2381"/>
                  </a:lnTo>
                  <a:lnTo>
                    <a:pt x="2839" y="2395"/>
                  </a:lnTo>
                  <a:lnTo>
                    <a:pt x="2855" y="2407"/>
                  </a:lnTo>
                  <a:lnTo>
                    <a:pt x="2871" y="2420"/>
                  </a:lnTo>
                  <a:lnTo>
                    <a:pt x="2871" y="2436"/>
                  </a:lnTo>
                  <a:lnTo>
                    <a:pt x="2869" y="2453"/>
                  </a:lnTo>
                  <a:lnTo>
                    <a:pt x="2866" y="2469"/>
                  </a:lnTo>
                  <a:lnTo>
                    <a:pt x="2862" y="2486"/>
                  </a:lnTo>
                  <a:lnTo>
                    <a:pt x="2853" y="2519"/>
                  </a:lnTo>
                  <a:lnTo>
                    <a:pt x="2846" y="2551"/>
                  </a:lnTo>
                  <a:lnTo>
                    <a:pt x="2838" y="2554"/>
                  </a:lnTo>
                  <a:lnTo>
                    <a:pt x="2830" y="2559"/>
                  </a:lnTo>
                  <a:lnTo>
                    <a:pt x="2821" y="2562"/>
                  </a:lnTo>
                  <a:lnTo>
                    <a:pt x="2814" y="2566"/>
                  </a:lnTo>
                  <a:lnTo>
                    <a:pt x="2799" y="2576"/>
                  </a:lnTo>
                  <a:lnTo>
                    <a:pt x="2785" y="2588"/>
                  </a:lnTo>
                  <a:lnTo>
                    <a:pt x="2772" y="2599"/>
                  </a:lnTo>
                  <a:lnTo>
                    <a:pt x="2758" y="2612"/>
                  </a:lnTo>
                  <a:lnTo>
                    <a:pt x="2746" y="2625"/>
                  </a:lnTo>
                  <a:lnTo>
                    <a:pt x="2734" y="2637"/>
                  </a:lnTo>
                  <a:lnTo>
                    <a:pt x="2725" y="2641"/>
                  </a:lnTo>
                  <a:lnTo>
                    <a:pt x="2718" y="2645"/>
                  </a:lnTo>
                  <a:lnTo>
                    <a:pt x="2707" y="2652"/>
                  </a:lnTo>
                  <a:lnTo>
                    <a:pt x="2689" y="2665"/>
                  </a:lnTo>
                  <a:lnTo>
                    <a:pt x="2689" y="2675"/>
                  </a:lnTo>
                  <a:lnTo>
                    <a:pt x="2689" y="2685"/>
                  </a:lnTo>
                  <a:lnTo>
                    <a:pt x="2660" y="2708"/>
                  </a:lnTo>
                  <a:lnTo>
                    <a:pt x="2629" y="2729"/>
                  </a:lnTo>
                  <a:lnTo>
                    <a:pt x="2599" y="2750"/>
                  </a:lnTo>
                  <a:lnTo>
                    <a:pt x="2570" y="2772"/>
                  </a:lnTo>
                  <a:lnTo>
                    <a:pt x="2541" y="2794"/>
                  </a:lnTo>
                  <a:lnTo>
                    <a:pt x="2513" y="2817"/>
                  </a:lnTo>
                  <a:lnTo>
                    <a:pt x="2500" y="2829"/>
                  </a:lnTo>
                  <a:lnTo>
                    <a:pt x="2486" y="2841"/>
                  </a:lnTo>
                  <a:lnTo>
                    <a:pt x="2473" y="2854"/>
                  </a:lnTo>
                  <a:lnTo>
                    <a:pt x="2460" y="2867"/>
                  </a:lnTo>
                  <a:lnTo>
                    <a:pt x="2431" y="2882"/>
                  </a:lnTo>
                  <a:lnTo>
                    <a:pt x="2404" y="2896"/>
                  </a:lnTo>
                  <a:lnTo>
                    <a:pt x="2398" y="2898"/>
                  </a:lnTo>
                  <a:lnTo>
                    <a:pt x="2391" y="2899"/>
                  </a:lnTo>
                  <a:lnTo>
                    <a:pt x="2385" y="2899"/>
                  </a:lnTo>
                  <a:lnTo>
                    <a:pt x="2378" y="2898"/>
                  </a:lnTo>
                  <a:lnTo>
                    <a:pt x="2370" y="2897"/>
                  </a:lnTo>
                  <a:lnTo>
                    <a:pt x="2364" y="2893"/>
                  </a:lnTo>
                  <a:lnTo>
                    <a:pt x="2357" y="2888"/>
                  </a:lnTo>
                  <a:lnTo>
                    <a:pt x="2350" y="2881"/>
                  </a:lnTo>
                  <a:lnTo>
                    <a:pt x="2338" y="2879"/>
                  </a:lnTo>
                  <a:lnTo>
                    <a:pt x="2327" y="2876"/>
                  </a:lnTo>
                  <a:lnTo>
                    <a:pt x="2315" y="2874"/>
                  </a:lnTo>
                  <a:lnTo>
                    <a:pt x="2304" y="2871"/>
                  </a:lnTo>
                  <a:lnTo>
                    <a:pt x="2300" y="2864"/>
                  </a:lnTo>
                  <a:lnTo>
                    <a:pt x="2294" y="2857"/>
                  </a:lnTo>
                  <a:lnTo>
                    <a:pt x="2287" y="2853"/>
                  </a:lnTo>
                  <a:lnTo>
                    <a:pt x="2280" y="2848"/>
                  </a:lnTo>
                  <a:lnTo>
                    <a:pt x="2263" y="2842"/>
                  </a:lnTo>
                  <a:lnTo>
                    <a:pt x="2246" y="2837"/>
                  </a:lnTo>
                  <a:lnTo>
                    <a:pt x="2228" y="2831"/>
                  </a:lnTo>
                  <a:lnTo>
                    <a:pt x="2211" y="2825"/>
                  </a:lnTo>
                  <a:lnTo>
                    <a:pt x="2203" y="2822"/>
                  </a:lnTo>
                  <a:lnTo>
                    <a:pt x="2196" y="2817"/>
                  </a:lnTo>
                  <a:lnTo>
                    <a:pt x="2191" y="2813"/>
                  </a:lnTo>
                  <a:lnTo>
                    <a:pt x="2186" y="2807"/>
                  </a:lnTo>
                  <a:lnTo>
                    <a:pt x="2166" y="2799"/>
                  </a:lnTo>
                  <a:lnTo>
                    <a:pt x="2147" y="2792"/>
                  </a:lnTo>
                  <a:lnTo>
                    <a:pt x="2128" y="2784"/>
                  </a:lnTo>
                  <a:lnTo>
                    <a:pt x="2109" y="2775"/>
                  </a:lnTo>
                  <a:lnTo>
                    <a:pt x="2071" y="2758"/>
                  </a:lnTo>
                  <a:lnTo>
                    <a:pt x="2032" y="2739"/>
                  </a:lnTo>
                  <a:lnTo>
                    <a:pt x="1995" y="2719"/>
                  </a:lnTo>
                  <a:lnTo>
                    <a:pt x="1958" y="2700"/>
                  </a:lnTo>
                  <a:lnTo>
                    <a:pt x="1920" y="2681"/>
                  </a:lnTo>
                  <a:lnTo>
                    <a:pt x="1882" y="2663"/>
                  </a:lnTo>
                  <a:lnTo>
                    <a:pt x="1880" y="2658"/>
                  </a:lnTo>
                  <a:lnTo>
                    <a:pt x="1876" y="2653"/>
                  </a:lnTo>
                  <a:lnTo>
                    <a:pt x="1870" y="2649"/>
                  </a:lnTo>
                  <a:lnTo>
                    <a:pt x="1863" y="2644"/>
                  </a:lnTo>
                  <a:lnTo>
                    <a:pt x="1849" y="2635"/>
                  </a:lnTo>
                  <a:lnTo>
                    <a:pt x="1831" y="2627"/>
                  </a:lnTo>
                  <a:lnTo>
                    <a:pt x="1812" y="2620"/>
                  </a:lnTo>
                  <a:lnTo>
                    <a:pt x="1794" y="2614"/>
                  </a:lnTo>
                  <a:lnTo>
                    <a:pt x="1777" y="2608"/>
                  </a:lnTo>
                  <a:lnTo>
                    <a:pt x="1763" y="2604"/>
                  </a:lnTo>
                  <a:lnTo>
                    <a:pt x="1763" y="2600"/>
                  </a:lnTo>
                  <a:lnTo>
                    <a:pt x="1763" y="2596"/>
                  </a:lnTo>
                  <a:lnTo>
                    <a:pt x="1745" y="2590"/>
                  </a:lnTo>
                  <a:lnTo>
                    <a:pt x="1728" y="2581"/>
                  </a:lnTo>
                  <a:lnTo>
                    <a:pt x="1719" y="2577"/>
                  </a:lnTo>
                  <a:lnTo>
                    <a:pt x="1711" y="2573"/>
                  </a:lnTo>
                  <a:lnTo>
                    <a:pt x="1701" y="2570"/>
                  </a:lnTo>
                  <a:lnTo>
                    <a:pt x="1691" y="2567"/>
                  </a:lnTo>
                  <a:lnTo>
                    <a:pt x="1690" y="2564"/>
                  </a:lnTo>
                  <a:lnTo>
                    <a:pt x="1687" y="2561"/>
                  </a:lnTo>
                  <a:lnTo>
                    <a:pt x="1683" y="2559"/>
                  </a:lnTo>
                  <a:lnTo>
                    <a:pt x="1678" y="2557"/>
                  </a:lnTo>
                  <a:lnTo>
                    <a:pt x="1667" y="2553"/>
                  </a:lnTo>
                  <a:lnTo>
                    <a:pt x="1659" y="2551"/>
                  </a:lnTo>
                  <a:lnTo>
                    <a:pt x="1659" y="2548"/>
                  </a:lnTo>
                  <a:lnTo>
                    <a:pt x="1659" y="2544"/>
                  </a:lnTo>
                  <a:lnTo>
                    <a:pt x="1631" y="2534"/>
                  </a:lnTo>
                  <a:lnTo>
                    <a:pt x="1604" y="2521"/>
                  </a:lnTo>
                  <a:lnTo>
                    <a:pt x="1576" y="2509"/>
                  </a:lnTo>
                  <a:lnTo>
                    <a:pt x="1549" y="2496"/>
                  </a:lnTo>
                  <a:lnTo>
                    <a:pt x="1495" y="2469"/>
                  </a:lnTo>
                  <a:lnTo>
                    <a:pt x="1440" y="2441"/>
                  </a:lnTo>
                  <a:lnTo>
                    <a:pt x="1386" y="2414"/>
                  </a:lnTo>
                  <a:lnTo>
                    <a:pt x="1331" y="2387"/>
                  </a:lnTo>
                  <a:lnTo>
                    <a:pt x="1304" y="2375"/>
                  </a:lnTo>
                  <a:lnTo>
                    <a:pt x="1277" y="2364"/>
                  </a:lnTo>
                  <a:lnTo>
                    <a:pt x="1249" y="2352"/>
                  </a:lnTo>
                  <a:lnTo>
                    <a:pt x="1221" y="2342"/>
                  </a:lnTo>
                  <a:lnTo>
                    <a:pt x="1220" y="2335"/>
                  </a:lnTo>
                  <a:lnTo>
                    <a:pt x="1220" y="2329"/>
                  </a:lnTo>
                  <a:lnTo>
                    <a:pt x="1207" y="2326"/>
                  </a:lnTo>
                  <a:lnTo>
                    <a:pt x="1191" y="2321"/>
                  </a:lnTo>
                  <a:lnTo>
                    <a:pt x="1177" y="2315"/>
                  </a:lnTo>
                  <a:lnTo>
                    <a:pt x="1161" y="2309"/>
                  </a:lnTo>
                  <a:lnTo>
                    <a:pt x="1133" y="2292"/>
                  </a:lnTo>
                  <a:lnTo>
                    <a:pt x="1107" y="2276"/>
                  </a:lnTo>
                  <a:lnTo>
                    <a:pt x="1109" y="2256"/>
                  </a:lnTo>
                  <a:lnTo>
                    <a:pt x="1112" y="2234"/>
                  </a:lnTo>
                  <a:lnTo>
                    <a:pt x="1117" y="2213"/>
                  </a:lnTo>
                  <a:lnTo>
                    <a:pt x="1122" y="2191"/>
                  </a:lnTo>
                  <a:lnTo>
                    <a:pt x="1127" y="2170"/>
                  </a:lnTo>
                  <a:lnTo>
                    <a:pt x="1131" y="2149"/>
                  </a:lnTo>
                  <a:lnTo>
                    <a:pt x="1135" y="2127"/>
                  </a:lnTo>
                  <a:lnTo>
                    <a:pt x="1139" y="2106"/>
                  </a:lnTo>
                  <a:lnTo>
                    <a:pt x="1130" y="2108"/>
                  </a:lnTo>
                  <a:lnTo>
                    <a:pt x="1123" y="2111"/>
                  </a:lnTo>
                  <a:lnTo>
                    <a:pt x="1116" y="2115"/>
                  </a:lnTo>
                  <a:lnTo>
                    <a:pt x="1103" y="2122"/>
                  </a:lnTo>
                  <a:lnTo>
                    <a:pt x="1102" y="2115"/>
                  </a:lnTo>
                  <a:lnTo>
                    <a:pt x="1101" y="2107"/>
                  </a:lnTo>
                  <a:lnTo>
                    <a:pt x="1094" y="2104"/>
                  </a:lnTo>
                  <a:lnTo>
                    <a:pt x="1088" y="2101"/>
                  </a:lnTo>
                  <a:lnTo>
                    <a:pt x="1096" y="2099"/>
                  </a:lnTo>
                  <a:lnTo>
                    <a:pt x="1103" y="2098"/>
                  </a:lnTo>
                  <a:lnTo>
                    <a:pt x="1103" y="2088"/>
                  </a:lnTo>
                  <a:lnTo>
                    <a:pt x="1103" y="2078"/>
                  </a:lnTo>
                  <a:lnTo>
                    <a:pt x="1112" y="2078"/>
                  </a:lnTo>
                  <a:lnTo>
                    <a:pt x="1123" y="2078"/>
                  </a:lnTo>
                  <a:lnTo>
                    <a:pt x="1123" y="2085"/>
                  </a:lnTo>
                  <a:lnTo>
                    <a:pt x="1124" y="2092"/>
                  </a:lnTo>
                  <a:lnTo>
                    <a:pt x="1134" y="2092"/>
                  </a:lnTo>
                  <a:lnTo>
                    <a:pt x="1146" y="2092"/>
                  </a:lnTo>
                  <a:lnTo>
                    <a:pt x="1148" y="2078"/>
                  </a:lnTo>
                  <a:lnTo>
                    <a:pt x="1151" y="2066"/>
                  </a:lnTo>
                  <a:lnTo>
                    <a:pt x="1154" y="2053"/>
                  </a:lnTo>
                  <a:lnTo>
                    <a:pt x="1157" y="204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33" name="Text Box 422">
              <a:extLst>
                <a:ext uri="{FF2B5EF4-FFF2-40B4-BE49-F238E27FC236}">
                  <a16:creationId xmlns:a16="http://schemas.microsoft.com/office/drawing/2014/main" id="{8277CB9B-A4A3-4901-8769-5DECF18A68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77825" y="3582656"/>
              <a:ext cx="651770" cy="10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Кирово-Чепецк</a:t>
              </a:r>
            </a:p>
          </p:txBody>
        </p:sp>
        <p:sp>
          <p:nvSpPr>
            <p:cNvPr id="334" name="Freeform 423">
              <a:extLst>
                <a:ext uri="{FF2B5EF4-FFF2-40B4-BE49-F238E27FC236}">
                  <a16:creationId xmlns:a16="http://schemas.microsoft.com/office/drawing/2014/main" id="{6F521180-1C40-4954-BA35-8CDE117CF73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419240" y="3288415"/>
              <a:ext cx="197728" cy="282433"/>
            </a:xfrm>
            <a:custGeom>
              <a:avLst/>
              <a:gdLst>
                <a:gd name="T0" fmla="*/ 2147483646 w 27"/>
                <a:gd name="T1" fmla="*/ 2147483646 h 39"/>
                <a:gd name="T2" fmla="*/ 2147483646 w 27"/>
                <a:gd name="T3" fmla="*/ 2147483646 h 39"/>
                <a:gd name="T4" fmla="*/ 2147483646 w 27"/>
                <a:gd name="T5" fmla="*/ 2147483646 h 39"/>
                <a:gd name="T6" fmla="*/ 2147483646 w 27"/>
                <a:gd name="T7" fmla="*/ 2147483646 h 39"/>
                <a:gd name="T8" fmla="*/ 2147483646 w 27"/>
                <a:gd name="T9" fmla="*/ 2147483646 h 39"/>
                <a:gd name="T10" fmla="*/ 2147483646 w 27"/>
                <a:gd name="T11" fmla="*/ 2147483646 h 39"/>
                <a:gd name="T12" fmla="*/ 2147483646 w 27"/>
                <a:gd name="T13" fmla="*/ 2147483646 h 39"/>
                <a:gd name="T14" fmla="*/ 2147483646 w 27"/>
                <a:gd name="T15" fmla="*/ 2147483646 h 39"/>
                <a:gd name="T16" fmla="*/ 2147483646 w 27"/>
                <a:gd name="T17" fmla="*/ 2147483646 h 39"/>
                <a:gd name="T18" fmla="*/ 2147483646 w 27"/>
                <a:gd name="T19" fmla="*/ 2147483646 h 39"/>
                <a:gd name="T20" fmla="*/ 2147483646 w 27"/>
                <a:gd name="T21" fmla="*/ 2147483646 h 39"/>
                <a:gd name="T22" fmla="*/ 2147483646 w 27"/>
                <a:gd name="T23" fmla="*/ 2147483646 h 39"/>
                <a:gd name="T24" fmla="*/ 2147483646 w 27"/>
                <a:gd name="T25" fmla="*/ 2147483646 h 39"/>
                <a:gd name="T26" fmla="*/ 2147483646 w 27"/>
                <a:gd name="T27" fmla="*/ 2147483646 h 39"/>
                <a:gd name="T28" fmla="*/ 2147483646 w 27"/>
                <a:gd name="T29" fmla="*/ 2147483646 h 39"/>
                <a:gd name="T30" fmla="*/ 2147483646 w 27"/>
                <a:gd name="T31" fmla="*/ 2147483646 h 39"/>
                <a:gd name="T32" fmla="*/ 2147483646 w 27"/>
                <a:gd name="T33" fmla="*/ 2147483646 h 39"/>
                <a:gd name="T34" fmla="*/ 2147483646 w 27"/>
                <a:gd name="T35" fmla="*/ 2147483646 h 39"/>
                <a:gd name="T36" fmla="*/ 2147483646 w 27"/>
                <a:gd name="T37" fmla="*/ 2147483646 h 39"/>
                <a:gd name="T38" fmla="*/ 2147483646 w 27"/>
                <a:gd name="T39" fmla="*/ 2147483646 h 39"/>
                <a:gd name="T40" fmla="*/ 2147483646 w 27"/>
                <a:gd name="T41" fmla="*/ 2147483646 h 39"/>
                <a:gd name="T42" fmla="*/ 2147483646 w 27"/>
                <a:gd name="T43" fmla="*/ 2147483646 h 39"/>
                <a:gd name="T44" fmla="*/ 2147483646 w 27"/>
                <a:gd name="T45" fmla="*/ 2147483646 h 39"/>
                <a:gd name="T46" fmla="*/ 2147483646 w 27"/>
                <a:gd name="T47" fmla="*/ 2147483646 h 39"/>
                <a:gd name="T48" fmla="*/ 2147483646 w 27"/>
                <a:gd name="T49" fmla="*/ 2147483646 h 39"/>
                <a:gd name="T50" fmla="*/ 2147483646 w 27"/>
                <a:gd name="T51" fmla="*/ 2147483646 h 39"/>
                <a:gd name="T52" fmla="*/ 2147483646 w 27"/>
                <a:gd name="T53" fmla="*/ 2147483646 h 39"/>
                <a:gd name="T54" fmla="*/ 2147483646 w 27"/>
                <a:gd name="T55" fmla="*/ 2147483646 h 39"/>
                <a:gd name="T56" fmla="*/ 2147483646 w 27"/>
                <a:gd name="T57" fmla="*/ 2147483646 h 39"/>
                <a:gd name="T58" fmla="*/ 2147483646 w 27"/>
                <a:gd name="T59" fmla="*/ 2147483646 h 39"/>
                <a:gd name="T60" fmla="*/ 2147483646 w 27"/>
                <a:gd name="T61" fmla="*/ 2147483646 h 39"/>
                <a:gd name="T62" fmla="*/ 0 w 27"/>
                <a:gd name="T63" fmla="*/ 2147483646 h 39"/>
                <a:gd name="T64" fmla="*/ 2147483646 w 27"/>
                <a:gd name="T65" fmla="*/ 2147483646 h 39"/>
                <a:gd name="T66" fmla="*/ 2147483646 w 27"/>
                <a:gd name="T67" fmla="*/ 2147483646 h 39"/>
                <a:gd name="T68" fmla="*/ 2147483646 w 27"/>
                <a:gd name="T69" fmla="*/ 2147483646 h 39"/>
                <a:gd name="T70" fmla="*/ 2147483646 w 27"/>
                <a:gd name="T71" fmla="*/ 2147483646 h 39"/>
                <a:gd name="T72" fmla="*/ 2147483646 w 27"/>
                <a:gd name="T73" fmla="*/ 2147483646 h 39"/>
                <a:gd name="T74" fmla="*/ 2147483646 w 27"/>
                <a:gd name="T75" fmla="*/ 2147483646 h 39"/>
                <a:gd name="T76" fmla="*/ 2147483646 w 27"/>
                <a:gd name="T77" fmla="*/ 2147483646 h 3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"/>
                <a:gd name="T118" fmla="*/ 0 h 39"/>
                <a:gd name="T119" fmla="*/ 27 w 27"/>
                <a:gd name="T120" fmla="*/ 39 h 3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" h="39">
                  <a:moveTo>
                    <a:pt x="15" y="4"/>
                  </a:moveTo>
                  <a:lnTo>
                    <a:pt x="14" y="2"/>
                  </a:lnTo>
                  <a:lnTo>
                    <a:pt x="14" y="0"/>
                  </a:lnTo>
                  <a:lnTo>
                    <a:pt x="16" y="1"/>
                  </a:lnTo>
                  <a:lnTo>
                    <a:pt x="18" y="4"/>
                  </a:lnTo>
                  <a:lnTo>
                    <a:pt x="20" y="7"/>
                  </a:lnTo>
                  <a:lnTo>
                    <a:pt x="22" y="7"/>
                  </a:lnTo>
                  <a:lnTo>
                    <a:pt x="23" y="8"/>
                  </a:lnTo>
                  <a:lnTo>
                    <a:pt x="22" y="10"/>
                  </a:lnTo>
                  <a:lnTo>
                    <a:pt x="22" y="12"/>
                  </a:lnTo>
                  <a:lnTo>
                    <a:pt x="24" y="12"/>
                  </a:lnTo>
                  <a:lnTo>
                    <a:pt x="26" y="12"/>
                  </a:lnTo>
                  <a:lnTo>
                    <a:pt x="27" y="14"/>
                  </a:lnTo>
                  <a:lnTo>
                    <a:pt x="26" y="15"/>
                  </a:lnTo>
                  <a:lnTo>
                    <a:pt x="25" y="16"/>
                  </a:lnTo>
                  <a:lnTo>
                    <a:pt x="24" y="17"/>
                  </a:lnTo>
                  <a:lnTo>
                    <a:pt x="23" y="18"/>
                  </a:lnTo>
                  <a:lnTo>
                    <a:pt x="22" y="18"/>
                  </a:lnTo>
                  <a:lnTo>
                    <a:pt x="21" y="18"/>
                  </a:lnTo>
                  <a:lnTo>
                    <a:pt x="20" y="19"/>
                  </a:lnTo>
                  <a:lnTo>
                    <a:pt x="19" y="20"/>
                  </a:lnTo>
                  <a:lnTo>
                    <a:pt x="19" y="21"/>
                  </a:lnTo>
                  <a:lnTo>
                    <a:pt x="17" y="23"/>
                  </a:lnTo>
                  <a:lnTo>
                    <a:pt x="16" y="26"/>
                  </a:lnTo>
                  <a:lnTo>
                    <a:pt x="16" y="28"/>
                  </a:lnTo>
                  <a:lnTo>
                    <a:pt x="18" y="33"/>
                  </a:lnTo>
                  <a:lnTo>
                    <a:pt x="20" y="35"/>
                  </a:lnTo>
                  <a:lnTo>
                    <a:pt x="21" y="36"/>
                  </a:lnTo>
                  <a:lnTo>
                    <a:pt x="23" y="35"/>
                  </a:lnTo>
                  <a:lnTo>
                    <a:pt x="25" y="37"/>
                  </a:lnTo>
                  <a:lnTo>
                    <a:pt x="25" y="38"/>
                  </a:lnTo>
                  <a:lnTo>
                    <a:pt x="22" y="39"/>
                  </a:lnTo>
                  <a:lnTo>
                    <a:pt x="21" y="38"/>
                  </a:lnTo>
                  <a:lnTo>
                    <a:pt x="20" y="39"/>
                  </a:lnTo>
                  <a:lnTo>
                    <a:pt x="18" y="37"/>
                  </a:lnTo>
                  <a:lnTo>
                    <a:pt x="15" y="38"/>
                  </a:lnTo>
                  <a:lnTo>
                    <a:pt x="14" y="35"/>
                  </a:lnTo>
                  <a:lnTo>
                    <a:pt x="13" y="33"/>
                  </a:lnTo>
                  <a:lnTo>
                    <a:pt x="13" y="31"/>
                  </a:lnTo>
                  <a:lnTo>
                    <a:pt x="14" y="29"/>
                  </a:lnTo>
                  <a:lnTo>
                    <a:pt x="13" y="28"/>
                  </a:lnTo>
                  <a:lnTo>
                    <a:pt x="14" y="27"/>
                  </a:lnTo>
                  <a:lnTo>
                    <a:pt x="12" y="25"/>
                  </a:lnTo>
                  <a:lnTo>
                    <a:pt x="11" y="26"/>
                  </a:lnTo>
                  <a:lnTo>
                    <a:pt x="10" y="26"/>
                  </a:lnTo>
                  <a:lnTo>
                    <a:pt x="9" y="28"/>
                  </a:lnTo>
                  <a:lnTo>
                    <a:pt x="8" y="28"/>
                  </a:lnTo>
                  <a:lnTo>
                    <a:pt x="7" y="27"/>
                  </a:lnTo>
                  <a:lnTo>
                    <a:pt x="6" y="25"/>
                  </a:lnTo>
                  <a:lnTo>
                    <a:pt x="4" y="24"/>
                  </a:lnTo>
                  <a:lnTo>
                    <a:pt x="4" y="23"/>
                  </a:lnTo>
                  <a:lnTo>
                    <a:pt x="5" y="21"/>
                  </a:lnTo>
                  <a:lnTo>
                    <a:pt x="6" y="21"/>
                  </a:lnTo>
                  <a:lnTo>
                    <a:pt x="6" y="18"/>
                  </a:lnTo>
                  <a:lnTo>
                    <a:pt x="6" y="16"/>
                  </a:lnTo>
                  <a:lnTo>
                    <a:pt x="5" y="16"/>
                  </a:lnTo>
                  <a:lnTo>
                    <a:pt x="4" y="15"/>
                  </a:lnTo>
                  <a:lnTo>
                    <a:pt x="2" y="16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1" y="9"/>
                  </a:lnTo>
                  <a:lnTo>
                    <a:pt x="2" y="11"/>
                  </a:lnTo>
                  <a:lnTo>
                    <a:pt x="3" y="10"/>
                  </a:lnTo>
                  <a:lnTo>
                    <a:pt x="4" y="10"/>
                  </a:lnTo>
                  <a:lnTo>
                    <a:pt x="5" y="9"/>
                  </a:lnTo>
                  <a:lnTo>
                    <a:pt x="5" y="8"/>
                  </a:lnTo>
                  <a:lnTo>
                    <a:pt x="6" y="8"/>
                  </a:lnTo>
                  <a:lnTo>
                    <a:pt x="9" y="6"/>
                  </a:lnTo>
                  <a:lnTo>
                    <a:pt x="11" y="7"/>
                  </a:lnTo>
                  <a:lnTo>
                    <a:pt x="13" y="9"/>
                  </a:lnTo>
                  <a:lnTo>
                    <a:pt x="15" y="10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5" y="4"/>
                  </a:lnTo>
                  <a:close/>
                </a:path>
              </a:pathLst>
            </a:custGeom>
            <a:solidFill>
              <a:srgbClr val="62E13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35" name="Text Box 424">
              <a:extLst>
                <a:ext uri="{FF2B5EF4-FFF2-40B4-BE49-F238E27FC236}">
                  <a16:creationId xmlns:a16="http://schemas.microsoft.com/office/drawing/2014/main" id="{E92DE574-146C-406A-9A8F-2B9CA3B99D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70250" y="3288415"/>
              <a:ext cx="314900" cy="94144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Киров</a:t>
              </a:r>
            </a:p>
          </p:txBody>
        </p:sp>
        <p:sp>
          <p:nvSpPr>
            <p:cNvPr id="336" name="Freeform 425">
              <a:extLst>
                <a:ext uri="{FF2B5EF4-FFF2-40B4-BE49-F238E27FC236}">
                  <a16:creationId xmlns:a16="http://schemas.microsoft.com/office/drawing/2014/main" id="{E9E458F2-70AD-42EC-A2D8-594497A9D71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712170" y="3462219"/>
              <a:ext cx="95202" cy="101386"/>
            </a:xfrm>
            <a:custGeom>
              <a:avLst/>
              <a:gdLst>
                <a:gd name="T0" fmla="*/ 0 w 13"/>
                <a:gd name="T1" fmla="*/ 2147483646 h 14"/>
                <a:gd name="T2" fmla="*/ 0 w 13"/>
                <a:gd name="T3" fmla="*/ 2147483646 h 14"/>
                <a:gd name="T4" fmla="*/ 2147483646 w 13"/>
                <a:gd name="T5" fmla="*/ 2147483646 h 14"/>
                <a:gd name="T6" fmla="*/ 2147483646 w 13"/>
                <a:gd name="T7" fmla="*/ 2147483646 h 14"/>
                <a:gd name="T8" fmla="*/ 2147483646 w 13"/>
                <a:gd name="T9" fmla="*/ 2147483646 h 14"/>
                <a:gd name="T10" fmla="*/ 2147483646 w 13"/>
                <a:gd name="T11" fmla="*/ 2147483646 h 14"/>
                <a:gd name="T12" fmla="*/ 2147483646 w 13"/>
                <a:gd name="T13" fmla="*/ 2147483646 h 14"/>
                <a:gd name="T14" fmla="*/ 2147483646 w 13"/>
                <a:gd name="T15" fmla="*/ 0 h 14"/>
                <a:gd name="T16" fmla="*/ 2147483646 w 13"/>
                <a:gd name="T17" fmla="*/ 0 h 14"/>
                <a:gd name="T18" fmla="*/ 2147483646 w 13"/>
                <a:gd name="T19" fmla="*/ 2147483646 h 14"/>
                <a:gd name="T20" fmla="*/ 2147483646 w 13"/>
                <a:gd name="T21" fmla="*/ 2147483646 h 14"/>
                <a:gd name="T22" fmla="*/ 2147483646 w 13"/>
                <a:gd name="T23" fmla="*/ 2147483646 h 14"/>
                <a:gd name="T24" fmla="*/ 2147483646 w 13"/>
                <a:gd name="T25" fmla="*/ 2147483646 h 14"/>
                <a:gd name="T26" fmla="*/ 2147483646 w 13"/>
                <a:gd name="T27" fmla="*/ 2147483646 h 14"/>
                <a:gd name="T28" fmla="*/ 2147483646 w 13"/>
                <a:gd name="T29" fmla="*/ 2147483646 h 14"/>
                <a:gd name="T30" fmla="*/ 2147483646 w 13"/>
                <a:gd name="T31" fmla="*/ 2147483646 h 14"/>
                <a:gd name="T32" fmla="*/ 2147483646 w 13"/>
                <a:gd name="T33" fmla="*/ 2147483646 h 14"/>
                <a:gd name="T34" fmla="*/ 2147483646 w 13"/>
                <a:gd name="T35" fmla="*/ 2147483646 h 14"/>
                <a:gd name="T36" fmla="*/ 2147483646 w 13"/>
                <a:gd name="T37" fmla="*/ 2147483646 h 14"/>
                <a:gd name="T38" fmla="*/ 2147483646 w 13"/>
                <a:gd name="T39" fmla="*/ 2147483646 h 14"/>
                <a:gd name="T40" fmla="*/ 2147483646 w 13"/>
                <a:gd name="T41" fmla="*/ 2147483646 h 14"/>
                <a:gd name="T42" fmla="*/ 2147483646 w 13"/>
                <a:gd name="T43" fmla="*/ 2147483646 h 14"/>
                <a:gd name="T44" fmla="*/ 2147483646 w 13"/>
                <a:gd name="T45" fmla="*/ 2147483646 h 14"/>
                <a:gd name="T46" fmla="*/ 2147483646 w 13"/>
                <a:gd name="T47" fmla="*/ 2147483646 h 14"/>
                <a:gd name="T48" fmla="*/ 2147483646 w 13"/>
                <a:gd name="T49" fmla="*/ 2147483646 h 14"/>
                <a:gd name="T50" fmla="*/ 2147483646 w 13"/>
                <a:gd name="T51" fmla="*/ 2147483646 h 14"/>
                <a:gd name="T52" fmla="*/ 2147483646 w 13"/>
                <a:gd name="T53" fmla="*/ 2147483646 h 14"/>
                <a:gd name="T54" fmla="*/ 2147483646 w 13"/>
                <a:gd name="T55" fmla="*/ 2147483646 h 14"/>
                <a:gd name="T56" fmla="*/ 2147483646 w 13"/>
                <a:gd name="T57" fmla="*/ 2147483646 h 14"/>
                <a:gd name="T58" fmla="*/ 2147483646 w 13"/>
                <a:gd name="T59" fmla="*/ 2147483646 h 14"/>
                <a:gd name="T60" fmla="*/ 2147483646 w 13"/>
                <a:gd name="T61" fmla="*/ 2147483646 h 14"/>
                <a:gd name="T62" fmla="*/ 2147483646 w 13"/>
                <a:gd name="T63" fmla="*/ 2147483646 h 14"/>
                <a:gd name="T64" fmla="*/ 2147483646 w 13"/>
                <a:gd name="T65" fmla="*/ 2147483646 h 14"/>
                <a:gd name="T66" fmla="*/ 2147483646 w 13"/>
                <a:gd name="T67" fmla="*/ 2147483646 h 14"/>
                <a:gd name="T68" fmla="*/ 2147483646 w 13"/>
                <a:gd name="T69" fmla="*/ 2147483646 h 14"/>
                <a:gd name="T70" fmla="*/ 2147483646 w 13"/>
                <a:gd name="T71" fmla="*/ 2147483646 h 14"/>
                <a:gd name="T72" fmla="*/ 2147483646 w 13"/>
                <a:gd name="T73" fmla="*/ 2147483646 h 14"/>
                <a:gd name="T74" fmla="*/ 2147483646 w 13"/>
                <a:gd name="T75" fmla="*/ 2147483646 h 14"/>
                <a:gd name="T76" fmla="*/ 2147483646 w 13"/>
                <a:gd name="T77" fmla="*/ 2147483646 h 14"/>
                <a:gd name="T78" fmla="*/ 2147483646 w 13"/>
                <a:gd name="T79" fmla="*/ 2147483646 h 14"/>
                <a:gd name="T80" fmla="*/ 2147483646 w 13"/>
                <a:gd name="T81" fmla="*/ 2147483646 h 14"/>
                <a:gd name="T82" fmla="*/ 2147483646 w 13"/>
                <a:gd name="T83" fmla="*/ 2147483646 h 14"/>
                <a:gd name="T84" fmla="*/ 2147483646 w 13"/>
                <a:gd name="T85" fmla="*/ 2147483646 h 14"/>
                <a:gd name="T86" fmla="*/ 2147483646 w 13"/>
                <a:gd name="T87" fmla="*/ 2147483646 h 14"/>
                <a:gd name="T88" fmla="*/ 2147483646 w 13"/>
                <a:gd name="T89" fmla="*/ 2147483646 h 14"/>
                <a:gd name="T90" fmla="*/ 2147483646 w 13"/>
                <a:gd name="T91" fmla="*/ 2147483646 h 14"/>
                <a:gd name="T92" fmla="*/ 2147483646 w 13"/>
                <a:gd name="T93" fmla="*/ 2147483646 h 14"/>
                <a:gd name="T94" fmla="*/ 2147483646 w 13"/>
                <a:gd name="T95" fmla="*/ 2147483646 h 14"/>
                <a:gd name="T96" fmla="*/ 2147483646 w 13"/>
                <a:gd name="T97" fmla="*/ 2147483646 h 14"/>
                <a:gd name="T98" fmla="*/ 2147483646 w 13"/>
                <a:gd name="T99" fmla="*/ 2147483646 h 14"/>
                <a:gd name="T100" fmla="*/ 2147483646 w 13"/>
                <a:gd name="T101" fmla="*/ 2147483646 h 14"/>
                <a:gd name="T102" fmla="*/ 2147483646 w 13"/>
                <a:gd name="T103" fmla="*/ 2147483646 h 14"/>
                <a:gd name="T104" fmla="*/ 2147483646 w 13"/>
                <a:gd name="T105" fmla="*/ 2147483646 h 14"/>
                <a:gd name="T106" fmla="*/ 2147483646 w 13"/>
                <a:gd name="T107" fmla="*/ 2147483646 h 14"/>
                <a:gd name="T108" fmla="*/ 2147483646 w 13"/>
                <a:gd name="T109" fmla="*/ 2147483646 h 14"/>
                <a:gd name="T110" fmla="*/ 2147483646 w 13"/>
                <a:gd name="T111" fmla="*/ 2147483646 h 14"/>
                <a:gd name="T112" fmla="*/ 0 w 13"/>
                <a:gd name="T113" fmla="*/ 2147483646 h 1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"/>
                <a:gd name="T172" fmla="*/ 0 h 14"/>
                <a:gd name="T173" fmla="*/ 13 w 13"/>
                <a:gd name="T174" fmla="*/ 14 h 1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" h="14">
                  <a:moveTo>
                    <a:pt x="0" y="9"/>
                  </a:moveTo>
                  <a:lnTo>
                    <a:pt x="0" y="6"/>
                  </a:lnTo>
                  <a:lnTo>
                    <a:pt x="1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1"/>
                  </a:lnTo>
                  <a:lnTo>
                    <a:pt x="8" y="1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2" y="3"/>
                  </a:lnTo>
                  <a:lnTo>
                    <a:pt x="12" y="4"/>
                  </a:lnTo>
                  <a:lnTo>
                    <a:pt x="12" y="6"/>
                  </a:lnTo>
                  <a:lnTo>
                    <a:pt x="11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9" y="8"/>
                  </a:lnTo>
                  <a:lnTo>
                    <a:pt x="9" y="10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0" y="12"/>
                  </a:lnTo>
                  <a:lnTo>
                    <a:pt x="12" y="11"/>
                  </a:lnTo>
                  <a:lnTo>
                    <a:pt x="13" y="11"/>
                  </a:lnTo>
                  <a:lnTo>
                    <a:pt x="13" y="13"/>
                  </a:lnTo>
                  <a:lnTo>
                    <a:pt x="12" y="13"/>
                  </a:lnTo>
                  <a:lnTo>
                    <a:pt x="11" y="12"/>
                  </a:lnTo>
                  <a:lnTo>
                    <a:pt x="10" y="14"/>
                  </a:lnTo>
                  <a:lnTo>
                    <a:pt x="10" y="13"/>
                  </a:lnTo>
                  <a:lnTo>
                    <a:pt x="9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8" y="9"/>
                  </a:lnTo>
                  <a:lnTo>
                    <a:pt x="8" y="8"/>
                  </a:lnTo>
                  <a:lnTo>
                    <a:pt x="6" y="7"/>
                  </a:lnTo>
                  <a:lnTo>
                    <a:pt x="8" y="6"/>
                  </a:lnTo>
                  <a:lnTo>
                    <a:pt x="7" y="4"/>
                  </a:lnTo>
                  <a:lnTo>
                    <a:pt x="7" y="3"/>
                  </a:lnTo>
                  <a:lnTo>
                    <a:pt x="6" y="3"/>
                  </a:lnTo>
                  <a:lnTo>
                    <a:pt x="6" y="9"/>
                  </a:lnTo>
                  <a:lnTo>
                    <a:pt x="4" y="10"/>
                  </a:lnTo>
                  <a:lnTo>
                    <a:pt x="3" y="9"/>
                  </a:lnTo>
                  <a:lnTo>
                    <a:pt x="3" y="8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92D05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37" name="Freeform 426">
              <a:extLst>
                <a:ext uri="{FF2B5EF4-FFF2-40B4-BE49-F238E27FC236}">
                  <a16:creationId xmlns:a16="http://schemas.microsoft.com/office/drawing/2014/main" id="{6C222592-FF2B-41C1-963D-3333E733A1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858636" y="3201512"/>
              <a:ext cx="51263" cy="86903"/>
            </a:xfrm>
            <a:custGeom>
              <a:avLst/>
              <a:gdLst>
                <a:gd name="T0" fmla="*/ 2147483646 w 7"/>
                <a:gd name="T1" fmla="*/ 0 h 12"/>
                <a:gd name="T2" fmla="*/ 2147483646 w 7"/>
                <a:gd name="T3" fmla="*/ 0 h 12"/>
                <a:gd name="T4" fmla="*/ 2147483646 w 7"/>
                <a:gd name="T5" fmla="*/ 2147483646 h 12"/>
                <a:gd name="T6" fmla="*/ 2147483646 w 7"/>
                <a:gd name="T7" fmla="*/ 2147483646 h 12"/>
                <a:gd name="T8" fmla="*/ 2147483646 w 7"/>
                <a:gd name="T9" fmla="*/ 2147483646 h 12"/>
                <a:gd name="T10" fmla="*/ 2147483646 w 7"/>
                <a:gd name="T11" fmla="*/ 2147483646 h 12"/>
                <a:gd name="T12" fmla="*/ 2147483646 w 7"/>
                <a:gd name="T13" fmla="*/ 2147483646 h 12"/>
                <a:gd name="T14" fmla="*/ 2147483646 w 7"/>
                <a:gd name="T15" fmla="*/ 2147483646 h 12"/>
                <a:gd name="T16" fmla="*/ 2147483646 w 7"/>
                <a:gd name="T17" fmla="*/ 2147483646 h 12"/>
                <a:gd name="T18" fmla="*/ 2147483646 w 7"/>
                <a:gd name="T19" fmla="*/ 2147483646 h 12"/>
                <a:gd name="T20" fmla="*/ 2147483646 w 7"/>
                <a:gd name="T21" fmla="*/ 2147483646 h 12"/>
                <a:gd name="T22" fmla="*/ 2147483646 w 7"/>
                <a:gd name="T23" fmla="*/ 2147483646 h 12"/>
                <a:gd name="T24" fmla="*/ 2147483646 w 7"/>
                <a:gd name="T25" fmla="*/ 2147483646 h 12"/>
                <a:gd name="T26" fmla="*/ 2147483646 w 7"/>
                <a:gd name="T27" fmla="*/ 2147483646 h 12"/>
                <a:gd name="T28" fmla="*/ 2147483646 w 7"/>
                <a:gd name="T29" fmla="*/ 2147483646 h 12"/>
                <a:gd name="T30" fmla="*/ 2147483646 w 7"/>
                <a:gd name="T31" fmla="*/ 2147483646 h 12"/>
                <a:gd name="T32" fmla="*/ 2147483646 w 7"/>
                <a:gd name="T33" fmla="*/ 2147483646 h 12"/>
                <a:gd name="T34" fmla="*/ 2147483646 w 7"/>
                <a:gd name="T35" fmla="*/ 2147483646 h 12"/>
                <a:gd name="T36" fmla="*/ 2147483646 w 7"/>
                <a:gd name="T37" fmla="*/ 2147483646 h 12"/>
                <a:gd name="T38" fmla="*/ 2147483646 w 7"/>
                <a:gd name="T39" fmla="*/ 2147483646 h 12"/>
                <a:gd name="T40" fmla="*/ 2147483646 w 7"/>
                <a:gd name="T41" fmla="*/ 2147483646 h 12"/>
                <a:gd name="T42" fmla="*/ 2147483646 w 7"/>
                <a:gd name="T43" fmla="*/ 2147483646 h 12"/>
                <a:gd name="T44" fmla="*/ 2147483646 w 7"/>
                <a:gd name="T45" fmla="*/ 2147483646 h 12"/>
                <a:gd name="T46" fmla="*/ 2147483646 w 7"/>
                <a:gd name="T47" fmla="*/ 2147483646 h 12"/>
                <a:gd name="T48" fmla="*/ 2147483646 w 7"/>
                <a:gd name="T49" fmla="*/ 2147483646 h 12"/>
                <a:gd name="T50" fmla="*/ 0 w 7"/>
                <a:gd name="T51" fmla="*/ 2147483646 h 12"/>
                <a:gd name="T52" fmla="*/ 0 w 7"/>
                <a:gd name="T53" fmla="*/ 2147483646 h 12"/>
                <a:gd name="T54" fmla="*/ 2147483646 w 7"/>
                <a:gd name="T55" fmla="*/ 2147483646 h 12"/>
                <a:gd name="T56" fmla="*/ 2147483646 w 7"/>
                <a:gd name="T57" fmla="*/ 2147483646 h 12"/>
                <a:gd name="T58" fmla="*/ 2147483646 w 7"/>
                <a:gd name="T59" fmla="*/ 2147483646 h 12"/>
                <a:gd name="T60" fmla="*/ 2147483646 w 7"/>
                <a:gd name="T61" fmla="*/ 2147483646 h 12"/>
                <a:gd name="T62" fmla="*/ 2147483646 w 7"/>
                <a:gd name="T63" fmla="*/ 0 h 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"/>
                <a:gd name="T97" fmla="*/ 0 h 12"/>
                <a:gd name="T98" fmla="*/ 7 w 7"/>
                <a:gd name="T99" fmla="*/ 12 h 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" h="12">
                  <a:moveTo>
                    <a:pt x="2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5" y="1"/>
                  </a:lnTo>
                  <a:lnTo>
                    <a:pt x="5" y="3"/>
                  </a:lnTo>
                  <a:lnTo>
                    <a:pt x="5" y="7"/>
                  </a:lnTo>
                  <a:lnTo>
                    <a:pt x="4" y="7"/>
                  </a:lnTo>
                  <a:lnTo>
                    <a:pt x="6" y="9"/>
                  </a:lnTo>
                  <a:lnTo>
                    <a:pt x="7" y="10"/>
                  </a:lnTo>
                  <a:lnTo>
                    <a:pt x="7" y="11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7" y="11"/>
                  </a:lnTo>
                  <a:lnTo>
                    <a:pt x="6" y="11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2" y="9"/>
                  </a:lnTo>
                  <a:lnTo>
                    <a:pt x="3" y="8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4"/>
                  </a:lnTo>
                  <a:lnTo>
                    <a:pt x="2" y="4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2D05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38" name="Text Box 427">
              <a:extLst>
                <a:ext uri="{FF2B5EF4-FFF2-40B4-BE49-F238E27FC236}">
                  <a16:creationId xmlns:a16="http://schemas.microsoft.com/office/drawing/2014/main" id="{AAB058ED-C59B-4AE7-B456-04A2DEB700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98891" y="3113717"/>
              <a:ext cx="549244" cy="101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Слободской</a:t>
              </a:r>
            </a:p>
          </p:txBody>
        </p:sp>
        <p:sp>
          <p:nvSpPr>
            <p:cNvPr id="339" name="Freeform 428">
              <a:extLst>
                <a:ext uri="{FF2B5EF4-FFF2-40B4-BE49-F238E27FC236}">
                  <a16:creationId xmlns:a16="http://schemas.microsoft.com/office/drawing/2014/main" id="{B34209C7-3DFE-418E-B4EC-F7DB4860EBE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496510" y="3766378"/>
              <a:ext cx="95202" cy="43451"/>
            </a:xfrm>
            <a:custGeom>
              <a:avLst/>
              <a:gdLst>
                <a:gd name="T0" fmla="*/ 2147483646 w 750"/>
                <a:gd name="T1" fmla="*/ 2147483646 h 350"/>
                <a:gd name="T2" fmla="*/ 2147483646 w 750"/>
                <a:gd name="T3" fmla="*/ 2147483646 h 350"/>
                <a:gd name="T4" fmla="*/ 2147483646 w 750"/>
                <a:gd name="T5" fmla="*/ 2147483646 h 350"/>
                <a:gd name="T6" fmla="*/ 2147483646 w 750"/>
                <a:gd name="T7" fmla="*/ 2147483646 h 350"/>
                <a:gd name="T8" fmla="*/ 2147483646 w 750"/>
                <a:gd name="T9" fmla="*/ 2147483646 h 350"/>
                <a:gd name="T10" fmla="*/ 0 w 750"/>
                <a:gd name="T11" fmla="*/ 2147483646 h 350"/>
                <a:gd name="T12" fmla="*/ 2147483646 w 750"/>
                <a:gd name="T13" fmla="*/ 2147483646 h 350"/>
                <a:gd name="T14" fmla="*/ 2147483646 w 750"/>
                <a:gd name="T15" fmla="*/ 2147483646 h 350"/>
                <a:gd name="T16" fmla="*/ 2147483646 w 750"/>
                <a:gd name="T17" fmla="*/ 2147483646 h 350"/>
                <a:gd name="T18" fmla="*/ 2147483646 w 750"/>
                <a:gd name="T19" fmla="*/ 2147483646 h 350"/>
                <a:gd name="T20" fmla="*/ 2147483646 w 750"/>
                <a:gd name="T21" fmla="*/ 2147483646 h 350"/>
                <a:gd name="T22" fmla="*/ 2147483646 w 750"/>
                <a:gd name="T23" fmla="*/ 2147483646 h 350"/>
                <a:gd name="T24" fmla="*/ 2147483646 w 750"/>
                <a:gd name="T25" fmla="*/ 2147483646 h 350"/>
                <a:gd name="T26" fmla="*/ 2147483646 w 750"/>
                <a:gd name="T27" fmla="*/ 2147483646 h 350"/>
                <a:gd name="T28" fmla="*/ 2147483646 w 750"/>
                <a:gd name="T29" fmla="*/ 2147483646 h 350"/>
                <a:gd name="T30" fmla="*/ 2147483646 w 750"/>
                <a:gd name="T31" fmla="*/ 2147483646 h 350"/>
                <a:gd name="T32" fmla="*/ 2147483646 w 750"/>
                <a:gd name="T33" fmla="*/ 2147483646 h 350"/>
                <a:gd name="T34" fmla="*/ 2147483646 w 750"/>
                <a:gd name="T35" fmla="*/ 2147483646 h 350"/>
                <a:gd name="T36" fmla="*/ 2147483646 w 750"/>
                <a:gd name="T37" fmla="*/ 2147483646 h 350"/>
                <a:gd name="T38" fmla="*/ 2147483646 w 750"/>
                <a:gd name="T39" fmla="*/ 2147483646 h 350"/>
                <a:gd name="T40" fmla="*/ 2147483646 w 750"/>
                <a:gd name="T41" fmla="*/ 0 h 350"/>
                <a:gd name="T42" fmla="*/ 2147483646 w 750"/>
                <a:gd name="T43" fmla="*/ 0 h 350"/>
                <a:gd name="T44" fmla="*/ 2147483646 w 750"/>
                <a:gd name="T45" fmla="*/ 2147483646 h 350"/>
                <a:gd name="T46" fmla="*/ 2147483646 w 750"/>
                <a:gd name="T47" fmla="*/ 2147483646 h 350"/>
                <a:gd name="T48" fmla="*/ 2147483646 w 750"/>
                <a:gd name="T49" fmla="*/ 2147483646 h 350"/>
                <a:gd name="T50" fmla="*/ 2147483646 w 750"/>
                <a:gd name="T51" fmla="*/ 2147483646 h 350"/>
                <a:gd name="T52" fmla="*/ 2147483646 w 750"/>
                <a:gd name="T53" fmla="*/ 2147483646 h 350"/>
                <a:gd name="T54" fmla="*/ 2147483646 w 750"/>
                <a:gd name="T55" fmla="*/ 2147483646 h 350"/>
                <a:gd name="T56" fmla="*/ 2147483646 w 750"/>
                <a:gd name="T57" fmla="*/ 2147483646 h 350"/>
                <a:gd name="T58" fmla="*/ 2147483646 w 750"/>
                <a:gd name="T59" fmla="*/ 2147483646 h 350"/>
                <a:gd name="T60" fmla="*/ 2147483646 w 750"/>
                <a:gd name="T61" fmla="*/ 2147483646 h 350"/>
                <a:gd name="T62" fmla="*/ 2147483646 w 750"/>
                <a:gd name="T63" fmla="*/ 2147483646 h 350"/>
                <a:gd name="T64" fmla="*/ 2147483646 w 750"/>
                <a:gd name="T65" fmla="*/ 2147483646 h 350"/>
                <a:gd name="T66" fmla="*/ 2147483646 w 750"/>
                <a:gd name="T67" fmla="*/ 2147483646 h 350"/>
                <a:gd name="T68" fmla="*/ 2147483646 w 750"/>
                <a:gd name="T69" fmla="*/ 2147483646 h 350"/>
                <a:gd name="T70" fmla="*/ 2147483646 w 750"/>
                <a:gd name="T71" fmla="*/ 2147483646 h 350"/>
                <a:gd name="T72" fmla="*/ 2147483646 w 750"/>
                <a:gd name="T73" fmla="*/ 2147483646 h 350"/>
                <a:gd name="T74" fmla="*/ 2147483646 w 750"/>
                <a:gd name="T75" fmla="*/ 2147483646 h 350"/>
                <a:gd name="T76" fmla="*/ 2147483646 w 750"/>
                <a:gd name="T77" fmla="*/ 2147483646 h 350"/>
                <a:gd name="T78" fmla="*/ 2147483646 w 750"/>
                <a:gd name="T79" fmla="*/ 2147483646 h 350"/>
                <a:gd name="T80" fmla="*/ 2147483646 w 750"/>
                <a:gd name="T81" fmla="*/ 2147483646 h 350"/>
                <a:gd name="T82" fmla="*/ 2147483646 w 750"/>
                <a:gd name="T83" fmla="*/ 2147483646 h 350"/>
                <a:gd name="T84" fmla="*/ 2147483646 w 750"/>
                <a:gd name="T85" fmla="*/ 2147483646 h 350"/>
                <a:gd name="T86" fmla="*/ 2147483646 w 750"/>
                <a:gd name="T87" fmla="*/ 2147483646 h 350"/>
                <a:gd name="T88" fmla="*/ 2147483646 w 750"/>
                <a:gd name="T89" fmla="*/ 2147483646 h 35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50"/>
                <a:gd name="T136" fmla="*/ 0 h 350"/>
                <a:gd name="T137" fmla="*/ 750 w 750"/>
                <a:gd name="T138" fmla="*/ 350 h 35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50" h="350">
                  <a:moveTo>
                    <a:pt x="25" y="305"/>
                  </a:moveTo>
                  <a:lnTo>
                    <a:pt x="45" y="210"/>
                  </a:lnTo>
                  <a:lnTo>
                    <a:pt x="85" y="165"/>
                  </a:lnTo>
                  <a:lnTo>
                    <a:pt x="50" y="160"/>
                  </a:lnTo>
                  <a:lnTo>
                    <a:pt x="20" y="150"/>
                  </a:lnTo>
                  <a:lnTo>
                    <a:pt x="0" y="85"/>
                  </a:lnTo>
                  <a:lnTo>
                    <a:pt x="80" y="60"/>
                  </a:lnTo>
                  <a:lnTo>
                    <a:pt x="125" y="85"/>
                  </a:lnTo>
                  <a:lnTo>
                    <a:pt x="185" y="130"/>
                  </a:lnTo>
                  <a:lnTo>
                    <a:pt x="170" y="175"/>
                  </a:lnTo>
                  <a:lnTo>
                    <a:pt x="240" y="225"/>
                  </a:lnTo>
                  <a:lnTo>
                    <a:pt x="250" y="180"/>
                  </a:lnTo>
                  <a:lnTo>
                    <a:pt x="220" y="145"/>
                  </a:lnTo>
                  <a:lnTo>
                    <a:pt x="260" y="145"/>
                  </a:lnTo>
                  <a:lnTo>
                    <a:pt x="300" y="95"/>
                  </a:lnTo>
                  <a:lnTo>
                    <a:pt x="300" y="60"/>
                  </a:lnTo>
                  <a:lnTo>
                    <a:pt x="370" y="55"/>
                  </a:lnTo>
                  <a:lnTo>
                    <a:pt x="385" y="80"/>
                  </a:lnTo>
                  <a:lnTo>
                    <a:pt x="370" y="125"/>
                  </a:lnTo>
                  <a:lnTo>
                    <a:pt x="405" y="85"/>
                  </a:lnTo>
                  <a:lnTo>
                    <a:pt x="380" y="0"/>
                  </a:lnTo>
                  <a:lnTo>
                    <a:pt x="425" y="0"/>
                  </a:lnTo>
                  <a:lnTo>
                    <a:pt x="430" y="55"/>
                  </a:lnTo>
                  <a:lnTo>
                    <a:pt x="440" y="110"/>
                  </a:lnTo>
                  <a:lnTo>
                    <a:pt x="465" y="130"/>
                  </a:lnTo>
                  <a:lnTo>
                    <a:pt x="505" y="115"/>
                  </a:lnTo>
                  <a:lnTo>
                    <a:pt x="575" y="85"/>
                  </a:lnTo>
                  <a:lnTo>
                    <a:pt x="605" y="100"/>
                  </a:lnTo>
                  <a:lnTo>
                    <a:pt x="585" y="125"/>
                  </a:lnTo>
                  <a:lnTo>
                    <a:pt x="665" y="75"/>
                  </a:lnTo>
                  <a:lnTo>
                    <a:pt x="750" y="75"/>
                  </a:lnTo>
                  <a:lnTo>
                    <a:pt x="660" y="150"/>
                  </a:lnTo>
                  <a:lnTo>
                    <a:pt x="630" y="150"/>
                  </a:lnTo>
                  <a:lnTo>
                    <a:pt x="540" y="225"/>
                  </a:lnTo>
                  <a:lnTo>
                    <a:pt x="480" y="260"/>
                  </a:lnTo>
                  <a:lnTo>
                    <a:pt x="440" y="245"/>
                  </a:lnTo>
                  <a:lnTo>
                    <a:pt x="360" y="325"/>
                  </a:lnTo>
                  <a:lnTo>
                    <a:pt x="325" y="335"/>
                  </a:lnTo>
                  <a:lnTo>
                    <a:pt x="325" y="295"/>
                  </a:lnTo>
                  <a:lnTo>
                    <a:pt x="355" y="270"/>
                  </a:lnTo>
                  <a:lnTo>
                    <a:pt x="285" y="270"/>
                  </a:lnTo>
                  <a:lnTo>
                    <a:pt x="245" y="260"/>
                  </a:lnTo>
                  <a:lnTo>
                    <a:pt x="235" y="350"/>
                  </a:lnTo>
                  <a:lnTo>
                    <a:pt x="85" y="335"/>
                  </a:lnTo>
                  <a:lnTo>
                    <a:pt x="25" y="305"/>
                  </a:lnTo>
                  <a:close/>
                </a:path>
              </a:pathLst>
            </a:custGeom>
            <a:solidFill>
              <a:srgbClr val="92D05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40" name="Text Box 429">
              <a:extLst>
                <a:ext uri="{FF2B5EF4-FFF2-40B4-BE49-F238E27FC236}">
                  <a16:creationId xmlns:a16="http://schemas.microsoft.com/office/drawing/2014/main" id="{CEDCA26A-44BD-4F16-ABF4-8EA43DF5DF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51179" y="3574614"/>
              <a:ext cx="549244" cy="95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Котельнич</a:t>
              </a:r>
            </a:p>
          </p:txBody>
        </p:sp>
        <p:sp>
          <p:nvSpPr>
            <p:cNvPr id="341" name="Freeform 430">
              <a:extLst>
                <a:ext uri="{FF2B5EF4-FFF2-40B4-BE49-F238E27FC236}">
                  <a16:creationId xmlns:a16="http://schemas.microsoft.com/office/drawing/2014/main" id="{40FBD381-8AB6-447C-AC3D-B0B83DD32F8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9323661" y="6505016"/>
              <a:ext cx="65909" cy="66384"/>
            </a:xfrm>
            <a:custGeom>
              <a:avLst/>
              <a:gdLst>
                <a:gd name="T0" fmla="*/ 0 w 510"/>
                <a:gd name="T1" fmla="*/ 2147483646 h 490"/>
                <a:gd name="T2" fmla="*/ 2147483646 w 510"/>
                <a:gd name="T3" fmla="*/ 2147483646 h 490"/>
                <a:gd name="T4" fmla="*/ 2147483646 w 510"/>
                <a:gd name="T5" fmla="*/ 2147483646 h 490"/>
                <a:gd name="T6" fmla="*/ 2147483646 w 510"/>
                <a:gd name="T7" fmla="*/ 2147483646 h 490"/>
                <a:gd name="T8" fmla="*/ 2147483646 w 510"/>
                <a:gd name="T9" fmla="*/ 2147483646 h 490"/>
                <a:gd name="T10" fmla="*/ 2147483646 w 510"/>
                <a:gd name="T11" fmla="*/ 2147483646 h 490"/>
                <a:gd name="T12" fmla="*/ 2147483646 w 510"/>
                <a:gd name="T13" fmla="*/ 2147483646 h 490"/>
                <a:gd name="T14" fmla="*/ 2147483646 w 510"/>
                <a:gd name="T15" fmla="*/ 2147483646 h 490"/>
                <a:gd name="T16" fmla="*/ 2147483646 w 510"/>
                <a:gd name="T17" fmla="*/ 2147483646 h 490"/>
                <a:gd name="T18" fmla="*/ 2147483646 w 510"/>
                <a:gd name="T19" fmla="*/ 2147483646 h 490"/>
                <a:gd name="T20" fmla="*/ 2147483646 w 510"/>
                <a:gd name="T21" fmla="*/ 2147483646 h 490"/>
                <a:gd name="T22" fmla="*/ 2147483646 w 510"/>
                <a:gd name="T23" fmla="*/ 2147483646 h 490"/>
                <a:gd name="T24" fmla="*/ 2147483646 w 510"/>
                <a:gd name="T25" fmla="*/ 2147483646 h 490"/>
                <a:gd name="T26" fmla="*/ 2147483646 w 510"/>
                <a:gd name="T27" fmla="*/ 2147483646 h 490"/>
                <a:gd name="T28" fmla="*/ 2147483646 w 510"/>
                <a:gd name="T29" fmla="*/ 2147483646 h 490"/>
                <a:gd name="T30" fmla="*/ 2147483646 w 510"/>
                <a:gd name="T31" fmla="*/ 2147483646 h 490"/>
                <a:gd name="T32" fmla="*/ 2147483646 w 510"/>
                <a:gd name="T33" fmla="*/ 2147483646 h 490"/>
                <a:gd name="T34" fmla="*/ 2147483646 w 510"/>
                <a:gd name="T35" fmla="*/ 0 h 490"/>
                <a:gd name="T36" fmla="*/ 2147483646 w 510"/>
                <a:gd name="T37" fmla="*/ 2147483646 h 490"/>
                <a:gd name="T38" fmla="*/ 2147483646 w 510"/>
                <a:gd name="T39" fmla="*/ 2147483646 h 490"/>
                <a:gd name="T40" fmla="*/ 2147483646 w 510"/>
                <a:gd name="T41" fmla="*/ 2147483646 h 490"/>
                <a:gd name="T42" fmla="*/ 2147483646 w 510"/>
                <a:gd name="T43" fmla="*/ 2147483646 h 490"/>
                <a:gd name="T44" fmla="*/ 0 w 510"/>
                <a:gd name="T45" fmla="*/ 2147483646 h 49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0"/>
                <a:gd name="T70" fmla="*/ 0 h 490"/>
                <a:gd name="T71" fmla="*/ 510 w 510"/>
                <a:gd name="T72" fmla="*/ 490 h 49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0" h="490">
                  <a:moveTo>
                    <a:pt x="0" y="365"/>
                  </a:moveTo>
                  <a:lnTo>
                    <a:pt x="70" y="365"/>
                  </a:lnTo>
                  <a:lnTo>
                    <a:pt x="150" y="435"/>
                  </a:lnTo>
                  <a:lnTo>
                    <a:pt x="205" y="360"/>
                  </a:lnTo>
                  <a:lnTo>
                    <a:pt x="250" y="345"/>
                  </a:lnTo>
                  <a:lnTo>
                    <a:pt x="300" y="360"/>
                  </a:lnTo>
                  <a:lnTo>
                    <a:pt x="350" y="490"/>
                  </a:lnTo>
                  <a:lnTo>
                    <a:pt x="425" y="475"/>
                  </a:lnTo>
                  <a:lnTo>
                    <a:pt x="420" y="405"/>
                  </a:lnTo>
                  <a:lnTo>
                    <a:pt x="465" y="375"/>
                  </a:lnTo>
                  <a:lnTo>
                    <a:pt x="485" y="285"/>
                  </a:lnTo>
                  <a:lnTo>
                    <a:pt x="510" y="220"/>
                  </a:lnTo>
                  <a:lnTo>
                    <a:pt x="480" y="145"/>
                  </a:lnTo>
                  <a:lnTo>
                    <a:pt x="410" y="125"/>
                  </a:lnTo>
                  <a:lnTo>
                    <a:pt x="335" y="95"/>
                  </a:lnTo>
                  <a:lnTo>
                    <a:pt x="255" y="120"/>
                  </a:lnTo>
                  <a:lnTo>
                    <a:pt x="190" y="105"/>
                  </a:lnTo>
                  <a:lnTo>
                    <a:pt x="215" y="0"/>
                  </a:lnTo>
                  <a:lnTo>
                    <a:pt x="125" y="40"/>
                  </a:lnTo>
                  <a:lnTo>
                    <a:pt x="100" y="130"/>
                  </a:lnTo>
                  <a:lnTo>
                    <a:pt x="60" y="180"/>
                  </a:lnTo>
                  <a:lnTo>
                    <a:pt x="45" y="275"/>
                  </a:lnTo>
                  <a:lnTo>
                    <a:pt x="0" y="365"/>
                  </a:lnTo>
                  <a:close/>
                </a:path>
              </a:pathLst>
            </a:custGeom>
            <a:solidFill>
              <a:srgbClr val="62E13F"/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42" name="Oval 433">
              <a:extLst>
                <a:ext uri="{FF2B5EF4-FFF2-40B4-BE49-F238E27FC236}">
                  <a16:creationId xmlns:a16="http://schemas.microsoft.com/office/drawing/2014/main" id="{E502B09D-0094-4B5A-BFBF-B9FAAD5FF9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1204" y="435113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43" name="Text Box 434">
              <a:extLst>
                <a:ext uri="{FF2B5EF4-FFF2-40B4-BE49-F238E27FC236}">
                  <a16:creationId xmlns:a16="http://schemas.microsoft.com/office/drawing/2014/main" id="{F5533AD7-BA88-416A-8D8C-497B54628D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74032" y="312001"/>
              <a:ext cx="497981" cy="115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>
                  <a:solidFill>
                    <a:srgbClr val="000000"/>
                  </a:solidFill>
                  <a:latin typeface="Arial"/>
                  <a:cs typeface="Arial"/>
                </a:rPr>
                <a:t>Луза</a:t>
              </a:r>
            </a:p>
          </p:txBody>
        </p:sp>
        <p:sp>
          <p:nvSpPr>
            <p:cNvPr id="344" name="Oval 435">
              <a:extLst>
                <a:ext uri="{FF2B5EF4-FFF2-40B4-BE49-F238E27FC236}">
                  <a16:creationId xmlns:a16="http://schemas.microsoft.com/office/drawing/2014/main" id="{0211415D-915D-4B12-882D-5C6FA34855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5446" y="1195510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45" name="Oval 439">
              <a:extLst>
                <a:ext uri="{FF2B5EF4-FFF2-40B4-BE49-F238E27FC236}">
                  <a16:creationId xmlns:a16="http://schemas.microsoft.com/office/drawing/2014/main" id="{BBFA9988-BA3E-4106-BC4C-B126A792A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13681" y="1702442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46" name="Text Box 440">
              <a:extLst>
                <a:ext uri="{FF2B5EF4-FFF2-40B4-BE49-F238E27FC236}">
                  <a16:creationId xmlns:a16="http://schemas.microsoft.com/office/drawing/2014/main" id="{85C1AB0B-91AD-4583-9460-E4D60506E2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25548" y="1724167"/>
              <a:ext cx="600507" cy="115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Опарино</a:t>
              </a:r>
            </a:p>
          </p:txBody>
        </p:sp>
        <p:sp>
          <p:nvSpPr>
            <p:cNvPr id="347" name="Oval 441">
              <a:extLst>
                <a:ext uri="{FF2B5EF4-FFF2-40B4-BE49-F238E27FC236}">
                  <a16:creationId xmlns:a16="http://schemas.microsoft.com/office/drawing/2014/main" id="{A43288D5-82FF-4600-8F96-103E05C69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97016" y="2332485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48" name="Text Box 442">
              <a:extLst>
                <a:ext uri="{FF2B5EF4-FFF2-40B4-BE49-F238E27FC236}">
                  <a16:creationId xmlns:a16="http://schemas.microsoft.com/office/drawing/2014/main" id="{22E7654A-8C5D-4CC5-808A-67977A2802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11411" y="2368695"/>
              <a:ext cx="563891" cy="130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>
                  <a:solidFill>
                    <a:srgbClr val="000000"/>
                  </a:solidFill>
                  <a:latin typeface="Arial"/>
                  <a:cs typeface="Arial"/>
                </a:rPr>
                <a:t>Мураши</a:t>
              </a:r>
            </a:p>
          </p:txBody>
        </p:sp>
        <p:sp>
          <p:nvSpPr>
            <p:cNvPr id="349" name="Oval 443">
              <a:extLst>
                <a:ext uri="{FF2B5EF4-FFF2-40B4-BE49-F238E27FC236}">
                  <a16:creationId xmlns:a16="http://schemas.microsoft.com/office/drawing/2014/main" id="{3B8C4CDA-00D3-4AAA-9CFE-32CAAB08DE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6105" y="3136335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50" name="Text Box 444">
              <a:extLst>
                <a:ext uri="{FF2B5EF4-FFF2-40B4-BE49-F238E27FC236}">
                  <a16:creationId xmlns:a16="http://schemas.microsoft.com/office/drawing/2014/main" id="{C16AE197-4EBE-462E-9C69-EF7C231198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5851" y="2991498"/>
              <a:ext cx="703032" cy="137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Даровский</a:t>
              </a:r>
            </a:p>
          </p:txBody>
        </p:sp>
        <p:sp>
          <p:nvSpPr>
            <p:cNvPr id="351" name="Oval 445">
              <a:extLst>
                <a:ext uri="{FF2B5EF4-FFF2-40B4-BE49-F238E27FC236}">
                  <a16:creationId xmlns:a16="http://schemas.microsoft.com/office/drawing/2014/main" id="{CA5600D1-7956-43E0-BFC0-9E9A1AF8B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8981" y="3701201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52" name="Text Box 446">
              <a:extLst>
                <a:ext uri="{FF2B5EF4-FFF2-40B4-BE49-F238E27FC236}">
                  <a16:creationId xmlns:a16="http://schemas.microsoft.com/office/drawing/2014/main" id="{E5F0CB38-A7F5-42E7-9405-519384AAD3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2111" y="3556364"/>
              <a:ext cx="629800" cy="130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Ленинское</a:t>
              </a:r>
            </a:p>
          </p:txBody>
        </p:sp>
        <p:sp>
          <p:nvSpPr>
            <p:cNvPr id="353" name="Oval 447">
              <a:extLst>
                <a:ext uri="{FF2B5EF4-FFF2-40B4-BE49-F238E27FC236}">
                  <a16:creationId xmlns:a16="http://schemas.microsoft.com/office/drawing/2014/main" id="{398F2332-1528-4B73-96D9-49494369C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3175" y="3737410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54" name="Text Box 448">
              <a:extLst>
                <a:ext uri="{FF2B5EF4-FFF2-40B4-BE49-F238E27FC236}">
                  <a16:creationId xmlns:a16="http://schemas.microsoft.com/office/drawing/2014/main" id="{ADF6F50A-8CDD-4D92-BB40-AE7BDF9EE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10649" y="3599814"/>
              <a:ext cx="402779" cy="130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Свеча</a:t>
              </a:r>
            </a:p>
          </p:txBody>
        </p:sp>
        <p:sp>
          <p:nvSpPr>
            <p:cNvPr id="355" name="Oval 449">
              <a:extLst>
                <a:ext uri="{FF2B5EF4-FFF2-40B4-BE49-F238E27FC236}">
                  <a16:creationId xmlns:a16="http://schemas.microsoft.com/office/drawing/2014/main" id="{3FB3072A-9565-4416-9000-D4743015A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8683" y="2730790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56" name="Text Box 450">
              <a:extLst>
                <a:ext uri="{FF2B5EF4-FFF2-40B4-BE49-F238E27FC236}">
                  <a16:creationId xmlns:a16="http://schemas.microsoft.com/office/drawing/2014/main" id="{0814932D-1949-4C5B-BEFA-169DFE43EB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8327" y="3302898"/>
              <a:ext cx="424749" cy="115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Орлов</a:t>
              </a:r>
            </a:p>
          </p:txBody>
        </p:sp>
        <p:sp>
          <p:nvSpPr>
            <p:cNvPr id="357" name="Oval 451">
              <a:extLst>
                <a:ext uri="{FF2B5EF4-FFF2-40B4-BE49-F238E27FC236}">
                  <a16:creationId xmlns:a16="http://schemas.microsoft.com/office/drawing/2014/main" id="{C168C407-4E7A-4885-87F5-C1A2610326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0551" y="3440494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58" name="Text Box 452">
              <a:extLst>
                <a:ext uri="{FF2B5EF4-FFF2-40B4-BE49-F238E27FC236}">
                  <a16:creationId xmlns:a16="http://schemas.microsoft.com/office/drawing/2014/main" id="{430639C7-FCDE-4B5E-B79B-5AB4D409D6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2926" y="2607679"/>
              <a:ext cx="402779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Юрья</a:t>
              </a:r>
            </a:p>
          </p:txBody>
        </p:sp>
        <p:sp>
          <p:nvSpPr>
            <p:cNvPr id="359" name="Text Box 432">
              <a:extLst>
                <a:ext uri="{FF2B5EF4-FFF2-40B4-BE49-F238E27FC236}">
                  <a16:creationId xmlns:a16="http://schemas.microsoft.com/office/drawing/2014/main" id="{1B6B7A2D-9E2C-4279-9572-38BBB0B4DF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52081" y="6400708"/>
              <a:ext cx="768941" cy="10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Вятские Поляны</a:t>
              </a:r>
            </a:p>
          </p:txBody>
        </p:sp>
        <p:sp>
          <p:nvSpPr>
            <p:cNvPr id="360" name="Text Box 436">
              <a:extLst>
                <a:ext uri="{FF2B5EF4-FFF2-40B4-BE49-F238E27FC236}">
                  <a16:creationId xmlns:a16="http://schemas.microsoft.com/office/drawing/2014/main" id="{03F7B867-4DCA-4AA4-9478-697B3F2FE5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54335" y="1093607"/>
              <a:ext cx="703032" cy="137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Подосиновец</a:t>
              </a:r>
            </a:p>
          </p:txBody>
        </p:sp>
        <p:sp>
          <p:nvSpPr>
            <p:cNvPr id="361" name="Oval 1738">
              <a:extLst>
                <a:ext uri="{FF2B5EF4-FFF2-40B4-BE49-F238E27FC236}">
                  <a16:creationId xmlns:a16="http://schemas.microsoft.com/office/drawing/2014/main" id="{A847750D-58A1-4EB7-BFF2-FC31F009D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32121" y="2484565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62" name="Text Box 1739">
              <a:extLst>
                <a:ext uri="{FF2B5EF4-FFF2-40B4-BE49-F238E27FC236}">
                  <a16:creationId xmlns:a16="http://schemas.microsoft.com/office/drawing/2014/main" id="{90EA7E9E-4BC0-4C0C-96AE-F36AF0F64F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22019" y="2361454"/>
              <a:ext cx="534598" cy="137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Нагорск</a:t>
              </a:r>
            </a:p>
          </p:txBody>
        </p:sp>
        <p:sp>
          <p:nvSpPr>
            <p:cNvPr id="363" name="Oval 1740">
              <a:extLst>
                <a:ext uri="{FF2B5EF4-FFF2-40B4-BE49-F238E27FC236}">
                  <a16:creationId xmlns:a16="http://schemas.microsoft.com/office/drawing/2014/main" id="{32071285-6C89-435E-BF9A-9589CC0D7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3992" y="2412147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64" name="Text Box 1741">
              <a:extLst>
                <a:ext uri="{FF2B5EF4-FFF2-40B4-BE49-F238E27FC236}">
                  <a16:creationId xmlns:a16="http://schemas.microsoft.com/office/drawing/2014/main" id="{EEBE81F9-D74F-488A-B9A7-3557E6DC14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40204" y="2296276"/>
              <a:ext cx="497981" cy="130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 err="1">
                  <a:solidFill>
                    <a:srgbClr val="000000"/>
                  </a:solidFill>
                  <a:latin typeface="Arial"/>
                  <a:cs typeface="Arial"/>
                </a:rPr>
                <a:t>Кирс</a:t>
              </a:r>
              <a:endParaRPr lang="ru-RU" sz="6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365" name="Oval 1742">
              <a:extLst>
                <a:ext uri="{FF2B5EF4-FFF2-40B4-BE49-F238E27FC236}">
                  <a16:creationId xmlns:a16="http://schemas.microsoft.com/office/drawing/2014/main" id="{8FD87308-2C89-4C35-B2C6-84BA2F1A1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7323" y="3092883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66" name="Text Box 1743">
              <a:extLst>
                <a:ext uri="{FF2B5EF4-FFF2-40B4-BE49-F238E27FC236}">
                  <a16:creationId xmlns:a16="http://schemas.microsoft.com/office/drawing/2014/main" id="{D990BB25-00D7-48D8-94A7-530BE72F7D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14949" y="2955288"/>
              <a:ext cx="842175" cy="137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>
                  <a:solidFill>
                    <a:srgbClr val="000000"/>
                  </a:solidFill>
                  <a:latin typeface="Arial"/>
                  <a:cs typeface="Arial"/>
                </a:rPr>
                <a:t>Белая Холуница</a:t>
              </a:r>
            </a:p>
          </p:txBody>
        </p:sp>
        <p:sp>
          <p:nvSpPr>
            <p:cNvPr id="367" name="Oval 4300">
              <a:extLst>
                <a:ext uri="{FF2B5EF4-FFF2-40B4-BE49-F238E27FC236}">
                  <a16:creationId xmlns:a16="http://schemas.microsoft.com/office/drawing/2014/main" id="{3E8A2EDF-553E-4545-8010-8D7ECFD0CA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3992" y="3266688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68" name="Text Box 4302">
              <a:extLst>
                <a:ext uri="{FF2B5EF4-FFF2-40B4-BE49-F238E27FC236}">
                  <a16:creationId xmlns:a16="http://schemas.microsoft.com/office/drawing/2014/main" id="{EAE0E9E3-5593-4ACB-8C0F-7DAB075F49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66971" y="3150820"/>
              <a:ext cx="629800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>
                  <a:solidFill>
                    <a:srgbClr val="000000"/>
                  </a:solidFill>
                  <a:latin typeface="Arial"/>
                  <a:cs typeface="Arial"/>
                </a:rPr>
                <a:t>Омутнинск</a:t>
              </a:r>
            </a:p>
          </p:txBody>
        </p:sp>
        <p:sp>
          <p:nvSpPr>
            <p:cNvPr id="369" name="Oval 4303">
              <a:extLst>
                <a:ext uri="{FF2B5EF4-FFF2-40B4-BE49-F238E27FC236}">
                  <a16:creationId xmlns:a16="http://schemas.microsoft.com/office/drawing/2014/main" id="{C48CDF25-6B36-462D-A86A-AAC2DA8BDE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97026" y="3049432"/>
              <a:ext cx="51263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70" name="Text Box 4304">
              <a:extLst>
                <a:ext uri="{FF2B5EF4-FFF2-40B4-BE49-F238E27FC236}">
                  <a16:creationId xmlns:a16="http://schemas.microsoft.com/office/drawing/2014/main" id="{B1732AFC-AC1A-45A2-A5E6-F8E0043D6B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48034" y="3109782"/>
              <a:ext cx="659093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 err="1">
                  <a:solidFill>
                    <a:srgbClr val="000000"/>
                  </a:solidFill>
                  <a:latin typeface="Arial"/>
                  <a:cs typeface="Arial"/>
                </a:rPr>
                <a:t>Афанасьево</a:t>
              </a:r>
              <a:endParaRPr lang="ru-RU" sz="6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371" name="Oval 4305">
              <a:extLst>
                <a:ext uri="{FF2B5EF4-FFF2-40B4-BE49-F238E27FC236}">
                  <a16:creationId xmlns:a16="http://schemas.microsoft.com/office/drawing/2014/main" id="{4066A53B-6BBD-4ACA-ABAC-8A2D151C52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89693" y="3607057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72" name="Text Box 4306">
              <a:extLst>
                <a:ext uri="{FF2B5EF4-FFF2-40B4-BE49-F238E27FC236}">
                  <a16:creationId xmlns:a16="http://schemas.microsoft.com/office/drawing/2014/main" id="{847E452E-592B-4644-A04F-0BE4269979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57875" y="3647833"/>
              <a:ext cx="388132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Оричи</a:t>
              </a:r>
            </a:p>
          </p:txBody>
        </p:sp>
        <p:sp>
          <p:nvSpPr>
            <p:cNvPr id="373" name="Oval 4307">
              <a:extLst>
                <a:ext uri="{FF2B5EF4-FFF2-40B4-BE49-F238E27FC236}">
                  <a16:creationId xmlns:a16="http://schemas.microsoft.com/office/drawing/2014/main" id="{240411D1-157C-4AFA-B2C7-510C7AFE9B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25051" y="3636024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74" name="Text Box 4308">
              <a:extLst>
                <a:ext uri="{FF2B5EF4-FFF2-40B4-BE49-F238E27FC236}">
                  <a16:creationId xmlns:a16="http://schemas.microsoft.com/office/drawing/2014/main" id="{4561F852-5B23-47F3-8A87-6180326CE3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05354" y="3672235"/>
              <a:ext cx="373486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>
                  <a:solidFill>
                    <a:srgbClr val="000000"/>
                  </a:solidFill>
                  <a:latin typeface="Arial"/>
                  <a:cs typeface="Arial"/>
                </a:rPr>
                <a:t>Зуевка</a:t>
              </a:r>
            </a:p>
          </p:txBody>
        </p:sp>
        <p:sp>
          <p:nvSpPr>
            <p:cNvPr id="375" name="Oval 4309">
              <a:extLst>
                <a:ext uri="{FF2B5EF4-FFF2-40B4-BE49-F238E27FC236}">
                  <a16:creationId xmlns:a16="http://schemas.microsoft.com/office/drawing/2014/main" id="{74F74708-A1EC-411D-A296-4D5B7D489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6012" y="3693960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76" name="Text Box 4310">
              <a:extLst>
                <a:ext uri="{FF2B5EF4-FFF2-40B4-BE49-F238E27FC236}">
                  <a16:creationId xmlns:a16="http://schemas.microsoft.com/office/drawing/2014/main" id="{DB61F06F-54CF-4E7D-9A1B-7BBD9F5C5E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05608" y="3737410"/>
              <a:ext cx="432072" cy="130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 err="1">
                  <a:solidFill>
                    <a:srgbClr val="000000"/>
                  </a:solidFill>
                  <a:latin typeface="Arial"/>
                  <a:cs typeface="Arial"/>
                </a:rPr>
                <a:t>Фаленки</a:t>
              </a:r>
              <a:endParaRPr lang="ru-RU" sz="6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377" name="Oval 4311">
              <a:extLst>
                <a:ext uri="{FF2B5EF4-FFF2-40B4-BE49-F238E27FC236}">
                  <a16:creationId xmlns:a16="http://schemas.microsoft.com/office/drawing/2014/main" id="{7EC3A955-8C45-44C1-9A20-635D98DB6B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16967" y="4092262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78" name="Text Box 4312">
              <a:extLst>
                <a:ext uri="{FF2B5EF4-FFF2-40B4-BE49-F238E27FC236}">
                  <a16:creationId xmlns:a16="http://schemas.microsoft.com/office/drawing/2014/main" id="{483DAD0E-A42B-448D-BFB8-F8F8E5CEBF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21766" y="3947427"/>
              <a:ext cx="344193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 err="1">
                  <a:solidFill>
                    <a:srgbClr val="000000"/>
                  </a:solidFill>
                  <a:latin typeface="Arial"/>
                  <a:cs typeface="Arial"/>
                </a:rPr>
                <a:t>Кумены</a:t>
              </a:r>
              <a:endParaRPr lang="ru-RU" sz="6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379" name="Oval 4313">
              <a:extLst>
                <a:ext uri="{FF2B5EF4-FFF2-40B4-BE49-F238E27FC236}">
                  <a16:creationId xmlns:a16="http://schemas.microsoft.com/office/drawing/2014/main" id="{31442BFA-0A93-44F2-8271-B82C6F5642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82370" y="4193649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80" name="Text Box 4315">
              <a:extLst>
                <a:ext uri="{FF2B5EF4-FFF2-40B4-BE49-F238E27FC236}">
                  <a16:creationId xmlns:a16="http://schemas.microsoft.com/office/drawing/2014/main" id="{05A99899-DA7E-4006-8C8B-D3A0E2981A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0703" y="4237102"/>
              <a:ext cx="681062" cy="94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Верхошижемье</a:t>
              </a:r>
            </a:p>
          </p:txBody>
        </p:sp>
        <p:sp>
          <p:nvSpPr>
            <p:cNvPr id="381" name="Oval 4316">
              <a:extLst>
                <a:ext uri="{FF2B5EF4-FFF2-40B4-BE49-F238E27FC236}">
                  <a16:creationId xmlns:a16="http://schemas.microsoft.com/office/drawing/2014/main" id="{CA9BBF15-79FD-4929-AAB5-6554C37CFB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8688" y="4519534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82" name="Text Box 4317">
              <a:extLst>
                <a:ext uri="{FF2B5EF4-FFF2-40B4-BE49-F238E27FC236}">
                  <a16:creationId xmlns:a16="http://schemas.microsoft.com/office/drawing/2014/main" id="{5058B122-E5D5-4442-8F7C-CF2854F924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56870" y="4541261"/>
              <a:ext cx="292930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 err="1">
                  <a:solidFill>
                    <a:srgbClr val="000000"/>
                  </a:solidFill>
                  <a:latin typeface="Arial"/>
                  <a:cs typeface="Arial"/>
                </a:rPr>
                <a:t>Уни</a:t>
              </a:r>
              <a:endParaRPr lang="ru-RU" sz="6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383" name="Oval 4318">
              <a:extLst>
                <a:ext uri="{FF2B5EF4-FFF2-40B4-BE49-F238E27FC236}">
                  <a16:creationId xmlns:a16="http://schemas.microsoft.com/office/drawing/2014/main" id="{9F7862AF-7B4D-494D-96CB-BC988A9B40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98030" y="4381938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84" name="Text Box 4319">
              <a:extLst>
                <a:ext uri="{FF2B5EF4-FFF2-40B4-BE49-F238E27FC236}">
                  <a16:creationId xmlns:a16="http://schemas.microsoft.com/office/drawing/2014/main" id="{FD4B3A0C-B5FC-4201-9406-190AE466A3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93837" y="4294145"/>
              <a:ext cx="563891" cy="94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Богородское</a:t>
              </a:r>
            </a:p>
          </p:txBody>
        </p:sp>
        <p:sp>
          <p:nvSpPr>
            <p:cNvPr id="385" name="Oval 4320">
              <a:extLst>
                <a:ext uri="{FF2B5EF4-FFF2-40B4-BE49-F238E27FC236}">
                  <a16:creationId xmlns:a16="http://schemas.microsoft.com/office/drawing/2014/main" id="{75656DF4-A9BF-4A3F-81B0-8489724AC3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56109" y="4418147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86" name="Text Box 4321">
              <a:extLst>
                <a:ext uri="{FF2B5EF4-FFF2-40B4-BE49-F238E27FC236}">
                  <a16:creationId xmlns:a16="http://schemas.microsoft.com/office/drawing/2014/main" id="{C0E62687-E4E6-46B1-89EE-A61E0D1A4E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24291" y="4324004"/>
              <a:ext cx="292930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Суна</a:t>
              </a:r>
            </a:p>
          </p:txBody>
        </p:sp>
        <p:sp>
          <p:nvSpPr>
            <p:cNvPr id="387" name="Oval 4324">
              <a:extLst>
                <a:ext uri="{FF2B5EF4-FFF2-40B4-BE49-F238E27FC236}">
                  <a16:creationId xmlns:a16="http://schemas.microsoft.com/office/drawing/2014/main" id="{18461BCC-0CE3-409D-AA35-6ACB2F5FC7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5655" y="4867144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88" name="Text Box 4325">
              <a:extLst>
                <a:ext uri="{FF2B5EF4-FFF2-40B4-BE49-F238E27FC236}">
                  <a16:creationId xmlns:a16="http://schemas.microsoft.com/office/drawing/2014/main" id="{64FA23BE-42C3-4FA6-85E2-0E1DD3AE94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53837" y="4765758"/>
              <a:ext cx="292930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Нема</a:t>
              </a:r>
            </a:p>
          </p:txBody>
        </p:sp>
        <p:sp>
          <p:nvSpPr>
            <p:cNvPr id="389" name="Oval 4326">
              <a:extLst>
                <a:ext uri="{FF2B5EF4-FFF2-40B4-BE49-F238E27FC236}">
                  <a16:creationId xmlns:a16="http://schemas.microsoft.com/office/drawing/2014/main" id="{2AC26A68-882B-4ECC-B9BC-9D30A8709D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788" y="5627541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90" name="Text Box 4327">
              <a:extLst>
                <a:ext uri="{FF2B5EF4-FFF2-40B4-BE49-F238E27FC236}">
                  <a16:creationId xmlns:a16="http://schemas.microsoft.com/office/drawing/2014/main" id="{959D728B-7D37-415A-86CD-59DC76E2B4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07625" y="5497186"/>
              <a:ext cx="592726" cy="138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Кильмезь</a:t>
              </a:r>
            </a:p>
          </p:txBody>
        </p:sp>
        <p:sp>
          <p:nvSpPr>
            <p:cNvPr id="391" name="Text Box 4329">
              <a:extLst>
                <a:ext uri="{FF2B5EF4-FFF2-40B4-BE49-F238E27FC236}">
                  <a16:creationId xmlns:a16="http://schemas.microsoft.com/office/drawing/2014/main" id="{70BCF5CC-497C-4678-A765-5F9315DBE3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56361" y="6016335"/>
              <a:ext cx="519953" cy="1209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Малмыж</a:t>
              </a:r>
            </a:p>
          </p:txBody>
        </p:sp>
        <p:sp>
          <p:nvSpPr>
            <p:cNvPr id="392" name="Oval 4330">
              <a:extLst>
                <a:ext uri="{FF2B5EF4-FFF2-40B4-BE49-F238E27FC236}">
                  <a16:creationId xmlns:a16="http://schemas.microsoft.com/office/drawing/2014/main" id="{ED3DE4A5-937E-4607-9303-8B05F02F9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90200" y="5359592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93" name="Text Box 4332">
              <a:extLst>
                <a:ext uri="{FF2B5EF4-FFF2-40B4-BE49-F238E27FC236}">
                  <a16:creationId xmlns:a16="http://schemas.microsoft.com/office/drawing/2014/main" id="{2BC6C392-1FB2-48AF-8F3E-5C544C649A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65705" y="5381319"/>
              <a:ext cx="300253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Уржум</a:t>
              </a:r>
            </a:p>
          </p:txBody>
        </p:sp>
        <p:sp>
          <p:nvSpPr>
            <p:cNvPr id="394" name="Oval 4333">
              <a:extLst>
                <a:ext uri="{FF2B5EF4-FFF2-40B4-BE49-F238E27FC236}">
                  <a16:creationId xmlns:a16="http://schemas.microsoft.com/office/drawing/2014/main" id="{7D2CE69C-BEC3-4570-9BCD-6CA16999F4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2876" y="4816451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95" name="Text Box 4334">
              <a:extLst>
                <a:ext uri="{FF2B5EF4-FFF2-40B4-BE49-F238E27FC236}">
                  <a16:creationId xmlns:a16="http://schemas.microsoft.com/office/drawing/2014/main" id="{8F5FA460-39C4-4D4A-9242-342339B818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41208" y="4715066"/>
              <a:ext cx="366163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Нолинск</a:t>
              </a:r>
            </a:p>
          </p:txBody>
        </p:sp>
        <p:sp>
          <p:nvSpPr>
            <p:cNvPr id="396" name="Oval 4335">
              <a:extLst>
                <a:ext uri="{FF2B5EF4-FFF2-40B4-BE49-F238E27FC236}">
                  <a16:creationId xmlns:a16="http://schemas.microsoft.com/office/drawing/2014/main" id="{30761C9D-FEA8-4A68-92EE-C8BC40391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297" y="4910595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97" name="Text Box 4336">
              <a:extLst>
                <a:ext uri="{FF2B5EF4-FFF2-40B4-BE49-F238E27FC236}">
                  <a16:creationId xmlns:a16="http://schemas.microsoft.com/office/drawing/2014/main" id="{FE35F0B5-C816-4EDF-8D1E-3FE04152FA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216" y="4932322"/>
              <a:ext cx="424749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Пижанка</a:t>
              </a:r>
            </a:p>
          </p:txBody>
        </p:sp>
        <p:sp>
          <p:nvSpPr>
            <p:cNvPr id="398" name="Oval 4339">
              <a:extLst>
                <a:ext uri="{FF2B5EF4-FFF2-40B4-BE49-F238E27FC236}">
                  <a16:creationId xmlns:a16="http://schemas.microsoft.com/office/drawing/2014/main" id="{9D010784-877E-4A18-A533-7CDEE6E08A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8683" y="4961288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399" name="Text Box 4340">
              <a:extLst>
                <a:ext uri="{FF2B5EF4-FFF2-40B4-BE49-F238E27FC236}">
                  <a16:creationId xmlns:a16="http://schemas.microsoft.com/office/drawing/2014/main" id="{DD35CF42-4349-450A-B58A-77BA411804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6864" y="5004741"/>
              <a:ext cx="439396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Лебяжье</a:t>
              </a:r>
            </a:p>
          </p:txBody>
        </p:sp>
        <p:sp>
          <p:nvSpPr>
            <p:cNvPr id="400" name="Oval 4341">
              <a:extLst>
                <a:ext uri="{FF2B5EF4-FFF2-40B4-BE49-F238E27FC236}">
                  <a16:creationId xmlns:a16="http://schemas.microsoft.com/office/drawing/2014/main" id="{A9D8DA53-186B-4F86-B8BA-124D99C90C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6460" y="4678855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401" name="Text Box 4342">
              <a:extLst>
                <a:ext uri="{FF2B5EF4-FFF2-40B4-BE49-F238E27FC236}">
                  <a16:creationId xmlns:a16="http://schemas.microsoft.com/office/drawing/2014/main" id="{FF447D29-0848-47CD-A977-BB61E5BCE9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9716" y="4740412"/>
              <a:ext cx="366163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Советск</a:t>
              </a:r>
            </a:p>
          </p:txBody>
        </p:sp>
        <p:sp>
          <p:nvSpPr>
            <p:cNvPr id="402" name="Oval 4343">
              <a:extLst>
                <a:ext uri="{FF2B5EF4-FFF2-40B4-BE49-F238E27FC236}">
                  <a16:creationId xmlns:a16="http://schemas.microsoft.com/office/drawing/2014/main" id="{2AA43BAC-4809-4D44-9DEE-5FBDD55037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0195" y="4693340"/>
              <a:ext cx="43940" cy="5069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rgbClr val="808080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38100">
                <a:schemeClr val="accent1">
                  <a:lumMod val="10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403" name="Text Box 4344">
              <a:extLst>
                <a:ext uri="{FF2B5EF4-FFF2-40B4-BE49-F238E27FC236}">
                  <a16:creationId xmlns:a16="http://schemas.microsoft.com/office/drawing/2014/main" id="{593A2016-F54F-4606-A182-A5C107B21A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98528" y="4577469"/>
              <a:ext cx="292930" cy="130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Тужа</a:t>
              </a:r>
            </a:p>
          </p:txBody>
        </p:sp>
        <p:sp>
          <p:nvSpPr>
            <p:cNvPr id="404" name="Oval 4345">
              <a:extLst>
                <a:ext uri="{FF2B5EF4-FFF2-40B4-BE49-F238E27FC236}">
                  <a16:creationId xmlns:a16="http://schemas.microsoft.com/office/drawing/2014/main" id="{E647D234-324A-4E3A-99C8-36E010C3D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448" y="4584710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405" name="Text Box 4346">
              <a:extLst>
                <a:ext uri="{FF2B5EF4-FFF2-40B4-BE49-F238E27FC236}">
                  <a16:creationId xmlns:a16="http://schemas.microsoft.com/office/drawing/2014/main" id="{D7D09D49-46F1-4E16-B531-C4428F2287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953" y="4476083"/>
              <a:ext cx="292930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Арбаж</a:t>
              </a:r>
            </a:p>
          </p:txBody>
        </p:sp>
        <p:sp>
          <p:nvSpPr>
            <p:cNvPr id="406" name="Oval 4347">
              <a:extLst>
                <a:ext uri="{FF2B5EF4-FFF2-40B4-BE49-F238E27FC236}">
                  <a16:creationId xmlns:a16="http://schemas.microsoft.com/office/drawing/2014/main" id="{0F772465-C316-4302-8CC2-F740B63633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3579" y="5084401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407" name="Text Box 4348">
              <a:extLst>
                <a:ext uri="{FF2B5EF4-FFF2-40B4-BE49-F238E27FC236}">
                  <a16:creationId xmlns:a16="http://schemas.microsoft.com/office/drawing/2014/main" id="{602DAB6F-3F43-4234-A55D-4E564C5294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64438" y="5127853"/>
              <a:ext cx="388132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Яранск</a:t>
              </a:r>
            </a:p>
          </p:txBody>
        </p:sp>
        <p:sp>
          <p:nvSpPr>
            <p:cNvPr id="408" name="Oval 4349">
              <a:extLst>
                <a:ext uri="{FF2B5EF4-FFF2-40B4-BE49-F238E27FC236}">
                  <a16:creationId xmlns:a16="http://schemas.microsoft.com/office/drawing/2014/main" id="{7747A8B5-7220-4AE3-8828-35DFD9D9C8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5597" y="5048191"/>
              <a:ext cx="43940" cy="434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409" name="Text Box 4350">
              <a:extLst>
                <a:ext uri="{FF2B5EF4-FFF2-40B4-BE49-F238E27FC236}">
                  <a16:creationId xmlns:a16="http://schemas.microsoft.com/office/drawing/2014/main" id="{2A057F8C-FC35-4183-97DF-3960A20441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29839" y="4925081"/>
              <a:ext cx="322223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 err="1">
                  <a:solidFill>
                    <a:srgbClr val="000000"/>
                  </a:solidFill>
                  <a:latin typeface="Arial"/>
                  <a:cs typeface="Arial"/>
                </a:rPr>
                <a:t>Кикнур</a:t>
              </a:r>
              <a:endParaRPr lang="ru-RU" sz="6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410" name="Oval 4351">
              <a:extLst>
                <a:ext uri="{FF2B5EF4-FFF2-40B4-BE49-F238E27FC236}">
                  <a16:creationId xmlns:a16="http://schemas.microsoft.com/office/drawing/2014/main" id="{5CC88489-4BD8-40FB-9DD5-C47598BA4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7568" y="5511672"/>
              <a:ext cx="43940" cy="5069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600"/>
            </a:p>
          </p:txBody>
        </p:sp>
        <p:sp>
          <p:nvSpPr>
            <p:cNvPr id="411" name="Text Box 4352">
              <a:extLst>
                <a:ext uri="{FF2B5EF4-FFF2-40B4-BE49-F238E27FC236}">
                  <a16:creationId xmlns:a16="http://schemas.microsoft.com/office/drawing/2014/main" id="{619BBC90-FABE-4A33-9EC7-69AB7B4997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8577" y="5395803"/>
              <a:ext cx="497981" cy="123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dirty="0">
                  <a:solidFill>
                    <a:srgbClr val="000000"/>
                  </a:solidFill>
                  <a:latin typeface="Arial"/>
                  <a:cs typeface="Arial"/>
                </a:rPr>
                <a:t>Санчурск</a:t>
              </a:r>
            </a:p>
          </p:txBody>
        </p:sp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3E8B4AE7-BE78-4A68-985D-015D8B1F6526}"/>
                </a:ext>
              </a:extLst>
            </p:cNvPr>
            <p:cNvSpPr txBox="1"/>
            <p:nvPr/>
          </p:nvSpPr>
          <p:spPr>
            <a:xfrm>
              <a:off x="9389570" y="4752336"/>
              <a:ext cx="13779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г. Киров</a:t>
              </a:r>
            </a:p>
          </p:txBody>
        </p:sp>
        <p:sp>
          <p:nvSpPr>
            <p:cNvPr id="413" name="TextBox 412">
              <a:extLst>
                <a:ext uri="{FF2B5EF4-FFF2-40B4-BE49-F238E27FC236}">
                  <a16:creationId xmlns:a16="http://schemas.microsoft.com/office/drawing/2014/main" id="{054FC02D-05A7-4B81-8C06-7BD2386F4C4F}"/>
                </a:ext>
              </a:extLst>
            </p:cNvPr>
            <p:cNvSpPr txBox="1"/>
            <p:nvPr/>
          </p:nvSpPr>
          <p:spPr>
            <a:xfrm>
              <a:off x="9389570" y="5044944"/>
              <a:ext cx="13779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г. Кирово-Чепецк</a:t>
              </a:r>
            </a:p>
          </p:txBody>
        </p:sp>
        <p:sp>
          <p:nvSpPr>
            <p:cNvPr id="414" name="TextBox 413">
              <a:extLst>
                <a:ext uri="{FF2B5EF4-FFF2-40B4-BE49-F238E27FC236}">
                  <a16:creationId xmlns:a16="http://schemas.microsoft.com/office/drawing/2014/main" id="{DECD5CF2-B03A-4635-92F7-3DA0E49A2DFE}"/>
                </a:ext>
              </a:extLst>
            </p:cNvPr>
            <p:cNvSpPr txBox="1"/>
            <p:nvPr/>
          </p:nvSpPr>
          <p:spPr>
            <a:xfrm>
              <a:off x="9389570" y="5337552"/>
              <a:ext cx="13779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г. В. Поляны</a:t>
              </a:r>
            </a:p>
          </p:txBody>
        </p:sp>
        <p:sp>
          <p:nvSpPr>
            <p:cNvPr id="415" name="TextBox 414">
              <a:extLst>
                <a:ext uri="{FF2B5EF4-FFF2-40B4-BE49-F238E27FC236}">
                  <a16:creationId xmlns:a16="http://schemas.microsoft.com/office/drawing/2014/main" id="{DE5E8628-EE7D-4DC6-B784-1C29F796BC70}"/>
                </a:ext>
              </a:extLst>
            </p:cNvPr>
            <p:cNvSpPr txBox="1"/>
            <p:nvPr/>
          </p:nvSpPr>
          <p:spPr>
            <a:xfrm>
              <a:off x="9389570" y="5630160"/>
              <a:ext cx="13779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г. Котельнич</a:t>
              </a:r>
            </a:p>
          </p:txBody>
        </p:sp>
        <p:sp>
          <p:nvSpPr>
            <p:cNvPr id="416" name="TextBox 415">
              <a:extLst>
                <a:ext uri="{FF2B5EF4-FFF2-40B4-BE49-F238E27FC236}">
                  <a16:creationId xmlns:a16="http://schemas.microsoft.com/office/drawing/2014/main" id="{29B80312-0610-41C9-B1A0-20132A1EB41D}"/>
                </a:ext>
              </a:extLst>
            </p:cNvPr>
            <p:cNvSpPr txBox="1"/>
            <p:nvPr/>
          </p:nvSpPr>
          <p:spPr>
            <a:xfrm>
              <a:off x="9389570" y="5922768"/>
              <a:ext cx="13779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г. Слободской</a:t>
              </a:r>
            </a:p>
          </p:txBody>
        </p:sp>
        <p:sp>
          <p:nvSpPr>
            <p:cNvPr id="417" name="TextBox 416">
              <a:extLst>
                <a:ext uri="{FF2B5EF4-FFF2-40B4-BE49-F238E27FC236}">
                  <a16:creationId xmlns:a16="http://schemas.microsoft.com/office/drawing/2014/main" id="{3E295682-842B-4713-8766-BCCEBB5D0659}"/>
                </a:ext>
              </a:extLst>
            </p:cNvPr>
            <p:cNvSpPr txBox="1"/>
            <p:nvPr/>
          </p:nvSpPr>
          <p:spPr>
            <a:xfrm>
              <a:off x="9389570" y="6215377"/>
              <a:ext cx="13779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ЗАТО Первомайский</a:t>
              </a:r>
            </a:p>
          </p:txBody>
        </p:sp>
        <p:sp>
          <p:nvSpPr>
            <p:cNvPr id="418" name="Прямоугольник 417">
              <a:extLst>
                <a:ext uri="{FF2B5EF4-FFF2-40B4-BE49-F238E27FC236}">
                  <a16:creationId xmlns:a16="http://schemas.microsoft.com/office/drawing/2014/main" id="{46FB2113-7A86-4F24-9FB0-CD8915B7B8FD}"/>
                </a:ext>
              </a:extLst>
            </p:cNvPr>
            <p:cNvSpPr/>
            <p:nvPr/>
          </p:nvSpPr>
          <p:spPr>
            <a:xfrm>
              <a:off x="10784651" y="4757661"/>
              <a:ext cx="424750" cy="196385"/>
            </a:xfrm>
            <a:prstGeom prst="rect">
              <a:avLst/>
            </a:prstGeom>
            <a:solidFill>
              <a:srgbClr val="62E13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9" name="Прямоугольник 418">
              <a:extLst>
                <a:ext uri="{FF2B5EF4-FFF2-40B4-BE49-F238E27FC236}">
                  <a16:creationId xmlns:a16="http://schemas.microsoft.com/office/drawing/2014/main" id="{F32D1E1D-41FD-4633-AC88-7CA10ED9C958}"/>
                </a:ext>
              </a:extLst>
            </p:cNvPr>
            <p:cNvSpPr/>
            <p:nvPr/>
          </p:nvSpPr>
          <p:spPr>
            <a:xfrm>
              <a:off x="10784651" y="5062248"/>
              <a:ext cx="424750" cy="196385"/>
            </a:xfrm>
            <a:prstGeom prst="rect">
              <a:avLst/>
            </a:prstGeom>
            <a:solidFill>
              <a:srgbClr val="FF4F4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" name="Прямоугольник 419">
              <a:extLst>
                <a:ext uri="{FF2B5EF4-FFF2-40B4-BE49-F238E27FC236}">
                  <a16:creationId xmlns:a16="http://schemas.microsoft.com/office/drawing/2014/main" id="{FABED24B-158D-489C-9DC4-E6B220B6A1A6}"/>
                </a:ext>
              </a:extLst>
            </p:cNvPr>
            <p:cNvSpPr/>
            <p:nvPr/>
          </p:nvSpPr>
          <p:spPr>
            <a:xfrm>
              <a:off x="10784651" y="5366835"/>
              <a:ext cx="424750" cy="19638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1" name="Прямоугольник 420">
              <a:extLst>
                <a:ext uri="{FF2B5EF4-FFF2-40B4-BE49-F238E27FC236}">
                  <a16:creationId xmlns:a16="http://schemas.microsoft.com/office/drawing/2014/main" id="{760E67E8-98AA-4131-A53A-6BED6C4AA17E}"/>
                </a:ext>
              </a:extLst>
            </p:cNvPr>
            <p:cNvSpPr/>
            <p:nvPr/>
          </p:nvSpPr>
          <p:spPr>
            <a:xfrm>
              <a:off x="10784651" y="5680650"/>
              <a:ext cx="424750" cy="196385"/>
            </a:xfrm>
            <a:prstGeom prst="rect">
              <a:avLst/>
            </a:prstGeom>
            <a:solidFill>
              <a:srgbClr val="FF4F4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2" name="Прямоугольник 421">
              <a:extLst>
                <a:ext uri="{FF2B5EF4-FFF2-40B4-BE49-F238E27FC236}">
                  <a16:creationId xmlns:a16="http://schemas.microsoft.com/office/drawing/2014/main" id="{03BF0339-79D0-4431-BB61-30D608189DD1}"/>
                </a:ext>
              </a:extLst>
            </p:cNvPr>
            <p:cNvSpPr/>
            <p:nvPr/>
          </p:nvSpPr>
          <p:spPr>
            <a:xfrm>
              <a:off x="10784651" y="5940889"/>
              <a:ext cx="424750" cy="196385"/>
            </a:xfrm>
            <a:prstGeom prst="rect">
              <a:avLst/>
            </a:prstGeom>
            <a:solidFill>
              <a:srgbClr val="62E13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" name="Прямоугольник 422">
              <a:extLst>
                <a:ext uri="{FF2B5EF4-FFF2-40B4-BE49-F238E27FC236}">
                  <a16:creationId xmlns:a16="http://schemas.microsoft.com/office/drawing/2014/main" id="{124FA9FA-79ED-4917-A4A8-64F819313579}"/>
                </a:ext>
              </a:extLst>
            </p:cNvPr>
            <p:cNvSpPr/>
            <p:nvPr/>
          </p:nvSpPr>
          <p:spPr>
            <a:xfrm>
              <a:off x="10784651" y="6220244"/>
              <a:ext cx="424750" cy="196385"/>
            </a:xfrm>
            <a:prstGeom prst="rect">
              <a:avLst/>
            </a:prstGeom>
            <a:solidFill>
              <a:srgbClr val="FF4F4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4" name="TextBox 423">
              <a:extLst>
                <a:ext uri="{FF2B5EF4-FFF2-40B4-BE49-F238E27FC236}">
                  <a16:creationId xmlns:a16="http://schemas.microsoft.com/office/drawing/2014/main" id="{060D521E-9E7D-450B-9E8F-CEA5A45858AB}"/>
                </a:ext>
              </a:extLst>
            </p:cNvPr>
            <p:cNvSpPr txBox="1"/>
            <p:nvPr/>
          </p:nvSpPr>
          <p:spPr>
            <a:xfrm>
              <a:off x="6600627" y="5809270"/>
              <a:ext cx="23165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ежегодно есть участники</a:t>
              </a:r>
            </a:p>
          </p:txBody>
        </p:sp>
        <p:sp>
          <p:nvSpPr>
            <p:cNvPr id="425" name="Прямоугольник 424">
              <a:extLst>
                <a:ext uri="{FF2B5EF4-FFF2-40B4-BE49-F238E27FC236}">
                  <a16:creationId xmlns:a16="http://schemas.microsoft.com/office/drawing/2014/main" id="{1648DABE-6FBF-4B2E-BEF5-B4034E28F709}"/>
                </a:ext>
              </a:extLst>
            </p:cNvPr>
            <p:cNvSpPr/>
            <p:nvPr/>
          </p:nvSpPr>
          <p:spPr>
            <a:xfrm>
              <a:off x="6092087" y="5800985"/>
              <a:ext cx="424750" cy="196385"/>
            </a:xfrm>
            <a:prstGeom prst="rect">
              <a:avLst/>
            </a:prstGeom>
            <a:solidFill>
              <a:srgbClr val="62E13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93CC65D6-FE71-4259-9004-C760441F8D1B}"/>
                </a:ext>
              </a:extLst>
            </p:cNvPr>
            <p:cNvSpPr txBox="1"/>
            <p:nvPr/>
          </p:nvSpPr>
          <p:spPr>
            <a:xfrm>
              <a:off x="6593305" y="6074613"/>
              <a:ext cx="23165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участники не каждый год</a:t>
              </a:r>
            </a:p>
          </p:txBody>
        </p:sp>
        <p:sp>
          <p:nvSpPr>
            <p:cNvPr id="427" name="Прямоугольник 426">
              <a:extLst>
                <a:ext uri="{FF2B5EF4-FFF2-40B4-BE49-F238E27FC236}">
                  <a16:creationId xmlns:a16="http://schemas.microsoft.com/office/drawing/2014/main" id="{7F397F8B-A159-4105-BE4A-C4ED9B48C27C}"/>
                </a:ext>
              </a:extLst>
            </p:cNvPr>
            <p:cNvSpPr/>
            <p:nvPr/>
          </p:nvSpPr>
          <p:spPr>
            <a:xfrm>
              <a:off x="6092087" y="6087037"/>
              <a:ext cx="424750" cy="19638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8" name="TextBox 427">
              <a:extLst>
                <a:ext uri="{FF2B5EF4-FFF2-40B4-BE49-F238E27FC236}">
                  <a16:creationId xmlns:a16="http://schemas.microsoft.com/office/drawing/2014/main" id="{4C1D3465-BA5E-46B6-BAE9-F1EB5D260079}"/>
                </a:ext>
              </a:extLst>
            </p:cNvPr>
            <p:cNvSpPr txBox="1"/>
            <p:nvPr/>
          </p:nvSpPr>
          <p:spPr>
            <a:xfrm>
              <a:off x="6567673" y="6344146"/>
              <a:ext cx="23165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 5 лет ни одного участника</a:t>
              </a:r>
            </a:p>
          </p:txBody>
        </p:sp>
        <p:sp>
          <p:nvSpPr>
            <p:cNvPr id="429" name="Прямоугольник 428">
              <a:extLst>
                <a:ext uri="{FF2B5EF4-FFF2-40B4-BE49-F238E27FC236}">
                  <a16:creationId xmlns:a16="http://schemas.microsoft.com/office/drawing/2014/main" id="{E92F0719-33DF-47F4-A2A8-3FCB688E6A56}"/>
                </a:ext>
              </a:extLst>
            </p:cNvPr>
            <p:cNvSpPr/>
            <p:nvPr/>
          </p:nvSpPr>
          <p:spPr>
            <a:xfrm>
              <a:off x="6092087" y="6354360"/>
              <a:ext cx="424750" cy="196385"/>
            </a:xfrm>
            <a:prstGeom prst="rect">
              <a:avLst/>
            </a:prstGeom>
            <a:solidFill>
              <a:srgbClr val="FF4F4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31" name="Прямоугольник 430">
            <a:extLst>
              <a:ext uri="{FF2B5EF4-FFF2-40B4-BE49-F238E27FC236}">
                <a16:creationId xmlns:a16="http://schemas.microsoft.com/office/drawing/2014/main" id="{9A53FA7E-7AE0-609A-AFC4-AA26C6F1366B}"/>
              </a:ext>
            </a:extLst>
          </p:cNvPr>
          <p:cNvSpPr/>
          <p:nvPr/>
        </p:nvSpPr>
        <p:spPr>
          <a:xfrm rot="5400000">
            <a:off x="5631602" y="-5631602"/>
            <a:ext cx="928796" cy="12192000"/>
          </a:xfrm>
          <a:prstGeom prst="rect">
            <a:avLst/>
          </a:prstGeom>
          <a:solidFill>
            <a:srgbClr val="095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32" name="TextBox 431"/>
          <p:cNvSpPr txBox="1"/>
          <p:nvPr/>
        </p:nvSpPr>
        <p:spPr>
          <a:xfrm>
            <a:off x="151773" y="243301"/>
            <a:ext cx="10763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Адресное сопровождение педагогов</a:t>
            </a:r>
          </a:p>
        </p:txBody>
      </p:sp>
    </p:spTree>
    <p:extLst>
      <p:ext uri="{BB962C8B-B14F-4D97-AF65-F5344CB8AC3E}">
        <p14:creationId xmlns:p14="http://schemas.microsoft.com/office/powerpoint/2010/main" val="3838335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0698FD41-80F7-4B89-8FEC-D6CCD44FF1C3}"/>
              </a:ext>
            </a:extLst>
          </p:cNvPr>
          <p:cNvGrpSpPr/>
          <p:nvPr/>
        </p:nvGrpSpPr>
        <p:grpSpPr>
          <a:xfrm>
            <a:off x="791548" y="1498893"/>
            <a:ext cx="10465110" cy="4565270"/>
            <a:chOff x="1149209" y="1969954"/>
            <a:chExt cx="9394941" cy="4098423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B724AF07-8B5D-4E99-96EC-11EF3A7B1F7D}"/>
                </a:ext>
              </a:extLst>
            </p:cNvPr>
            <p:cNvSpPr/>
            <p:nvPr/>
          </p:nvSpPr>
          <p:spPr>
            <a:xfrm rot="5400000">
              <a:off x="1655718" y="1463445"/>
              <a:ext cx="1909344" cy="2922362"/>
            </a:xfrm>
            <a:prstGeom prst="rect">
              <a:avLst/>
            </a:prstGeom>
            <a:solidFill>
              <a:srgbClr val="0080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0335579A-F017-447B-B01F-0EC37666A4C1}"/>
                </a:ext>
              </a:extLst>
            </p:cNvPr>
            <p:cNvSpPr/>
            <p:nvPr/>
          </p:nvSpPr>
          <p:spPr>
            <a:xfrm rot="5400000">
              <a:off x="4911001" y="3652524"/>
              <a:ext cx="1909344" cy="2922362"/>
            </a:xfrm>
            <a:prstGeom prst="rect">
              <a:avLst/>
            </a:prstGeom>
            <a:solidFill>
              <a:srgbClr val="0080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80DB"/>
                </a:solidFill>
                <a:latin typeface="Calibri" panose="020F0502020204030204"/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BE4AFA44-A8DF-4875-8A77-B59B6A307289}"/>
                </a:ext>
              </a:extLst>
            </p:cNvPr>
            <p:cNvSpPr/>
            <p:nvPr/>
          </p:nvSpPr>
          <p:spPr>
            <a:xfrm rot="5400000">
              <a:off x="8128297" y="1463446"/>
              <a:ext cx="1909344" cy="2922362"/>
            </a:xfrm>
            <a:prstGeom prst="rect">
              <a:avLst/>
            </a:prstGeom>
            <a:solidFill>
              <a:srgbClr val="0080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A53FA7E-7AE0-609A-AFC4-AA26C6F1366B}"/>
              </a:ext>
            </a:extLst>
          </p:cNvPr>
          <p:cNvSpPr/>
          <p:nvPr/>
        </p:nvSpPr>
        <p:spPr>
          <a:xfrm rot="5400000">
            <a:off x="5631602" y="-5631602"/>
            <a:ext cx="928796" cy="12192000"/>
          </a:xfrm>
          <a:prstGeom prst="rect">
            <a:avLst/>
          </a:prstGeom>
          <a:solidFill>
            <a:srgbClr val="095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1773" y="243301"/>
            <a:ext cx="10763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бюрократической нагрузки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AF5A8C-DD43-463D-8000-00A706E1B32A}"/>
              </a:ext>
            </a:extLst>
          </p:cNvPr>
          <p:cNvSpPr txBox="1"/>
          <p:nvPr/>
        </p:nvSpPr>
        <p:spPr>
          <a:xfrm>
            <a:off x="983767" y="1548303"/>
            <a:ext cx="30590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проект «Эффективный регион»</a:t>
            </a:r>
          </a:p>
          <a:p>
            <a:pPr marL="285750" indent="-285750">
              <a:buFontTx/>
              <a:buChar char="-"/>
            </a:pPr>
            <a:r>
              <a:rPr lang="ru-RU" sz="1600" kern="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дорожная карта</a:t>
            </a:r>
          </a:p>
          <a:p>
            <a:pPr marL="285750" indent="-285750">
              <a:buFontTx/>
              <a:buChar char="-"/>
            </a:pPr>
            <a:r>
              <a:rPr lang="ru-RU" sz="1600" kern="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перечень организаций</a:t>
            </a:r>
          </a:p>
          <a:p>
            <a:pPr marL="285750" indent="-285750">
              <a:buFontTx/>
              <a:buChar char="-"/>
            </a:pPr>
            <a:r>
              <a:rPr lang="ru-RU" sz="1600" kern="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соглашение с МФЦ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83767" y="2761287"/>
            <a:ext cx="29649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региональный  </a:t>
            </a:r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отраслевой центр компетенций проекта «Бережная школа»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AF5A8C-DD43-463D-8000-00A706E1B32A}"/>
              </a:ext>
            </a:extLst>
          </p:cNvPr>
          <p:cNvSpPr txBox="1"/>
          <p:nvPr/>
        </p:nvSpPr>
        <p:spPr>
          <a:xfrm>
            <a:off x="8099530" y="1583931"/>
            <a:ext cx="305901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плановые показатели</a:t>
            </a:r>
            <a:endParaRPr lang="ru-RU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1600" kern="0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2026 год – не менее 10% ОО</a:t>
            </a:r>
          </a:p>
          <a:p>
            <a:pPr marL="285750" indent="-285750">
              <a:buFontTx/>
              <a:buChar char="-"/>
            </a:pPr>
            <a:r>
              <a:rPr lang="ru-RU" sz="1600" kern="0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2030 год – 100% ОО</a:t>
            </a:r>
          </a:p>
          <a:p>
            <a:endParaRPr lang="ru-RU" sz="1600" kern="0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kern="0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сформирован перечень из 83  ОО – участников проекта</a:t>
            </a:r>
            <a:endParaRPr lang="ru-RU" sz="1600" kern="0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542292" y="4086197"/>
            <a:ext cx="29649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Указ Президента РФ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«</a:t>
            </a:r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О дополнительных мерах поддержки учителей</a:t>
            </a:r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(от 20.07.2026 г. № 498)</a:t>
            </a:r>
            <a:endParaRPr lang="ru-RU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4634033-8B0E-4ECD-9546-20BCE7AC9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758" y="1432195"/>
            <a:ext cx="3579978" cy="238665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525F3B2-D252-4639-A404-AAEE7852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789"/>
          <a:stretch/>
        </p:blipFill>
        <p:spPr>
          <a:xfrm>
            <a:off x="718140" y="3818022"/>
            <a:ext cx="3496162" cy="2365443"/>
          </a:xfrm>
          <a:prstGeom prst="rect">
            <a:avLst/>
          </a:prstGeom>
        </p:spPr>
      </p:pic>
      <p:pic>
        <p:nvPicPr>
          <p:cNvPr id="1026" name="Picture 2" descr="Виртуальный учитель-библиотекарь информационной Вселенно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192" y="3818022"/>
            <a:ext cx="3619130" cy="238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4460" y="5163415"/>
            <a:ext cx="880572" cy="88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08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73814F-BFF5-4E4C-AEE0-6943EC90CB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265" t="70185" r="4488" b="23519"/>
          <a:stretch/>
        </p:blipFill>
        <p:spPr>
          <a:xfrm>
            <a:off x="5156200" y="5020270"/>
            <a:ext cx="4495800" cy="1162318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7F0F562B-96BD-4700-A4EF-65DA5BF7E7F0}"/>
              </a:ext>
            </a:extLst>
          </p:cNvPr>
          <p:cNvGrpSpPr/>
          <p:nvPr/>
        </p:nvGrpSpPr>
        <p:grpSpPr>
          <a:xfrm>
            <a:off x="-89444" y="0"/>
            <a:ext cx="3951332" cy="6858000"/>
            <a:chOff x="-89444" y="0"/>
            <a:chExt cx="3951332" cy="6858000"/>
          </a:xfrm>
          <a:solidFill>
            <a:schemeClr val="bg1"/>
          </a:solidFill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EA195944-9094-47A4-A546-CFF05AE50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89444" y="0"/>
              <a:ext cx="3861888" cy="6858000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44E8024E-AEC9-44E4-BF82-AF0B264C645B}"/>
                </a:ext>
              </a:extLst>
            </p:cNvPr>
            <p:cNvSpPr/>
            <p:nvPr/>
          </p:nvSpPr>
          <p:spPr>
            <a:xfrm>
              <a:off x="1701800" y="2705100"/>
              <a:ext cx="2160088" cy="2451100"/>
            </a:xfrm>
            <a:prstGeom prst="roundRect">
              <a:avLst>
                <a:gd name="adj" fmla="val 535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40D513A-6FE1-4FFC-9846-7230C3E64C68}"/>
              </a:ext>
            </a:extLst>
          </p:cNvPr>
          <p:cNvSpPr txBox="1"/>
          <p:nvPr/>
        </p:nvSpPr>
        <p:spPr>
          <a:xfrm>
            <a:off x="3095761" y="1997839"/>
            <a:ext cx="861667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0" i="0" dirty="0">
                <a:solidFill>
                  <a:srgbClr val="002060"/>
                </a:solidFill>
                <a:effectLst/>
                <a:latin typeface="Propisi" panose="02000508030000020003" pitchFamily="2" charset="0"/>
              </a:rPr>
              <a:t>С новым учебным годом, дорогие коллеги! </a:t>
            </a:r>
          </a:p>
          <a:p>
            <a:pPr algn="ctr"/>
            <a:r>
              <a:rPr lang="ru-RU" sz="3600" b="0" i="0" dirty="0">
                <a:solidFill>
                  <a:srgbClr val="002060"/>
                </a:solidFill>
                <a:effectLst/>
                <a:latin typeface="Propisi" panose="02000508030000020003" pitchFamily="2" charset="0"/>
              </a:rPr>
              <a:t>Пусть год принесет вам любознательных учеников, яркие открытия и профессиональные победы. </a:t>
            </a:r>
          </a:p>
          <a:p>
            <a:pPr algn="ctr"/>
            <a:r>
              <a:rPr lang="ru-RU" sz="3600" b="0" i="0" dirty="0">
                <a:solidFill>
                  <a:srgbClr val="002060"/>
                </a:solidFill>
                <a:effectLst/>
                <a:latin typeface="Propisi" panose="02000508030000020003" pitchFamily="2" charset="0"/>
              </a:rPr>
              <a:t>Пусть ваша энергия и талант зажгут новые звезды на небосклоне знаний!</a:t>
            </a:r>
            <a:endParaRPr lang="ru-RU" sz="3600" dirty="0">
              <a:solidFill>
                <a:srgbClr val="002060"/>
              </a:solidFill>
              <a:latin typeface="Propisi" panose="02000508030000020003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5106" y="2095416"/>
            <a:ext cx="8297333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592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A53FA7E-7AE0-609A-AFC4-AA26C6F1366B}"/>
              </a:ext>
            </a:extLst>
          </p:cNvPr>
          <p:cNvSpPr/>
          <p:nvPr/>
        </p:nvSpPr>
        <p:spPr>
          <a:xfrm rot="5400000">
            <a:off x="5631602" y="-5631602"/>
            <a:ext cx="928796" cy="12192000"/>
          </a:xfrm>
          <a:prstGeom prst="rect">
            <a:avLst/>
          </a:prstGeom>
          <a:solidFill>
            <a:srgbClr val="095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1773" y="243301"/>
            <a:ext cx="11785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Национальные приоритеты в сфере развития образования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65563" y="6097366"/>
            <a:ext cx="88963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quote-cjk-patch"/>
              </a:rPr>
              <a:t>ВАЖНО! Обеспечить единство государственной образовательной политики, соответствие образовательных программ стратегическим документам РФ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35" t="5554" r="15714" b="13535"/>
          <a:stretch/>
        </p:blipFill>
        <p:spPr>
          <a:xfrm>
            <a:off x="8179996" y="1132292"/>
            <a:ext cx="3662280" cy="2813743"/>
          </a:xfrm>
          <a:prstGeom prst="parallelogram">
            <a:avLst>
              <a:gd name="adj" fmla="val 0"/>
            </a:avLst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39782" y="1382752"/>
            <a:ext cx="2229477" cy="22400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63282" y="1382752"/>
            <a:ext cx="2229477" cy="22400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692827" y="1382752"/>
            <a:ext cx="2229477" cy="22400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BE77B1FF-8BFA-34FB-3D2C-CF07CDBA9017}"/>
              </a:ext>
            </a:extLst>
          </p:cNvPr>
          <p:cNvSpPr/>
          <p:nvPr/>
        </p:nvSpPr>
        <p:spPr>
          <a:xfrm>
            <a:off x="549654" y="1110080"/>
            <a:ext cx="1809735" cy="543486"/>
          </a:xfrm>
          <a:prstGeom prst="roundRect">
            <a:avLst>
              <a:gd name="adj" fmla="val 50000"/>
            </a:avLst>
          </a:prstGeom>
          <a:solidFill>
            <a:srgbClr val="0080DB"/>
          </a:solidFill>
          <a:ln>
            <a:solidFill>
              <a:srgbClr val="008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ED8B582-6403-9A08-B636-D34B8ABEBFE7}"/>
              </a:ext>
            </a:extLst>
          </p:cNvPr>
          <p:cNvSpPr txBox="1"/>
          <p:nvPr/>
        </p:nvSpPr>
        <p:spPr>
          <a:xfrm>
            <a:off x="549654" y="1182696"/>
            <a:ext cx="18097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Стратегия</a:t>
            </a: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BE77B1FF-8BFA-34FB-3D2C-CF07CDBA9017}"/>
              </a:ext>
            </a:extLst>
          </p:cNvPr>
          <p:cNvSpPr/>
          <p:nvPr/>
        </p:nvSpPr>
        <p:spPr>
          <a:xfrm>
            <a:off x="3291730" y="1110080"/>
            <a:ext cx="1809735" cy="543486"/>
          </a:xfrm>
          <a:prstGeom prst="roundRect">
            <a:avLst>
              <a:gd name="adj" fmla="val 50000"/>
            </a:avLst>
          </a:prstGeom>
          <a:solidFill>
            <a:srgbClr val="0080DB"/>
          </a:solidFill>
          <a:ln>
            <a:solidFill>
              <a:srgbClr val="008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ED8B582-6403-9A08-B636-D34B8ABEBFE7}"/>
              </a:ext>
            </a:extLst>
          </p:cNvPr>
          <p:cNvSpPr txBox="1"/>
          <p:nvPr/>
        </p:nvSpPr>
        <p:spPr>
          <a:xfrm>
            <a:off x="3291730" y="1182696"/>
            <a:ext cx="18097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</a:t>
            </a: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BE77B1FF-8BFA-34FB-3D2C-CF07CDBA9017}"/>
              </a:ext>
            </a:extLst>
          </p:cNvPr>
          <p:cNvSpPr/>
          <p:nvPr/>
        </p:nvSpPr>
        <p:spPr>
          <a:xfrm>
            <a:off x="5977448" y="1110080"/>
            <a:ext cx="1809735" cy="543486"/>
          </a:xfrm>
          <a:prstGeom prst="roundRect">
            <a:avLst>
              <a:gd name="adj" fmla="val 50000"/>
            </a:avLst>
          </a:prstGeom>
          <a:solidFill>
            <a:srgbClr val="0080DB"/>
          </a:solidFill>
          <a:ln>
            <a:solidFill>
              <a:srgbClr val="008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D8B582-6403-9A08-B636-D34B8ABEBFE7}"/>
              </a:ext>
            </a:extLst>
          </p:cNvPr>
          <p:cNvSpPr txBox="1"/>
          <p:nvPr/>
        </p:nvSpPr>
        <p:spPr>
          <a:xfrm>
            <a:off x="5977448" y="1182696"/>
            <a:ext cx="18097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63895" y="1809743"/>
            <a:ext cx="238125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  <a:t>Указ Президента РФ </a:t>
            </a:r>
            <a:b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  <a:t>от 07.05.2024 № 309 </a:t>
            </a:r>
            <a:b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  <a:t>«О национальных целях развития РФ </a:t>
            </a:r>
            <a:endParaRPr lang="en-US" sz="1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  <a:t>на период до 2030 года </a:t>
            </a:r>
            <a:b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  <a:t>и на перспективу </a:t>
            </a:r>
            <a:b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  <a:t>до 2036 года»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082995" y="1959487"/>
            <a:ext cx="22097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  <a:t>Единое образовательное пространство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  <a:t>Подготовка кадров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  <a:t>Развитие науки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  <a:t>Развитие технологий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712540" y="2053839"/>
            <a:ext cx="22097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  <a:t>Технологический </a:t>
            </a:r>
            <a:b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</a:rPr>
              <a:t>и мировоззренческий суверенитет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FEDE991-0EEB-40BA-BFFF-3F996B99B3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70" r="7039" b="8779"/>
          <a:stretch/>
        </p:blipFill>
        <p:spPr>
          <a:xfrm>
            <a:off x="1596830" y="6104814"/>
            <a:ext cx="620851" cy="631434"/>
          </a:xfrm>
          <a:prstGeom prst="ellipse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7829925-6753-4ADF-93EC-808C4400AFD0}"/>
              </a:ext>
            </a:extLst>
          </p:cNvPr>
          <p:cNvSpPr txBox="1"/>
          <p:nvPr/>
        </p:nvSpPr>
        <p:spPr>
          <a:xfrm>
            <a:off x="1216059" y="4023267"/>
            <a:ext cx="42584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Указ Президента России от 08.05.2024 №</a:t>
            </a:r>
            <a:r>
              <a:rPr lang="en-US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314 «Об утверждении Основ государственной политики Российской Федерации </a:t>
            </a:r>
            <a:r>
              <a:rPr lang="en-US" sz="1200" dirty="0">
                <a:solidFill>
                  <a:srgbClr val="002060"/>
                </a:solidFill>
                <a:latin typeface="Arial Narrow" panose="020B0606020202030204" pitchFamily="34" charset="0"/>
              </a:rPr>
              <a:t/>
            </a:r>
            <a:br>
              <a:rPr lang="en-US" sz="12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в области исторического просвещения»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37D83F7-215B-44B2-9633-9178FD509E8B}"/>
              </a:ext>
            </a:extLst>
          </p:cNvPr>
          <p:cNvSpPr txBox="1"/>
          <p:nvPr/>
        </p:nvSpPr>
        <p:spPr>
          <a:xfrm>
            <a:off x="1182010" y="5155501"/>
            <a:ext cx="42925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Указ Президента Российской Федерации от  25.11.2025  №</a:t>
            </a:r>
            <a:r>
              <a:rPr lang="en-US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858 </a:t>
            </a:r>
            <a:r>
              <a:rPr lang="en-US" sz="1200" dirty="0">
                <a:solidFill>
                  <a:srgbClr val="002060"/>
                </a:solidFill>
                <a:latin typeface="Arial Narrow" panose="020B0606020202030204" pitchFamily="34" charset="0"/>
              </a:rPr>
              <a:t/>
            </a:r>
            <a:br>
              <a:rPr lang="en-US" sz="12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«О Стратегии государственной национальной  политики на период до 2036 года»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3B3FDA8-5CC3-4931-B387-3F55D3621DB9}"/>
              </a:ext>
            </a:extLst>
          </p:cNvPr>
          <p:cNvSpPr txBox="1"/>
          <p:nvPr/>
        </p:nvSpPr>
        <p:spPr>
          <a:xfrm>
            <a:off x="6957236" y="4008252"/>
            <a:ext cx="47768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Указ Президента Российской Федерации от 28 .02.2024  № 145 «О Стратегии научно-технологического развития Российской Федерации»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125CA55-35DC-483A-BE9B-871A77450327}"/>
              </a:ext>
            </a:extLst>
          </p:cNvPr>
          <p:cNvSpPr txBox="1"/>
          <p:nvPr/>
        </p:nvSpPr>
        <p:spPr>
          <a:xfrm>
            <a:off x="7032457" y="5079377"/>
            <a:ext cx="47016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Указ Президента Российской Федерации от 09.11. 2022 № 809 </a:t>
            </a:r>
            <a:r>
              <a:rPr lang="en-US" sz="1200" dirty="0">
                <a:solidFill>
                  <a:srgbClr val="002060"/>
                </a:solidFill>
                <a:latin typeface="Arial Narrow" panose="020B0606020202030204" pitchFamily="34" charset="0"/>
              </a:rPr>
              <a:t/>
            </a:r>
            <a:br>
              <a:rPr lang="en-US" sz="12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«Об утверждении основ государственной политики в укреплении традиционных российских духовно-нравственных ценностей»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05" y="3930603"/>
            <a:ext cx="887340" cy="8845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24" y="5065618"/>
            <a:ext cx="893921" cy="8795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0068" y="3930603"/>
            <a:ext cx="887340" cy="8789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0068" y="4951782"/>
            <a:ext cx="887168" cy="90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19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643E768-AD06-BFD4-8BBB-536313292099}"/>
              </a:ext>
            </a:extLst>
          </p:cNvPr>
          <p:cNvSpPr/>
          <p:nvPr/>
        </p:nvSpPr>
        <p:spPr>
          <a:xfrm rot="5400000">
            <a:off x="5658294" y="-5658299"/>
            <a:ext cx="875402" cy="12191999"/>
          </a:xfrm>
          <a:prstGeom prst="rect">
            <a:avLst/>
          </a:prstGeom>
          <a:solidFill>
            <a:srgbClr val="095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3351" y="850942"/>
            <a:ext cx="9460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>
                <a:solidFill>
                  <a:srgbClr val="0070C0"/>
                </a:solidFill>
                <a:latin typeface="Arial Narrow" panose="020B0606020202030204" pitchFamily="34" charset="0"/>
              </a:rPr>
              <a:t>Утвержден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>
                <a:solidFill>
                  <a:srgbClr val="FF0000"/>
                </a:solidFill>
                <a:latin typeface="Arial Narrow" panose="020B0606020202030204" pitchFamily="34" charset="0"/>
              </a:rPr>
              <a:t>региональный план мероприятий по развитию математического и естественно-научного образования в Кировской области на период до 2030 года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>
                <a:solidFill>
                  <a:srgbClr val="0070C0"/>
                </a:solidFill>
                <a:latin typeface="Arial Narrow" panose="020B0606020202030204" pitchFamily="34" charset="0"/>
              </a:rPr>
              <a:t>(распоряжение МОКО от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09.06.2025 №744,</a:t>
            </a:r>
            <a:r>
              <a:rPr lang="ru-RU" sz="1400" dirty="0">
                <a:solidFill>
                  <a:srgbClr val="0070C0"/>
                </a:solidFill>
                <a:latin typeface="Arial Narrow" panose="020B0606020202030204" pitchFamily="34" charset="0"/>
              </a:rPr>
              <a:t> от 10.06.2026 №757)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6187" y="205099"/>
            <a:ext cx="1196513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Повышение качества математического и естественно-научного образования</a:t>
            </a:r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2667" y="2120532"/>
            <a:ext cx="403086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5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рост числа учащихся, углубленно изучающих математику и естественно-научные предметы </a:t>
            </a:r>
            <a:r>
              <a:rPr lang="ru-RU" sz="125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не менее чем на 10% ежегодно</a:t>
            </a:r>
          </a:p>
          <a:p>
            <a:pPr>
              <a:spcAft>
                <a:spcPts val="600"/>
              </a:spcAft>
            </a:pPr>
            <a:r>
              <a:rPr lang="ru-RU" sz="125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повышение квалификации педагогов (включая переподготовку на базе ИРО для учителей без профильного образования) – </a:t>
            </a:r>
            <a:br>
              <a:rPr lang="ru-RU" sz="125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25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не менее 200 педагогов ежегодно</a:t>
            </a:r>
          </a:p>
          <a:p>
            <a:pPr>
              <a:spcAft>
                <a:spcPts val="600"/>
              </a:spcAft>
            </a:pPr>
            <a:r>
              <a:rPr lang="ru-RU" sz="125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увеличение доли выпускников, выбирающих ЕГЭ по профильной математике, физике, химии, биологии, информатике </a:t>
            </a:r>
            <a:r>
              <a:rPr lang="ru-RU" sz="1250" b="1" dirty="0">
                <a:solidFill>
                  <a:srgbClr val="C00000"/>
                </a:solidFill>
                <a:latin typeface="Arial Narrow" panose="020B0606020202030204" pitchFamily="34" charset="0"/>
              </a:rPr>
              <a:t>до 38%</a:t>
            </a:r>
          </a:p>
          <a:p>
            <a:pPr>
              <a:spcAft>
                <a:spcPts val="600"/>
              </a:spcAft>
            </a:pPr>
            <a:r>
              <a:rPr lang="ru-RU" sz="125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 2030 году доля молодых специалистов увеличена </a:t>
            </a:r>
            <a:r>
              <a:rPr lang="ru-RU" sz="1250" b="1" dirty="0">
                <a:solidFill>
                  <a:srgbClr val="C00000"/>
                </a:solidFill>
                <a:latin typeface="Arial Narrow" panose="020B0606020202030204" pitchFamily="34" charset="0"/>
              </a:rPr>
              <a:t>до 30%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6550" y="1916637"/>
            <a:ext cx="3106614" cy="4659921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4C0D1E6B-64CF-4442-84F3-29E825BA3C0D}"/>
              </a:ext>
            </a:extLst>
          </p:cNvPr>
          <p:cNvGrpSpPr/>
          <p:nvPr/>
        </p:nvGrpSpPr>
        <p:grpSpPr>
          <a:xfrm>
            <a:off x="4646872" y="2174663"/>
            <a:ext cx="3738009" cy="2054489"/>
            <a:chOff x="3400856" y="4564028"/>
            <a:chExt cx="5205667" cy="205448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5414053" y="5290915"/>
              <a:ext cx="1511474" cy="129871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26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073381" y="4920442"/>
              <a:ext cx="1533142" cy="16691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91C4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404532" y="6361768"/>
              <a:ext cx="1533396" cy="215899"/>
            </a:xfrm>
            <a:prstGeom prst="rect">
              <a:avLst/>
            </a:prstGeom>
            <a:solidFill>
              <a:srgbClr val="F261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073381" y="6402618"/>
              <a:ext cx="1533142" cy="215899"/>
            </a:xfrm>
            <a:prstGeom prst="rect">
              <a:avLst/>
            </a:prstGeom>
            <a:solidFill>
              <a:srgbClr val="91C4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409660" y="5424598"/>
              <a:ext cx="15114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34,9</a:t>
              </a:r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060980" y="5187263"/>
              <a:ext cx="15331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36,6</a:t>
              </a:r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410620" y="6136260"/>
              <a:ext cx="15333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2025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060980" y="6158459"/>
              <a:ext cx="15226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2026 </a:t>
              </a: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671947" y="5570766"/>
              <a:ext cx="1533396" cy="102228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3663406" y="6377146"/>
              <a:ext cx="1533396" cy="2159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669612" y="5705372"/>
              <a:ext cx="15114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32,2</a:t>
              </a:r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697074" y="6145634"/>
              <a:ext cx="15333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2024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7CF26CF-467D-498F-A9EA-B49AEB0D385F}"/>
                </a:ext>
              </a:extLst>
            </p:cNvPr>
            <p:cNvSpPr txBox="1"/>
            <p:nvPr/>
          </p:nvSpPr>
          <p:spPr>
            <a:xfrm>
              <a:off x="3400856" y="4564028"/>
              <a:ext cx="409636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Кировская область в зеленой зоне </a:t>
              </a:r>
            </a:p>
          </p:txBody>
        </p:sp>
      </p:grpSp>
      <p:sp>
        <p:nvSpPr>
          <p:cNvPr id="3" name="Скругленный прямоугольник 21">
            <a:extLst>
              <a:ext uri="{FF2B5EF4-FFF2-40B4-BE49-F238E27FC236}">
                <a16:creationId xmlns:a16="http://schemas.microsoft.com/office/drawing/2014/main" id="{6EF334FF-C377-237A-CE88-6F8F6F8743C9}"/>
              </a:ext>
            </a:extLst>
          </p:cNvPr>
          <p:cNvSpPr/>
          <p:nvPr/>
        </p:nvSpPr>
        <p:spPr>
          <a:xfrm>
            <a:off x="270412" y="1495908"/>
            <a:ext cx="4133376" cy="2922958"/>
          </a:xfrm>
          <a:prstGeom prst="roundRect">
            <a:avLst>
              <a:gd name="adj" fmla="val 98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22">
            <a:extLst>
              <a:ext uri="{FF2B5EF4-FFF2-40B4-BE49-F238E27FC236}">
                <a16:creationId xmlns:a16="http://schemas.microsoft.com/office/drawing/2014/main" id="{D0B47399-6CA9-B821-C510-0CAA09FD9634}"/>
              </a:ext>
            </a:extLst>
          </p:cNvPr>
          <p:cNvSpPr/>
          <p:nvPr/>
        </p:nvSpPr>
        <p:spPr>
          <a:xfrm>
            <a:off x="282243" y="1457579"/>
            <a:ext cx="4107721" cy="54348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solidFill>
              <a:srgbClr val="008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CA2FDE-8603-5CAE-AF72-DD6C354D3AC9}"/>
              </a:ext>
            </a:extLst>
          </p:cNvPr>
          <p:cNvSpPr txBox="1"/>
          <p:nvPr/>
        </p:nvSpPr>
        <p:spPr>
          <a:xfrm>
            <a:off x="340501" y="1502414"/>
            <a:ext cx="34192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Целевые показатели</a:t>
            </a:r>
          </a:p>
        </p:txBody>
      </p:sp>
      <p:sp>
        <p:nvSpPr>
          <p:cNvPr id="29" name="Скругленный прямоугольник 21">
            <a:extLst>
              <a:ext uri="{FF2B5EF4-FFF2-40B4-BE49-F238E27FC236}">
                <a16:creationId xmlns:a16="http://schemas.microsoft.com/office/drawing/2014/main" id="{83B975D9-FA3C-4C2E-8200-FEDD5958AEB5}"/>
              </a:ext>
            </a:extLst>
          </p:cNvPr>
          <p:cNvSpPr/>
          <p:nvPr/>
        </p:nvSpPr>
        <p:spPr>
          <a:xfrm>
            <a:off x="4576784" y="1495908"/>
            <a:ext cx="4133376" cy="2922958"/>
          </a:xfrm>
          <a:prstGeom prst="roundRect">
            <a:avLst>
              <a:gd name="adj" fmla="val 98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2">
            <a:extLst>
              <a:ext uri="{FF2B5EF4-FFF2-40B4-BE49-F238E27FC236}">
                <a16:creationId xmlns:a16="http://schemas.microsoft.com/office/drawing/2014/main" id="{6DCE30D5-E19C-49A4-94E2-30D795365BF6}"/>
              </a:ext>
            </a:extLst>
          </p:cNvPr>
          <p:cNvSpPr/>
          <p:nvPr/>
        </p:nvSpPr>
        <p:spPr>
          <a:xfrm>
            <a:off x="4588615" y="1457579"/>
            <a:ext cx="4107721" cy="54348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solidFill>
              <a:srgbClr val="008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A4A3FFE-CA3B-42BE-8D80-718231886D69}"/>
              </a:ext>
            </a:extLst>
          </p:cNvPr>
          <p:cNvSpPr txBox="1"/>
          <p:nvPr/>
        </p:nvSpPr>
        <p:spPr>
          <a:xfrm>
            <a:off x="4646873" y="1502414"/>
            <a:ext cx="41672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 предметов </a:t>
            </a:r>
            <a:r>
              <a:rPr lang="ru-RU" sz="2000" b="1" dirty="0" err="1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МиЕН</a:t>
            </a: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цикла (ЕГЭ)</a:t>
            </a:r>
          </a:p>
        </p:txBody>
      </p:sp>
      <p:sp>
        <p:nvSpPr>
          <p:cNvPr id="32" name="Скругленный прямоугольник 21">
            <a:extLst>
              <a:ext uri="{FF2B5EF4-FFF2-40B4-BE49-F238E27FC236}">
                <a16:creationId xmlns:a16="http://schemas.microsoft.com/office/drawing/2014/main" id="{FD45F439-5EB8-44FE-8304-CD5CA701C327}"/>
              </a:ext>
            </a:extLst>
          </p:cNvPr>
          <p:cNvSpPr/>
          <p:nvPr/>
        </p:nvSpPr>
        <p:spPr>
          <a:xfrm>
            <a:off x="267896" y="4749854"/>
            <a:ext cx="8428439" cy="1826704"/>
          </a:xfrm>
          <a:prstGeom prst="roundRect">
            <a:avLst>
              <a:gd name="adj" fmla="val 98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22">
            <a:extLst>
              <a:ext uri="{FF2B5EF4-FFF2-40B4-BE49-F238E27FC236}">
                <a16:creationId xmlns:a16="http://schemas.microsoft.com/office/drawing/2014/main" id="{8EB95BE4-A3B1-4744-BBBC-A4445533B64D}"/>
              </a:ext>
            </a:extLst>
          </p:cNvPr>
          <p:cNvSpPr/>
          <p:nvPr/>
        </p:nvSpPr>
        <p:spPr>
          <a:xfrm>
            <a:off x="282243" y="4565217"/>
            <a:ext cx="8376125" cy="54348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solidFill>
              <a:srgbClr val="008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2FEFDA6-D372-4D85-97B5-87E4376B4905}"/>
              </a:ext>
            </a:extLst>
          </p:cNvPr>
          <p:cNvSpPr txBox="1"/>
          <p:nvPr/>
        </p:nvSpPr>
        <p:spPr>
          <a:xfrm>
            <a:off x="340501" y="4610052"/>
            <a:ext cx="77966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квалификации учителей предметов </a:t>
            </a:r>
            <a:r>
              <a:rPr lang="ru-RU" sz="2000" b="1" dirty="0" err="1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МиЕН</a:t>
            </a: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цикла. 2026 год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8A84C1-9195-430B-A315-48B50435A12F}"/>
              </a:ext>
            </a:extLst>
          </p:cNvPr>
          <p:cNvSpPr txBox="1"/>
          <p:nvPr/>
        </p:nvSpPr>
        <p:spPr>
          <a:xfrm>
            <a:off x="776205" y="5279785"/>
            <a:ext cx="347904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 базе КОГОАУ ДПО «</a:t>
            </a:r>
            <a:r>
              <a:rPr lang="ru-RU" sz="12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ИРО Кировской области</a:t>
            </a: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»</a:t>
            </a:r>
            <a:b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(курсы) –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281</a:t>
            </a: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учитель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BFC5AD3-D88F-47AF-A2DD-89FCF0B08B83}"/>
              </a:ext>
            </a:extLst>
          </p:cNvPr>
          <p:cNvSpPr txBox="1"/>
          <p:nvPr/>
        </p:nvSpPr>
        <p:spPr>
          <a:xfrm>
            <a:off x="776205" y="6064572"/>
            <a:ext cx="380057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 базе КОГОАУ ДПО </a:t>
            </a:r>
            <a:r>
              <a:rPr lang="ru-RU" sz="12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«ИРО Кировской области</a:t>
            </a: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» (переподготовка) –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(математика),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(физика)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BC06D76-F2A5-4962-9EF3-D9E8C8F3D3A7}"/>
              </a:ext>
            </a:extLst>
          </p:cNvPr>
          <p:cNvSpPr txBox="1"/>
          <p:nvPr/>
        </p:nvSpPr>
        <p:spPr>
          <a:xfrm>
            <a:off x="4950983" y="5271521"/>
            <a:ext cx="380058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 базе </a:t>
            </a:r>
            <a:r>
              <a:rPr lang="ru-RU" sz="12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Государственного университета просвещения </a:t>
            </a: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(курсы) –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373</a:t>
            </a: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учителя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6F39C81-3178-47A9-8A2F-5E52024323DF}"/>
              </a:ext>
            </a:extLst>
          </p:cNvPr>
          <p:cNvSpPr txBox="1"/>
          <p:nvPr/>
        </p:nvSpPr>
        <p:spPr>
          <a:xfrm>
            <a:off x="5047849" y="6032947"/>
            <a:ext cx="359617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 базе </a:t>
            </a:r>
            <a:r>
              <a:rPr lang="ru-RU" sz="1200" b="1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Мининского</a:t>
            </a:r>
            <a:r>
              <a:rPr lang="ru-RU" sz="12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университета </a:t>
            </a: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(курсы) –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учитель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5CECDE8-DE0C-43C4-98D2-66CEA2F1997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0424" y="5353174"/>
            <a:ext cx="365760" cy="365760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E6EDD180-C4C9-42B7-9EB7-86B0E103A2D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0424" y="6110178"/>
            <a:ext cx="365760" cy="36576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A02BBCD1-6DED-4BD9-A3A6-5A4095A086D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658" y="5307443"/>
            <a:ext cx="365760" cy="365760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9B842BAA-ECE0-48C6-B410-5015EC766B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658" y="6064447"/>
            <a:ext cx="365760" cy="36576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64B498F-FDC9-4886-A5D0-D87386944D3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8858" y="933246"/>
            <a:ext cx="960560" cy="95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46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643E768-AD06-BFD4-8BBB-536313292099}"/>
              </a:ext>
            </a:extLst>
          </p:cNvPr>
          <p:cNvSpPr/>
          <p:nvPr/>
        </p:nvSpPr>
        <p:spPr>
          <a:xfrm rot="5400000">
            <a:off x="5658294" y="-5658299"/>
            <a:ext cx="875402" cy="12191999"/>
          </a:xfrm>
          <a:prstGeom prst="rect">
            <a:avLst/>
          </a:prstGeom>
          <a:solidFill>
            <a:srgbClr val="095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6187" y="205099"/>
            <a:ext cx="9867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Углубленное изучение учебных предметов в рамках профилей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499E7C2F-7B58-44E6-B8A1-6E08D0C21505}"/>
              </a:ext>
            </a:extLst>
          </p:cNvPr>
          <p:cNvGrpSpPr/>
          <p:nvPr/>
        </p:nvGrpSpPr>
        <p:grpSpPr>
          <a:xfrm>
            <a:off x="152881" y="977428"/>
            <a:ext cx="2076317" cy="1805664"/>
            <a:chOff x="216768" y="1080502"/>
            <a:chExt cx="2076317" cy="1805664"/>
          </a:xfrm>
        </p:grpSpPr>
        <p:sp>
          <p:nvSpPr>
            <p:cNvPr id="5" name="Скругленный прямоугольник 21">
              <a:extLst>
                <a:ext uri="{FF2B5EF4-FFF2-40B4-BE49-F238E27FC236}">
                  <a16:creationId xmlns:a16="http://schemas.microsoft.com/office/drawing/2014/main" id="{C112E5A7-9FEF-4493-A67F-A6076E5E5C3F}"/>
                </a:ext>
              </a:extLst>
            </p:cNvPr>
            <p:cNvSpPr/>
            <p:nvPr/>
          </p:nvSpPr>
          <p:spPr>
            <a:xfrm>
              <a:off x="216768" y="1118987"/>
              <a:ext cx="2076317" cy="1767179"/>
            </a:xfrm>
            <a:prstGeom prst="roundRect">
              <a:avLst>
                <a:gd name="adj" fmla="val 985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Скругленный прямоугольник 22">
              <a:extLst>
                <a:ext uri="{FF2B5EF4-FFF2-40B4-BE49-F238E27FC236}">
                  <a16:creationId xmlns:a16="http://schemas.microsoft.com/office/drawing/2014/main" id="{04327EA8-BCDC-4436-AD6D-9C0D1F15E0A6}"/>
                </a:ext>
              </a:extLst>
            </p:cNvPr>
            <p:cNvSpPr/>
            <p:nvPr/>
          </p:nvSpPr>
          <p:spPr>
            <a:xfrm>
              <a:off x="228600" y="1080657"/>
              <a:ext cx="2064485" cy="383389"/>
            </a:xfrm>
            <a:prstGeom prst="roundRect">
              <a:avLst>
                <a:gd name="adj" fmla="val 46635"/>
              </a:avLst>
            </a:prstGeom>
            <a:solidFill>
              <a:srgbClr val="0080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CDBA4A3-62D0-4D35-B493-B50664E2582E}"/>
                </a:ext>
              </a:extLst>
            </p:cNvPr>
            <p:cNvSpPr txBox="1"/>
            <p:nvPr/>
          </p:nvSpPr>
          <p:spPr>
            <a:xfrm>
              <a:off x="228599" y="1080502"/>
              <a:ext cx="206448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000"/>
                </a:spcAft>
              </a:pPr>
              <a:r>
                <a:rPr lang="ru-RU" sz="1600" b="1" dirty="0">
                  <a:solidFill>
                    <a:schemeClr val="bg1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Технологический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47A05A-74D7-4E0D-94CD-B163DC92AE1D}"/>
                </a:ext>
              </a:extLst>
            </p:cNvPr>
            <p:cNvSpPr txBox="1"/>
            <p:nvPr/>
          </p:nvSpPr>
          <p:spPr>
            <a:xfrm>
              <a:off x="300808" y="1499944"/>
              <a:ext cx="199227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Вариант 1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Математика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Физика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618671B-5265-4EE3-A24D-7E5D6B6FA038}"/>
                </a:ext>
              </a:extLst>
            </p:cNvPr>
            <p:cNvSpPr txBox="1"/>
            <p:nvPr/>
          </p:nvSpPr>
          <p:spPr>
            <a:xfrm>
              <a:off x="300806" y="2165163"/>
              <a:ext cx="199227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Вариант 2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Математика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Информатика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  </a:t>
              </a: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86CE647B-3916-4827-BD08-D49A903C6763}"/>
              </a:ext>
            </a:extLst>
          </p:cNvPr>
          <p:cNvGrpSpPr/>
          <p:nvPr/>
        </p:nvGrpSpPr>
        <p:grpSpPr>
          <a:xfrm>
            <a:off x="164711" y="2850462"/>
            <a:ext cx="2076317" cy="1183293"/>
            <a:chOff x="216768" y="1080502"/>
            <a:chExt cx="2076317" cy="1183293"/>
          </a:xfrm>
        </p:grpSpPr>
        <p:sp>
          <p:nvSpPr>
            <p:cNvPr id="12" name="Скругленный прямоугольник 21">
              <a:extLst>
                <a:ext uri="{FF2B5EF4-FFF2-40B4-BE49-F238E27FC236}">
                  <a16:creationId xmlns:a16="http://schemas.microsoft.com/office/drawing/2014/main" id="{7942807C-6BDC-44AC-B434-DB40E63ADFD1}"/>
                </a:ext>
              </a:extLst>
            </p:cNvPr>
            <p:cNvSpPr/>
            <p:nvPr/>
          </p:nvSpPr>
          <p:spPr>
            <a:xfrm>
              <a:off x="216768" y="1118986"/>
              <a:ext cx="2076317" cy="1115399"/>
            </a:xfrm>
            <a:prstGeom prst="roundRect">
              <a:avLst>
                <a:gd name="adj" fmla="val 985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кругленный прямоугольник 22">
              <a:extLst>
                <a:ext uri="{FF2B5EF4-FFF2-40B4-BE49-F238E27FC236}">
                  <a16:creationId xmlns:a16="http://schemas.microsoft.com/office/drawing/2014/main" id="{614D9D5E-E51F-42B3-8A64-6A4B159B182B}"/>
                </a:ext>
              </a:extLst>
            </p:cNvPr>
            <p:cNvSpPr/>
            <p:nvPr/>
          </p:nvSpPr>
          <p:spPr>
            <a:xfrm>
              <a:off x="228600" y="1080657"/>
              <a:ext cx="2064485" cy="383389"/>
            </a:xfrm>
            <a:prstGeom prst="roundRect">
              <a:avLst>
                <a:gd name="adj" fmla="val 46635"/>
              </a:avLst>
            </a:prstGeom>
            <a:solidFill>
              <a:srgbClr val="0080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76E9182-6896-425D-94BB-444BA048B18A}"/>
                </a:ext>
              </a:extLst>
            </p:cNvPr>
            <p:cNvSpPr txBox="1"/>
            <p:nvPr/>
          </p:nvSpPr>
          <p:spPr>
            <a:xfrm>
              <a:off x="228599" y="1080502"/>
              <a:ext cx="206448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000"/>
                </a:spcAft>
              </a:pPr>
              <a:r>
                <a:rPr lang="ru-RU" sz="1600" b="1" dirty="0">
                  <a:solidFill>
                    <a:schemeClr val="bg1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Естественно-научный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16EF7A-C8F1-47F4-889D-34F989AA2DC7}"/>
                </a:ext>
              </a:extLst>
            </p:cNvPr>
            <p:cNvSpPr txBox="1"/>
            <p:nvPr/>
          </p:nvSpPr>
          <p:spPr>
            <a:xfrm>
              <a:off x="300808" y="1499944"/>
              <a:ext cx="199227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Химия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Биология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7F36CD7-E593-4742-B186-378B68DF9889}"/>
                </a:ext>
              </a:extLst>
            </p:cNvPr>
            <p:cNvSpPr txBox="1"/>
            <p:nvPr/>
          </p:nvSpPr>
          <p:spPr>
            <a:xfrm>
              <a:off x="300807" y="1986796"/>
              <a:ext cx="199227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Математика</a:t>
              </a: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74D2B7DB-6A20-47E7-A085-772AC4FCDE98}"/>
              </a:ext>
            </a:extLst>
          </p:cNvPr>
          <p:cNvGrpSpPr/>
          <p:nvPr/>
        </p:nvGrpSpPr>
        <p:grpSpPr>
          <a:xfrm>
            <a:off x="181988" y="4109892"/>
            <a:ext cx="2076317" cy="1830271"/>
            <a:chOff x="216768" y="1080502"/>
            <a:chExt cx="2076317" cy="1722539"/>
          </a:xfrm>
        </p:grpSpPr>
        <p:sp>
          <p:nvSpPr>
            <p:cNvPr id="18" name="Скругленный прямоугольник 21">
              <a:extLst>
                <a:ext uri="{FF2B5EF4-FFF2-40B4-BE49-F238E27FC236}">
                  <a16:creationId xmlns:a16="http://schemas.microsoft.com/office/drawing/2014/main" id="{B6585E28-1F71-4251-BF3A-D7213C1B37E7}"/>
                </a:ext>
              </a:extLst>
            </p:cNvPr>
            <p:cNvSpPr/>
            <p:nvPr/>
          </p:nvSpPr>
          <p:spPr>
            <a:xfrm>
              <a:off x="216768" y="1118988"/>
              <a:ext cx="2076317" cy="1656327"/>
            </a:xfrm>
            <a:prstGeom prst="roundRect">
              <a:avLst>
                <a:gd name="adj" fmla="val 985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Скругленный прямоугольник 22">
              <a:extLst>
                <a:ext uri="{FF2B5EF4-FFF2-40B4-BE49-F238E27FC236}">
                  <a16:creationId xmlns:a16="http://schemas.microsoft.com/office/drawing/2014/main" id="{500A9F40-7C36-4297-A00E-A042B7C971C5}"/>
                </a:ext>
              </a:extLst>
            </p:cNvPr>
            <p:cNvSpPr/>
            <p:nvPr/>
          </p:nvSpPr>
          <p:spPr>
            <a:xfrm>
              <a:off x="228600" y="1080657"/>
              <a:ext cx="2064485" cy="383389"/>
            </a:xfrm>
            <a:prstGeom prst="roundRect">
              <a:avLst>
                <a:gd name="adj" fmla="val 46635"/>
              </a:avLst>
            </a:prstGeom>
            <a:solidFill>
              <a:srgbClr val="0080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9F43E3A-150F-4989-A7F8-CC6786F2097E}"/>
                </a:ext>
              </a:extLst>
            </p:cNvPr>
            <p:cNvSpPr txBox="1"/>
            <p:nvPr/>
          </p:nvSpPr>
          <p:spPr>
            <a:xfrm>
              <a:off x="228599" y="1080502"/>
              <a:ext cx="206448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000"/>
                </a:spcAft>
              </a:pPr>
              <a:r>
                <a:rPr lang="ru-RU" sz="1600" b="1" dirty="0">
                  <a:solidFill>
                    <a:schemeClr val="bg1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Агротехнологический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291896D-D8EE-4893-A131-89414F4EDB33}"/>
                </a:ext>
              </a:extLst>
            </p:cNvPr>
            <p:cNvSpPr txBox="1"/>
            <p:nvPr/>
          </p:nvSpPr>
          <p:spPr>
            <a:xfrm>
              <a:off x="300807" y="1457386"/>
              <a:ext cx="199227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Вариант 1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Математика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Физика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B244E0-8708-48BB-B51D-27BC788ACB9F}"/>
                </a:ext>
              </a:extLst>
            </p:cNvPr>
            <p:cNvSpPr txBox="1"/>
            <p:nvPr/>
          </p:nvSpPr>
          <p:spPr>
            <a:xfrm>
              <a:off x="300807" y="2095155"/>
              <a:ext cx="199227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Вариант 2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Химия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Биология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  </a:t>
              </a: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27E58386-00C6-49D4-9215-DEDFEDC191AE}"/>
              </a:ext>
            </a:extLst>
          </p:cNvPr>
          <p:cNvGrpSpPr/>
          <p:nvPr/>
        </p:nvGrpSpPr>
        <p:grpSpPr>
          <a:xfrm>
            <a:off x="2354906" y="977428"/>
            <a:ext cx="2076317" cy="4933274"/>
            <a:chOff x="216768" y="1080502"/>
            <a:chExt cx="2076317" cy="4933274"/>
          </a:xfrm>
        </p:grpSpPr>
        <p:sp>
          <p:nvSpPr>
            <p:cNvPr id="24" name="Скругленный прямоугольник 21">
              <a:extLst>
                <a:ext uri="{FF2B5EF4-FFF2-40B4-BE49-F238E27FC236}">
                  <a16:creationId xmlns:a16="http://schemas.microsoft.com/office/drawing/2014/main" id="{8AB4148E-A69E-46BE-8BC7-4038A0F56D53}"/>
                </a:ext>
              </a:extLst>
            </p:cNvPr>
            <p:cNvSpPr/>
            <p:nvPr/>
          </p:nvSpPr>
          <p:spPr>
            <a:xfrm>
              <a:off x="216768" y="1118985"/>
              <a:ext cx="2076317" cy="4894791"/>
            </a:xfrm>
            <a:prstGeom prst="roundRect">
              <a:avLst>
                <a:gd name="adj" fmla="val 985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Скругленный прямоугольник 22">
              <a:extLst>
                <a:ext uri="{FF2B5EF4-FFF2-40B4-BE49-F238E27FC236}">
                  <a16:creationId xmlns:a16="http://schemas.microsoft.com/office/drawing/2014/main" id="{36C2153A-A1E4-401E-88B1-9CA9ED382AB8}"/>
                </a:ext>
              </a:extLst>
            </p:cNvPr>
            <p:cNvSpPr/>
            <p:nvPr/>
          </p:nvSpPr>
          <p:spPr>
            <a:xfrm>
              <a:off x="228600" y="1080657"/>
              <a:ext cx="2064485" cy="383389"/>
            </a:xfrm>
            <a:prstGeom prst="roundRect">
              <a:avLst>
                <a:gd name="adj" fmla="val 46635"/>
              </a:avLst>
            </a:prstGeom>
            <a:solidFill>
              <a:srgbClr val="0080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E962815-754C-41CF-AB90-FBCC71C05D10}"/>
                </a:ext>
              </a:extLst>
            </p:cNvPr>
            <p:cNvSpPr txBox="1"/>
            <p:nvPr/>
          </p:nvSpPr>
          <p:spPr>
            <a:xfrm>
              <a:off x="228599" y="1080502"/>
              <a:ext cx="206448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000"/>
                </a:spcAft>
              </a:pPr>
              <a:r>
                <a:rPr lang="ru-RU" sz="1600" b="1" dirty="0">
                  <a:solidFill>
                    <a:schemeClr val="bg1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Гуманитарный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F28D27D-89C2-4F47-B22E-9350724E4C76}"/>
                </a:ext>
              </a:extLst>
            </p:cNvPr>
            <p:cNvSpPr txBox="1"/>
            <p:nvPr/>
          </p:nvSpPr>
          <p:spPr>
            <a:xfrm>
              <a:off x="300807" y="1499944"/>
              <a:ext cx="199227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Вариант 1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Литература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Обществознание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CC27D54-DF29-42FD-872E-865CF668BBD5}"/>
                </a:ext>
              </a:extLst>
            </p:cNvPr>
            <p:cNvSpPr txBox="1"/>
            <p:nvPr/>
          </p:nvSpPr>
          <p:spPr>
            <a:xfrm>
              <a:off x="300807" y="2242007"/>
              <a:ext cx="199227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Вариант 2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Литература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Иностранный язык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0B97356-017A-48D4-ACEB-88F1E0740F9A}"/>
                </a:ext>
              </a:extLst>
            </p:cNvPr>
            <p:cNvSpPr txBox="1"/>
            <p:nvPr/>
          </p:nvSpPr>
          <p:spPr>
            <a:xfrm>
              <a:off x="300807" y="2984070"/>
              <a:ext cx="199227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Вариант 3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Литература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История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ECC6463-077E-4658-88EA-487C85BC8282}"/>
                </a:ext>
              </a:extLst>
            </p:cNvPr>
            <p:cNvSpPr txBox="1"/>
            <p:nvPr/>
          </p:nvSpPr>
          <p:spPr>
            <a:xfrm>
              <a:off x="300807" y="3726133"/>
              <a:ext cx="199227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Вариант 4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Обществознание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История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6F14367-328C-4599-8260-B5AA32107367}"/>
                </a:ext>
              </a:extLst>
            </p:cNvPr>
            <p:cNvSpPr txBox="1"/>
            <p:nvPr/>
          </p:nvSpPr>
          <p:spPr>
            <a:xfrm>
              <a:off x="300807" y="4468196"/>
              <a:ext cx="199227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Вариант 5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Иностранный язык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История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 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2840CA7-AC39-4E99-9953-145C14E475D8}"/>
                </a:ext>
              </a:extLst>
            </p:cNvPr>
            <p:cNvSpPr txBox="1"/>
            <p:nvPr/>
          </p:nvSpPr>
          <p:spPr>
            <a:xfrm>
              <a:off x="300807" y="5210261"/>
              <a:ext cx="199227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Вариант 6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Иностранный язык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Обществознание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  </a:t>
              </a:r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BF19C574-D6D9-436C-ACDA-0A70E451917F}"/>
              </a:ext>
            </a:extLst>
          </p:cNvPr>
          <p:cNvGrpSpPr/>
          <p:nvPr/>
        </p:nvGrpSpPr>
        <p:grpSpPr>
          <a:xfrm>
            <a:off x="4525386" y="4293874"/>
            <a:ext cx="2106155" cy="1593458"/>
            <a:chOff x="216768" y="1080502"/>
            <a:chExt cx="2106155" cy="1593458"/>
          </a:xfrm>
        </p:grpSpPr>
        <p:sp>
          <p:nvSpPr>
            <p:cNvPr id="35" name="Скругленный прямоугольник 21">
              <a:extLst>
                <a:ext uri="{FF2B5EF4-FFF2-40B4-BE49-F238E27FC236}">
                  <a16:creationId xmlns:a16="http://schemas.microsoft.com/office/drawing/2014/main" id="{BCBF9FEA-BAEE-45CB-AFEE-2885FA9CB1DE}"/>
                </a:ext>
              </a:extLst>
            </p:cNvPr>
            <p:cNvSpPr/>
            <p:nvPr/>
          </p:nvSpPr>
          <p:spPr>
            <a:xfrm>
              <a:off x="216768" y="1118986"/>
              <a:ext cx="2076317" cy="1554974"/>
            </a:xfrm>
            <a:prstGeom prst="roundRect">
              <a:avLst>
                <a:gd name="adj" fmla="val 985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Скругленный прямоугольник 22">
              <a:extLst>
                <a:ext uri="{FF2B5EF4-FFF2-40B4-BE49-F238E27FC236}">
                  <a16:creationId xmlns:a16="http://schemas.microsoft.com/office/drawing/2014/main" id="{8DAC2265-BD21-4B00-AAA6-42FF6CCCC72D}"/>
                </a:ext>
              </a:extLst>
            </p:cNvPr>
            <p:cNvSpPr/>
            <p:nvPr/>
          </p:nvSpPr>
          <p:spPr>
            <a:xfrm>
              <a:off x="228600" y="1080657"/>
              <a:ext cx="2064485" cy="383389"/>
            </a:xfrm>
            <a:prstGeom prst="roundRect">
              <a:avLst>
                <a:gd name="adj" fmla="val 46635"/>
              </a:avLst>
            </a:prstGeom>
            <a:solidFill>
              <a:srgbClr val="0080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B551215-6A31-4E4E-BDE8-F5ADC870F168}"/>
                </a:ext>
              </a:extLst>
            </p:cNvPr>
            <p:cNvSpPr txBox="1"/>
            <p:nvPr/>
          </p:nvSpPr>
          <p:spPr>
            <a:xfrm>
              <a:off x="228599" y="1080502"/>
              <a:ext cx="206448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000"/>
                </a:spcAft>
              </a:pPr>
              <a:r>
                <a:rPr lang="ru-RU" sz="1600" b="1" dirty="0">
                  <a:solidFill>
                    <a:schemeClr val="bg1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Универсальный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3BCF425-0DC3-44E9-928B-18F0F2563D01}"/>
                </a:ext>
              </a:extLst>
            </p:cNvPr>
            <p:cNvSpPr txBox="1"/>
            <p:nvPr/>
          </p:nvSpPr>
          <p:spPr>
            <a:xfrm>
              <a:off x="258438" y="1617529"/>
              <a:ext cx="2064485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Школа самостоятельно определяет </a:t>
              </a:r>
              <a:r>
                <a:rPr lang="ru-RU" sz="1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 менее 2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учебных предметов, изучаемых на углубленном уровне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0AF7B04C-C168-4CAE-9B21-42AA3FD2EFDB}"/>
              </a:ext>
            </a:extLst>
          </p:cNvPr>
          <p:cNvSpPr txBox="1"/>
          <p:nvPr/>
        </p:nvSpPr>
        <p:spPr>
          <a:xfrm>
            <a:off x="650741" y="5996635"/>
            <a:ext cx="115881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quote-cjk-patch"/>
              </a:rPr>
              <a:t>ВАЖНО! Учебные курсы из части учебного плана, формируемой участниками образовательных отношений, и курсы внеурочной деятельности должны поддерживать профиль и предпрофессиональную направленность обучения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CB9F53D7-8C19-420D-B73A-971B74982DB2}"/>
              </a:ext>
            </a:extLst>
          </p:cNvPr>
          <p:cNvGrpSpPr/>
          <p:nvPr/>
        </p:nvGrpSpPr>
        <p:grpSpPr>
          <a:xfrm>
            <a:off x="4525386" y="978687"/>
            <a:ext cx="2076317" cy="3172098"/>
            <a:chOff x="216768" y="1080502"/>
            <a:chExt cx="2076317" cy="2888004"/>
          </a:xfrm>
        </p:grpSpPr>
        <p:sp>
          <p:nvSpPr>
            <p:cNvPr id="42" name="Скругленный прямоугольник 21">
              <a:extLst>
                <a:ext uri="{FF2B5EF4-FFF2-40B4-BE49-F238E27FC236}">
                  <a16:creationId xmlns:a16="http://schemas.microsoft.com/office/drawing/2014/main" id="{DEB2D97D-8A0C-4C9C-90F9-7A10944804EC}"/>
                </a:ext>
              </a:extLst>
            </p:cNvPr>
            <p:cNvSpPr/>
            <p:nvPr/>
          </p:nvSpPr>
          <p:spPr>
            <a:xfrm>
              <a:off x="216768" y="1118987"/>
              <a:ext cx="2076317" cy="2849519"/>
            </a:xfrm>
            <a:prstGeom prst="roundRect">
              <a:avLst>
                <a:gd name="adj" fmla="val 985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Скругленный прямоугольник 22">
              <a:extLst>
                <a:ext uri="{FF2B5EF4-FFF2-40B4-BE49-F238E27FC236}">
                  <a16:creationId xmlns:a16="http://schemas.microsoft.com/office/drawing/2014/main" id="{2E7DAFE2-A986-42D5-B0C5-FECD8A717F0C}"/>
                </a:ext>
              </a:extLst>
            </p:cNvPr>
            <p:cNvSpPr/>
            <p:nvPr/>
          </p:nvSpPr>
          <p:spPr>
            <a:xfrm>
              <a:off x="228600" y="1080657"/>
              <a:ext cx="2064485" cy="560432"/>
            </a:xfrm>
            <a:prstGeom prst="roundRect">
              <a:avLst>
                <a:gd name="adj" fmla="val 46635"/>
              </a:avLst>
            </a:prstGeom>
            <a:solidFill>
              <a:srgbClr val="0080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959E91-1FFD-4300-B4F1-D7DC9FDA6F41}"/>
                </a:ext>
              </a:extLst>
            </p:cNvPr>
            <p:cNvSpPr txBox="1"/>
            <p:nvPr/>
          </p:nvSpPr>
          <p:spPr>
            <a:xfrm>
              <a:off x="228599" y="1080502"/>
              <a:ext cx="199227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000"/>
                </a:spcAft>
              </a:pPr>
              <a:r>
                <a:rPr lang="ru-RU" sz="1600" b="1" dirty="0">
                  <a:solidFill>
                    <a:schemeClr val="bg1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Социально-экономический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5F213F5-BADC-4618-B6D7-2EA263FAEBEE}"/>
                </a:ext>
              </a:extLst>
            </p:cNvPr>
            <p:cNvSpPr txBox="1"/>
            <p:nvPr/>
          </p:nvSpPr>
          <p:spPr>
            <a:xfrm>
              <a:off x="283833" y="1703607"/>
              <a:ext cx="199227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Вариант 1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Математика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Обществознание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37C5FF0-755F-4B12-8CE3-976DDC7E23FD}"/>
                </a:ext>
              </a:extLst>
            </p:cNvPr>
            <p:cNvSpPr txBox="1"/>
            <p:nvPr/>
          </p:nvSpPr>
          <p:spPr>
            <a:xfrm>
              <a:off x="283833" y="2380026"/>
              <a:ext cx="199227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Вариант 2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География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Обществознание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 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9613A9E-19B8-4C03-83DF-F9B9F2285C49}"/>
                </a:ext>
              </a:extLst>
            </p:cNvPr>
            <p:cNvSpPr txBox="1"/>
            <p:nvPr/>
          </p:nvSpPr>
          <p:spPr>
            <a:xfrm>
              <a:off x="292320" y="3045176"/>
              <a:ext cx="1992277" cy="8406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Вариант 2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География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Математик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  </a:t>
              </a:r>
            </a:p>
            <a:p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Обществознание –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 </a:t>
              </a:r>
              <a:r>
                <a:rPr lang="ru-RU" sz="12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ч.  </a:t>
              </a:r>
            </a:p>
          </p:txBody>
        </p:sp>
      </p:grp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3FEDE991-0EEB-40BA-BFFF-3F996B99B3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70" r="7039" b="8779"/>
          <a:stretch/>
        </p:blipFill>
        <p:spPr>
          <a:xfrm>
            <a:off x="152881" y="6018697"/>
            <a:ext cx="620851" cy="631434"/>
          </a:xfrm>
          <a:prstGeom prst="ellipse">
            <a:avLst/>
          </a:prstGeom>
        </p:spPr>
      </p:pic>
      <p:sp>
        <p:nvSpPr>
          <p:cNvPr id="50" name="Скругленный прямоугольник 21">
            <a:extLst>
              <a:ext uri="{FF2B5EF4-FFF2-40B4-BE49-F238E27FC236}">
                <a16:creationId xmlns:a16="http://schemas.microsoft.com/office/drawing/2014/main" id="{659A70BC-2E37-43BC-A48B-974E44892BBE}"/>
              </a:ext>
            </a:extLst>
          </p:cNvPr>
          <p:cNvSpPr/>
          <p:nvPr/>
        </p:nvSpPr>
        <p:spPr>
          <a:xfrm>
            <a:off x="6761747" y="1017679"/>
            <a:ext cx="5253710" cy="4860969"/>
          </a:xfrm>
          <a:prstGeom prst="roundRect">
            <a:avLst>
              <a:gd name="adj" fmla="val 98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кругленный прямоугольник 22">
            <a:extLst>
              <a:ext uri="{FF2B5EF4-FFF2-40B4-BE49-F238E27FC236}">
                <a16:creationId xmlns:a16="http://schemas.microsoft.com/office/drawing/2014/main" id="{01031B89-F80D-43E6-A21F-B88080510E16}"/>
              </a:ext>
            </a:extLst>
          </p:cNvPr>
          <p:cNvSpPr/>
          <p:nvPr/>
        </p:nvSpPr>
        <p:spPr>
          <a:xfrm>
            <a:off x="6773578" y="979351"/>
            <a:ext cx="5221101" cy="54348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solidFill>
              <a:srgbClr val="008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08B16FE-09D8-491C-8DAE-E4A0B815682C}"/>
              </a:ext>
            </a:extLst>
          </p:cNvPr>
          <p:cNvSpPr txBox="1"/>
          <p:nvPr/>
        </p:nvSpPr>
        <p:spPr>
          <a:xfrm>
            <a:off x="6831836" y="1024186"/>
            <a:ext cx="43460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Механизмы реализации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D65AC27-8EFB-4424-8DD8-C53277F3CE91}"/>
              </a:ext>
            </a:extLst>
          </p:cNvPr>
          <p:cNvSpPr txBox="1"/>
          <p:nvPr/>
        </p:nvSpPr>
        <p:spPr>
          <a:xfrm>
            <a:off x="6905473" y="4625088"/>
            <a:ext cx="51232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Получение качественного образования </a:t>
            </a:r>
            <a:r>
              <a:rPr lang="ru-RU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 базе ПРЦ</a:t>
            </a: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бесплатная возможность получить профильное обучение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ориентация на выбор будущей профессии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сетевые формы реализации образовательных программ</a:t>
            </a:r>
          </a:p>
        </p:txBody>
      </p:sp>
      <p:grpSp>
        <p:nvGrpSpPr>
          <p:cNvPr id="64" name="Группа 63">
            <a:extLst>
              <a:ext uri="{FF2B5EF4-FFF2-40B4-BE49-F238E27FC236}">
                <a16:creationId xmlns:a16="http://schemas.microsoft.com/office/drawing/2014/main" id="{5DC9E1F4-0A77-4842-917C-0B7D1D97B7F3}"/>
              </a:ext>
            </a:extLst>
          </p:cNvPr>
          <p:cNvGrpSpPr/>
          <p:nvPr/>
        </p:nvGrpSpPr>
        <p:grpSpPr>
          <a:xfrm>
            <a:off x="7005243" y="3794722"/>
            <a:ext cx="4897184" cy="695910"/>
            <a:chOff x="1925948" y="-1016005"/>
            <a:chExt cx="6333388" cy="900000"/>
          </a:xfrm>
        </p:grpSpPr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id="{E5FE4D95-FD79-44F7-818A-62CB0F529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925948" y="-1016005"/>
              <a:ext cx="893950" cy="900000"/>
            </a:xfrm>
            <a:prstGeom prst="rect">
              <a:avLst/>
            </a:prstGeom>
          </p:spPr>
        </p:pic>
        <p:pic>
          <p:nvPicPr>
            <p:cNvPr id="58" name="Рисунок 57">
              <a:extLst>
                <a:ext uri="{FF2B5EF4-FFF2-40B4-BE49-F238E27FC236}">
                  <a16:creationId xmlns:a16="http://schemas.microsoft.com/office/drawing/2014/main" id="{EC11FE47-767B-4B58-BF84-5258B6A34A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46244" y="-1016005"/>
              <a:ext cx="913150" cy="900000"/>
            </a:xfrm>
            <a:prstGeom prst="rect">
              <a:avLst/>
            </a:prstGeom>
          </p:spPr>
        </p:pic>
        <p:pic>
          <p:nvPicPr>
            <p:cNvPr id="59" name="Рисунок 58">
              <a:extLst>
                <a:ext uri="{FF2B5EF4-FFF2-40B4-BE49-F238E27FC236}">
                  <a16:creationId xmlns:a16="http://schemas.microsoft.com/office/drawing/2014/main" id="{245E363C-9363-40CF-80C4-6F88CD277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6967" y="-1016005"/>
              <a:ext cx="925650" cy="900000"/>
            </a:xfrm>
            <a:prstGeom prst="rect">
              <a:avLst/>
            </a:prstGeom>
          </p:spPr>
        </p:pic>
        <p:pic>
          <p:nvPicPr>
            <p:cNvPr id="60" name="Рисунок 59">
              <a:extLst>
                <a:ext uri="{FF2B5EF4-FFF2-40B4-BE49-F238E27FC236}">
                  <a16:creationId xmlns:a16="http://schemas.microsoft.com/office/drawing/2014/main" id="{6F66A91A-7DCD-4C73-BBF4-11840D22D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35336" y="-1016005"/>
              <a:ext cx="924000" cy="900000"/>
            </a:xfrm>
            <a:prstGeom prst="rect">
              <a:avLst/>
            </a:prstGeom>
          </p:spPr>
        </p:pic>
        <p:pic>
          <p:nvPicPr>
            <p:cNvPr id="61" name="Рисунок 60">
              <a:extLst>
                <a:ext uri="{FF2B5EF4-FFF2-40B4-BE49-F238E27FC236}">
                  <a16:creationId xmlns:a16="http://schemas.microsoft.com/office/drawing/2014/main" id="{E0D66944-5CD8-4727-8A16-B0B137A83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0190" y="-1016005"/>
              <a:ext cx="900000" cy="900000"/>
            </a:xfrm>
            <a:prstGeom prst="rect">
              <a:avLst/>
            </a:prstGeom>
          </p:spPr>
        </p:pic>
        <p:pic>
          <p:nvPicPr>
            <p:cNvPr id="62" name="Рисунок 61">
              <a:extLst>
                <a:ext uri="{FF2B5EF4-FFF2-40B4-BE49-F238E27FC236}">
                  <a16:creationId xmlns:a16="http://schemas.microsoft.com/office/drawing/2014/main" id="{D18FAD91-A29B-4DFE-8857-D545024C7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07471" y="-1016005"/>
              <a:ext cx="951200" cy="900000"/>
            </a:xfrm>
            <a:prstGeom prst="rect">
              <a:avLst/>
            </a:prstGeom>
          </p:spPr>
        </p:pic>
        <p:pic>
          <p:nvPicPr>
            <p:cNvPr id="63" name="Рисунок 62">
              <a:extLst>
                <a:ext uri="{FF2B5EF4-FFF2-40B4-BE49-F238E27FC236}">
                  <a16:creationId xmlns:a16="http://schemas.microsoft.com/office/drawing/2014/main" id="{F52D1E0D-C3A4-441D-AB77-7505CDA53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7763" y="-1016005"/>
              <a:ext cx="900000" cy="884141"/>
            </a:xfrm>
            <a:prstGeom prst="rect">
              <a:avLst/>
            </a:prstGeom>
          </p:spPr>
        </p:pic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4D65AC27-8EFB-4424-8DD8-C53277F3CE91}"/>
              </a:ext>
            </a:extLst>
          </p:cNvPr>
          <p:cNvSpPr txBox="1"/>
          <p:nvPr/>
        </p:nvSpPr>
        <p:spPr>
          <a:xfrm>
            <a:off x="6892214" y="1741885"/>
            <a:ext cx="5123243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Профориентационные занятия с привлечением предприятий, вузов, научных организаций</a:t>
            </a:r>
          </a:p>
          <a:p>
            <a:endParaRPr lang="ru-RU" sz="15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Участие в предметных олимпиадах и конкурсах</a:t>
            </a:r>
          </a:p>
          <a:p>
            <a:endParaRPr lang="ru-RU" sz="15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Обеспечение углубленного изучение учебных предметов </a:t>
            </a:r>
            <a:br>
              <a:rPr lang="ru-RU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 основной</a:t>
            </a:r>
            <a:r>
              <a:rPr lang="en-US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средней школе</a:t>
            </a:r>
          </a:p>
        </p:txBody>
      </p:sp>
    </p:spTree>
    <p:extLst>
      <p:ext uri="{BB962C8B-B14F-4D97-AF65-F5344CB8AC3E}">
        <p14:creationId xmlns:p14="http://schemas.microsoft.com/office/powerpoint/2010/main" val="41346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A53FA7E-7AE0-609A-AFC4-AA26C6F1366B}"/>
              </a:ext>
            </a:extLst>
          </p:cNvPr>
          <p:cNvSpPr/>
          <p:nvPr/>
        </p:nvSpPr>
        <p:spPr>
          <a:xfrm rot="5400000">
            <a:off x="5631602" y="-5631602"/>
            <a:ext cx="928796" cy="12192000"/>
          </a:xfrm>
          <a:prstGeom prst="rect">
            <a:avLst/>
          </a:prstGeom>
          <a:solidFill>
            <a:srgbClr val="095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1773" y="243301"/>
            <a:ext cx="8665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Обновлённый ФГОС СОО (вступает в силу с 01.09.2027)</a:t>
            </a:r>
          </a:p>
        </p:txBody>
      </p:sp>
      <p:sp>
        <p:nvSpPr>
          <p:cNvPr id="5" name="Скругленный прямоугольник 21">
            <a:extLst>
              <a:ext uri="{FF2B5EF4-FFF2-40B4-BE49-F238E27FC236}">
                <a16:creationId xmlns:a16="http://schemas.microsoft.com/office/drawing/2014/main" id="{7C118CA6-2C0A-37C1-9D59-17B1B9C62917}"/>
              </a:ext>
            </a:extLst>
          </p:cNvPr>
          <p:cNvSpPr/>
          <p:nvPr/>
        </p:nvSpPr>
        <p:spPr>
          <a:xfrm>
            <a:off x="243213" y="1194134"/>
            <a:ext cx="6124930" cy="4401850"/>
          </a:xfrm>
          <a:prstGeom prst="roundRect">
            <a:avLst>
              <a:gd name="adj" fmla="val 98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22">
            <a:extLst>
              <a:ext uri="{FF2B5EF4-FFF2-40B4-BE49-F238E27FC236}">
                <a16:creationId xmlns:a16="http://schemas.microsoft.com/office/drawing/2014/main" id="{AC4994CB-BF27-0462-0997-0B57226200A9}"/>
              </a:ext>
            </a:extLst>
          </p:cNvPr>
          <p:cNvSpPr/>
          <p:nvPr/>
        </p:nvSpPr>
        <p:spPr>
          <a:xfrm>
            <a:off x="287521" y="1190049"/>
            <a:ext cx="6086913" cy="54348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solidFill>
              <a:srgbClr val="008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Скругленный прямоугольник 21">
            <a:extLst>
              <a:ext uri="{FF2B5EF4-FFF2-40B4-BE49-F238E27FC236}">
                <a16:creationId xmlns:a16="http://schemas.microsoft.com/office/drawing/2014/main" id="{3A8D1C04-17F1-97FA-F72A-4AC39301B919}"/>
              </a:ext>
            </a:extLst>
          </p:cNvPr>
          <p:cNvSpPr/>
          <p:nvPr/>
        </p:nvSpPr>
        <p:spPr>
          <a:xfrm>
            <a:off x="6551274" y="1224293"/>
            <a:ext cx="5341793" cy="4353988"/>
          </a:xfrm>
          <a:prstGeom prst="roundRect">
            <a:avLst>
              <a:gd name="adj" fmla="val 98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22">
            <a:extLst>
              <a:ext uri="{FF2B5EF4-FFF2-40B4-BE49-F238E27FC236}">
                <a16:creationId xmlns:a16="http://schemas.microsoft.com/office/drawing/2014/main" id="{697F821A-19E0-967E-882C-205C390A18F9}"/>
              </a:ext>
            </a:extLst>
          </p:cNvPr>
          <p:cNvSpPr/>
          <p:nvPr/>
        </p:nvSpPr>
        <p:spPr>
          <a:xfrm>
            <a:off x="6572598" y="1185964"/>
            <a:ext cx="5308638" cy="54348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solidFill>
              <a:srgbClr val="008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A66649-9D77-DE2F-9351-A0F7B0449886}"/>
              </a:ext>
            </a:extLst>
          </p:cNvPr>
          <p:cNvSpPr txBox="1"/>
          <p:nvPr/>
        </p:nvSpPr>
        <p:spPr>
          <a:xfrm>
            <a:off x="617608" y="1275264"/>
            <a:ext cx="36114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Изменения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8650DC-4B86-D855-4FAE-E63AB018D39C}"/>
              </a:ext>
            </a:extLst>
          </p:cNvPr>
          <p:cNvSpPr txBox="1"/>
          <p:nvPr/>
        </p:nvSpPr>
        <p:spPr>
          <a:xfrm>
            <a:off x="6726908" y="2132644"/>
            <a:ext cx="5065209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Провести анализ запросов обучающихся 8-9 классов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Разработать сетевые модели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Скорректировать учебный план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Провести инвентаризацию оборудования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Спланировать бюджет и план закупок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Проработать вопросы хранения и обслуживания нового оборудования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Провести аудит имеющихся словарей и спланировать закупки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Спланировать работу с учителями по обновлению содержания образования</a:t>
            </a:r>
          </a:p>
          <a:p>
            <a:pPr>
              <a:spcAft>
                <a:spcPts val="600"/>
              </a:spcAft>
            </a:pPr>
            <a:endParaRPr lang="ru-RU" sz="1500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EE7478-639A-6D2A-6E0D-A77BD4476893}"/>
              </a:ext>
            </a:extLst>
          </p:cNvPr>
          <p:cNvSpPr txBox="1"/>
          <p:nvPr/>
        </p:nvSpPr>
        <p:spPr>
          <a:xfrm>
            <a:off x="338845" y="1797784"/>
            <a:ext cx="5933665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Возможность формирования внутри профилей </a:t>
            </a:r>
            <a:r>
              <a:rPr lang="ru-RU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узконаправленных классов </a:t>
            </a: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(в том числе инженерных, педагогических)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Более </a:t>
            </a:r>
            <a:r>
              <a:rPr lang="ru-RU" sz="1500" b="1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практикоориентированные</a:t>
            </a:r>
            <a:r>
              <a:rPr lang="ru-RU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программы </a:t>
            </a: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математике, физике, химии, биологии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Закреплен </a:t>
            </a:r>
            <a:r>
              <a:rPr lang="ru-RU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базовый список обязательного обор</a:t>
            </a: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удования для предметных кабинетов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Закреплена норма «</a:t>
            </a:r>
            <a:r>
              <a:rPr lang="ru-RU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один словарь по русскому языку на одного ребенка</a:t>
            </a: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Умение </a:t>
            </a:r>
            <a:r>
              <a:rPr lang="ru-RU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применять технологии искусственного интеллекта </a:t>
            </a: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включено в </a:t>
            </a:r>
            <a:r>
              <a:rPr lang="ru-RU" sz="1500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метапредметные</a:t>
            </a: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результаты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Возможность изучать все предметы </a:t>
            </a:r>
            <a:r>
              <a:rPr lang="ru-RU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 базовом уровне</a:t>
            </a:r>
            <a:endParaRPr lang="ru-RU" sz="1500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AC44CD-9F17-46FC-A944-8269281B8866}"/>
              </a:ext>
            </a:extLst>
          </p:cNvPr>
          <p:cNvSpPr txBox="1"/>
          <p:nvPr/>
        </p:nvSpPr>
        <p:spPr>
          <a:xfrm>
            <a:off x="6758253" y="1275264"/>
            <a:ext cx="34192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Чек-лист директора школы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07995" y="5857889"/>
            <a:ext cx="10484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quote-cjk-patch"/>
              </a:rPr>
              <a:t>ВАЖНО! Главная задача – сделать учебный материал более практико-ориентированным </a:t>
            </a:r>
            <a:br>
              <a:rPr lang="ru-RU" dirty="0">
                <a:solidFill>
                  <a:srgbClr val="002060"/>
                </a:solidFill>
                <a:latin typeface="quote-cjk-patch"/>
              </a:rPr>
            </a:br>
            <a:r>
              <a:rPr lang="ru-RU" dirty="0">
                <a:solidFill>
                  <a:srgbClr val="002060"/>
                </a:solidFill>
                <a:latin typeface="quote-cjk-patch"/>
              </a:rPr>
              <a:t>и соответствующим современным научным достижениям, ближе к реальным технологическим задачам.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FEDE991-0EEB-40BA-BFFF-3F996B99B3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70" r="7039" b="8779"/>
          <a:stretch/>
        </p:blipFill>
        <p:spPr>
          <a:xfrm>
            <a:off x="687144" y="5857889"/>
            <a:ext cx="620851" cy="631434"/>
          </a:xfrm>
          <a:prstGeom prst="ellipse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1050" y="4653104"/>
            <a:ext cx="58114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Стандарт старшей школы приведен в соответствие со стандартами начальной и основной школы, что обеспечивает </a:t>
            </a:r>
            <a:r>
              <a:rPr lang="ru-RU" sz="15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преемственность между уровнями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29997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21">
            <a:extLst>
              <a:ext uri="{FF2B5EF4-FFF2-40B4-BE49-F238E27FC236}">
                <a16:creationId xmlns:a16="http://schemas.microsoft.com/office/drawing/2014/main" id="{A134375C-B9FD-4265-AB66-36D8560FF154}"/>
              </a:ext>
            </a:extLst>
          </p:cNvPr>
          <p:cNvSpPr/>
          <p:nvPr/>
        </p:nvSpPr>
        <p:spPr>
          <a:xfrm>
            <a:off x="327262" y="1212518"/>
            <a:ext cx="5768738" cy="4146772"/>
          </a:xfrm>
          <a:prstGeom prst="roundRect">
            <a:avLst>
              <a:gd name="adj" fmla="val 98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22">
            <a:extLst>
              <a:ext uri="{FF2B5EF4-FFF2-40B4-BE49-F238E27FC236}">
                <a16:creationId xmlns:a16="http://schemas.microsoft.com/office/drawing/2014/main" id="{CA719BE5-2B7A-411E-8F00-7D103166B179}"/>
              </a:ext>
            </a:extLst>
          </p:cNvPr>
          <p:cNvSpPr/>
          <p:nvPr/>
        </p:nvSpPr>
        <p:spPr>
          <a:xfrm>
            <a:off x="287522" y="1190049"/>
            <a:ext cx="5732932" cy="54348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solidFill>
              <a:srgbClr val="008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Скругленный прямоугольник 21">
            <a:extLst>
              <a:ext uri="{FF2B5EF4-FFF2-40B4-BE49-F238E27FC236}">
                <a16:creationId xmlns:a16="http://schemas.microsoft.com/office/drawing/2014/main" id="{CC5801CC-10F1-422A-997C-61072AF1885C}"/>
              </a:ext>
            </a:extLst>
          </p:cNvPr>
          <p:cNvSpPr/>
          <p:nvPr/>
        </p:nvSpPr>
        <p:spPr>
          <a:xfrm>
            <a:off x="6206584" y="1224293"/>
            <a:ext cx="5686483" cy="4062815"/>
          </a:xfrm>
          <a:prstGeom prst="roundRect">
            <a:avLst>
              <a:gd name="adj" fmla="val 98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22">
            <a:extLst>
              <a:ext uri="{FF2B5EF4-FFF2-40B4-BE49-F238E27FC236}">
                <a16:creationId xmlns:a16="http://schemas.microsoft.com/office/drawing/2014/main" id="{35F31642-96FD-4157-8ADE-7486CE0205AB}"/>
              </a:ext>
            </a:extLst>
          </p:cNvPr>
          <p:cNvSpPr/>
          <p:nvPr/>
        </p:nvSpPr>
        <p:spPr>
          <a:xfrm>
            <a:off x="6206584" y="1224293"/>
            <a:ext cx="5547570" cy="54348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solidFill>
              <a:srgbClr val="008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A53FA7E-7AE0-609A-AFC4-AA26C6F1366B}"/>
              </a:ext>
            </a:extLst>
          </p:cNvPr>
          <p:cNvSpPr/>
          <p:nvPr/>
        </p:nvSpPr>
        <p:spPr>
          <a:xfrm rot="5400000">
            <a:off x="5631602" y="-5631602"/>
            <a:ext cx="928796" cy="12192000"/>
          </a:xfrm>
          <a:prstGeom prst="rect">
            <a:avLst/>
          </a:prstGeom>
          <a:solidFill>
            <a:srgbClr val="095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1773" y="243301"/>
            <a:ext cx="10510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Искусственный интеллект в образовании. Новая реальность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909CF4-0DDF-453F-BCE2-F2668F852E5B}"/>
              </a:ext>
            </a:extLst>
          </p:cNvPr>
          <p:cNvSpPr txBox="1">
            <a:spLocks/>
          </p:cNvSpPr>
          <p:nvPr/>
        </p:nvSpPr>
        <p:spPr>
          <a:xfrm>
            <a:off x="1136970" y="2118090"/>
            <a:ext cx="4737533" cy="3229614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7000"/>
              </a:lnSpc>
              <a:buClr>
                <a:srgbClr val="0D4798"/>
              </a:buClr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Разумное внедрение в учебный процесс </a:t>
            </a:r>
          </a:p>
          <a:p>
            <a:pPr>
              <a:lnSpc>
                <a:spcPct val="87000"/>
              </a:lnSpc>
              <a:buClr>
                <a:srgbClr val="0D4798"/>
              </a:buClr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Педагогическая целесообразность применения </a:t>
            </a:r>
          </a:p>
          <a:p>
            <a:pPr>
              <a:lnSpc>
                <a:spcPct val="87000"/>
              </a:lnSpc>
              <a:buClr>
                <a:srgbClr val="0D4798"/>
              </a:buClr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Развитие творческих способностей обучающихся</a:t>
            </a:r>
          </a:p>
          <a:p>
            <a:pPr>
              <a:lnSpc>
                <a:spcPct val="87000"/>
              </a:lnSpc>
              <a:buClr>
                <a:srgbClr val="0D4798"/>
              </a:buClr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Ответственное использование участниками образовательных отношений</a:t>
            </a:r>
          </a:p>
          <a:p>
            <a:pPr>
              <a:lnSpc>
                <a:spcPct val="87000"/>
              </a:lnSpc>
              <a:buClr>
                <a:srgbClr val="0D4798"/>
              </a:buClr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Квалифицированное использование (подготовленные педагогические кадры)</a:t>
            </a:r>
          </a:p>
          <a:p>
            <a:pPr>
              <a:lnSpc>
                <a:spcPct val="87000"/>
              </a:lnSpc>
              <a:buClr>
                <a:srgbClr val="0D4798"/>
              </a:buClr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Академическая честность </a:t>
            </a:r>
          </a:p>
          <a:p>
            <a:pPr>
              <a:lnSpc>
                <a:spcPct val="87000"/>
              </a:lnSpc>
              <a:buClr>
                <a:srgbClr val="0D4798"/>
              </a:buClr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Отсутствие «цифрового» неравенства </a:t>
            </a:r>
          </a:p>
          <a:p>
            <a:pPr>
              <a:lnSpc>
                <a:spcPct val="87000"/>
              </a:lnSpc>
              <a:buClr>
                <a:srgbClr val="0D4798"/>
              </a:buClr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Приоритет мнения учителя над рекомендациями машины</a:t>
            </a:r>
          </a:p>
          <a:p>
            <a:pPr marL="0" indent="0">
              <a:buClr>
                <a:srgbClr val="0D4798"/>
              </a:buClr>
              <a:buFont typeface="Arial" panose="020B0604020202020204" pitchFamily="34" charset="0"/>
              <a:buNone/>
            </a:pPr>
            <a:endParaRPr lang="ru-RU" sz="1400" dirty="0">
              <a:latin typeface="Arial Narrow" panose="020B0606020202030204" pitchFamily="34" charset="0"/>
            </a:endParaRP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3DEF9418-BC0C-4913-BBEA-B050448A0B10}"/>
              </a:ext>
            </a:extLst>
          </p:cNvPr>
          <p:cNvSpPr txBox="1">
            <a:spLocks/>
          </p:cNvSpPr>
          <p:nvPr/>
        </p:nvSpPr>
        <p:spPr>
          <a:xfrm>
            <a:off x="6925811" y="2042502"/>
            <a:ext cx="4852387" cy="30966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7000"/>
              </a:lnSpc>
              <a:buClr>
                <a:srgbClr val="0D4798"/>
              </a:buClr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Угроза информационной безопасности личности (в т.ч. потеря конфиденциальных данных)</a:t>
            </a:r>
          </a:p>
          <a:p>
            <a:pPr>
              <a:lnSpc>
                <a:spcPct val="87000"/>
              </a:lnSpc>
              <a:buClr>
                <a:srgbClr val="0D4798"/>
              </a:buClr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Занижение ожиданий и «алгоритмическая предвзятость» (увидев низкий результат ученика, система постоянно генерирует простые задания, не предоставляя шанса попробовать более сложное)</a:t>
            </a:r>
          </a:p>
          <a:p>
            <a:pPr>
              <a:lnSpc>
                <a:spcPct val="87000"/>
              </a:lnSpc>
              <a:buClr>
                <a:srgbClr val="0D4798"/>
              </a:buClr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Облегчённый подход к обучению (выполнение заданий вместо обучающихся инструментами ИИ)</a:t>
            </a:r>
          </a:p>
          <a:p>
            <a:pPr>
              <a:lnSpc>
                <a:spcPct val="87000"/>
              </a:lnSpc>
              <a:buClr>
                <a:srgbClr val="0D4798"/>
              </a:buClr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«Замена» учителя (генерация всех учебно-методических материалов и форм контроля)</a:t>
            </a:r>
          </a:p>
          <a:p>
            <a:pPr>
              <a:lnSpc>
                <a:spcPct val="87000"/>
              </a:lnSpc>
              <a:buClr>
                <a:srgbClr val="0D4798"/>
              </a:buClr>
              <a:buFont typeface="Wingdings" panose="05000000000000000000" pitchFamily="2" charset="2"/>
              <a:buChar char="Ø"/>
            </a:pP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Принятие управленческих решений </a:t>
            </a:r>
            <a:b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5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 основе рекомендаций 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944CD1-5802-4A80-9988-13FE6564E9A2}"/>
              </a:ext>
            </a:extLst>
          </p:cNvPr>
          <p:cNvSpPr txBox="1"/>
          <p:nvPr/>
        </p:nvSpPr>
        <p:spPr>
          <a:xfrm>
            <a:off x="437846" y="1258843"/>
            <a:ext cx="49015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Основные принципы применения 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87C10D-3E45-4755-A442-31663B3E896A}"/>
              </a:ext>
            </a:extLst>
          </p:cNvPr>
          <p:cNvSpPr txBox="1"/>
          <p:nvPr/>
        </p:nvSpPr>
        <p:spPr>
          <a:xfrm>
            <a:off x="6206583" y="1267828"/>
            <a:ext cx="47424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indent="0">
              <a:buNone/>
              <a:defRPr sz="2400" b="1">
                <a:solidFill>
                  <a:schemeClr val="bg1"/>
                </a:solidFill>
                <a:latin typeface="Akrobat SemiBold" panose="00000700000000000000" pitchFamily="50" charset="-52"/>
              </a:defRPr>
            </a:lvl1pPr>
          </a:lstStyle>
          <a:p>
            <a:r>
              <a:rPr lang="ru-RU" sz="2000" dirty="0">
                <a:latin typeface="Arial Narrow" panose="020B0606020202030204" pitchFamily="34" charset="0"/>
                <a:cs typeface="Times New Roman" panose="02020603050405020304" pitchFamily="18" charset="0"/>
              </a:rPr>
              <a:t>Возможные риски применения ИИ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C719D15-2703-4DED-B0D9-76D7C9238ED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02" y="2073686"/>
            <a:ext cx="729381" cy="72938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BC15778-27B2-4C4E-BAC0-DBD73DC4AF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9683" y="2103986"/>
            <a:ext cx="632729" cy="632729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93C802E-5C8B-40A3-9E00-948CBC3F259E}"/>
              </a:ext>
            </a:extLst>
          </p:cNvPr>
          <p:cNvSpPr/>
          <p:nvPr/>
        </p:nvSpPr>
        <p:spPr>
          <a:xfrm>
            <a:off x="1294076" y="5854333"/>
            <a:ext cx="10484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quote-cjk-patch"/>
              </a:rPr>
              <a:t>ВАЖНО! Необходимо формировать умение критически оценивать информацию из интернета, </a:t>
            </a:r>
            <a:endParaRPr lang="ru-RU" dirty="0" smtClean="0">
              <a:solidFill>
                <a:srgbClr val="002060"/>
              </a:solidFill>
              <a:latin typeface="quote-cjk-patch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quote-cjk-patch"/>
              </a:rPr>
              <a:t>а </a:t>
            </a:r>
            <a:r>
              <a:rPr lang="ru-RU" dirty="0">
                <a:solidFill>
                  <a:srgbClr val="002060"/>
                </a:solidFill>
                <a:latin typeface="quote-cjk-patch"/>
              </a:rPr>
              <a:t>также компетенции в сфере применения искусственного интеллекта.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A93118A-88DE-4776-B0C5-DCD6BA130C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70" r="7039" b="8779"/>
          <a:stretch/>
        </p:blipFill>
        <p:spPr>
          <a:xfrm>
            <a:off x="673225" y="5861781"/>
            <a:ext cx="620851" cy="63143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4438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BD7128B-984D-E5B0-F80A-6EAE516AAABE}"/>
              </a:ext>
            </a:extLst>
          </p:cNvPr>
          <p:cNvSpPr/>
          <p:nvPr/>
        </p:nvSpPr>
        <p:spPr>
          <a:xfrm rot="5400000">
            <a:off x="5631602" y="-5631602"/>
            <a:ext cx="928796" cy="12192000"/>
          </a:xfrm>
          <a:prstGeom prst="rect">
            <a:avLst/>
          </a:prstGeom>
          <a:solidFill>
            <a:srgbClr val="095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BBE057-C73D-7CC5-5F92-85DB5E60F9AB}"/>
              </a:ext>
            </a:extLst>
          </p:cNvPr>
          <p:cNvSpPr txBox="1"/>
          <p:nvPr/>
        </p:nvSpPr>
        <p:spPr>
          <a:xfrm>
            <a:off x="151773" y="243301"/>
            <a:ext cx="8665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мировоззренческого суверенитета</a:t>
            </a:r>
          </a:p>
        </p:txBody>
      </p:sp>
      <p:sp>
        <p:nvSpPr>
          <p:cNvPr id="7" name="Скругленный прямоугольник 21">
            <a:extLst>
              <a:ext uri="{FF2B5EF4-FFF2-40B4-BE49-F238E27FC236}">
                <a16:creationId xmlns:a16="http://schemas.microsoft.com/office/drawing/2014/main" id="{0338157E-10FA-D106-984F-9ECD81A81463}"/>
              </a:ext>
            </a:extLst>
          </p:cNvPr>
          <p:cNvSpPr/>
          <p:nvPr/>
        </p:nvSpPr>
        <p:spPr>
          <a:xfrm>
            <a:off x="228645" y="1087491"/>
            <a:ext cx="3812459" cy="2257040"/>
          </a:xfrm>
          <a:prstGeom prst="roundRect">
            <a:avLst>
              <a:gd name="adj" fmla="val 98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22">
            <a:extLst>
              <a:ext uri="{FF2B5EF4-FFF2-40B4-BE49-F238E27FC236}">
                <a16:creationId xmlns:a16="http://schemas.microsoft.com/office/drawing/2014/main" id="{4A742AC2-9DDB-DEE8-BAF9-798EC467AB3D}"/>
              </a:ext>
            </a:extLst>
          </p:cNvPr>
          <p:cNvSpPr/>
          <p:nvPr/>
        </p:nvSpPr>
        <p:spPr>
          <a:xfrm>
            <a:off x="240477" y="1049162"/>
            <a:ext cx="3788796" cy="54348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solidFill>
              <a:srgbClr val="008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016400-F3FC-A41C-E9DE-B151BB4A7A5E}"/>
              </a:ext>
            </a:extLst>
          </p:cNvPr>
          <p:cNvSpPr txBox="1"/>
          <p:nvPr/>
        </p:nvSpPr>
        <p:spPr>
          <a:xfrm>
            <a:off x="298734" y="1093997"/>
            <a:ext cx="34192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История нашего края</a:t>
            </a:r>
          </a:p>
        </p:txBody>
      </p:sp>
      <p:sp>
        <p:nvSpPr>
          <p:cNvPr id="10" name="Скругленный прямоугольник 21">
            <a:extLst>
              <a:ext uri="{FF2B5EF4-FFF2-40B4-BE49-F238E27FC236}">
                <a16:creationId xmlns:a16="http://schemas.microsoft.com/office/drawing/2014/main" id="{6EAA605C-EBE9-3F6D-2BE6-E38379BCE3BA}"/>
              </a:ext>
            </a:extLst>
          </p:cNvPr>
          <p:cNvSpPr/>
          <p:nvPr/>
        </p:nvSpPr>
        <p:spPr>
          <a:xfrm>
            <a:off x="4209432" y="1087491"/>
            <a:ext cx="3812459" cy="2257040"/>
          </a:xfrm>
          <a:prstGeom prst="roundRect">
            <a:avLst>
              <a:gd name="adj" fmla="val 98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22">
            <a:extLst>
              <a:ext uri="{FF2B5EF4-FFF2-40B4-BE49-F238E27FC236}">
                <a16:creationId xmlns:a16="http://schemas.microsoft.com/office/drawing/2014/main" id="{F2E44BDD-831C-D88F-291D-621815656E2A}"/>
              </a:ext>
            </a:extLst>
          </p:cNvPr>
          <p:cNvSpPr/>
          <p:nvPr/>
        </p:nvSpPr>
        <p:spPr>
          <a:xfrm>
            <a:off x="4221264" y="1049162"/>
            <a:ext cx="3788796" cy="54348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solidFill>
              <a:srgbClr val="008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A00E9E-B948-8987-3E57-BC006F0F1BD8}"/>
              </a:ext>
            </a:extLst>
          </p:cNvPr>
          <p:cNvSpPr txBox="1"/>
          <p:nvPr/>
        </p:nvSpPr>
        <p:spPr>
          <a:xfrm>
            <a:off x="4279521" y="1093997"/>
            <a:ext cx="34192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Обществознание</a:t>
            </a:r>
          </a:p>
        </p:txBody>
      </p:sp>
      <p:sp>
        <p:nvSpPr>
          <p:cNvPr id="13" name="Скругленный прямоугольник 21">
            <a:extLst>
              <a:ext uri="{FF2B5EF4-FFF2-40B4-BE49-F238E27FC236}">
                <a16:creationId xmlns:a16="http://schemas.microsoft.com/office/drawing/2014/main" id="{98B4F13F-ADAC-8C2C-70BC-F744E71CFE7D}"/>
              </a:ext>
            </a:extLst>
          </p:cNvPr>
          <p:cNvSpPr/>
          <p:nvPr/>
        </p:nvSpPr>
        <p:spPr>
          <a:xfrm>
            <a:off x="8190219" y="1087491"/>
            <a:ext cx="3812459" cy="2257040"/>
          </a:xfrm>
          <a:prstGeom prst="roundRect">
            <a:avLst>
              <a:gd name="adj" fmla="val 98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22">
            <a:extLst>
              <a:ext uri="{FF2B5EF4-FFF2-40B4-BE49-F238E27FC236}">
                <a16:creationId xmlns:a16="http://schemas.microsoft.com/office/drawing/2014/main" id="{27CCE13F-0B9A-0AA2-13BA-1E39B5A5093A}"/>
              </a:ext>
            </a:extLst>
          </p:cNvPr>
          <p:cNvSpPr/>
          <p:nvPr/>
        </p:nvSpPr>
        <p:spPr>
          <a:xfrm>
            <a:off x="8202051" y="1049162"/>
            <a:ext cx="3788796" cy="543486"/>
          </a:xfrm>
          <a:prstGeom prst="roundRect">
            <a:avLst>
              <a:gd name="adj" fmla="val 46635"/>
            </a:avLst>
          </a:prstGeom>
          <a:solidFill>
            <a:srgbClr val="0080DB"/>
          </a:solidFill>
          <a:ln>
            <a:solidFill>
              <a:srgbClr val="008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CCF344-6AF8-7F5F-D9FB-2254D99BB3BC}"/>
              </a:ext>
            </a:extLst>
          </p:cNvPr>
          <p:cNvSpPr txBox="1"/>
          <p:nvPr/>
        </p:nvSpPr>
        <p:spPr>
          <a:xfrm>
            <a:off x="8341694" y="1093997"/>
            <a:ext cx="30580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ДНК России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20A9B9-3840-AD59-0C3F-A7005CA94C8A}"/>
              </a:ext>
            </a:extLst>
          </p:cNvPr>
          <p:cNvSpPr txBox="1"/>
          <p:nvPr/>
        </p:nvSpPr>
        <p:spPr>
          <a:xfrm>
            <a:off x="304014" y="1652802"/>
            <a:ext cx="378879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 2026/2027 учебного года реализуется новая федеральная рабочая программа:</a:t>
            </a:r>
          </a:p>
          <a:p>
            <a:endParaRPr lang="ru-RU" sz="1400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5-7 классы – 3 часа в неделю (в том числе </a:t>
            </a:r>
          </a:p>
          <a:p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учебный курс «История нашего края» в 5 классе – </a:t>
            </a:r>
          </a:p>
          <a:p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34 часа, в 6-7 классах – по 17 часов)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4F1F5F-7090-C3E3-E745-830C164ED410}"/>
              </a:ext>
            </a:extLst>
          </p:cNvPr>
          <p:cNvSpPr txBox="1"/>
          <p:nvPr/>
        </p:nvSpPr>
        <p:spPr>
          <a:xfrm>
            <a:off x="4349717" y="1879424"/>
            <a:ext cx="378879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 2026/2027 учебного года реализуется новая </a:t>
            </a:r>
          </a:p>
          <a:p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федеральная рабочая программа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9 класс – 1 час в неделю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939566-F1D5-458C-8FAF-A08FB6F7DBDF}"/>
              </a:ext>
            </a:extLst>
          </p:cNvPr>
          <p:cNvSpPr txBox="1"/>
          <p:nvPr/>
        </p:nvSpPr>
        <p:spPr>
          <a:xfrm>
            <a:off x="8341694" y="1629480"/>
            <a:ext cx="355757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 2026/2027 учебного года реализуется новая </a:t>
            </a:r>
          </a:p>
          <a:p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федеральная рабочая программа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5 класс – 17 часов  </a:t>
            </a:r>
          </a:p>
          <a:p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 2027/2028 учебного года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5 класс – 17  часов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6-7 классы – по 34 часа 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E980293-8427-40C5-A235-AB4F9EE941AB}"/>
              </a:ext>
            </a:extLst>
          </p:cNvPr>
          <p:cNvGrpSpPr/>
          <p:nvPr/>
        </p:nvGrpSpPr>
        <p:grpSpPr>
          <a:xfrm>
            <a:off x="420027" y="4027190"/>
            <a:ext cx="3405290" cy="2257040"/>
            <a:chOff x="231664" y="3659388"/>
            <a:chExt cx="3998646" cy="2721482"/>
          </a:xfrm>
        </p:grpSpPr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16B70409-C453-FCEF-6012-A8CE914BBF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36330">
              <a:off x="2498419" y="3897244"/>
              <a:ext cx="1731891" cy="225838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C5B99673-857F-AF62-4B9A-5DAD84DB0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03783">
              <a:off x="1241147" y="3659388"/>
              <a:ext cx="1728184" cy="234757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A1CDF289-386F-5AC2-F2B0-88AE26223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1046726">
              <a:off x="231664" y="4108872"/>
              <a:ext cx="1731891" cy="227199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F3ABE53-1467-F7F7-6BD4-0E916D1202E9}"/>
              </a:ext>
            </a:extLst>
          </p:cNvPr>
          <p:cNvSpPr txBox="1"/>
          <p:nvPr/>
        </p:nvSpPr>
        <p:spPr>
          <a:xfrm>
            <a:off x="8190219" y="3025614"/>
            <a:ext cx="37643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Курсы повышения квалификации – до 01.01.2027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77A583-3886-41AF-9806-8161F5CD0029}"/>
              </a:ext>
            </a:extLst>
          </p:cNvPr>
          <p:cNvSpPr txBox="1"/>
          <p:nvPr/>
        </p:nvSpPr>
        <p:spPr>
          <a:xfrm>
            <a:off x="5122605" y="3826394"/>
            <a:ext cx="2778749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Учебный предмет «История»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4076092-B4CE-4A08-ADC4-C2FBE8B3D9A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0369" y="3555357"/>
            <a:ext cx="820800" cy="820800"/>
          </a:xfrm>
          <a:prstGeom prst="roundRect">
            <a:avLst>
              <a:gd name="adj" fmla="val 7659"/>
            </a:avLst>
          </a:prstGeom>
          <a:ln w="28575">
            <a:solidFill>
              <a:srgbClr val="0D4798"/>
            </a:solidFill>
          </a:ln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51982D6-E248-43AE-8164-335367CEA30A}"/>
              </a:ext>
            </a:extLst>
          </p:cNvPr>
          <p:cNvSpPr txBox="1"/>
          <p:nvPr/>
        </p:nvSpPr>
        <p:spPr>
          <a:xfrm>
            <a:off x="5122606" y="6013987"/>
            <a:ext cx="2835612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Учебный курс «История нашего края»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E5ED29C4-178E-4B98-81A0-52404C193D5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0369" y="5770509"/>
            <a:ext cx="820800" cy="820800"/>
          </a:xfrm>
          <a:prstGeom prst="roundRect">
            <a:avLst>
              <a:gd name="adj" fmla="val 7659"/>
            </a:avLst>
          </a:prstGeom>
          <a:ln w="28575">
            <a:solidFill>
              <a:srgbClr val="0D4798"/>
            </a:solidFill>
          </a:ln>
        </p:spPr>
      </p:pic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6C6C5814-8BF6-40BA-BBF8-CB4354C7C2F2}"/>
              </a:ext>
            </a:extLst>
          </p:cNvPr>
          <p:cNvGrpSpPr/>
          <p:nvPr/>
        </p:nvGrpSpPr>
        <p:grpSpPr>
          <a:xfrm>
            <a:off x="8208840" y="3564718"/>
            <a:ext cx="3190888" cy="820800"/>
            <a:chOff x="-401874" y="2964405"/>
            <a:chExt cx="3190888" cy="82080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12DFAF2-FDCA-4EFF-9852-FC1031E8EE97}"/>
                </a:ext>
              </a:extLst>
            </p:cNvPr>
            <p:cNvSpPr txBox="1"/>
            <p:nvPr/>
          </p:nvSpPr>
          <p:spPr>
            <a:xfrm>
              <a:off x="595340" y="3125378"/>
              <a:ext cx="2193674" cy="4801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 marR="0" lvl="0" indent="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krobat SemiBold" panose="00000700000000000000" pitchFamily="50" charset="-5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Историческое просвещение в общем образовании</a:t>
              </a:r>
            </a:p>
          </p:txBody>
        </p:sp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7613873E-418C-43C8-87F7-C465B6302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01874" y="2964405"/>
              <a:ext cx="820800" cy="820800"/>
            </a:xfrm>
            <a:prstGeom prst="roundRect">
              <a:avLst>
                <a:gd name="adj" fmla="val 7659"/>
              </a:avLst>
            </a:prstGeom>
            <a:ln w="28575">
              <a:solidFill>
                <a:srgbClr val="0D4798"/>
              </a:solidFill>
            </a:ln>
          </p:spPr>
        </p:pic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6626D7F7-3392-409A-8517-6786297AB5BB}"/>
              </a:ext>
            </a:extLst>
          </p:cNvPr>
          <p:cNvGrpSpPr/>
          <p:nvPr/>
        </p:nvGrpSpPr>
        <p:grpSpPr>
          <a:xfrm>
            <a:off x="8226793" y="5830184"/>
            <a:ext cx="3802789" cy="819902"/>
            <a:chOff x="4733169" y="5028132"/>
            <a:chExt cx="3802789" cy="81990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6A6CCD8-00BD-4760-AE2C-9A0564CF0C56}"/>
                </a:ext>
              </a:extLst>
            </p:cNvPr>
            <p:cNvSpPr txBox="1"/>
            <p:nvPr/>
          </p:nvSpPr>
          <p:spPr>
            <a:xfrm>
              <a:off x="5713494" y="5060032"/>
              <a:ext cx="2822464" cy="6740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 marR="0" lvl="0" indent="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krobat SemiBold" panose="00000700000000000000" pitchFamily="50" charset="-5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Языковая и социокультурная адаптация детей с миграционной историей</a:t>
              </a:r>
            </a:p>
          </p:txBody>
        </p:sp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id="{B7165579-B9F9-4D10-A467-A2F6D9BFB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3169" y="5028132"/>
              <a:ext cx="819902" cy="819902"/>
            </a:xfrm>
            <a:prstGeom prst="roundRect">
              <a:avLst>
                <a:gd name="adj" fmla="val 7659"/>
              </a:avLst>
            </a:prstGeom>
            <a:ln w="28575">
              <a:solidFill>
                <a:srgbClr val="0D4798"/>
              </a:solidFill>
            </a:ln>
          </p:spPr>
        </p:pic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2A962AE5-EBD4-4238-9543-EE2C9B4F6977}"/>
              </a:ext>
            </a:extLst>
          </p:cNvPr>
          <p:cNvGrpSpPr/>
          <p:nvPr/>
        </p:nvGrpSpPr>
        <p:grpSpPr>
          <a:xfrm>
            <a:off x="8202051" y="4697451"/>
            <a:ext cx="2945588" cy="820800"/>
            <a:chOff x="-362953" y="4317913"/>
            <a:chExt cx="2945588" cy="82080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2511A50-69EF-4533-9DB8-5E784959A897}"/>
                </a:ext>
              </a:extLst>
            </p:cNvPr>
            <p:cNvSpPr txBox="1"/>
            <p:nvPr/>
          </p:nvSpPr>
          <p:spPr>
            <a:xfrm>
              <a:off x="641050" y="4495172"/>
              <a:ext cx="1941585" cy="2862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 marR="0" lvl="0" indent="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krobat SemiBold" panose="00000700000000000000" pitchFamily="50" charset="-5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Перечень «Наши герои»</a:t>
              </a:r>
            </a:p>
          </p:txBody>
        </p:sp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id="{F2A79630-0A6D-4D50-A681-BAEFE6CE8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62953" y="4317913"/>
              <a:ext cx="820800" cy="820800"/>
            </a:xfrm>
            <a:prstGeom prst="roundRect">
              <a:avLst>
                <a:gd name="adj" fmla="val 7659"/>
              </a:avLst>
            </a:prstGeom>
            <a:ln w="28575">
              <a:solidFill>
                <a:srgbClr val="0D4798"/>
              </a:solidFill>
            </a:ln>
          </p:spPr>
        </p:pic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BE8577C2-62B0-4234-A855-59DD2D3F08E3}"/>
              </a:ext>
            </a:extLst>
          </p:cNvPr>
          <p:cNvSpPr txBox="1"/>
          <p:nvPr/>
        </p:nvSpPr>
        <p:spPr>
          <a:xfrm>
            <a:off x="5122605" y="4954181"/>
            <a:ext cx="2851410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Учебный предмет «Обществознание»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BF704FC5-19A2-4588-AAE6-C1A800524F0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0369" y="4662933"/>
            <a:ext cx="820800" cy="820800"/>
          </a:xfrm>
          <a:prstGeom prst="roundRect">
            <a:avLst>
              <a:gd name="adj" fmla="val 7659"/>
            </a:avLst>
          </a:prstGeom>
          <a:ln w="28575">
            <a:solidFill>
              <a:srgbClr val="0D4798"/>
            </a:solidFill>
          </a:ln>
        </p:spPr>
      </p:pic>
    </p:spTree>
    <p:extLst>
      <p:ext uri="{BB962C8B-B14F-4D97-AF65-F5344CB8AC3E}">
        <p14:creationId xmlns:p14="http://schemas.microsoft.com/office/powerpoint/2010/main" val="1152556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A556F2B-AFBB-41B2-BFC2-83B4F1E6B3A4}"/>
              </a:ext>
            </a:extLst>
          </p:cNvPr>
          <p:cNvSpPr/>
          <p:nvPr/>
        </p:nvSpPr>
        <p:spPr>
          <a:xfrm rot="5400000">
            <a:off x="5658294" y="-5658299"/>
            <a:ext cx="875402" cy="12191999"/>
          </a:xfrm>
          <a:prstGeom prst="rect">
            <a:avLst/>
          </a:prstGeom>
          <a:solidFill>
            <a:srgbClr val="095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D3BC16-2297-4F81-B6D6-F935500A63FD}"/>
              </a:ext>
            </a:extLst>
          </p:cNvPr>
          <p:cNvSpPr txBox="1"/>
          <p:nvPr/>
        </p:nvSpPr>
        <p:spPr>
          <a:xfrm>
            <a:off x="97755" y="181965"/>
            <a:ext cx="7507156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5400">
                <a:solidFill>
                  <a:srgbClr val="4370B7"/>
                </a:solidFill>
                <a:latin typeface="DIN Condensed " panose="020B0606040000020204" pitchFamily="34" charset="-52"/>
                <a:ea typeface="DIN Condensed " panose="020B0606040000020204" pitchFamily="34" charset="-52"/>
              </a:defRPr>
            </a:lvl1pPr>
          </a:lstStyle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Курсы внеурочной деятельности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378E36-C8FC-49D7-BE2A-43FD8F89D83A}"/>
              </a:ext>
            </a:extLst>
          </p:cNvPr>
          <p:cNvSpPr txBox="1"/>
          <p:nvPr/>
        </p:nvSpPr>
        <p:spPr>
          <a:xfrm>
            <a:off x="142657" y="4930473"/>
            <a:ext cx="1169452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Также определены следующие курсы: 1-4 класс – курс, поддерживающий физическое развитие; 7-9 класс – курс, поддерживающий углубленное изучение отдельных предметов; 10-11 класс – курс, поддерживающий профильное обучение; 5 класс – курс «Моя семья» (</a:t>
            </a:r>
            <a:r>
              <a:rPr lang="ru-RU" sz="1500" b="1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Семьеведение</a:t>
            </a:r>
            <a:r>
              <a:rPr lang="ru-RU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).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652E8DB-13C1-4ADB-A2F4-C2A9B74A8A37}"/>
              </a:ext>
            </a:extLst>
          </p:cNvPr>
          <p:cNvSpPr/>
          <p:nvPr/>
        </p:nvSpPr>
        <p:spPr>
          <a:xfrm>
            <a:off x="1050291" y="5657671"/>
            <a:ext cx="10484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quote-cjk-patch"/>
              </a:rPr>
              <a:t>ВАЖНО! При формировании плана внеурочной деятельности (5 часов в неделю) школам рекомендуется сначала спланировать обязательные курсы. Затем при наличии незанятых часов – курсы из рекомендованных и предусмотренных федеральными образовательными программами</a:t>
            </a:r>
          </a:p>
          <a:p>
            <a:pPr algn="ctr"/>
            <a:endParaRPr lang="ru-RU" dirty="0">
              <a:solidFill>
                <a:srgbClr val="002060"/>
              </a:solidFill>
              <a:latin typeface="quote-cjk-patch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AA4E172-8DA5-4596-90FF-783438E925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70" r="7039" b="8779"/>
          <a:stretch/>
        </p:blipFill>
        <p:spPr>
          <a:xfrm>
            <a:off x="523640" y="5782073"/>
            <a:ext cx="620851" cy="631434"/>
          </a:xfrm>
          <a:prstGeom prst="ellipse">
            <a:avLst/>
          </a:prstGeom>
        </p:spPr>
      </p:pic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61C660E6-75FB-4395-B60E-E39F7577B3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674507"/>
              </p:ext>
            </p:extLst>
          </p:nvPr>
        </p:nvGraphicFramePr>
        <p:xfrm>
          <a:off x="97755" y="1302395"/>
          <a:ext cx="11906676" cy="346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4666">
                  <a:extLst>
                    <a:ext uri="{9D8B030D-6E8A-4147-A177-3AD203B41FA5}">
                      <a16:colId xmlns:a16="http://schemas.microsoft.com/office/drawing/2014/main" val="2551780294"/>
                    </a:ext>
                  </a:extLst>
                </a:gridCol>
                <a:gridCol w="1084201">
                  <a:extLst>
                    <a:ext uri="{9D8B030D-6E8A-4147-A177-3AD203B41FA5}">
                      <a16:colId xmlns:a16="http://schemas.microsoft.com/office/drawing/2014/main" val="2193874898"/>
                    </a:ext>
                  </a:extLst>
                </a:gridCol>
                <a:gridCol w="1084201">
                  <a:extLst>
                    <a:ext uri="{9D8B030D-6E8A-4147-A177-3AD203B41FA5}">
                      <a16:colId xmlns:a16="http://schemas.microsoft.com/office/drawing/2014/main" val="254759771"/>
                    </a:ext>
                  </a:extLst>
                </a:gridCol>
                <a:gridCol w="1084201">
                  <a:extLst>
                    <a:ext uri="{9D8B030D-6E8A-4147-A177-3AD203B41FA5}">
                      <a16:colId xmlns:a16="http://schemas.microsoft.com/office/drawing/2014/main" val="2297924845"/>
                    </a:ext>
                  </a:extLst>
                </a:gridCol>
                <a:gridCol w="1084201">
                  <a:extLst>
                    <a:ext uri="{9D8B030D-6E8A-4147-A177-3AD203B41FA5}">
                      <a16:colId xmlns:a16="http://schemas.microsoft.com/office/drawing/2014/main" val="383782530"/>
                    </a:ext>
                  </a:extLst>
                </a:gridCol>
                <a:gridCol w="1084201">
                  <a:extLst>
                    <a:ext uri="{9D8B030D-6E8A-4147-A177-3AD203B41FA5}">
                      <a16:colId xmlns:a16="http://schemas.microsoft.com/office/drawing/2014/main" val="848835419"/>
                    </a:ext>
                  </a:extLst>
                </a:gridCol>
                <a:gridCol w="1084201">
                  <a:extLst>
                    <a:ext uri="{9D8B030D-6E8A-4147-A177-3AD203B41FA5}">
                      <a16:colId xmlns:a16="http://schemas.microsoft.com/office/drawing/2014/main" val="3734047274"/>
                    </a:ext>
                  </a:extLst>
                </a:gridCol>
                <a:gridCol w="1084201">
                  <a:extLst>
                    <a:ext uri="{9D8B030D-6E8A-4147-A177-3AD203B41FA5}">
                      <a16:colId xmlns:a16="http://schemas.microsoft.com/office/drawing/2014/main" val="3966567453"/>
                    </a:ext>
                  </a:extLst>
                </a:gridCol>
                <a:gridCol w="1084201">
                  <a:extLst>
                    <a:ext uri="{9D8B030D-6E8A-4147-A177-3AD203B41FA5}">
                      <a16:colId xmlns:a16="http://schemas.microsoft.com/office/drawing/2014/main" val="353846045"/>
                    </a:ext>
                  </a:extLst>
                </a:gridCol>
                <a:gridCol w="1084201">
                  <a:extLst>
                    <a:ext uri="{9D8B030D-6E8A-4147-A177-3AD203B41FA5}">
                      <a16:colId xmlns:a16="http://schemas.microsoft.com/office/drawing/2014/main" val="1476498324"/>
                    </a:ext>
                  </a:extLst>
                </a:gridCol>
                <a:gridCol w="1084201">
                  <a:extLst>
                    <a:ext uri="{9D8B030D-6E8A-4147-A177-3AD203B41FA5}">
                      <a16:colId xmlns:a16="http://schemas.microsoft.com/office/drawing/2014/main" val="34428821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anose="020B0606020202030204" pitchFamily="34" charset="0"/>
                        </a:rPr>
                        <a:t>1 класс</a:t>
                      </a:r>
                    </a:p>
                  </a:txBody>
                  <a:tcPr>
                    <a:solidFill>
                      <a:srgbClr val="0080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anose="020B0606020202030204" pitchFamily="34" charset="0"/>
                        </a:rPr>
                        <a:t>2 класс</a:t>
                      </a:r>
                    </a:p>
                  </a:txBody>
                  <a:tcPr>
                    <a:solidFill>
                      <a:srgbClr val="0080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anose="020B0606020202030204" pitchFamily="34" charset="0"/>
                        </a:rPr>
                        <a:t>3 класс</a:t>
                      </a:r>
                    </a:p>
                  </a:txBody>
                  <a:tcPr>
                    <a:solidFill>
                      <a:srgbClr val="0080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anose="020B0606020202030204" pitchFamily="34" charset="0"/>
                        </a:rPr>
                        <a:t>4 класс</a:t>
                      </a:r>
                    </a:p>
                  </a:txBody>
                  <a:tcPr>
                    <a:solidFill>
                      <a:srgbClr val="0080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anose="020B0606020202030204" pitchFamily="34" charset="0"/>
                        </a:rPr>
                        <a:t>5 класс</a:t>
                      </a:r>
                    </a:p>
                  </a:txBody>
                  <a:tcPr>
                    <a:solidFill>
                      <a:srgbClr val="0080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anose="020B0606020202030204" pitchFamily="34" charset="0"/>
                        </a:rPr>
                        <a:t>6 класс</a:t>
                      </a:r>
                    </a:p>
                  </a:txBody>
                  <a:tcPr>
                    <a:solidFill>
                      <a:srgbClr val="0080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anose="020B0606020202030204" pitchFamily="34" charset="0"/>
                        </a:rPr>
                        <a:t>7 класс</a:t>
                      </a:r>
                    </a:p>
                  </a:txBody>
                  <a:tcPr>
                    <a:solidFill>
                      <a:srgbClr val="0080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anose="020B0606020202030204" pitchFamily="34" charset="0"/>
                        </a:rPr>
                        <a:t>8 класс</a:t>
                      </a:r>
                    </a:p>
                  </a:txBody>
                  <a:tcPr>
                    <a:solidFill>
                      <a:srgbClr val="0080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anose="020B0606020202030204" pitchFamily="34" charset="0"/>
                        </a:rPr>
                        <a:t>9 класс</a:t>
                      </a:r>
                    </a:p>
                  </a:txBody>
                  <a:tcPr>
                    <a:solidFill>
                      <a:srgbClr val="0080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anose="020B0606020202030204" pitchFamily="34" charset="0"/>
                        </a:rPr>
                        <a:t>10 класс</a:t>
                      </a:r>
                    </a:p>
                  </a:txBody>
                  <a:tcPr>
                    <a:solidFill>
                      <a:srgbClr val="0080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anose="020B0606020202030204" pitchFamily="34" charset="0"/>
                        </a:rPr>
                        <a:t>11 класс</a:t>
                      </a:r>
                    </a:p>
                  </a:txBody>
                  <a:tcPr>
                    <a:solidFill>
                      <a:srgbClr val="0080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598831"/>
                  </a:ext>
                </a:extLst>
              </a:tr>
              <a:tr h="370840">
                <a:tc gridSpan="11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цикл «Разговоры о важном»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8546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«Россия – мои горизонты» 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в рамках Единой модели профориентации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410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«Функциональная грамотность»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114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Военные учебные сборы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662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140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Начальная военная подготовка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710279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«Орлята России»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14567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BAC62DC4-186C-4712-98A7-9B15E1057760}"/>
              </a:ext>
            </a:extLst>
          </p:cNvPr>
          <p:cNvSpPr txBox="1"/>
          <p:nvPr/>
        </p:nvSpPr>
        <p:spPr>
          <a:xfrm>
            <a:off x="142657" y="895916"/>
            <a:ext cx="1190667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Перечень курсов внеурочной деятельности составлен на основании письма </a:t>
            </a:r>
            <a:r>
              <a:rPr lang="ru-RU" sz="1500" b="1" dirty="0" err="1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15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от 09.07.2026 № ОК-1984/03</a:t>
            </a:r>
          </a:p>
        </p:txBody>
      </p:sp>
    </p:spTree>
    <p:extLst>
      <p:ext uri="{BB962C8B-B14F-4D97-AF65-F5344CB8AC3E}">
        <p14:creationId xmlns:p14="http://schemas.microsoft.com/office/powerpoint/2010/main" val="3221452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146557" y="984455"/>
            <a:ext cx="5759786" cy="2482188"/>
          </a:xfrm>
          <a:prstGeom prst="roundRect">
            <a:avLst>
              <a:gd name="adj" fmla="val 98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BE77B1FF-8BFA-34FB-3D2C-CF07CDBA9017}"/>
              </a:ext>
            </a:extLst>
          </p:cNvPr>
          <p:cNvSpPr/>
          <p:nvPr/>
        </p:nvSpPr>
        <p:spPr>
          <a:xfrm>
            <a:off x="146557" y="980370"/>
            <a:ext cx="5759786" cy="493809"/>
          </a:xfrm>
          <a:prstGeom prst="roundRect">
            <a:avLst>
              <a:gd name="adj" fmla="val 50000"/>
            </a:avLst>
          </a:prstGeom>
          <a:solidFill>
            <a:srgbClr val="008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D8B582-6403-9A08-B636-D34B8ABEBFE7}"/>
              </a:ext>
            </a:extLst>
          </p:cNvPr>
          <p:cNvSpPr txBox="1"/>
          <p:nvPr/>
        </p:nvSpPr>
        <p:spPr>
          <a:xfrm>
            <a:off x="179576" y="1008173"/>
            <a:ext cx="32022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«Орлята-дошколята»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27414" y="984455"/>
            <a:ext cx="5759786" cy="2482188"/>
          </a:xfrm>
          <a:prstGeom prst="roundRect">
            <a:avLst>
              <a:gd name="adj" fmla="val 98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BE77B1FF-8BFA-34FB-3D2C-CF07CDBA9017}"/>
              </a:ext>
            </a:extLst>
          </p:cNvPr>
          <p:cNvSpPr/>
          <p:nvPr/>
        </p:nvSpPr>
        <p:spPr>
          <a:xfrm>
            <a:off x="6173491" y="980370"/>
            <a:ext cx="5667632" cy="493809"/>
          </a:xfrm>
          <a:prstGeom prst="roundRect">
            <a:avLst>
              <a:gd name="adj" fmla="val 50000"/>
            </a:avLst>
          </a:prstGeom>
          <a:solidFill>
            <a:srgbClr val="008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BAC01A8-46C2-4549-A18B-356CB5AC2270}"/>
              </a:ext>
            </a:extLst>
          </p:cNvPr>
          <p:cNvSpPr/>
          <p:nvPr/>
        </p:nvSpPr>
        <p:spPr>
          <a:xfrm rot="5400000">
            <a:off x="5631603" y="-5631603"/>
            <a:ext cx="928796" cy="12192001"/>
          </a:xfrm>
          <a:prstGeom prst="rect">
            <a:avLst/>
          </a:prstGeom>
          <a:solidFill>
            <a:srgbClr val="095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3165" y="167227"/>
            <a:ext cx="8665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Дошкольное образование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6" t="18771" b="27077"/>
          <a:stretch/>
        </p:blipFill>
        <p:spPr>
          <a:xfrm>
            <a:off x="243795" y="1582154"/>
            <a:ext cx="2347006" cy="174785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009900" y="2192979"/>
            <a:ext cx="24492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Орлёнок – Лидер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Орлёнок – Эколог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Орлёнок – Мастер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Орлёнок – Хранитель исторической памяти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489079" y="1614735"/>
            <a:ext cx="2970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Ранняя социальная активность </a:t>
            </a:r>
            <a:b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патриотическое воспитание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032BED64-AA00-4BE4-826B-2A42E6E1381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468" y="4384259"/>
            <a:ext cx="1513549" cy="2084243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20A49E1E-3637-400E-BF1B-59FA3C06215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272" y="5772301"/>
            <a:ext cx="847223" cy="86400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E476BC1B-F2FE-481D-A286-8166CCFB01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5738" y="4387553"/>
            <a:ext cx="866871" cy="864000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CAE000-CC56-40AF-B2C4-7196A5637F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5426" y="6082669"/>
            <a:ext cx="720530" cy="722869"/>
          </a:xfrm>
          <a:prstGeom prst="rect">
            <a:avLst/>
          </a:prstGeom>
        </p:spPr>
      </p:pic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72D68A8E-7F1C-435A-A4F1-BF1E6DA9F7FE}"/>
              </a:ext>
            </a:extLst>
          </p:cNvPr>
          <p:cNvSpPr/>
          <p:nvPr/>
        </p:nvSpPr>
        <p:spPr>
          <a:xfrm>
            <a:off x="8599428" y="6152543"/>
            <a:ext cx="3434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Официальный портал Года дошкольного образования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0A8BFFD-7FF0-477A-A6DE-0327D32F14F6}"/>
              </a:ext>
            </a:extLst>
          </p:cNvPr>
          <p:cNvGrpSpPr/>
          <p:nvPr/>
        </p:nvGrpSpPr>
        <p:grpSpPr>
          <a:xfrm>
            <a:off x="2068175" y="4362100"/>
            <a:ext cx="3261596" cy="2086245"/>
            <a:chOff x="2665797" y="4492520"/>
            <a:chExt cx="3261596" cy="2086245"/>
          </a:xfrm>
        </p:grpSpPr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id="{CC1444BA-2153-4F90-8011-71A52A6CF7A0}"/>
                </a:ext>
              </a:extLst>
            </p:cNvPr>
            <p:cNvSpPr/>
            <p:nvPr/>
          </p:nvSpPr>
          <p:spPr>
            <a:xfrm>
              <a:off x="2665797" y="4492520"/>
              <a:ext cx="3261596" cy="2791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Вопросы возрастного развития</a:t>
              </a:r>
            </a:p>
          </p:txBody>
        </p: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7AFC11F7-D499-4AF6-9C6A-148B807B9258}"/>
                </a:ext>
              </a:extLst>
            </p:cNvPr>
            <p:cNvSpPr/>
            <p:nvPr/>
          </p:nvSpPr>
          <p:spPr>
            <a:xfrm>
              <a:off x="2665797" y="4760966"/>
              <a:ext cx="3261596" cy="4653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Вопросы сохранения здоровья детей </a:t>
              </a:r>
              <a:br>
                <a:rPr lang="ru-RU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 физического развития</a:t>
              </a:r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A33225A1-40C5-4269-B3AD-0B07B29A25EF}"/>
                </a:ext>
              </a:extLst>
            </p:cNvPr>
            <p:cNvSpPr/>
            <p:nvPr/>
          </p:nvSpPr>
          <p:spPr>
            <a:xfrm>
              <a:off x="2665797" y="5209162"/>
              <a:ext cx="3261596" cy="2791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Вопросы образования детей</a:t>
              </a:r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00F3EDC6-560F-4E1B-8CB7-D5FC8AF70764}"/>
                </a:ext>
              </a:extLst>
            </p:cNvPr>
            <p:cNvSpPr/>
            <p:nvPr/>
          </p:nvSpPr>
          <p:spPr>
            <a:xfrm>
              <a:off x="2665797" y="5438319"/>
              <a:ext cx="3261596" cy="2791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Вопросы воспитания детей</a:t>
              </a:r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3BF1F4F4-6B24-4450-B131-8889600206E5}"/>
                </a:ext>
              </a:extLst>
            </p:cNvPr>
            <p:cNvSpPr/>
            <p:nvPr/>
          </p:nvSpPr>
          <p:spPr>
            <a:xfrm>
              <a:off x="2665797" y="5673343"/>
              <a:ext cx="326159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Меры государственной поддержки семей</a:t>
              </a:r>
            </a:p>
          </p:txBody>
        </p: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id="{6F908D13-24D5-4CD7-9442-96202DAD8B0B}"/>
                </a:ext>
              </a:extLst>
            </p:cNvPr>
            <p:cNvSpPr/>
            <p:nvPr/>
          </p:nvSpPr>
          <p:spPr>
            <a:xfrm>
              <a:off x="2665797" y="5890031"/>
              <a:ext cx="3261596" cy="2791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Вопросы социализации детей с ОВЗ</a:t>
              </a:r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0815BF47-07D0-4C7A-A89D-DB02EB0F139D}"/>
                </a:ext>
              </a:extLst>
            </p:cNvPr>
            <p:cNvSpPr/>
            <p:nvPr/>
          </p:nvSpPr>
          <p:spPr>
            <a:xfrm>
              <a:off x="2665797" y="6113465"/>
              <a:ext cx="3261596" cy="4653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Вопросы по воспитанию в приемных семьях</a:t>
              </a:r>
            </a:p>
          </p:txBody>
        </p:sp>
      </p:grpSp>
      <p:sp>
        <p:nvSpPr>
          <p:cNvPr id="47" name="Скругленный прямоугольник 41">
            <a:extLst>
              <a:ext uri="{FF2B5EF4-FFF2-40B4-BE49-F238E27FC236}">
                <a16:creationId xmlns:a16="http://schemas.microsoft.com/office/drawing/2014/main" id="{10C9CDE5-DF8D-4D39-81BE-B24F6963990D}"/>
              </a:ext>
            </a:extLst>
          </p:cNvPr>
          <p:cNvSpPr/>
          <p:nvPr/>
        </p:nvSpPr>
        <p:spPr>
          <a:xfrm>
            <a:off x="176310" y="3644139"/>
            <a:ext cx="5898473" cy="3065815"/>
          </a:xfrm>
          <a:prstGeom prst="roundRect">
            <a:avLst>
              <a:gd name="adj" fmla="val 98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D52DDA0-04B7-4A6F-AEFE-8E11E478B199}"/>
              </a:ext>
            </a:extLst>
          </p:cNvPr>
          <p:cNvSpPr txBox="1"/>
          <p:nvPr/>
        </p:nvSpPr>
        <p:spPr>
          <a:xfrm>
            <a:off x="6196158" y="993752"/>
            <a:ext cx="56910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«Добрые игры» - прообраз «Разговоров о важном»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3FA8251C-70F5-472C-B336-2AD2395D6A5B}"/>
              </a:ext>
            </a:extLst>
          </p:cNvPr>
          <p:cNvSpPr/>
          <p:nvPr/>
        </p:nvSpPr>
        <p:spPr>
          <a:xfrm>
            <a:off x="8200318" y="1632500"/>
            <a:ext cx="36995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проекта «Добрые игры» </a:t>
            </a:r>
            <a:b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образовательную деятельность ДОО </a:t>
            </a:r>
            <a:b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территории всех субъектов РФ </a:t>
            </a:r>
          </a:p>
          <a:p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сентября 2026 г.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A9722FA1-6A43-4152-A910-93DBAF2BB21B}"/>
              </a:ext>
            </a:extLst>
          </p:cNvPr>
          <p:cNvSpPr/>
          <p:nvPr/>
        </p:nvSpPr>
        <p:spPr>
          <a:xfrm>
            <a:off x="8285246" y="2741181"/>
            <a:ext cx="37263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– воспитание у дошкольников системы традиционных духовно-нравственных ценностей и ориентиров</a:t>
            </a: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57413B5F-A36D-45FE-9A55-2F2AD2B175E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198" y="1595959"/>
            <a:ext cx="1835436" cy="1811838"/>
          </a:xfrm>
          <a:prstGeom prst="rect">
            <a:avLst/>
          </a:prstGeom>
        </p:spPr>
      </p:pic>
      <p:sp>
        <p:nvSpPr>
          <p:cNvPr id="52" name="Скругленный прямоугольник 14">
            <a:extLst>
              <a:ext uri="{FF2B5EF4-FFF2-40B4-BE49-F238E27FC236}">
                <a16:creationId xmlns:a16="http://schemas.microsoft.com/office/drawing/2014/main" id="{44790145-E1C1-4524-99E4-AFDD7D15842E}"/>
              </a:ext>
            </a:extLst>
          </p:cNvPr>
          <p:cNvSpPr/>
          <p:nvPr/>
        </p:nvSpPr>
        <p:spPr>
          <a:xfrm>
            <a:off x="6274833" y="3566456"/>
            <a:ext cx="5759786" cy="2416689"/>
          </a:xfrm>
          <a:prstGeom prst="roundRect">
            <a:avLst>
              <a:gd name="adj" fmla="val 98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кругленный прямоугольник 15">
            <a:extLst>
              <a:ext uri="{FF2B5EF4-FFF2-40B4-BE49-F238E27FC236}">
                <a16:creationId xmlns:a16="http://schemas.microsoft.com/office/drawing/2014/main" id="{5A3CE4C4-B6F7-4088-A24D-B021404392C0}"/>
              </a:ext>
            </a:extLst>
          </p:cNvPr>
          <p:cNvSpPr/>
          <p:nvPr/>
        </p:nvSpPr>
        <p:spPr>
          <a:xfrm>
            <a:off x="6320910" y="3562371"/>
            <a:ext cx="5667632" cy="493809"/>
          </a:xfrm>
          <a:prstGeom prst="roundRect">
            <a:avLst>
              <a:gd name="adj" fmla="val 50000"/>
            </a:avLst>
          </a:prstGeom>
          <a:solidFill>
            <a:srgbClr val="008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7707671-D684-46D0-A8B2-6DF7FEF26DBB}"/>
              </a:ext>
            </a:extLst>
          </p:cNvPr>
          <p:cNvSpPr txBox="1"/>
          <p:nvPr/>
        </p:nvSpPr>
        <p:spPr>
          <a:xfrm>
            <a:off x="6422263" y="3579932"/>
            <a:ext cx="46190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«Фольклорные игры»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12B44665-2D8C-49F5-9DD4-1BF343B7CEA5}"/>
              </a:ext>
            </a:extLst>
          </p:cNvPr>
          <p:cNvSpPr/>
          <p:nvPr/>
        </p:nvSpPr>
        <p:spPr>
          <a:xfrm>
            <a:off x="8513177" y="5275757"/>
            <a:ext cx="35639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– подготовка воспитанников к действиям при угрозе совершения преступлений террористической направленности 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464E7C05-17F4-4E8E-B348-1C1CB778D7E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23" t="10724" r="3746"/>
          <a:stretch/>
        </p:blipFill>
        <p:spPr>
          <a:xfrm>
            <a:off x="6352517" y="4195184"/>
            <a:ext cx="2195809" cy="1658860"/>
          </a:xfrm>
          <a:prstGeom prst="rect">
            <a:avLst/>
          </a:prstGeom>
        </p:spPr>
      </p:pic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4E7DD1DB-81EB-4316-9099-CC9851FD7220}"/>
              </a:ext>
            </a:extLst>
          </p:cNvPr>
          <p:cNvSpPr/>
          <p:nvPr/>
        </p:nvSpPr>
        <p:spPr>
          <a:xfrm>
            <a:off x="8548326" y="4152055"/>
            <a:ext cx="36645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и апробация программы «Фольклорные игры в детском саду» </a:t>
            </a:r>
            <a:b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(письмом Минпросвещения России </a:t>
            </a:r>
            <a:br>
              <a:rPr lang="ru-RU" sz="1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12 августа 2025 г. № СК-1017/14)</a:t>
            </a:r>
          </a:p>
        </p:txBody>
      </p:sp>
      <p:sp>
        <p:nvSpPr>
          <p:cNvPr id="58" name="Скругленный прямоугольник 16">
            <a:extLst>
              <a:ext uri="{FF2B5EF4-FFF2-40B4-BE49-F238E27FC236}">
                <a16:creationId xmlns:a16="http://schemas.microsoft.com/office/drawing/2014/main" id="{61BA2197-7E3B-4FBE-B3CB-7912199F8831}"/>
              </a:ext>
            </a:extLst>
          </p:cNvPr>
          <p:cNvSpPr/>
          <p:nvPr/>
        </p:nvSpPr>
        <p:spPr>
          <a:xfrm>
            <a:off x="209702" y="3621435"/>
            <a:ext cx="5759786" cy="493809"/>
          </a:xfrm>
          <a:prstGeom prst="roundRect">
            <a:avLst>
              <a:gd name="adj" fmla="val 50000"/>
            </a:avLst>
          </a:prstGeom>
          <a:solidFill>
            <a:srgbClr val="008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C409432-FFD1-4AD6-BC38-7131E2D5132E}"/>
              </a:ext>
            </a:extLst>
          </p:cNvPr>
          <p:cNvSpPr txBox="1"/>
          <p:nvPr/>
        </p:nvSpPr>
        <p:spPr>
          <a:xfrm>
            <a:off x="243795" y="3676146"/>
            <a:ext cx="49951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просвещения родителей</a:t>
            </a: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101279B9-39E0-4E7C-87CD-5D3EF3FF62E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70" r="7039" b="8779"/>
          <a:stretch/>
        </p:blipFill>
        <p:spPr>
          <a:xfrm>
            <a:off x="6797979" y="6152543"/>
            <a:ext cx="620851" cy="63143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042755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1208</TotalTime>
  <Words>1866</Words>
  <Application>Microsoft Office PowerPoint</Application>
  <PresentationFormat>Широкоэкранный</PresentationFormat>
  <Paragraphs>399</Paragraphs>
  <Slides>19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31" baseType="lpstr">
      <vt:lpstr>quote-cjk-patch</vt:lpstr>
      <vt:lpstr>Arial</vt:lpstr>
      <vt:lpstr>Propisi</vt:lpstr>
      <vt:lpstr>Arial Narrow</vt:lpstr>
      <vt:lpstr>Wingdings</vt:lpstr>
      <vt:lpstr>Montserrat Medium</vt:lpstr>
      <vt:lpstr>Calibri</vt:lpstr>
      <vt:lpstr>Calibri Light</vt:lpstr>
      <vt:lpstr>Times New Roman</vt:lpstr>
      <vt:lpstr>DIN Condensed 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80</cp:revision>
  <dcterms:created xsi:type="dcterms:W3CDTF">2026-06-19T07:59:45Z</dcterms:created>
  <dcterms:modified xsi:type="dcterms:W3CDTF">2026-08-20T05:16:38Z</dcterms:modified>
</cp:coreProperties>
</file>