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mp3" ContentType="audio/m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7" r:id="rId4"/>
    <p:sldId id="268" r:id="rId5"/>
    <p:sldId id="269" r:id="rId6"/>
    <p:sldId id="258" r:id="rId7"/>
    <p:sldId id="272" r:id="rId8"/>
    <p:sldId id="270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66" r:id="rId18"/>
    <p:sldId id="281" r:id="rId19"/>
    <p:sldId id="282" r:id="rId20"/>
    <p:sldId id="289" r:id="rId21"/>
    <p:sldId id="283" r:id="rId22"/>
    <p:sldId id="284" r:id="rId23"/>
    <p:sldId id="285" r:id="rId24"/>
    <p:sldId id="286" r:id="rId25"/>
    <p:sldId id="290" r:id="rId26"/>
    <p:sldId id="287" r:id="rId27"/>
    <p:sldId id="288" r:id="rId28"/>
    <p:sldId id="265" r:id="rId29"/>
    <p:sldId id="271" r:id="rId30"/>
  </p:sldIdLst>
  <p:sldSz cx="20104100" cy="11309350"/>
  <p:notesSz cx="20104100" cy="113093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66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90" y="-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900125" y="4631699"/>
            <a:ext cx="8895080" cy="1554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5D74B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5D74B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5D74B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10/15/2025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5D74B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B4C8A607-149B-4F95-BAE2-05D8D70CFA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205" y="10517696"/>
            <a:ext cx="4623943" cy="276999"/>
          </a:xfrm>
        </p:spPr>
        <p:txBody>
          <a:bodyPr/>
          <a:lstStyle/>
          <a:p>
            <a:fld id="{6A6A30B4-2A75-4DF6-B20C-A59845093727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6517C2D-3BD2-4175-9605-2830B6CF4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35394" y="10517696"/>
            <a:ext cx="6433312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9152DBA-2989-4613-8820-BCDF256FE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474953" y="10517696"/>
            <a:ext cx="4623943" cy="276999"/>
          </a:xfrm>
        </p:spPr>
        <p:txBody>
          <a:bodyPr/>
          <a:lstStyle/>
          <a:p>
            <a:fld id="{C475F506-55F2-49B3-8FE7-784AE5D4ED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1990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376838"/>
            <a:ext cx="20104100" cy="4932512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497" tIns="89748" rIns="179497" bIns="89748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20104100" cy="637683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497" tIns="89748" rIns="179497" bIns="89748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4373857"/>
            <a:ext cx="20104100" cy="376978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497" tIns="89748" rIns="179497" bIns="89748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2638848"/>
            <a:ext cx="20104100" cy="8419183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497" tIns="89748" rIns="179497" bIns="89748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40302" y="8332022"/>
            <a:ext cx="12393593" cy="1454680"/>
          </a:xfrm>
        </p:spPr>
        <p:txBody>
          <a:bodyPr>
            <a:normAutofit/>
          </a:bodyPr>
          <a:lstStyle>
            <a:lvl1pPr marL="0" indent="0" algn="l">
              <a:buNone/>
              <a:defRPr sz="4300">
                <a:solidFill>
                  <a:schemeClr val="tx2"/>
                </a:solidFill>
              </a:defRPr>
            </a:lvl1pPr>
            <a:lvl2pPr marL="897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949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692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5899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48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384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2823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179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05205" y="10517696"/>
            <a:ext cx="4623943" cy="276999"/>
          </a:xfrm>
        </p:spPr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15.10.2025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35394" y="10517696"/>
            <a:ext cx="6433312" cy="276999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474953" y="10517696"/>
            <a:ext cx="4623943" cy="276999"/>
          </a:xfrm>
        </p:spPr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7544" y="5165379"/>
            <a:ext cx="15775806" cy="2957065"/>
          </a:xfrm>
          <a:effectLst/>
        </p:spPr>
        <p:txBody>
          <a:bodyPr>
            <a:noAutofit/>
          </a:bodyPr>
          <a:lstStyle>
            <a:lvl1pPr marL="1256477" indent="-897484" algn="l">
              <a:defRPr sz="10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0"/>
            <a:ext cx="20104099" cy="14396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05278" y="640774"/>
            <a:ext cx="6329045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5D74B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5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1.png"/><Relationship Id="rId7" Type="http://schemas.openxmlformats.org/officeDocument/2006/relationships/image" Target="../media/image4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11" Type="http://schemas.openxmlformats.org/officeDocument/2006/relationships/image" Target="../media/image53.jpeg"/><Relationship Id="rId5" Type="http://schemas.openxmlformats.org/officeDocument/2006/relationships/image" Target="../media/image47.jpeg"/><Relationship Id="rId10" Type="http://schemas.openxmlformats.org/officeDocument/2006/relationships/image" Target="../media/image52.jpeg"/><Relationship Id="rId4" Type="http://schemas.openxmlformats.org/officeDocument/2006/relationships/image" Target="../media/image46.jpeg"/><Relationship Id="rId9" Type="http://schemas.openxmlformats.org/officeDocument/2006/relationships/image" Target="../media/image51.jpe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2" Type="http://schemas.openxmlformats.org/officeDocument/2006/relationships/slideLayout" Target="../slideLayouts/slideLayout6.xml"/><Relationship Id="rId1" Type="http://schemas.openxmlformats.org/officeDocument/2006/relationships/video" Target="NULL" TargetMode="Externa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85050" y="3902075"/>
            <a:ext cx="5181600" cy="74072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441450" y="2606675"/>
            <a:ext cx="17830800" cy="124264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  <a:tabLst>
                <a:tab pos="5120640" algn="l"/>
              </a:tabLst>
            </a:pPr>
            <a:r>
              <a:rPr sz="4000" spc="215" dirty="0" smtClean="0">
                <a:solidFill>
                  <a:srgbClr val="0000FF"/>
                </a:solidFill>
                <a:latin typeface="Calibri" pitchFamily="34" charset="0"/>
              </a:rPr>
              <a:t>ПРОСВЕЩЕНИЕ</a:t>
            </a:r>
            <a:r>
              <a:rPr lang="ru-RU" sz="4000" spc="215" dirty="0" smtClean="0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sz="4000" spc="200" dirty="0" smtClean="0">
                <a:solidFill>
                  <a:srgbClr val="0000FF"/>
                </a:solidFill>
                <a:latin typeface="Calibri" pitchFamily="34" charset="0"/>
              </a:rPr>
              <a:t>РОДИТЕЛЕЙ</a:t>
            </a:r>
            <a:r>
              <a:rPr lang="ru-RU" sz="4000" spc="200" dirty="0" smtClean="0">
                <a:solidFill>
                  <a:srgbClr val="0000FF"/>
                </a:solidFill>
                <a:latin typeface="Calibri" pitchFamily="34" charset="0"/>
              </a:rPr>
              <a:t>  </a:t>
            </a:r>
            <a:r>
              <a:rPr lang="ru-RU" sz="4000" spc="200" dirty="0" smtClean="0">
                <a:solidFill>
                  <a:srgbClr val="0000FF"/>
                </a:solidFill>
                <a:latin typeface="Calibri" pitchFamily="34" charset="0"/>
              </a:rPr>
              <a:t>(</a:t>
            </a:r>
            <a:r>
              <a:rPr sz="4000" spc="240" dirty="0" smtClean="0">
                <a:solidFill>
                  <a:srgbClr val="0000FF"/>
                </a:solidFill>
                <a:latin typeface="Calibri" pitchFamily="34" charset="0"/>
              </a:rPr>
              <a:t>ЗАКОННЫХ</a:t>
            </a:r>
            <a:r>
              <a:rPr lang="ru-RU" sz="4000" spc="240" dirty="0" smtClean="0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sz="4000" spc="245" dirty="0" smtClean="0">
                <a:solidFill>
                  <a:srgbClr val="0000FF"/>
                </a:solidFill>
                <a:latin typeface="Calibri" pitchFamily="34" charset="0"/>
              </a:rPr>
              <a:t>ПРЕДСТАВИТЕЛЕЙ)</a:t>
            </a:r>
            <a:r>
              <a:rPr lang="ru-RU" sz="4000" spc="245" dirty="0" smtClean="0">
                <a:solidFill>
                  <a:srgbClr val="0000FF"/>
                </a:solidFill>
                <a:latin typeface="Calibri" pitchFamily="34" charset="0"/>
              </a:rPr>
              <a:t/>
            </a:r>
            <a:br>
              <a:rPr lang="ru-RU" sz="4000" spc="245" dirty="0" smtClean="0">
                <a:solidFill>
                  <a:srgbClr val="0000FF"/>
                </a:solidFill>
                <a:latin typeface="Calibri" pitchFamily="34" charset="0"/>
              </a:rPr>
            </a:br>
            <a:r>
              <a:rPr sz="4000" spc="245" dirty="0" smtClean="0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sz="4000" spc="229" dirty="0" smtClean="0">
                <a:solidFill>
                  <a:srgbClr val="0000FF"/>
                </a:solidFill>
                <a:latin typeface="Calibri" pitchFamily="34" charset="0"/>
              </a:rPr>
              <a:t>ДЕТЕЙ</a:t>
            </a:r>
            <a:r>
              <a:rPr lang="ru-RU" sz="4000" spc="229" dirty="0" smtClean="0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sz="4000" spc="245" dirty="0" smtClean="0">
                <a:solidFill>
                  <a:srgbClr val="0000FF"/>
                </a:solidFill>
                <a:latin typeface="Calibri" pitchFamily="34" charset="0"/>
              </a:rPr>
              <a:t>ДОШКОЛЬНОГО</a:t>
            </a:r>
            <a:r>
              <a:rPr lang="ru-RU" sz="4000" spc="245" dirty="0" smtClean="0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sz="4000" spc="160" dirty="0" smtClean="0">
                <a:solidFill>
                  <a:srgbClr val="0000FF"/>
                </a:solidFill>
                <a:latin typeface="Calibri" pitchFamily="34" charset="0"/>
              </a:rPr>
              <a:t>ВОЗРАСТА</a:t>
            </a:r>
            <a:endParaRPr sz="4000" dirty="0">
              <a:solidFill>
                <a:srgbClr val="0000FF"/>
              </a:solidFill>
              <a:latin typeface="Calibri" pitchFamily="34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546850" y="473075"/>
            <a:ext cx="6858000" cy="1981200"/>
            <a:chOff x="6148393" y="-5781632"/>
            <a:chExt cx="8760202" cy="2317276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46329" y="-5692506"/>
              <a:ext cx="3462266" cy="204989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48393" y="-5781632"/>
              <a:ext cx="2848126" cy="231727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41850" y="1082675"/>
            <a:ext cx="114300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6000" spc="240" dirty="0" smtClean="0">
                <a:solidFill>
                  <a:srgbClr val="CC0066"/>
                </a:solidFill>
              </a:rPr>
              <a:t>Подвижные игры</a:t>
            </a:r>
            <a:endParaRPr sz="6000">
              <a:solidFill>
                <a:srgbClr val="CC0066"/>
              </a:solidFill>
            </a:endParaRP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 l="4146"/>
          <a:stretch>
            <a:fillRect/>
          </a:stretch>
        </p:blipFill>
        <p:spPr bwMode="auto">
          <a:xfrm>
            <a:off x="2965450" y="2378075"/>
            <a:ext cx="14096805" cy="772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718050" y="2073275"/>
            <a:ext cx="114300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6000" spc="240" dirty="0" smtClean="0">
                <a:solidFill>
                  <a:srgbClr val="CC0066"/>
                </a:solidFill>
                <a:latin typeface="+mj-lt"/>
              </a:rPr>
              <a:t>Дидактические игры</a:t>
            </a:r>
            <a:endParaRPr sz="6000">
              <a:solidFill>
                <a:srgbClr val="CC0066"/>
              </a:solidFill>
              <a:latin typeface="+mj-lt"/>
            </a:endParaRP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 t="16666" b="4444"/>
          <a:stretch>
            <a:fillRect/>
          </a:stretch>
        </p:blipFill>
        <p:spPr bwMode="auto">
          <a:xfrm>
            <a:off x="4032250" y="3292475"/>
            <a:ext cx="12954000" cy="7664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60850" y="1844675"/>
            <a:ext cx="114300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6000" spc="240" dirty="0" smtClean="0">
                <a:solidFill>
                  <a:srgbClr val="CC0066"/>
                </a:solidFill>
              </a:rPr>
              <a:t>Театрализованные игры</a:t>
            </a:r>
            <a:endParaRPr sz="6000">
              <a:solidFill>
                <a:srgbClr val="CC0066"/>
              </a:solidFill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1450" y="4206875"/>
            <a:ext cx="8686800" cy="6515101"/>
          </a:xfrm>
          <a:prstGeom prst="rect">
            <a:avLst/>
          </a:prstGeom>
          <a:noFill/>
        </p:spPr>
      </p:pic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4" cstate="print"/>
          <a:srcRect l="14671" r="5933"/>
          <a:stretch>
            <a:fillRect/>
          </a:stretch>
        </p:blipFill>
        <p:spPr bwMode="auto">
          <a:xfrm>
            <a:off x="10509250" y="4130675"/>
            <a:ext cx="9266621" cy="6572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70050" y="3444875"/>
            <a:ext cx="4578350" cy="1295400"/>
          </a:xfrm>
          <a:custGeom>
            <a:avLst/>
            <a:gdLst/>
            <a:ahLst/>
            <a:cxnLst/>
            <a:rect l="l" t="t" r="r" b="b"/>
            <a:pathLst>
              <a:path w="4502150" h="1082039">
                <a:moveTo>
                  <a:pt x="3960756" y="216"/>
                </a:moveTo>
                <a:lnTo>
                  <a:pt x="540986" y="216"/>
                </a:lnTo>
                <a:lnTo>
                  <a:pt x="494307" y="2202"/>
                </a:lnTo>
                <a:lnTo>
                  <a:pt x="448730" y="8050"/>
                </a:lnTo>
                <a:lnTo>
                  <a:pt x="404418" y="17599"/>
                </a:lnTo>
                <a:lnTo>
                  <a:pt x="361533" y="30687"/>
                </a:lnTo>
                <a:lnTo>
                  <a:pt x="320238" y="47150"/>
                </a:lnTo>
                <a:lnTo>
                  <a:pt x="280696" y="66827"/>
                </a:lnTo>
                <a:lnTo>
                  <a:pt x="243067" y="89555"/>
                </a:lnTo>
                <a:lnTo>
                  <a:pt x="207516" y="115173"/>
                </a:lnTo>
                <a:lnTo>
                  <a:pt x="174204" y="143517"/>
                </a:lnTo>
                <a:lnTo>
                  <a:pt x="143294" y="174426"/>
                </a:lnTo>
                <a:lnTo>
                  <a:pt x="114948" y="207736"/>
                </a:lnTo>
                <a:lnTo>
                  <a:pt x="89329" y="243287"/>
                </a:lnTo>
                <a:lnTo>
                  <a:pt x="66599" y="280915"/>
                </a:lnTo>
                <a:lnTo>
                  <a:pt x="46920" y="320458"/>
                </a:lnTo>
                <a:lnTo>
                  <a:pt x="30455" y="361755"/>
                </a:lnTo>
                <a:lnTo>
                  <a:pt x="17366" y="404641"/>
                </a:lnTo>
                <a:lnTo>
                  <a:pt x="7815" y="448957"/>
                </a:lnTo>
                <a:lnTo>
                  <a:pt x="1966" y="494538"/>
                </a:lnTo>
                <a:lnTo>
                  <a:pt x="-19" y="541223"/>
                </a:lnTo>
                <a:lnTo>
                  <a:pt x="1966" y="587908"/>
                </a:lnTo>
                <a:lnTo>
                  <a:pt x="7815" y="633489"/>
                </a:lnTo>
                <a:lnTo>
                  <a:pt x="17366" y="677804"/>
                </a:lnTo>
                <a:lnTo>
                  <a:pt x="30455" y="720691"/>
                </a:lnTo>
                <a:lnTo>
                  <a:pt x="46920" y="761987"/>
                </a:lnTo>
                <a:lnTo>
                  <a:pt x="66599" y="801531"/>
                </a:lnTo>
                <a:lnTo>
                  <a:pt x="89329" y="839159"/>
                </a:lnTo>
                <a:lnTo>
                  <a:pt x="114948" y="874709"/>
                </a:lnTo>
                <a:lnTo>
                  <a:pt x="143294" y="908020"/>
                </a:lnTo>
                <a:lnTo>
                  <a:pt x="174204" y="938929"/>
                </a:lnTo>
                <a:lnTo>
                  <a:pt x="207516" y="967273"/>
                </a:lnTo>
                <a:lnTo>
                  <a:pt x="243067" y="992890"/>
                </a:lnTo>
                <a:lnTo>
                  <a:pt x="280696" y="1015618"/>
                </a:lnTo>
                <a:lnTo>
                  <a:pt x="320238" y="1035295"/>
                </a:lnTo>
                <a:lnTo>
                  <a:pt x="361533" y="1051759"/>
                </a:lnTo>
                <a:lnTo>
                  <a:pt x="404418" y="1064846"/>
                </a:lnTo>
                <a:lnTo>
                  <a:pt x="448730" y="1074395"/>
                </a:lnTo>
                <a:lnTo>
                  <a:pt x="494307" y="1080244"/>
                </a:lnTo>
                <a:lnTo>
                  <a:pt x="540986" y="1082229"/>
                </a:lnTo>
                <a:lnTo>
                  <a:pt x="3960756" y="1082229"/>
                </a:lnTo>
                <a:lnTo>
                  <a:pt x="4007441" y="1080244"/>
                </a:lnTo>
                <a:lnTo>
                  <a:pt x="4053022" y="1074395"/>
                </a:lnTo>
                <a:lnTo>
                  <a:pt x="4097337" y="1064846"/>
                </a:lnTo>
                <a:lnTo>
                  <a:pt x="4140224" y="1051759"/>
                </a:lnTo>
                <a:lnTo>
                  <a:pt x="4181521" y="1035295"/>
                </a:lnTo>
                <a:lnTo>
                  <a:pt x="4221064" y="1015618"/>
                </a:lnTo>
                <a:lnTo>
                  <a:pt x="4258692" y="992890"/>
                </a:lnTo>
                <a:lnTo>
                  <a:pt x="4294243" y="967273"/>
                </a:lnTo>
                <a:lnTo>
                  <a:pt x="4327553" y="938929"/>
                </a:lnTo>
                <a:lnTo>
                  <a:pt x="4358462" y="908020"/>
                </a:lnTo>
                <a:lnTo>
                  <a:pt x="4386806" y="874709"/>
                </a:lnTo>
                <a:lnTo>
                  <a:pt x="4412423" y="839159"/>
                </a:lnTo>
                <a:lnTo>
                  <a:pt x="4435152" y="801531"/>
                </a:lnTo>
                <a:lnTo>
                  <a:pt x="4454829" y="761987"/>
                </a:lnTo>
                <a:lnTo>
                  <a:pt x="4471292" y="720691"/>
                </a:lnTo>
                <a:lnTo>
                  <a:pt x="4484379" y="677804"/>
                </a:lnTo>
                <a:lnTo>
                  <a:pt x="4493928" y="633489"/>
                </a:lnTo>
                <a:lnTo>
                  <a:pt x="4499777" y="587908"/>
                </a:lnTo>
                <a:lnTo>
                  <a:pt x="4501762" y="541223"/>
                </a:lnTo>
                <a:lnTo>
                  <a:pt x="4499777" y="494538"/>
                </a:lnTo>
                <a:lnTo>
                  <a:pt x="4493928" y="448957"/>
                </a:lnTo>
                <a:lnTo>
                  <a:pt x="4484379" y="404641"/>
                </a:lnTo>
                <a:lnTo>
                  <a:pt x="4471292" y="361755"/>
                </a:lnTo>
                <a:lnTo>
                  <a:pt x="4454829" y="320458"/>
                </a:lnTo>
                <a:lnTo>
                  <a:pt x="4435152" y="280915"/>
                </a:lnTo>
                <a:lnTo>
                  <a:pt x="4412423" y="243287"/>
                </a:lnTo>
                <a:lnTo>
                  <a:pt x="4386806" y="207736"/>
                </a:lnTo>
                <a:lnTo>
                  <a:pt x="4358462" y="174426"/>
                </a:lnTo>
                <a:lnTo>
                  <a:pt x="4327553" y="143517"/>
                </a:lnTo>
                <a:lnTo>
                  <a:pt x="4294243" y="115173"/>
                </a:lnTo>
                <a:lnTo>
                  <a:pt x="4258692" y="89555"/>
                </a:lnTo>
                <a:lnTo>
                  <a:pt x="4221064" y="66827"/>
                </a:lnTo>
                <a:lnTo>
                  <a:pt x="4181521" y="47150"/>
                </a:lnTo>
                <a:lnTo>
                  <a:pt x="4140224" y="30687"/>
                </a:lnTo>
                <a:lnTo>
                  <a:pt x="4097337" y="17599"/>
                </a:lnTo>
                <a:lnTo>
                  <a:pt x="4053022" y="8050"/>
                </a:lnTo>
                <a:lnTo>
                  <a:pt x="4007441" y="2202"/>
                </a:lnTo>
                <a:lnTo>
                  <a:pt x="3960756" y="216"/>
                </a:lnTo>
                <a:close/>
              </a:path>
            </a:pathLst>
          </a:custGeom>
          <a:solidFill>
            <a:srgbClr val="5D74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279650" y="3521075"/>
            <a:ext cx="324167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FFFF"/>
                </a:solidFill>
                <a:latin typeface="Microsoft Sans Serif"/>
                <a:cs typeface="Microsoft Sans Serif"/>
              </a:rPr>
              <a:t>ИГРЫ</a:t>
            </a:r>
            <a:r>
              <a:rPr sz="36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endParaRPr sz="36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36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ПРЕДМЕТАМИ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66050" y="3063875"/>
            <a:ext cx="4502150" cy="939165"/>
          </a:xfrm>
          <a:custGeom>
            <a:avLst/>
            <a:gdLst/>
            <a:ahLst/>
            <a:cxnLst/>
            <a:rect l="l" t="t" r="r" b="b"/>
            <a:pathLst>
              <a:path w="4502150" h="939164">
                <a:moveTo>
                  <a:pt x="4032216" y="213"/>
                </a:moveTo>
                <a:lnTo>
                  <a:pt x="469194" y="213"/>
                </a:lnTo>
                <a:lnTo>
                  <a:pt x="421208" y="2636"/>
                </a:lnTo>
                <a:lnTo>
                  <a:pt x="374607" y="9750"/>
                </a:lnTo>
                <a:lnTo>
                  <a:pt x="329626" y="21318"/>
                </a:lnTo>
                <a:lnTo>
                  <a:pt x="286503" y="37103"/>
                </a:lnTo>
                <a:lnTo>
                  <a:pt x="245474" y="56871"/>
                </a:lnTo>
                <a:lnTo>
                  <a:pt x="206773" y="80384"/>
                </a:lnTo>
                <a:lnTo>
                  <a:pt x="170638" y="107406"/>
                </a:lnTo>
                <a:lnTo>
                  <a:pt x="137304" y="137703"/>
                </a:lnTo>
                <a:lnTo>
                  <a:pt x="107008" y="171036"/>
                </a:lnTo>
                <a:lnTo>
                  <a:pt x="79985" y="207172"/>
                </a:lnTo>
                <a:lnTo>
                  <a:pt x="56472" y="245872"/>
                </a:lnTo>
                <a:lnTo>
                  <a:pt x="36705" y="286902"/>
                </a:lnTo>
                <a:lnTo>
                  <a:pt x="20919" y="330025"/>
                </a:lnTo>
                <a:lnTo>
                  <a:pt x="9351" y="375005"/>
                </a:lnTo>
                <a:lnTo>
                  <a:pt x="2238" y="421607"/>
                </a:lnTo>
                <a:lnTo>
                  <a:pt x="-185" y="469593"/>
                </a:lnTo>
                <a:lnTo>
                  <a:pt x="2238" y="517579"/>
                </a:lnTo>
                <a:lnTo>
                  <a:pt x="9351" y="564180"/>
                </a:lnTo>
                <a:lnTo>
                  <a:pt x="20919" y="609161"/>
                </a:lnTo>
                <a:lnTo>
                  <a:pt x="36705" y="652284"/>
                </a:lnTo>
                <a:lnTo>
                  <a:pt x="56472" y="693314"/>
                </a:lnTo>
                <a:lnTo>
                  <a:pt x="79985" y="732014"/>
                </a:lnTo>
                <a:lnTo>
                  <a:pt x="107008" y="768149"/>
                </a:lnTo>
                <a:lnTo>
                  <a:pt x="137304" y="801483"/>
                </a:lnTo>
                <a:lnTo>
                  <a:pt x="170638" y="831779"/>
                </a:lnTo>
                <a:lnTo>
                  <a:pt x="206773" y="858802"/>
                </a:lnTo>
                <a:lnTo>
                  <a:pt x="245474" y="882315"/>
                </a:lnTo>
                <a:lnTo>
                  <a:pt x="286503" y="902082"/>
                </a:lnTo>
                <a:lnTo>
                  <a:pt x="329626" y="917868"/>
                </a:lnTo>
                <a:lnTo>
                  <a:pt x="374607" y="929436"/>
                </a:lnTo>
                <a:lnTo>
                  <a:pt x="421208" y="936549"/>
                </a:lnTo>
                <a:lnTo>
                  <a:pt x="469194" y="938973"/>
                </a:lnTo>
                <a:lnTo>
                  <a:pt x="4032216" y="938973"/>
                </a:lnTo>
                <a:lnTo>
                  <a:pt x="4080202" y="936549"/>
                </a:lnTo>
                <a:lnTo>
                  <a:pt x="4126804" y="929436"/>
                </a:lnTo>
                <a:lnTo>
                  <a:pt x="4171784" y="917868"/>
                </a:lnTo>
                <a:lnTo>
                  <a:pt x="4214907" y="902082"/>
                </a:lnTo>
                <a:lnTo>
                  <a:pt x="4255937" y="882315"/>
                </a:lnTo>
                <a:lnTo>
                  <a:pt x="4294637" y="858802"/>
                </a:lnTo>
                <a:lnTo>
                  <a:pt x="4330773" y="831779"/>
                </a:lnTo>
                <a:lnTo>
                  <a:pt x="4364106" y="801483"/>
                </a:lnTo>
                <a:lnTo>
                  <a:pt x="4394403" y="768149"/>
                </a:lnTo>
                <a:lnTo>
                  <a:pt x="4421425" y="732014"/>
                </a:lnTo>
                <a:lnTo>
                  <a:pt x="4444938" y="693314"/>
                </a:lnTo>
                <a:lnTo>
                  <a:pt x="4464706" y="652284"/>
                </a:lnTo>
                <a:lnTo>
                  <a:pt x="4480491" y="609161"/>
                </a:lnTo>
                <a:lnTo>
                  <a:pt x="4492059" y="564180"/>
                </a:lnTo>
                <a:lnTo>
                  <a:pt x="4499173" y="517579"/>
                </a:lnTo>
                <a:lnTo>
                  <a:pt x="4501596" y="469593"/>
                </a:lnTo>
                <a:lnTo>
                  <a:pt x="4499173" y="421607"/>
                </a:lnTo>
                <a:lnTo>
                  <a:pt x="4492059" y="375005"/>
                </a:lnTo>
                <a:lnTo>
                  <a:pt x="4480491" y="330025"/>
                </a:lnTo>
                <a:lnTo>
                  <a:pt x="4464706" y="286902"/>
                </a:lnTo>
                <a:lnTo>
                  <a:pt x="4444938" y="245872"/>
                </a:lnTo>
                <a:lnTo>
                  <a:pt x="4421425" y="207172"/>
                </a:lnTo>
                <a:lnTo>
                  <a:pt x="4394403" y="171036"/>
                </a:lnTo>
                <a:lnTo>
                  <a:pt x="4364106" y="137703"/>
                </a:lnTo>
                <a:lnTo>
                  <a:pt x="4330773" y="107406"/>
                </a:lnTo>
                <a:lnTo>
                  <a:pt x="4294637" y="80384"/>
                </a:lnTo>
                <a:lnTo>
                  <a:pt x="4255937" y="56871"/>
                </a:lnTo>
                <a:lnTo>
                  <a:pt x="4214907" y="37103"/>
                </a:lnTo>
                <a:lnTo>
                  <a:pt x="4171784" y="21318"/>
                </a:lnTo>
                <a:lnTo>
                  <a:pt x="4126804" y="9750"/>
                </a:lnTo>
                <a:lnTo>
                  <a:pt x="4080202" y="2636"/>
                </a:lnTo>
                <a:lnTo>
                  <a:pt x="4032216" y="213"/>
                </a:lnTo>
                <a:close/>
              </a:path>
            </a:pathLst>
          </a:custGeom>
          <a:solidFill>
            <a:srgbClr val="2A4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070850" y="3216275"/>
            <a:ext cx="36982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РОЛЕВЫЕ</a:t>
            </a:r>
            <a:r>
              <a:rPr sz="3600" spc="-1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ИГРЫ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3709650" y="3292475"/>
            <a:ext cx="4800600" cy="1082040"/>
          </a:xfrm>
          <a:custGeom>
            <a:avLst/>
            <a:gdLst/>
            <a:ahLst/>
            <a:cxnLst/>
            <a:rect l="l" t="t" r="r" b="b"/>
            <a:pathLst>
              <a:path w="4429125" h="1082039">
                <a:moveTo>
                  <a:pt x="3887268" y="216"/>
                </a:moveTo>
                <a:lnTo>
                  <a:pt x="540649" y="216"/>
                </a:lnTo>
                <a:lnTo>
                  <a:pt x="493964" y="2202"/>
                </a:lnTo>
                <a:lnTo>
                  <a:pt x="448383" y="8050"/>
                </a:lnTo>
                <a:lnTo>
                  <a:pt x="404068" y="17599"/>
                </a:lnTo>
                <a:lnTo>
                  <a:pt x="361181" y="30687"/>
                </a:lnTo>
                <a:lnTo>
                  <a:pt x="319884" y="47150"/>
                </a:lnTo>
                <a:lnTo>
                  <a:pt x="280341" y="66827"/>
                </a:lnTo>
                <a:lnTo>
                  <a:pt x="242713" y="89555"/>
                </a:lnTo>
                <a:lnTo>
                  <a:pt x="207162" y="115173"/>
                </a:lnTo>
                <a:lnTo>
                  <a:pt x="173852" y="143517"/>
                </a:lnTo>
                <a:lnTo>
                  <a:pt x="142943" y="174426"/>
                </a:lnTo>
                <a:lnTo>
                  <a:pt x="114599" y="207736"/>
                </a:lnTo>
                <a:lnTo>
                  <a:pt x="88981" y="243287"/>
                </a:lnTo>
                <a:lnTo>
                  <a:pt x="66253" y="280915"/>
                </a:lnTo>
                <a:lnTo>
                  <a:pt x="46576" y="320458"/>
                </a:lnTo>
                <a:lnTo>
                  <a:pt x="30113" y="361755"/>
                </a:lnTo>
                <a:lnTo>
                  <a:pt x="17026" y="404641"/>
                </a:lnTo>
                <a:lnTo>
                  <a:pt x="7477" y="448957"/>
                </a:lnTo>
                <a:lnTo>
                  <a:pt x="1628" y="494538"/>
                </a:lnTo>
                <a:lnTo>
                  <a:pt x="-356" y="541223"/>
                </a:lnTo>
                <a:lnTo>
                  <a:pt x="1628" y="587908"/>
                </a:lnTo>
                <a:lnTo>
                  <a:pt x="7477" y="633489"/>
                </a:lnTo>
                <a:lnTo>
                  <a:pt x="17026" y="677804"/>
                </a:lnTo>
                <a:lnTo>
                  <a:pt x="30113" y="720691"/>
                </a:lnTo>
                <a:lnTo>
                  <a:pt x="46576" y="761987"/>
                </a:lnTo>
                <a:lnTo>
                  <a:pt x="66253" y="801531"/>
                </a:lnTo>
                <a:lnTo>
                  <a:pt x="88981" y="839159"/>
                </a:lnTo>
                <a:lnTo>
                  <a:pt x="114599" y="874709"/>
                </a:lnTo>
                <a:lnTo>
                  <a:pt x="142943" y="908020"/>
                </a:lnTo>
                <a:lnTo>
                  <a:pt x="173852" y="938929"/>
                </a:lnTo>
                <a:lnTo>
                  <a:pt x="207162" y="967273"/>
                </a:lnTo>
                <a:lnTo>
                  <a:pt x="242713" y="992890"/>
                </a:lnTo>
                <a:lnTo>
                  <a:pt x="280341" y="1015618"/>
                </a:lnTo>
                <a:lnTo>
                  <a:pt x="319884" y="1035295"/>
                </a:lnTo>
                <a:lnTo>
                  <a:pt x="361181" y="1051759"/>
                </a:lnTo>
                <a:lnTo>
                  <a:pt x="404068" y="1064846"/>
                </a:lnTo>
                <a:lnTo>
                  <a:pt x="448383" y="1074395"/>
                </a:lnTo>
                <a:lnTo>
                  <a:pt x="493964" y="1080244"/>
                </a:lnTo>
                <a:lnTo>
                  <a:pt x="540649" y="1082229"/>
                </a:lnTo>
                <a:lnTo>
                  <a:pt x="3887268" y="1082229"/>
                </a:lnTo>
                <a:lnTo>
                  <a:pt x="3933953" y="1080244"/>
                </a:lnTo>
                <a:lnTo>
                  <a:pt x="3979534" y="1074395"/>
                </a:lnTo>
                <a:lnTo>
                  <a:pt x="4023850" y="1064846"/>
                </a:lnTo>
                <a:lnTo>
                  <a:pt x="4066736" y="1051759"/>
                </a:lnTo>
                <a:lnTo>
                  <a:pt x="4108033" y="1035295"/>
                </a:lnTo>
                <a:lnTo>
                  <a:pt x="4147576" y="1015618"/>
                </a:lnTo>
                <a:lnTo>
                  <a:pt x="4185204" y="992890"/>
                </a:lnTo>
                <a:lnTo>
                  <a:pt x="4220755" y="967273"/>
                </a:lnTo>
                <a:lnTo>
                  <a:pt x="4254066" y="938929"/>
                </a:lnTo>
                <a:lnTo>
                  <a:pt x="4284974" y="908020"/>
                </a:lnTo>
                <a:lnTo>
                  <a:pt x="4313318" y="874709"/>
                </a:lnTo>
                <a:lnTo>
                  <a:pt x="4338936" y="839159"/>
                </a:lnTo>
                <a:lnTo>
                  <a:pt x="4361664" y="801531"/>
                </a:lnTo>
                <a:lnTo>
                  <a:pt x="4381341" y="761987"/>
                </a:lnTo>
                <a:lnTo>
                  <a:pt x="4397804" y="720691"/>
                </a:lnTo>
                <a:lnTo>
                  <a:pt x="4410892" y="677804"/>
                </a:lnTo>
                <a:lnTo>
                  <a:pt x="4420441" y="633489"/>
                </a:lnTo>
                <a:lnTo>
                  <a:pt x="4426289" y="587908"/>
                </a:lnTo>
                <a:lnTo>
                  <a:pt x="4428275" y="541223"/>
                </a:lnTo>
                <a:lnTo>
                  <a:pt x="4426289" y="494538"/>
                </a:lnTo>
                <a:lnTo>
                  <a:pt x="4420441" y="448957"/>
                </a:lnTo>
                <a:lnTo>
                  <a:pt x="4410892" y="404641"/>
                </a:lnTo>
                <a:lnTo>
                  <a:pt x="4397804" y="361755"/>
                </a:lnTo>
                <a:lnTo>
                  <a:pt x="4381341" y="320458"/>
                </a:lnTo>
                <a:lnTo>
                  <a:pt x="4361664" y="280915"/>
                </a:lnTo>
                <a:lnTo>
                  <a:pt x="4338936" y="243287"/>
                </a:lnTo>
                <a:lnTo>
                  <a:pt x="4313318" y="207736"/>
                </a:lnTo>
                <a:lnTo>
                  <a:pt x="4284974" y="174426"/>
                </a:lnTo>
                <a:lnTo>
                  <a:pt x="4254066" y="143517"/>
                </a:lnTo>
                <a:lnTo>
                  <a:pt x="4220755" y="115173"/>
                </a:lnTo>
                <a:lnTo>
                  <a:pt x="4185204" y="89555"/>
                </a:lnTo>
                <a:lnTo>
                  <a:pt x="4147576" y="66827"/>
                </a:lnTo>
                <a:lnTo>
                  <a:pt x="4108033" y="47150"/>
                </a:lnTo>
                <a:lnTo>
                  <a:pt x="4066736" y="30687"/>
                </a:lnTo>
                <a:lnTo>
                  <a:pt x="4023850" y="17599"/>
                </a:lnTo>
                <a:lnTo>
                  <a:pt x="3979534" y="8050"/>
                </a:lnTo>
                <a:lnTo>
                  <a:pt x="3933953" y="2202"/>
                </a:lnTo>
                <a:lnTo>
                  <a:pt x="3887268" y="216"/>
                </a:lnTo>
                <a:close/>
              </a:path>
            </a:pathLst>
          </a:custGeom>
          <a:solidFill>
            <a:srgbClr val="5D74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4166850" y="3292475"/>
            <a:ext cx="382333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8095" marR="5080" indent="-1256030">
              <a:lnSpc>
                <a:spcPct val="100000"/>
              </a:lnSpc>
              <a:spcBef>
                <a:spcPts val="100"/>
              </a:spcBef>
            </a:pPr>
            <a:r>
              <a:rPr sz="36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СТРОИТЕЛЬНЫЕ </a:t>
            </a:r>
            <a:r>
              <a:rPr sz="3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ИГРЫ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746250" y="5883275"/>
            <a:ext cx="4715510" cy="1143000"/>
          </a:xfrm>
          <a:custGeom>
            <a:avLst/>
            <a:gdLst/>
            <a:ahLst/>
            <a:cxnLst/>
            <a:rect l="l" t="t" r="r" b="b"/>
            <a:pathLst>
              <a:path w="4715510" h="1143000">
                <a:moveTo>
                  <a:pt x="4143635" y="146"/>
                </a:moveTo>
                <a:lnTo>
                  <a:pt x="571469" y="146"/>
                </a:lnTo>
                <a:lnTo>
                  <a:pt x="524598" y="2041"/>
                </a:lnTo>
                <a:lnTo>
                  <a:pt x="478771" y="7627"/>
                </a:lnTo>
                <a:lnTo>
                  <a:pt x="434134" y="16757"/>
                </a:lnTo>
                <a:lnTo>
                  <a:pt x="390835" y="29284"/>
                </a:lnTo>
                <a:lnTo>
                  <a:pt x="349020" y="45061"/>
                </a:lnTo>
                <a:lnTo>
                  <a:pt x="308838" y="63941"/>
                </a:lnTo>
                <a:lnTo>
                  <a:pt x="270434" y="85776"/>
                </a:lnTo>
                <a:lnTo>
                  <a:pt x="233956" y="110420"/>
                </a:lnTo>
                <a:lnTo>
                  <a:pt x="199552" y="137725"/>
                </a:lnTo>
                <a:lnTo>
                  <a:pt x="167367" y="167544"/>
                </a:lnTo>
                <a:lnTo>
                  <a:pt x="137550" y="199729"/>
                </a:lnTo>
                <a:lnTo>
                  <a:pt x="110247" y="234135"/>
                </a:lnTo>
                <a:lnTo>
                  <a:pt x="85605" y="270613"/>
                </a:lnTo>
                <a:lnTo>
                  <a:pt x="63772" y="309017"/>
                </a:lnTo>
                <a:lnTo>
                  <a:pt x="44894" y="349199"/>
                </a:lnTo>
                <a:lnTo>
                  <a:pt x="29118" y="391012"/>
                </a:lnTo>
                <a:lnTo>
                  <a:pt x="16593" y="434309"/>
                </a:lnTo>
                <a:lnTo>
                  <a:pt x="7464" y="478942"/>
                </a:lnTo>
                <a:lnTo>
                  <a:pt x="1878" y="524766"/>
                </a:lnTo>
                <a:lnTo>
                  <a:pt x="-15" y="571632"/>
                </a:lnTo>
                <a:lnTo>
                  <a:pt x="1878" y="618497"/>
                </a:lnTo>
                <a:lnTo>
                  <a:pt x="7464" y="664321"/>
                </a:lnTo>
                <a:lnTo>
                  <a:pt x="16593" y="708955"/>
                </a:lnTo>
                <a:lnTo>
                  <a:pt x="29118" y="752251"/>
                </a:lnTo>
                <a:lnTo>
                  <a:pt x="44894" y="794064"/>
                </a:lnTo>
                <a:lnTo>
                  <a:pt x="63772" y="834246"/>
                </a:lnTo>
                <a:lnTo>
                  <a:pt x="85605" y="872650"/>
                </a:lnTo>
                <a:lnTo>
                  <a:pt x="110247" y="909128"/>
                </a:lnTo>
                <a:lnTo>
                  <a:pt x="137550" y="943534"/>
                </a:lnTo>
                <a:lnTo>
                  <a:pt x="167367" y="975719"/>
                </a:lnTo>
                <a:lnTo>
                  <a:pt x="199552" y="1005538"/>
                </a:lnTo>
                <a:lnTo>
                  <a:pt x="233956" y="1032843"/>
                </a:lnTo>
                <a:lnTo>
                  <a:pt x="270434" y="1057487"/>
                </a:lnTo>
                <a:lnTo>
                  <a:pt x="308838" y="1079322"/>
                </a:lnTo>
                <a:lnTo>
                  <a:pt x="349020" y="1098202"/>
                </a:lnTo>
                <a:lnTo>
                  <a:pt x="390835" y="1113979"/>
                </a:lnTo>
                <a:lnTo>
                  <a:pt x="434134" y="1126506"/>
                </a:lnTo>
                <a:lnTo>
                  <a:pt x="478771" y="1135636"/>
                </a:lnTo>
                <a:lnTo>
                  <a:pt x="524598" y="1141222"/>
                </a:lnTo>
                <a:lnTo>
                  <a:pt x="571469" y="1143117"/>
                </a:lnTo>
                <a:lnTo>
                  <a:pt x="4143635" y="1143117"/>
                </a:lnTo>
                <a:lnTo>
                  <a:pt x="4190501" y="1141222"/>
                </a:lnTo>
                <a:lnTo>
                  <a:pt x="4236324" y="1135636"/>
                </a:lnTo>
                <a:lnTo>
                  <a:pt x="4280958" y="1126506"/>
                </a:lnTo>
                <a:lnTo>
                  <a:pt x="4324255" y="1113979"/>
                </a:lnTo>
                <a:lnTo>
                  <a:pt x="4366068" y="1098202"/>
                </a:lnTo>
                <a:lnTo>
                  <a:pt x="4406250" y="1079322"/>
                </a:lnTo>
                <a:lnTo>
                  <a:pt x="4444653" y="1057487"/>
                </a:lnTo>
                <a:lnTo>
                  <a:pt x="4481132" y="1032843"/>
                </a:lnTo>
                <a:lnTo>
                  <a:pt x="4515537" y="1005538"/>
                </a:lnTo>
                <a:lnTo>
                  <a:pt x="4547723" y="975719"/>
                </a:lnTo>
                <a:lnTo>
                  <a:pt x="4577542" y="943534"/>
                </a:lnTo>
                <a:lnTo>
                  <a:pt x="4604847" y="909128"/>
                </a:lnTo>
                <a:lnTo>
                  <a:pt x="4629490" y="872650"/>
                </a:lnTo>
                <a:lnTo>
                  <a:pt x="4651326" y="834246"/>
                </a:lnTo>
                <a:lnTo>
                  <a:pt x="4670205" y="794064"/>
                </a:lnTo>
                <a:lnTo>
                  <a:pt x="4685982" y="752251"/>
                </a:lnTo>
                <a:lnTo>
                  <a:pt x="4698510" y="708955"/>
                </a:lnTo>
                <a:lnTo>
                  <a:pt x="4707640" y="664321"/>
                </a:lnTo>
                <a:lnTo>
                  <a:pt x="4713226" y="618497"/>
                </a:lnTo>
                <a:lnTo>
                  <a:pt x="4715121" y="571632"/>
                </a:lnTo>
                <a:lnTo>
                  <a:pt x="4713226" y="524766"/>
                </a:lnTo>
                <a:lnTo>
                  <a:pt x="4707640" y="478942"/>
                </a:lnTo>
                <a:lnTo>
                  <a:pt x="4698510" y="434309"/>
                </a:lnTo>
                <a:lnTo>
                  <a:pt x="4685982" y="391012"/>
                </a:lnTo>
                <a:lnTo>
                  <a:pt x="4670205" y="349199"/>
                </a:lnTo>
                <a:lnTo>
                  <a:pt x="4651326" y="309017"/>
                </a:lnTo>
                <a:lnTo>
                  <a:pt x="4629490" y="270613"/>
                </a:lnTo>
                <a:lnTo>
                  <a:pt x="4604847" y="234135"/>
                </a:lnTo>
                <a:lnTo>
                  <a:pt x="4577542" y="199729"/>
                </a:lnTo>
                <a:lnTo>
                  <a:pt x="4547723" y="167544"/>
                </a:lnTo>
                <a:lnTo>
                  <a:pt x="4515537" y="137725"/>
                </a:lnTo>
                <a:lnTo>
                  <a:pt x="4481132" y="110420"/>
                </a:lnTo>
                <a:lnTo>
                  <a:pt x="4444653" y="85776"/>
                </a:lnTo>
                <a:lnTo>
                  <a:pt x="4406250" y="63941"/>
                </a:lnTo>
                <a:lnTo>
                  <a:pt x="4366068" y="45061"/>
                </a:lnTo>
                <a:lnTo>
                  <a:pt x="4324255" y="29284"/>
                </a:lnTo>
                <a:lnTo>
                  <a:pt x="4280958" y="16757"/>
                </a:lnTo>
                <a:lnTo>
                  <a:pt x="4236324" y="7627"/>
                </a:lnTo>
                <a:lnTo>
                  <a:pt x="4190501" y="2041"/>
                </a:lnTo>
                <a:lnTo>
                  <a:pt x="4143635" y="146"/>
                </a:lnTo>
                <a:close/>
              </a:path>
            </a:pathLst>
          </a:custGeom>
          <a:solidFill>
            <a:srgbClr val="2A4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051050" y="5883275"/>
            <a:ext cx="3992879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53820" marR="5080" indent="-1341755">
              <a:lnSpc>
                <a:spcPct val="100000"/>
              </a:lnSpc>
              <a:spcBef>
                <a:spcPts val="100"/>
              </a:spcBef>
            </a:pPr>
            <a:r>
              <a:rPr sz="360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ДИДАКТИЧЕСКИЕ </a:t>
            </a:r>
            <a:r>
              <a:rPr sz="3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ИГРЫ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814050" y="7788275"/>
            <a:ext cx="4712335" cy="1143000"/>
          </a:xfrm>
          <a:custGeom>
            <a:avLst/>
            <a:gdLst/>
            <a:ahLst/>
            <a:cxnLst/>
            <a:rect l="l" t="t" r="r" b="b"/>
            <a:pathLst>
              <a:path w="4712334" h="1143000">
                <a:moveTo>
                  <a:pt x="4140280" y="86"/>
                </a:moveTo>
                <a:lnTo>
                  <a:pt x="571162" y="86"/>
                </a:lnTo>
                <a:lnTo>
                  <a:pt x="524297" y="1981"/>
                </a:lnTo>
                <a:lnTo>
                  <a:pt x="478473" y="7567"/>
                </a:lnTo>
                <a:lnTo>
                  <a:pt x="433839" y="16697"/>
                </a:lnTo>
                <a:lnTo>
                  <a:pt x="390542" y="29225"/>
                </a:lnTo>
                <a:lnTo>
                  <a:pt x="348729" y="45002"/>
                </a:lnTo>
                <a:lnTo>
                  <a:pt x="308548" y="63881"/>
                </a:lnTo>
                <a:lnTo>
                  <a:pt x="270144" y="85717"/>
                </a:lnTo>
                <a:lnTo>
                  <a:pt x="233666" y="110360"/>
                </a:lnTo>
                <a:lnTo>
                  <a:pt x="199260" y="137665"/>
                </a:lnTo>
                <a:lnTo>
                  <a:pt x="167074" y="167484"/>
                </a:lnTo>
                <a:lnTo>
                  <a:pt x="137256" y="199670"/>
                </a:lnTo>
                <a:lnTo>
                  <a:pt x="109951" y="234075"/>
                </a:lnTo>
                <a:lnTo>
                  <a:pt x="85307" y="270554"/>
                </a:lnTo>
                <a:lnTo>
                  <a:pt x="63472" y="308957"/>
                </a:lnTo>
                <a:lnTo>
                  <a:pt x="44592" y="349139"/>
                </a:lnTo>
                <a:lnTo>
                  <a:pt x="28815" y="390952"/>
                </a:lnTo>
                <a:lnTo>
                  <a:pt x="16288" y="434249"/>
                </a:lnTo>
                <a:lnTo>
                  <a:pt x="7158" y="478883"/>
                </a:lnTo>
                <a:lnTo>
                  <a:pt x="1572" y="524706"/>
                </a:lnTo>
                <a:lnTo>
                  <a:pt x="-322" y="571572"/>
                </a:lnTo>
                <a:lnTo>
                  <a:pt x="1572" y="618438"/>
                </a:lnTo>
                <a:lnTo>
                  <a:pt x="7158" y="664261"/>
                </a:lnTo>
                <a:lnTo>
                  <a:pt x="16288" y="708895"/>
                </a:lnTo>
                <a:lnTo>
                  <a:pt x="28815" y="752192"/>
                </a:lnTo>
                <a:lnTo>
                  <a:pt x="44592" y="794005"/>
                </a:lnTo>
                <a:lnTo>
                  <a:pt x="63472" y="834187"/>
                </a:lnTo>
                <a:lnTo>
                  <a:pt x="85307" y="872590"/>
                </a:lnTo>
                <a:lnTo>
                  <a:pt x="109951" y="909068"/>
                </a:lnTo>
                <a:lnTo>
                  <a:pt x="137256" y="943474"/>
                </a:lnTo>
                <a:lnTo>
                  <a:pt x="167074" y="975660"/>
                </a:lnTo>
                <a:lnTo>
                  <a:pt x="199260" y="1005479"/>
                </a:lnTo>
                <a:lnTo>
                  <a:pt x="233666" y="1032784"/>
                </a:lnTo>
                <a:lnTo>
                  <a:pt x="270144" y="1057427"/>
                </a:lnTo>
                <a:lnTo>
                  <a:pt x="308548" y="1079263"/>
                </a:lnTo>
                <a:lnTo>
                  <a:pt x="348729" y="1098142"/>
                </a:lnTo>
                <a:lnTo>
                  <a:pt x="390542" y="1113919"/>
                </a:lnTo>
                <a:lnTo>
                  <a:pt x="433839" y="1126447"/>
                </a:lnTo>
                <a:lnTo>
                  <a:pt x="478473" y="1135577"/>
                </a:lnTo>
                <a:lnTo>
                  <a:pt x="524297" y="1141163"/>
                </a:lnTo>
                <a:lnTo>
                  <a:pt x="571162" y="1143058"/>
                </a:lnTo>
                <a:lnTo>
                  <a:pt x="4140280" y="1143058"/>
                </a:lnTo>
                <a:lnTo>
                  <a:pt x="4187146" y="1141163"/>
                </a:lnTo>
                <a:lnTo>
                  <a:pt x="4232969" y="1135577"/>
                </a:lnTo>
                <a:lnTo>
                  <a:pt x="4277603" y="1126447"/>
                </a:lnTo>
                <a:lnTo>
                  <a:pt x="4320900" y="1113919"/>
                </a:lnTo>
                <a:lnTo>
                  <a:pt x="4362713" y="1098142"/>
                </a:lnTo>
                <a:lnTo>
                  <a:pt x="4402895" y="1079263"/>
                </a:lnTo>
                <a:lnTo>
                  <a:pt x="4441299" y="1057427"/>
                </a:lnTo>
                <a:lnTo>
                  <a:pt x="4477777" y="1032784"/>
                </a:lnTo>
                <a:lnTo>
                  <a:pt x="4512182" y="1005479"/>
                </a:lnTo>
                <a:lnTo>
                  <a:pt x="4544368" y="975660"/>
                </a:lnTo>
                <a:lnTo>
                  <a:pt x="4574187" y="943474"/>
                </a:lnTo>
                <a:lnTo>
                  <a:pt x="4601492" y="909068"/>
                </a:lnTo>
                <a:lnTo>
                  <a:pt x="4626136" y="872590"/>
                </a:lnTo>
                <a:lnTo>
                  <a:pt x="4647971" y="834187"/>
                </a:lnTo>
                <a:lnTo>
                  <a:pt x="4666851" y="794005"/>
                </a:lnTo>
                <a:lnTo>
                  <a:pt x="4682628" y="752192"/>
                </a:lnTo>
                <a:lnTo>
                  <a:pt x="4695155" y="708895"/>
                </a:lnTo>
                <a:lnTo>
                  <a:pt x="4704285" y="664261"/>
                </a:lnTo>
                <a:lnTo>
                  <a:pt x="4709871" y="618438"/>
                </a:lnTo>
                <a:lnTo>
                  <a:pt x="4711766" y="571572"/>
                </a:lnTo>
                <a:lnTo>
                  <a:pt x="4709871" y="524706"/>
                </a:lnTo>
                <a:lnTo>
                  <a:pt x="4704285" y="478883"/>
                </a:lnTo>
                <a:lnTo>
                  <a:pt x="4695155" y="434249"/>
                </a:lnTo>
                <a:lnTo>
                  <a:pt x="4682628" y="390952"/>
                </a:lnTo>
                <a:lnTo>
                  <a:pt x="4666851" y="349139"/>
                </a:lnTo>
                <a:lnTo>
                  <a:pt x="4647971" y="308957"/>
                </a:lnTo>
                <a:lnTo>
                  <a:pt x="4626136" y="270554"/>
                </a:lnTo>
                <a:lnTo>
                  <a:pt x="4601492" y="234075"/>
                </a:lnTo>
                <a:lnTo>
                  <a:pt x="4574187" y="199670"/>
                </a:lnTo>
                <a:lnTo>
                  <a:pt x="4544368" y="167484"/>
                </a:lnTo>
                <a:lnTo>
                  <a:pt x="4512182" y="137665"/>
                </a:lnTo>
                <a:lnTo>
                  <a:pt x="4477777" y="110360"/>
                </a:lnTo>
                <a:lnTo>
                  <a:pt x="4441299" y="85717"/>
                </a:lnTo>
                <a:lnTo>
                  <a:pt x="4402895" y="63881"/>
                </a:lnTo>
                <a:lnTo>
                  <a:pt x="4362713" y="45002"/>
                </a:lnTo>
                <a:lnTo>
                  <a:pt x="4320900" y="29225"/>
                </a:lnTo>
                <a:lnTo>
                  <a:pt x="4277603" y="16697"/>
                </a:lnTo>
                <a:lnTo>
                  <a:pt x="4232969" y="7567"/>
                </a:lnTo>
                <a:lnTo>
                  <a:pt x="4187146" y="1981"/>
                </a:lnTo>
                <a:lnTo>
                  <a:pt x="4140280" y="86"/>
                </a:lnTo>
                <a:close/>
              </a:path>
            </a:pathLst>
          </a:custGeom>
          <a:solidFill>
            <a:srgbClr val="2A4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652250" y="7864475"/>
            <a:ext cx="297370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1375" marR="5080" indent="-829310">
              <a:lnSpc>
                <a:spcPct val="100000"/>
              </a:lnSpc>
              <a:spcBef>
                <a:spcPts val="100"/>
              </a:spcBef>
            </a:pPr>
            <a:r>
              <a:rPr sz="36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СЛОВЕСНЫЕ </a:t>
            </a:r>
            <a:r>
              <a:rPr sz="3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ИГРЫ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3328650" y="5730875"/>
            <a:ext cx="4715510" cy="1143000"/>
          </a:xfrm>
          <a:custGeom>
            <a:avLst/>
            <a:gdLst/>
            <a:ahLst/>
            <a:cxnLst/>
            <a:rect l="l" t="t" r="r" b="b"/>
            <a:pathLst>
              <a:path w="4715509" h="1143000">
                <a:moveTo>
                  <a:pt x="4143301" y="157"/>
                </a:moveTo>
                <a:lnTo>
                  <a:pt x="571135" y="157"/>
                </a:lnTo>
                <a:lnTo>
                  <a:pt x="524269" y="2052"/>
                </a:lnTo>
                <a:lnTo>
                  <a:pt x="478446" y="7638"/>
                </a:lnTo>
                <a:lnTo>
                  <a:pt x="433812" y="16768"/>
                </a:lnTo>
                <a:lnTo>
                  <a:pt x="390515" y="29295"/>
                </a:lnTo>
                <a:lnTo>
                  <a:pt x="348702" y="45072"/>
                </a:lnTo>
                <a:lnTo>
                  <a:pt x="308521" y="63952"/>
                </a:lnTo>
                <a:lnTo>
                  <a:pt x="270117" y="85787"/>
                </a:lnTo>
                <a:lnTo>
                  <a:pt x="233639" y="110431"/>
                </a:lnTo>
                <a:lnTo>
                  <a:pt x="199233" y="137736"/>
                </a:lnTo>
                <a:lnTo>
                  <a:pt x="167047" y="167554"/>
                </a:lnTo>
                <a:lnTo>
                  <a:pt x="137229" y="199740"/>
                </a:lnTo>
                <a:lnTo>
                  <a:pt x="109924" y="234146"/>
                </a:lnTo>
                <a:lnTo>
                  <a:pt x="85280" y="270624"/>
                </a:lnTo>
                <a:lnTo>
                  <a:pt x="63445" y="309028"/>
                </a:lnTo>
                <a:lnTo>
                  <a:pt x="44565" y="349209"/>
                </a:lnTo>
                <a:lnTo>
                  <a:pt x="28788" y="391022"/>
                </a:lnTo>
                <a:lnTo>
                  <a:pt x="16261" y="434319"/>
                </a:lnTo>
                <a:lnTo>
                  <a:pt x="7131" y="478953"/>
                </a:lnTo>
                <a:lnTo>
                  <a:pt x="1544" y="524776"/>
                </a:lnTo>
                <a:lnTo>
                  <a:pt x="-349" y="571642"/>
                </a:lnTo>
                <a:lnTo>
                  <a:pt x="1544" y="618508"/>
                </a:lnTo>
                <a:lnTo>
                  <a:pt x="7131" y="664332"/>
                </a:lnTo>
                <a:lnTo>
                  <a:pt x="16261" y="708965"/>
                </a:lnTo>
                <a:lnTo>
                  <a:pt x="28788" y="752262"/>
                </a:lnTo>
                <a:lnTo>
                  <a:pt x="44565" y="794075"/>
                </a:lnTo>
                <a:lnTo>
                  <a:pt x="63445" y="834257"/>
                </a:lnTo>
                <a:lnTo>
                  <a:pt x="85280" y="872661"/>
                </a:lnTo>
                <a:lnTo>
                  <a:pt x="109924" y="909139"/>
                </a:lnTo>
                <a:lnTo>
                  <a:pt x="137229" y="943544"/>
                </a:lnTo>
                <a:lnTo>
                  <a:pt x="167047" y="975730"/>
                </a:lnTo>
                <a:lnTo>
                  <a:pt x="199233" y="1005549"/>
                </a:lnTo>
                <a:lnTo>
                  <a:pt x="233639" y="1032854"/>
                </a:lnTo>
                <a:lnTo>
                  <a:pt x="270117" y="1057498"/>
                </a:lnTo>
                <a:lnTo>
                  <a:pt x="308521" y="1079333"/>
                </a:lnTo>
                <a:lnTo>
                  <a:pt x="348702" y="1098213"/>
                </a:lnTo>
                <a:lnTo>
                  <a:pt x="390515" y="1113990"/>
                </a:lnTo>
                <a:lnTo>
                  <a:pt x="433812" y="1126517"/>
                </a:lnTo>
                <a:lnTo>
                  <a:pt x="478446" y="1135647"/>
                </a:lnTo>
                <a:lnTo>
                  <a:pt x="524269" y="1141233"/>
                </a:lnTo>
                <a:lnTo>
                  <a:pt x="571135" y="1143128"/>
                </a:lnTo>
                <a:lnTo>
                  <a:pt x="4143301" y="1143128"/>
                </a:lnTo>
                <a:lnTo>
                  <a:pt x="4190167" y="1141233"/>
                </a:lnTo>
                <a:lnTo>
                  <a:pt x="4235990" y="1135647"/>
                </a:lnTo>
                <a:lnTo>
                  <a:pt x="4280624" y="1126517"/>
                </a:lnTo>
                <a:lnTo>
                  <a:pt x="4323921" y="1113990"/>
                </a:lnTo>
                <a:lnTo>
                  <a:pt x="4365734" y="1098213"/>
                </a:lnTo>
                <a:lnTo>
                  <a:pt x="4405916" y="1079333"/>
                </a:lnTo>
                <a:lnTo>
                  <a:pt x="4444319" y="1057498"/>
                </a:lnTo>
                <a:lnTo>
                  <a:pt x="4480798" y="1032854"/>
                </a:lnTo>
                <a:lnTo>
                  <a:pt x="4515203" y="1005549"/>
                </a:lnTo>
                <a:lnTo>
                  <a:pt x="4547389" y="975730"/>
                </a:lnTo>
                <a:lnTo>
                  <a:pt x="4577208" y="943544"/>
                </a:lnTo>
                <a:lnTo>
                  <a:pt x="4604513" y="909139"/>
                </a:lnTo>
                <a:lnTo>
                  <a:pt x="4629156" y="872661"/>
                </a:lnTo>
                <a:lnTo>
                  <a:pt x="4650992" y="834257"/>
                </a:lnTo>
                <a:lnTo>
                  <a:pt x="4669871" y="794075"/>
                </a:lnTo>
                <a:lnTo>
                  <a:pt x="4685648" y="752262"/>
                </a:lnTo>
                <a:lnTo>
                  <a:pt x="4698176" y="708965"/>
                </a:lnTo>
                <a:lnTo>
                  <a:pt x="4707306" y="664332"/>
                </a:lnTo>
                <a:lnTo>
                  <a:pt x="4712892" y="618508"/>
                </a:lnTo>
                <a:lnTo>
                  <a:pt x="4714787" y="571642"/>
                </a:lnTo>
                <a:lnTo>
                  <a:pt x="4712892" y="524776"/>
                </a:lnTo>
                <a:lnTo>
                  <a:pt x="4707306" y="478953"/>
                </a:lnTo>
                <a:lnTo>
                  <a:pt x="4698176" y="434319"/>
                </a:lnTo>
                <a:lnTo>
                  <a:pt x="4685648" y="391022"/>
                </a:lnTo>
                <a:lnTo>
                  <a:pt x="4669871" y="349209"/>
                </a:lnTo>
                <a:lnTo>
                  <a:pt x="4650992" y="309028"/>
                </a:lnTo>
                <a:lnTo>
                  <a:pt x="4629156" y="270624"/>
                </a:lnTo>
                <a:lnTo>
                  <a:pt x="4604513" y="234146"/>
                </a:lnTo>
                <a:lnTo>
                  <a:pt x="4577208" y="199740"/>
                </a:lnTo>
                <a:lnTo>
                  <a:pt x="4547389" y="167554"/>
                </a:lnTo>
                <a:lnTo>
                  <a:pt x="4515203" y="137736"/>
                </a:lnTo>
                <a:lnTo>
                  <a:pt x="4480798" y="110431"/>
                </a:lnTo>
                <a:lnTo>
                  <a:pt x="4444319" y="85787"/>
                </a:lnTo>
                <a:lnTo>
                  <a:pt x="4405916" y="63952"/>
                </a:lnTo>
                <a:lnTo>
                  <a:pt x="4365734" y="45072"/>
                </a:lnTo>
                <a:lnTo>
                  <a:pt x="4323921" y="29295"/>
                </a:lnTo>
                <a:lnTo>
                  <a:pt x="4280624" y="16768"/>
                </a:lnTo>
                <a:lnTo>
                  <a:pt x="4235990" y="7638"/>
                </a:lnTo>
                <a:lnTo>
                  <a:pt x="4190167" y="2052"/>
                </a:lnTo>
                <a:lnTo>
                  <a:pt x="4143301" y="157"/>
                </a:lnTo>
                <a:close/>
              </a:path>
            </a:pathLst>
          </a:custGeom>
          <a:solidFill>
            <a:srgbClr val="2A4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3785850" y="5730875"/>
            <a:ext cx="396240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11480">
              <a:lnSpc>
                <a:spcPct val="100000"/>
              </a:lnSpc>
              <a:spcBef>
                <a:spcPts val="100"/>
              </a:spcBef>
            </a:pPr>
            <a:r>
              <a:rPr sz="36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НАСТОЛЬНО</a:t>
            </a:r>
            <a:r>
              <a:rPr sz="3600" spc="-1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- </a:t>
            </a:r>
            <a:r>
              <a:rPr sz="3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ПЕЧАТНЫЕ</a:t>
            </a:r>
            <a:r>
              <a:rPr sz="3600" spc="-1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ИГРЫ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409688" y="5227034"/>
            <a:ext cx="4715510" cy="1143000"/>
          </a:xfrm>
          <a:custGeom>
            <a:avLst/>
            <a:gdLst/>
            <a:ahLst/>
            <a:cxnLst/>
            <a:rect l="l" t="t" r="r" b="b"/>
            <a:pathLst>
              <a:path w="4715509" h="1143000">
                <a:moveTo>
                  <a:pt x="4143464" y="153"/>
                </a:moveTo>
                <a:lnTo>
                  <a:pt x="571298" y="153"/>
                </a:lnTo>
                <a:lnTo>
                  <a:pt x="524432" y="2048"/>
                </a:lnTo>
                <a:lnTo>
                  <a:pt x="478609" y="7634"/>
                </a:lnTo>
                <a:lnTo>
                  <a:pt x="433975" y="16764"/>
                </a:lnTo>
                <a:lnTo>
                  <a:pt x="390678" y="29291"/>
                </a:lnTo>
                <a:lnTo>
                  <a:pt x="348865" y="45068"/>
                </a:lnTo>
                <a:lnTo>
                  <a:pt x="308683" y="63948"/>
                </a:lnTo>
                <a:lnTo>
                  <a:pt x="270279" y="85783"/>
                </a:lnTo>
                <a:lnTo>
                  <a:pt x="233801" y="110427"/>
                </a:lnTo>
                <a:lnTo>
                  <a:pt x="199396" y="137732"/>
                </a:lnTo>
                <a:lnTo>
                  <a:pt x="167210" y="167551"/>
                </a:lnTo>
                <a:lnTo>
                  <a:pt x="137391" y="199737"/>
                </a:lnTo>
                <a:lnTo>
                  <a:pt x="110086" y="234142"/>
                </a:lnTo>
                <a:lnTo>
                  <a:pt x="85442" y="270620"/>
                </a:lnTo>
                <a:lnTo>
                  <a:pt x="63607" y="309024"/>
                </a:lnTo>
                <a:lnTo>
                  <a:pt x="44727" y="349206"/>
                </a:lnTo>
                <a:lnTo>
                  <a:pt x="28950" y="391019"/>
                </a:lnTo>
                <a:lnTo>
                  <a:pt x="16423" y="434316"/>
                </a:lnTo>
                <a:lnTo>
                  <a:pt x="7293" y="478949"/>
                </a:lnTo>
                <a:lnTo>
                  <a:pt x="1707" y="524773"/>
                </a:lnTo>
                <a:lnTo>
                  <a:pt x="-187" y="571639"/>
                </a:lnTo>
                <a:lnTo>
                  <a:pt x="1707" y="618505"/>
                </a:lnTo>
                <a:lnTo>
                  <a:pt x="7293" y="664328"/>
                </a:lnTo>
                <a:lnTo>
                  <a:pt x="16423" y="708962"/>
                </a:lnTo>
                <a:lnTo>
                  <a:pt x="28950" y="752259"/>
                </a:lnTo>
                <a:lnTo>
                  <a:pt x="44727" y="794072"/>
                </a:lnTo>
                <a:lnTo>
                  <a:pt x="63607" y="834253"/>
                </a:lnTo>
                <a:lnTo>
                  <a:pt x="85442" y="872657"/>
                </a:lnTo>
                <a:lnTo>
                  <a:pt x="110086" y="909135"/>
                </a:lnTo>
                <a:lnTo>
                  <a:pt x="137391" y="943541"/>
                </a:lnTo>
                <a:lnTo>
                  <a:pt x="167210" y="975727"/>
                </a:lnTo>
                <a:lnTo>
                  <a:pt x="199396" y="1005546"/>
                </a:lnTo>
                <a:lnTo>
                  <a:pt x="233801" y="1032850"/>
                </a:lnTo>
                <a:lnTo>
                  <a:pt x="270279" y="1057494"/>
                </a:lnTo>
                <a:lnTo>
                  <a:pt x="308683" y="1079329"/>
                </a:lnTo>
                <a:lnTo>
                  <a:pt x="348865" y="1098209"/>
                </a:lnTo>
                <a:lnTo>
                  <a:pt x="390678" y="1113986"/>
                </a:lnTo>
                <a:lnTo>
                  <a:pt x="433975" y="1126513"/>
                </a:lnTo>
                <a:lnTo>
                  <a:pt x="478609" y="1135644"/>
                </a:lnTo>
                <a:lnTo>
                  <a:pt x="524432" y="1141230"/>
                </a:lnTo>
                <a:lnTo>
                  <a:pt x="571298" y="1143124"/>
                </a:lnTo>
                <a:lnTo>
                  <a:pt x="4143464" y="1143124"/>
                </a:lnTo>
                <a:lnTo>
                  <a:pt x="4190329" y="1141230"/>
                </a:lnTo>
                <a:lnTo>
                  <a:pt x="4236153" y="1135644"/>
                </a:lnTo>
                <a:lnTo>
                  <a:pt x="4280786" y="1126513"/>
                </a:lnTo>
                <a:lnTo>
                  <a:pt x="4324083" y="1113986"/>
                </a:lnTo>
                <a:lnTo>
                  <a:pt x="4365896" y="1098209"/>
                </a:lnTo>
                <a:lnTo>
                  <a:pt x="4406078" y="1079329"/>
                </a:lnTo>
                <a:lnTo>
                  <a:pt x="4444482" y="1057494"/>
                </a:lnTo>
                <a:lnTo>
                  <a:pt x="4480960" y="1032850"/>
                </a:lnTo>
                <a:lnTo>
                  <a:pt x="4515366" y="1005546"/>
                </a:lnTo>
                <a:lnTo>
                  <a:pt x="4547551" y="975727"/>
                </a:lnTo>
                <a:lnTo>
                  <a:pt x="4577370" y="943541"/>
                </a:lnTo>
                <a:lnTo>
                  <a:pt x="4604675" y="909135"/>
                </a:lnTo>
                <a:lnTo>
                  <a:pt x="4629319" y="872657"/>
                </a:lnTo>
                <a:lnTo>
                  <a:pt x="4651154" y="834253"/>
                </a:lnTo>
                <a:lnTo>
                  <a:pt x="4670034" y="794072"/>
                </a:lnTo>
                <a:lnTo>
                  <a:pt x="4685811" y="752259"/>
                </a:lnTo>
                <a:lnTo>
                  <a:pt x="4698338" y="708962"/>
                </a:lnTo>
                <a:lnTo>
                  <a:pt x="4707468" y="664328"/>
                </a:lnTo>
                <a:lnTo>
                  <a:pt x="4713054" y="618505"/>
                </a:lnTo>
                <a:lnTo>
                  <a:pt x="4714949" y="571639"/>
                </a:lnTo>
                <a:lnTo>
                  <a:pt x="4713054" y="524773"/>
                </a:lnTo>
                <a:lnTo>
                  <a:pt x="4707468" y="478949"/>
                </a:lnTo>
                <a:lnTo>
                  <a:pt x="4698338" y="434316"/>
                </a:lnTo>
                <a:lnTo>
                  <a:pt x="4685811" y="391019"/>
                </a:lnTo>
                <a:lnTo>
                  <a:pt x="4670034" y="349206"/>
                </a:lnTo>
                <a:lnTo>
                  <a:pt x="4651154" y="309024"/>
                </a:lnTo>
                <a:lnTo>
                  <a:pt x="4629319" y="270620"/>
                </a:lnTo>
                <a:lnTo>
                  <a:pt x="4604675" y="234142"/>
                </a:lnTo>
                <a:lnTo>
                  <a:pt x="4577370" y="199737"/>
                </a:lnTo>
                <a:lnTo>
                  <a:pt x="4547551" y="167551"/>
                </a:lnTo>
                <a:lnTo>
                  <a:pt x="4515366" y="137732"/>
                </a:lnTo>
                <a:lnTo>
                  <a:pt x="4480960" y="110427"/>
                </a:lnTo>
                <a:lnTo>
                  <a:pt x="4444482" y="85783"/>
                </a:lnTo>
                <a:lnTo>
                  <a:pt x="4406078" y="63948"/>
                </a:lnTo>
                <a:lnTo>
                  <a:pt x="4365896" y="45068"/>
                </a:lnTo>
                <a:lnTo>
                  <a:pt x="4324083" y="29291"/>
                </a:lnTo>
                <a:lnTo>
                  <a:pt x="4280786" y="16764"/>
                </a:lnTo>
                <a:lnTo>
                  <a:pt x="4236153" y="7634"/>
                </a:lnTo>
                <a:lnTo>
                  <a:pt x="4190329" y="2048"/>
                </a:lnTo>
                <a:lnTo>
                  <a:pt x="4143464" y="153"/>
                </a:lnTo>
                <a:close/>
              </a:path>
            </a:pathLst>
          </a:custGeom>
          <a:solidFill>
            <a:srgbClr val="5D74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217580" y="5225409"/>
            <a:ext cx="309816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5510" marR="5080" indent="-893444">
              <a:lnSpc>
                <a:spcPct val="100000"/>
              </a:lnSpc>
              <a:spcBef>
                <a:spcPts val="100"/>
              </a:spcBef>
            </a:pPr>
            <a:r>
              <a:rPr sz="36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ТВОРЧЕСКИЕ </a:t>
            </a:r>
            <a:r>
              <a:rPr sz="3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ИГРЫ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693920" y="7796498"/>
            <a:ext cx="4715510" cy="1143000"/>
          </a:xfrm>
          <a:custGeom>
            <a:avLst/>
            <a:gdLst/>
            <a:ahLst/>
            <a:cxnLst/>
            <a:rect l="l" t="t" r="r" b="b"/>
            <a:pathLst>
              <a:path w="4715509" h="1143000">
                <a:moveTo>
                  <a:pt x="4143532" y="88"/>
                </a:moveTo>
                <a:lnTo>
                  <a:pt x="571366" y="88"/>
                </a:lnTo>
                <a:lnTo>
                  <a:pt x="524501" y="1983"/>
                </a:lnTo>
                <a:lnTo>
                  <a:pt x="478677" y="7569"/>
                </a:lnTo>
                <a:lnTo>
                  <a:pt x="434043" y="16699"/>
                </a:lnTo>
                <a:lnTo>
                  <a:pt x="390747" y="29226"/>
                </a:lnTo>
                <a:lnTo>
                  <a:pt x="348934" y="45003"/>
                </a:lnTo>
                <a:lnTo>
                  <a:pt x="308752" y="63883"/>
                </a:lnTo>
                <a:lnTo>
                  <a:pt x="270348" y="85718"/>
                </a:lnTo>
                <a:lnTo>
                  <a:pt x="233870" y="110362"/>
                </a:lnTo>
                <a:lnTo>
                  <a:pt x="199464" y="137667"/>
                </a:lnTo>
                <a:lnTo>
                  <a:pt x="167279" y="167486"/>
                </a:lnTo>
                <a:lnTo>
                  <a:pt x="137460" y="199672"/>
                </a:lnTo>
                <a:lnTo>
                  <a:pt x="110155" y="234077"/>
                </a:lnTo>
                <a:lnTo>
                  <a:pt x="85511" y="270555"/>
                </a:lnTo>
                <a:lnTo>
                  <a:pt x="63676" y="308959"/>
                </a:lnTo>
                <a:lnTo>
                  <a:pt x="44796" y="349141"/>
                </a:lnTo>
                <a:lnTo>
                  <a:pt x="29019" y="390954"/>
                </a:lnTo>
                <a:lnTo>
                  <a:pt x="16492" y="434251"/>
                </a:lnTo>
                <a:lnTo>
                  <a:pt x="7362" y="478885"/>
                </a:lnTo>
                <a:lnTo>
                  <a:pt x="1776" y="524708"/>
                </a:lnTo>
                <a:lnTo>
                  <a:pt x="-118" y="571574"/>
                </a:lnTo>
                <a:lnTo>
                  <a:pt x="1776" y="618440"/>
                </a:lnTo>
                <a:lnTo>
                  <a:pt x="7362" y="664263"/>
                </a:lnTo>
                <a:lnTo>
                  <a:pt x="16492" y="708897"/>
                </a:lnTo>
                <a:lnTo>
                  <a:pt x="29019" y="752194"/>
                </a:lnTo>
                <a:lnTo>
                  <a:pt x="44796" y="794007"/>
                </a:lnTo>
                <a:lnTo>
                  <a:pt x="63676" y="834189"/>
                </a:lnTo>
                <a:lnTo>
                  <a:pt x="85511" y="872592"/>
                </a:lnTo>
                <a:lnTo>
                  <a:pt x="110155" y="909070"/>
                </a:lnTo>
                <a:lnTo>
                  <a:pt x="137460" y="943476"/>
                </a:lnTo>
                <a:lnTo>
                  <a:pt x="167279" y="975662"/>
                </a:lnTo>
                <a:lnTo>
                  <a:pt x="199464" y="1005481"/>
                </a:lnTo>
                <a:lnTo>
                  <a:pt x="233870" y="1032785"/>
                </a:lnTo>
                <a:lnTo>
                  <a:pt x="270348" y="1057429"/>
                </a:lnTo>
                <a:lnTo>
                  <a:pt x="308752" y="1079264"/>
                </a:lnTo>
                <a:lnTo>
                  <a:pt x="348934" y="1098144"/>
                </a:lnTo>
                <a:lnTo>
                  <a:pt x="390747" y="1113921"/>
                </a:lnTo>
                <a:lnTo>
                  <a:pt x="434043" y="1126448"/>
                </a:lnTo>
                <a:lnTo>
                  <a:pt x="478677" y="1135579"/>
                </a:lnTo>
                <a:lnTo>
                  <a:pt x="524501" y="1141165"/>
                </a:lnTo>
                <a:lnTo>
                  <a:pt x="571366" y="1143059"/>
                </a:lnTo>
                <a:lnTo>
                  <a:pt x="4143532" y="1143059"/>
                </a:lnTo>
                <a:lnTo>
                  <a:pt x="4190398" y="1141165"/>
                </a:lnTo>
                <a:lnTo>
                  <a:pt x="4236221" y="1135579"/>
                </a:lnTo>
                <a:lnTo>
                  <a:pt x="4280855" y="1126448"/>
                </a:lnTo>
                <a:lnTo>
                  <a:pt x="4324152" y="1113921"/>
                </a:lnTo>
                <a:lnTo>
                  <a:pt x="4365965" y="1098144"/>
                </a:lnTo>
                <a:lnTo>
                  <a:pt x="4406147" y="1079264"/>
                </a:lnTo>
                <a:lnTo>
                  <a:pt x="4444551" y="1057429"/>
                </a:lnTo>
                <a:lnTo>
                  <a:pt x="4481029" y="1032785"/>
                </a:lnTo>
                <a:lnTo>
                  <a:pt x="4515434" y="1005481"/>
                </a:lnTo>
                <a:lnTo>
                  <a:pt x="4547620" y="975662"/>
                </a:lnTo>
                <a:lnTo>
                  <a:pt x="4577439" y="943476"/>
                </a:lnTo>
                <a:lnTo>
                  <a:pt x="4604744" y="909070"/>
                </a:lnTo>
                <a:lnTo>
                  <a:pt x="4629388" y="872592"/>
                </a:lnTo>
                <a:lnTo>
                  <a:pt x="4651223" y="834189"/>
                </a:lnTo>
                <a:lnTo>
                  <a:pt x="4670103" y="794007"/>
                </a:lnTo>
                <a:lnTo>
                  <a:pt x="4685880" y="752194"/>
                </a:lnTo>
                <a:lnTo>
                  <a:pt x="4698407" y="708897"/>
                </a:lnTo>
                <a:lnTo>
                  <a:pt x="4707537" y="664263"/>
                </a:lnTo>
                <a:lnTo>
                  <a:pt x="4713123" y="618440"/>
                </a:lnTo>
                <a:lnTo>
                  <a:pt x="4715018" y="571574"/>
                </a:lnTo>
                <a:lnTo>
                  <a:pt x="4713123" y="524708"/>
                </a:lnTo>
                <a:lnTo>
                  <a:pt x="4707537" y="478885"/>
                </a:lnTo>
                <a:lnTo>
                  <a:pt x="4698407" y="434251"/>
                </a:lnTo>
                <a:lnTo>
                  <a:pt x="4685880" y="390954"/>
                </a:lnTo>
                <a:lnTo>
                  <a:pt x="4670103" y="349141"/>
                </a:lnTo>
                <a:lnTo>
                  <a:pt x="4651223" y="308959"/>
                </a:lnTo>
                <a:lnTo>
                  <a:pt x="4629388" y="270555"/>
                </a:lnTo>
                <a:lnTo>
                  <a:pt x="4604744" y="234077"/>
                </a:lnTo>
                <a:lnTo>
                  <a:pt x="4577439" y="199672"/>
                </a:lnTo>
                <a:lnTo>
                  <a:pt x="4547620" y="167486"/>
                </a:lnTo>
                <a:lnTo>
                  <a:pt x="4515434" y="137667"/>
                </a:lnTo>
                <a:lnTo>
                  <a:pt x="4481029" y="110362"/>
                </a:lnTo>
                <a:lnTo>
                  <a:pt x="4444551" y="85718"/>
                </a:lnTo>
                <a:lnTo>
                  <a:pt x="4406147" y="63883"/>
                </a:lnTo>
                <a:lnTo>
                  <a:pt x="4365965" y="45003"/>
                </a:lnTo>
                <a:lnTo>
                  <a:pt x="4324152" y="29226"/>
                </a:lnTo>
                <a:lnTo>
                  <a:pt x="4280855" y="16699"/>
                </a:lnTo>
                <a:lnTo>
                  <a:pt x="4236221" y="7569"/>
                </a:lnTo>
                <a:lnTo>
                  <a:pt x="4190398" y="1983"/>
                </a:lnTo>
                <a:lnTo>
                  <a:pt x="4143532" y="88"/>
                </a:lnTo>
                <a:close/>
              </a:path>
            </a:pathLst>
          </a:custGeom>
          <a:solidFill>
            <a:srgbClr val="2A4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499468" y="7797856"/>
            <a:ext cx="310896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8685" marR="5080" indent="-896619">
              <a:lnSpc>
                <a:spcPct val="100000"/>
              </a:lnSpc>
              <a:spcBef>
                <a:spcPts val="100"/>
              </a:spcBef>
            </a:pPr>
            <a:r>
              <a:rPr sz="36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ПОДВИЖНЫЕ </a:t>
            </a:r>
            <a:r>
              <a:rPr sz="3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ИГРЫ</a:t>
            </a:r>
            <a:endParaRPr sz="3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2000" t="-6000" r="2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71050" y="2470147"/>
            <a:ext cx="8839200" cy="8839203"/>
          </a:xfrm>
          <a:prstGeom prst="rect">
            <a:avLst/>
          </a:prstGeom>
          <a:noFill/>
        </p:spPr>
      </p:pic>
      <p:sp>
        <p:nvSpPr>
          <p:cNvPr id="3" name="object 6"/>
          <p:cNvSpPr txBox="1"/>
          <p:nvPr/>
        </p:nvSpPr>
        <p:spPr>
          <a:xfrm>
            <a:off x="2584450" y="2835275"/>
            <a:ext cx="6934200" cy="6368410"/>
          </a:xfrm>
          <a:prstGeom prst="rect">
            <a:avLst/>
          </a:prstGeom>
        </p:spPr>
        <p:txBody>
          <a:bodyPr vert="horz" wrap="square" lIns="0" tIns="287020" rIns="0" bIns="0" rtlCol="0">
            <a:spAutoFit/>
          </a:bodyPr>
          <a:lstStyle/>
          <a:p>
            <a:pPr marL="222250" indent="-215900">
              <a:lnSpc>
                <a:spcPct val="100000"/>
              </a:lnSpc>
              <a:spcBef>
                <a:spcPts val="2260"/>
              </a:spcBef>
              <a:buSzPct val="97222"/>
              <a:buFont typeface="Wingdings"/>
              <a:buChar char=""/>
              <a:tabLst>
                <a:tab pos="222250" algn="l"/>
                <a:tab pos="2746375" algn="l"/>
                <a:tab pos="3279140" algn="l"/>
              </a:tabLst>
            </a:pPr>
            <a:r>
              <a:rPr lang="ru-RU" sz="4000" b="1" spc="190" dirty="0" smtClean="0">
                <a:solidFill>
                  <a:srgbClr val="0000FF"/>
                </a:solidFill>
                <a:latin typeface="Arial"/>
                <a:cs typeface="Arial"/>
              </a:rPr>
              <a:t> Мозаика</a:t>
            </a:r>
          </a:p>
          <a:p>
            <a:pPr marL="222250" indent="-215900">
              <a:lnSpc>
                <a:spcPct val="100000"/>
              </a:lnSpc>
              <a:spcBef>
                <a:spcPts val="2260"/>
              </a:spcBef>
              <a:buSzPct val="97222"/>
              <a:buFont typeface="Wingdings"/>
              <a:buChar char=""/>
              <a:tabLst>
                <a:tab pos="222250" algn="l"/>
                <a:tab pos="2746375" algn="l"/>
                <a:tab pos="3279140" algn="l"/>
              </a:tabLst>
            </a:pPr>
            <a:r>
              <a:rPr lang="ru-RU" sz="4000" b="1" spc="190" dirty="0" smtClean="0">
                <a:solidFill>
                  <a:srgbClr val="0000FF"/>
                </a:solidFill>
                <a:latin typeface="Arial"/>
                <a:cs typeface="Arial"/>
              </a:rPr>
              <a:t> Лото </a:t>
            </a:r>
          </a:p>
          <a:p>
            <a:pPr marL="222250" indent="-215900">
              <a:lnSpc>
                <a:spcPct val="100000"/>
              </a:lnSpc>
              <a:spcBef>
                <a:spcPts val="2260"/>
              </a:spcBef>
              <a:buSzPct val="97222"/>
              <a:buFont typeface="Wingdings"/>
              <a:buChar char=""/>
              <a:tabLst>
                <a:tab pos="222250" algn="l"/>
                <a:tab pos="2746375" algn="l"/>
                <a:tab pos="3279140" algn="l"/>
              </a:tabLst>
            </a:pPr>
            <a:r>
              <a:rPr lang="ru-RU" sz="4000" b="1" spc="190" dirty="0">
                <a:solidFill>
                  <a:srgbClr val="0000FF"/>
                </a:solidFill>
                <a:latin typeface="Arial"/>
                <a:cs typeface="Arial"/>
              </a:rPr>
              <a:t> Д</a:t>
            </a:r>
            <a:r>
              <a:rPr lang="ru-RU" sz="4000" b="1" spc="190" dirty="0" smtClean="0">
                <a:solidFill>
                  <a:srgbClr val="0000FF"/>
                </a:solidFill>
                <a:latin typeface="Arial"/>
                <a:cs typeface="Arial"/>
              </a:rPr>
              <a:t>омино </a:t>
            </a:r>
          </a:p>
          <a:p>
            <a:pPr marL="222250" indent="-215900">
              <a:lnSpc>
                <a:spcPct val="100000"/>
              </a:lnSpc>
              <a:spcBef>
                <a:spcPts val="2260"/>
              </a:spcBef>
              <a:buSzPct val="97222"/>
              <a:buFont typeface="Wingdings"/>
              <a:buChar char=""/>
              <a:tabLst>
                <a:tab pos="222250" algn="l"/>
                <a:tab pos="2746375" algn="l"/>
                <a:tab pos="3279140" algn="l"/>
              </a:tabLst>
            </a:pPr>
            <a:r>
              <a:rPr lang="ru-RU" sz="4000" b="1" spc="19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ru-RU" sz="4000" b="1" spc="190" dirty="0" smtClean="0">
                <a:solidFill>
                  <a:srgbClr val="0000FF"/>
                </a:solidFill>
                <a:latin typeface="Arial"/>
                <a:cs typeface="Arial"/>
              </a:rPr>
              <a:t>Шашки</a:t>
            </a:r>
          </a:p>
          <a:p>
            <a:pPr marL="222250" indent="-215900">
              <a:lnSpc>
                <a:spcPct val="100000"/>
              </a:lnSpc>
              <a:spcBef>
                <a:spcPts val="2260"/>
              </a:spcBef>
              <a:buSzPct val="97222"/>
              <a:buFont typeface="Wingdings"/>
              <a:buChar char=""/>
              <a:tabLst>
                <a:tab pos="222250" algn="l"/>
                <a:tab pos="2746375" algn="l"/>
                <a:tab pos="3279140" algn="l"/>
              </a:tabLst>
            </a:pPr>
            <a:r>
              <a:rPr lang="ru-RU" sz="4000" b="1" spc="190" dirty="0" smtClean="0">
                <a:solidFill>
                  <a:srgbClr val="0000FF"/>
                </a:solidFill>
                <a:latin typeface="Arial"/>
                <a:cs typeface="Arial"/>
              </a:rPr>
              <a:t> Шахматы</a:t>
            </a:r>
          </a:p>
          <a:p>
            <a:pPr marL="222250" indent="-215900">
              <a:lnSpc>
                <a:spcPct val="100000"/>
              </a:lnSpc>
              <a:spcBef>
                <a:spcPts val="2260"/>
              </a:spcBef>
              <a:buSzPct val="97222"/>
              <a:buFont typeface="Wingdings"/>
              <a:buChar char=""/>
              <a:tabLst>
                <a:tab pos="222250" algn="l"/>
                <a:tab pos="2746375" algn="l"/>
                <a:tab pos="3279140" algn="l"/>
              </a:tabLst>
            </a:pPr>
            <a:r>
              <a:rPr lang="ru-RU" sz="4000" b="1" spc="190" dirty="0" smtClean="0">
                <a:solidFill>
                  <a:srgbClr val="0000FF"/>
                </a:solidFill>
                <a:latin typeface="Arial"/>
                <a:cs typeface="Arial"/>
              </a:rPr>
              <a:t> Дидактические игры</a:t>
            </a:r>
          </a:p>
          <a:p>
            <a:pPr marL="222250" indent="-215900">
              <a:lnSpc>
                <a:spcPct val="100000"/>
              </a:lnSpc>
              <a:spcBef>
                <a:spcPts val="2260"/>
              </a:spcBef>
              <a:buSzPct val="97222"/>
              <a:buFont typeface="Wingdings"/>
              <a:buChar char=""/>
              <a:tabLst>
                <a:tab pos="222250" algn="l"/>
                <a:tab pos="2746375" algn="l"/>
                <a:tab pos="3279140" algn="l"/>
              </a:tabLst>
            </a:pPr>
            <a:r>
              <a:rPr lang="ru-RU" sz="4000" b="1" spc="190" dirty="0" smtClean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ru-RU" sz="4000" b="1" spc="190" dirty="0" err="1" smtClean="0">
                <a:solidFill>
                  <a:srgbClr val="0000FF"/>
                </a:solidFill>
                <a:latin typeface="Arial"/>
                <a:cs typeface="Arial"/>
              </a:rPr>
              <a:t>Пазлы</a:t>
            </a:r>
            <a:endParaRPr lang="ru-RU" sz="4000" b="1" spc="190" dirty="0" smtClean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6165850" y="1692275"/>
            <a:ext cx="9047034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0" cap="none" spc="229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НАСТОЛЬНЫЕ</a:t>
            </a:r>
            <a:r>
              <a:rPr kumimoji="0" lang="ru-RU" sz="5400" b="1" i="0" u="none" strike="noStrike" kern="0" cap="none" spc="229" normalizeH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И</a:t>
            </a:r>
            <a:r>
              <a:rPr kumimoji="0" lang="ru-RU" sz="5400" b="1" i="0" u="none" strike="noStrike" kern="0" cap="none" spc="195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ГРЫ</a:t>
            </a:r>
            <a:endParaRPr kumimoji="0" lang="ru-RU" sz="5400" b="1" i="0" u="none" strike="noStrike" kern="0" cap="none" spc="0" normalizeH="0" baseline="0" noProof="0" dirty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3250" y="6584948"/>
            <a:ext cx="4724400" cy="4724402"/>
          </a:xfrm>
          <a:prstGeom prst="rect">
            <a:avLst/>
          </a:prstGeom>
          <a:noFill/>
        </p:spPr>
      </p:pic>
      <p:sp>
        <p:nvSpPr>
          <p:cNvPr id="3" name="object 6"/>
          <p:cNvSpPr txBox="1"/>
          <p:nvPr/>
        </p:nvSpPr>
        <p:spPr>
          <a:xfrm>
            <a:off x="1746250" y="2759075"/>
            <a:ext cx="13411200" cy="3636893"/>
          </a:xfrm>
          <a:prstGeom prst="rect">
            <a:avLst/>
          </a:prstGeom>
        </p:spPr>
        <p:txBody>
          <a:bodyPr vert="horz" wrap="square" lIns="0" tIns="287020" rIns="0" bIns="0" rtlCol="0">
            <a:spAutoFit/>
          </a:bodyPr>
          <a:lstStyle/>
          <a:p>
            <a:pPr marL="222250" indent="-215900">
              <a:lnSpc>
                <a:spcPct val="100000"/>
              </a:lnSpc>
              <a:spcBef>
                <a:spcPts val="2260"/>
              </a:spcBef>
              <a:buSzPct val="97222"/>
              <a:tabLst>
                <a:tab pos="222250" algn="l"/>
                <a:tab pos="2746375" algn="l"/>
                <a:tab pos="3279140" algn="l"/>
              </a:tabLst>
            </a:pPr>
            <a:r>
              <a:rPr lang="ru-RU" sz="4000" b="1" spc="190" dirty="0" smtClean="0">
                <a:solidFill>
                  <a:srgbClr val="0000FF"/>
                </a:solidFill>
                <a:latin typeface="Arial"/>
                <a:cs typeface="Arial"/>
              </a:rPr>
              <a:t>А  -  по яркой упаковке</a:t>
            </a:r>
          </a:p>
          <a:p>
            <a:pPr marL="222250" indent="-215900">
              <a:lnSpc>
                <a:spcPct val="100000"/>
              </a:lnSpc>
              <a:spcBef>
                <a:spcPts val="2260"/>
              </a:spcBef>
              <a:buSzPct val="97222"/>
              <a:tabLst>
                <a:tab pos="222250" algn="l"/>
                <a:tab pos="2746375" algn="l"/>
                <a:tab pos="3279140" algn="l"/>
              </a:tabLst>
            </a:pPr>
            <a:r>
              <a:rPr lang="ru-RU" sz="4000" b="1" spc="190" dirty="0" smtClean="0">
                <a:solidFill>
                  <a:srgbClr val="0000FF"/>
                </a:solidFill>
                <a:latin typeface="Arial"/>
                <a:cs typeface="Arial"/>
              </a:rPr>
              <a:t>Б  -  ту, в которую играли в детстве сами</a:t>
            </a:r>
          </a:p>
          <a:p>
            <a:pPr marL="222250" indent="-215900">
              <a:lnSpc>
                <a:spcPct val="100000"/>
              </a:lnSpc>
              <a:spcBef>
                <a:spcPts val="2260"/>
              </a:spcBef>
              <a:buSzPct val="97222"/>
              <a:tabLst>
                <a:tab pos="222250" algn="l"/>
                <a:tab pos="2746375" algn="l"/>
                <a:tab pos="3279140" algn="l"/>
              </a:tabLst>
            </a:pPr>
            <a:r>
              <a:rPr lang="ru-RU" sz="4000" b="1" spc="190" dirty="0" smtClean="0">
                <a:solidFill>
                  <a:srgbClr val="0000FF"/>
                </a:solidFill>
                <a:latin typeface="Arial"/>
                <a:cs typeface="Arial"/>
              </a:rPr>
              <a:t>В  -  по сюжету, очень знакомому ребёнку</a:t>
            </a:r>
          </a:p>
          <a:p>
            <a:pPr marL="222250" indent="-215900">
              <a:lnSpc>
                <a:spcPct val="100000"/>
              </a:lnSpc>
              <a:spcBef>
                <a:spcPts val="2260"/>
              </a:spcBef>
              <a:buSzPct val="97222"/>
              <a:tabLst>
                <a:tab pos="222250" algn="l"/>
                <a:tab pos="2746375" algn="l"/>
                <a:tab pos="3279140" algn="l"/>
              </a:tabLst>
            </a:pPr>
            <a:r>
              <a:rPr lang="ru-RU" sz="4000" b="1" spc="190" dirty="0" smtClean="0">
                <a:solidFill>
                  <a:srgbClr val="0000FF"/>
                </a:solidFill>
                <a:latin typeface="Arial"/>
                <a:cs typeface="Arial"/>
              </a:rPr>
              <a:t>Г  -  по той пользе, которую игра несёт ребёнку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6165850" y="1692275"/>
            <a:ext cx="9047034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0" cap="none" spc="229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НАСТОЛЬНЫЕ</a:t>
            </a:r>
            <a:r>
              <a:rPr kumimoji="0" lang="ru-RU" sz="6000" b="1" i="0" u="none" strike="noStrike" kern="0" cap="none" spc="229" normalizeH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И</a:t>
            </a:r>
            <a:r>
              <a:rPr kumimoji="0" lang="ru-RU" sz="6000" b="1" i="0" u="none" strike="noStrike" kern="0" cap="none" spc="195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ГРЫ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70450" y="854075"/>
            <a:ext cx="9067714" cy="335814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4547850" y="4816475"/>
            <a:ext cx="3475590" cy="750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z="2400" b="1" dirty="0">
                <a:solidFill>
                  <a:srgbClr val="0000FF"/>
                </a:solidFill>
                <a:latin typeface="Arial"/>
                <a:cs typeface="Arial"/>
              </a:rPr>
              <a:t>ИГРЫ</a:t>
            </a:r>
            <a:r>
              <a:rPr sz="2400" b="1" spc="-2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FF"/>
                </a:solidFill>
                <a:latin typeface="Arial"/>
                <a:cs typeface="Arial"/>
              </a:rPr>
              <a:t>НА</a:t>
            </a:r>
            <a:r>
              <a:rPr sz="2400" b="1" spc="-5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FF"/>
                </a:solidFill>
                <a:latin typeface="Arial"/>
                <a:cs typeface="Arial"/>
              </a:rPr>
              <a:t>РАЗВИТИЕ</a:t>
            </a:r>
            <a:endParaRPr sz="2400">
              <a:solidFill>
                <a:srgbClr val="0000FF"/>
              </a:solidFill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2400" b="1" spc="-10" dirty="0">
                <a:solidFill>
                  <a:srgbClr val="0000FF"/>
                </a:solidFill>
                <a:latin typeface="Arial"/>
                <a:cs typeface="Arial"/>
              </a:rPr>
              <a:t>ВНИМАНИЯ</a:t>
            </a:r>
            <a:endParaRPr sz="2400">
              <a:solidFill>
                <a:srgbClr val="0000FF"/>
              </a:solidFill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355850" y="6264275"/>
            <a:ext cx="15474315" cy="3286125"/>
            <a:chOff x="1978101" y="6297009"/>
            <a:chExt cx="15474315" cy="328612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337429" y="6297009"/>
              <a:ext cx="3114977" cy="32856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36069" y="6440261"/>
              <a:ext cx="3145456" cy="314240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78101" y="6370159"/>
              <a:ext cx="2929053" cy="292905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8070850" y="4968875"/>
            <a:ext cx="4800600" cy="750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z="2400" b="1" dirty="0">
                <a:solidFill>
                  <a:srgbClr val="0000FF"/>
                </a:solidFill>
                <a:latin typeface="Arial"/>
                <a:cs typeface="Arial"/>
              </a:rPr>
              <a:t>ПОДБОРКА</a:t>
            </a:r>
            <a:r>
              <a:rPr sz="2400" b="1" spc="-12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FF"/>
                </a:solidFill>
                <a:latin typeface="Arial"/>
                <a:cs typeface="Arial"/>
              </a:rPr>
              <a:t>НАСТОЛЬНЫХ</a:t>
            </a:r>
            <a:endParaRPr sz="2400">
              <a:solidFill>
                <a:srgbClr val="0000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b="1" dirty="0">
                <a:solidFill>
                  <a:srgbClr val="0000FF"/>
                </a:solidFill>
                <a:latin typeface="Arial"/>
                <a:cs typeface="Arial"/>
              </a:rPr>
              <a:t>ИГР</a:t>
            </a:r>
            <a:r>
              <a:rPr sz="2400" b="1" spc="-8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FF"/>
                </a:solidFill>
                <a:latin typeface="Arial"/>
                <a:cs typeface="Arial"/>
              </a:rPr>
              <a:t>ДЛЯ</a:t>
            </a:r>
            <a:r>
              <a:rPr sz="2400" b="1" spc="-7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FF"/>
                </a:solidFill>
                <a:latin typeface="Arial"/>
                <a:cs typeface="Arial"/>
              </a:rPr>
              <a:t>ВСЕЙ</a:t>
            </a:r>
            <a:r>
              <a:rPr sz="2400" b="1" spc="-4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0000FF"/>
                </a:solidFill>
                <a:latin typeface="Arial"/>
                <a:cs typeface="Arial"/>
              </a:rPr>
              <a:t>СЕМЬИ</a:t>
            </a:r>
            <a:endParaRPr sz="240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89050" y="4511675"/>
            <a:ext cx="4893866" cy="14888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13360" marR="203835" indent="-7620" algn="ctr">
              <a:lnSpc>
                <a:spcPct val="100000"/>
              </a:lnSpc>
              <a:spcBef>
                <a:spcPts val="90"/>
              </a:spcBef>
            </a:pPr>
            <a:r>
              <a:rPr sz="2400" b="1" dirty="0">
                <a:solidFill>
                  <a:srgbClr val="0000FF"/>
                </a:solidFill>
                <a:latin typeface="Arial"/>
                <a:cs typeface="Arial"/>
              </a:rPr>
              <a:t>УЧИМСЯ,</a:t>
            </a:r>
            <a:r>
              <a:rPr sz="2400" b="1" spc="-12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0000FF"/>
                </a:solidFill>
                <a:latin typeface="Arial"/>
                <a:cs typeface="Arial"/>
              </a:rPr>
              <a:t>ИГРАЯ:</a:t>
            </a:r>
            <a:r>
              <a:rPr sz="2400" b="1" spc="-4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0000FF"/>
                </a:solidFill>
                <a:latin typeface="Arial"/>
                <a:cs typeface="Arial"/>
              </a:rPr>
              <a:t>КАК </a:t>
            </a:r>
            <a:r>
              <a:rPr sz="2400" b="1" dirty="0">
                <a:solidFill>
                  <a:srgbClr val="0000FF"/>
                </a:solidFill>
                <a:latin typeface="Arial"/>
                <a:cs typeface="Arial"/>
              </a:rPr>
              <a:t>ЗАКРЕПИТЬ</a:t>
            </a:r>
            <a:r>
              <a:rPr sz="2400" b="1" spc="-8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b="1" spc="-40" dirty="0">
                <a:solidFill>
                  <a:srgbClr val="0000FF"/>
                </a:solidFill>
                <a:latin typeface="Arial"/>
                <a:cs typeface="Arial"/>
              </a:rPr>
              <a:t>ПРАВИЛА</a:t>
            </a:r>
            <a:endParaRPr sz="2400">
              <a:solidFill>
                <a:srgbClr val="0000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b="1" spc="-10" dirty="0">
                <a:solidFill>
                  <a:srgbClr val="0000FF"/>
                </a:solidFill>
                <a:latin typeface="Arial"/>
                <a:cs typeface="Arial"/>
              </a:rPr>
              <a:t>ДОРОЖНОГО</a:t>
            </a:r>
            <a:r>
              <a:rPr sz="2400" b="1" spc="-9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FF"/>
                </a:solidFill>
                <a:latin typeface="Arial"/>
                <a:cs typeface="Arial"/>
              </a:rPr>
              <a:t>ДВИЖЕНИЯ</a:t>
            </a:r>
            <a:endParaRPr sz="2400">
              <a:solidFill>
                <a:srgbClr val="0000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solidFill>
                  <a:srgbClr val="0000FF"/>
                </a:solidFill>
                <a:latin typeface="Arial"/>
                <a:cs typeface="Arial"/>
              </a:rPr>
              <a:t>С</a:t>
            </a:r>
            <a:r>
              <a:rPr sz="2400" b="1" spc="-2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FF"/>
                </a:solidFill>
                <a:latin typeface="Arial"/>
                <a:cs typeface="Arial"/>
              </a:rPr>
              <a:t>ДЕТЬМИ</a:t>
            </a:r>
            <a:endParaRPr sz="2400">
              <a:solidFill>
                <a:srgbClr val="0000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46650" y="1844675"/>
            <a:ext cx="10744200" cy="9464675"/>
          </a:xfrm>
          <a:prstGeom prst="rect">
            <a:avLst/>
          </a:prstGeom>
        </p:spPr>
      </p:pic>
      <p:sp>
        <p:nvSpPr>
          <p:cNvPr id="4" name="object 2"/>
          <p:cNvSpPr txBox="1">
            <a:spLocks/>
          </p:cNvSpPr>
          <p:nvPr/>
        </p:nvSpPr>
        <p:spPr>
          <a:xfrm>
            <a:off x="5632450" y="2225675"/>
            <a:ext cx="9047034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spc="229" dirty="0" smtClean="0">
                <a:solidFill>
                  <a:srgbClr val="CC0066"/>
                </a:solidFill>
                <a:latin typeface="+mj-lt"/>
                <a:ea typeface="+mj-ea"/>
                <a:cs typeface="+mj-cs"/>
              </a:rPr>
              <a:t>ДВОРОВЫЕ </a:t>
            </a:r>
            <a:r>
              <a:rPr kumimoji="0" lang="ru-RU" sz="6000" b="1" i="0" u="none" strike="noStrike" kern="0" cap="none" spc="229" normalizeH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</a:t>
            </a:r>
            <a:r>
              <a:rPr kumimoji="0" lang="ru-RU" sz="6000" b="1" i="0" u="none" strike="noStrike" kern="0" cap="none" spc="195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ГРЫ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3727450" y="396875"/>
            <a:ext cx="1280160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1" i="0" u="none" strike="noStrike" kern="0" cap="none" spc="229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«МАГАЗИН ИГРУШЕК»</a:t>
            </a:r>
            <a:endParaRPr kumimoji="0" lang="ru-RU" sz="8000" b="1" i="0" u="none" strike="noStrike" kern="0" cap="none" spc="0" normalizeH="0" baseline="0" noProof="0" dirty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62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 l="20667" r="18667"/>
          <a:stretch>
            <a:fillRect/>
          </a:stretch>
        </p:blipFill>
        <p:spPr bwMode="auto">
          <a:xfrm>
            <a:off x="5327650" y="2301875"/>
            <a:ext cx="9829800" cy="85065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46650" y="320675"/>
            <a:ext cx="11201400" cy="106647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09820" y="1387475"/>
            <a:ext cx="6607260" cy="9464675"/>
          </a:xfrm>
          <a:prstGeom prst="rect">
            <a:avLst/>
          </a:prstGeom>
        </p:spPr>
      </p:pic>
      <p:sp>
        <p:nvSpPr>
          <p:cNvPr id="4" name="object 2"/>
          <p:cNvSpPr txBox="1">
            <a:spLocks/>
          </p:cNvSpPr>
          <p:nvPr/>
        </p:nvSpPr>
        <p:spPr>
          <a:xfrm>
            <a:off x="5480050" y="396875"/>
            <a:ext cx="9047034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0" cap="none" spc="229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«МАГАЗИН ИГРУШЕК»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88306" y="1387475"/>
            <a:ext cx="6499887" cy="9464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89250" y="1463675"/>
            <a:ext cx="6607260" cy="9430116"/>
          </a:xfrm>
          <a:prstGeom prst="rect">
            <a:avLst/>
          </a:prstGeom>
        </p:spPr>
      </p:pic>
      <p:sp>
        <p:nvSpPr>
          <p:cNvPr id="4" name="object 2"/>
          <p:cNvSpPr txBox="1">
            <a:spLocks/>
          </p:cNvSpPr>
          <p:nvPr/>
        </p:nvSpPr>
        <p:spPr>
          <a:xfrm>
            <a:off x="5480050" y="396875"/>
            <a:ext cx="9047034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0" cap="none" spc="229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«МАГАЗИН ИГРУШЕК»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084058" y="1387475"/>
            <a:ext cx="6206992" cy="9464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2"/>
          <p:cNvPicPr/>
          <p:nvPr/>
        </p:nvPicPr>
        <p:blipFill>
          <a:blip r:embed="rId3" cstate="print"/>
          <a:srcRect t="12904"/>
          <a:stretch>
            <a:fillRect/>
          </a:stretch>
        </p:blipFill>
        <p:spPr>
          <a:xfrm>
            <a:off x="3346450" y="1387475"/>
            <a:ext cx="6629400" cy="9540875"/>
          </a:xfrm>
          <a:prstGeom prst="rect">
            <a:avLst/>
          </a:prstGeom>
        </p:spPr>
      </p:pic>
      <p:sp>
        <p:nvSpPr>
          <p:cNvPr id="4" name="object 2"/>
          <p:cNvSpPr txBox="1">
            <a:spLocks/>
          </p:cNvSpPr>
          <p:nvPr/>
        </p:nvSpPr>
        <p:spPr>
          <a:xfrm>
            <a:off x="5480050" y="396875"/>
            <a:ext cx="9047034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0" cap="none" spc="229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</a:t>
            </a:r>
            <a:r>
              <a:rPr kumimoji="0" lang="ru-RU" sz="6000" b="1" i="0" u="none" strike="noStrike" kern="0" cap="none" spc="229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МАГАЗИН</a:t>
            </a:r>
            <a:r>
              <a:rPr kumimoji="0" lang="ru-RU" sz="5400" b="1" i="0" u="none" strike="noStrike" kern="0" cap="none" spc="229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ИГРУШЕК»</a:t>
            </a:r>
            <a:endParaRPr kumimoji="0" lang="ru-RU" sz="5400" b="1" i="0" u="none" strike="noStrike" kern="0" cap="none" spc="0" normalizeH="0" baseline="0" noProof="0" dirty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object 2"/>
          <p:cNvPicPr/>
          <p:nvPr/>
        </p:nvPicPr>
        <p:blipFill>
          <a:blip r:embed="rId4" cstate="print"/>
          <a:srcRect t="12882"/>
          <a:stretch>
            <a:fillRect/>
          </a:stretch>
        </p:blipFill>
        <p:spPr>
          <a:xfrm>
            <a:off x="11271250" y="1311275"/>
            <a:ext cx="6781800" cy="9693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70250" y="1311275"/>
            <a:ext cx="6019800" cy="9677400"/>
          </a:xfrm>
          <a:prstGeom prst="rect">
            <a:avLst/>
          </a:prstGeom>
        </p:spPr>
      </p:pic>
      <p:sp>
        <p:nvSpPr>
          <p:cNvPr id="4" name="object 2"/>
          <p:cNvSpPr txBox="1">
            <a:spLocks/>
          </p:cNvSpPr>
          <p:nvPr/>
        </p:nvSpPr>
        <p:spPr>
          <a:xfrm>
            <a:off x="5480050" y="396875"/>
            <a:ext cx="9047034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0" cap="none" spc="229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«МАГАЗИН ИГРУШЕК»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890250" y="1311275"/>
            <a:ext cx="6477000" cy="952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22650" y="1692275"/>
            <a:ext cx="6248400" cy="9220200"/>
          </a:xfrm>
          <a:prstGeom prst="rect">
            <a:avLst/>
          </a:prstGeom>
        </p:spPr>
      </p:pic>
      <p:sp>
        <p:nvSpPr>
          <p:cNvPr id="4" name="object 2"/>
          <p:cNvSpPr txBox="1">
            <a:spLocks/>
          </p:cNvSpPr>
          <p:nvPr/>
        </p:nvSpPr>
        <p:spPr>
          <a:xfrm>
            <a:off x="5480050" y="396875"/>
            <a:ext cx="9047034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0" cap="none" spc="229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«МАГАЗИН ИГРУШЕК»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object 2"/>
          <p:cNvPicPr/>
          <p:nvPr/>
        </p:nvPicPr>
        <p:blipFill>
          <a:blip r:embed="rId4" cstate="print"/>
          <a:srcRect t="9091"/>
          <a:stretch>
            <a:fillRect/>
          </a:stretch>
        </p:blipFill>
        <p:spPr>
          <a:xfrm>
            <a:off x="11042650" y="1616075"/>
            <a:ext cx="5943600" cy="929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22650" y="1463675"/>
            <a:ext cx="6248400" cy="9373548"/>
          </a:xfrm>
          <a:prstGeom prst="rect">
            <a:avLst/>
          </a:prstGeom>
        </p:spPr>
      </p:pic>
      <p:sp>
        <p:nvSpPr>
          <p:cNvPr id="4" name="object 2"/>
          <p:cNvSpPr txBox="1">
            <a:spLocks/>
          </p:cNvSpPr>
          <p:nvPr/>
        </p:nvSpPr>
        <p:spPr>
          <a:xfrm>
            <a:off x="5480050" y="396875"/>
            <a:ext cx="9047034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0" cap="none" spc="229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«МАГАЗИН ИГРУШЕК»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372981" y="1387475"/>
            <a:ext cx="5613269" cy="952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17850" y="1387475"/>
            <a:ext cx="6096000" cy="9029865"/>
          </a:xfrm>
          <a:prstGeom prst="rect">
            <a:avLst/>
          </a:prstGeom>
        </p:spPr>
      </p:pic>
      <p:sp>
        <p:nvSpPr>
          <p:cNvPr id="4" name="object 2"/>
          <p:cNvSpPr txBox="1">
            <a:spLocks/>
          </p:cNvSpPr>
          <p:nvPr/>
        </p:nvSpPr>
        <p:spPr>
          <a:xfrm>
            <a:off x="5480050" y="396875"/>
            <a:ext cx="9047034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0" cap="none" spc="229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«МАГАЗИН ИГРУШЕК»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042650" y="1463675"/>
            <a:ext cx="5943600" cy="891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94050" y="1539875"/>
            <a:ext cx="6324600" cy="9014763"/>
          </a:xfrm>
          <a:prstGeom prst="rect">
            <a:avLst/>
          </a:prstGeom>
        </p:spPr>
      </p:pic>
      <p:sp>
        <p:nvSpPr>
          <p:cNvPr id="4" name="object 2"/>
          <p:cNvSpPr txBox="1">
            <a:spLocks/>
          </p:cNvSpPr>
          <p:nvPr/>
        </p:nvSpPr>
        <p:spPr>
          <a:xfrm>
            <a:off x="5480050" y="396875"/>
            <a:ext cx="9047034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0" cap="none" spc="229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«МАГАЗИН ИГРУШЕК»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118850" y="1463675"/>
            <a:ext cx="6019800" cy="899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0104099" cy="143964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814050" y="2606675"/>
            <a:ext cx="8376284" cy="247567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  <a:tabLst>
                <a:tab pos="2672715" algn="l"/>
                <a:tab pos="4766945" algn="l"/>
              </a:tabLst>
            </a:pPr>
            <a:r>
              <a:rPr sz="4000" b="1" spc="240" dirty="0">
                <a:solidFill>
                  <a:srgbClr val="1F487C"/>
                </a:solidFill>
                <a:latin typeface="Arial"/>
                <a:cs typeface="Arial"/>
              </a:rPr>
              <a:t>«Игра</a:t>
            </a:r>
            <a:r>
              <a:rPr sz="4000" b="1" spc="53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4000" b="1" spc="130" dirty="0">
                <a:solidFill>
                  <a:srgbClr val="1F487C"/>
                </a:solidFill>
                <a:latin typeface="Arial"/>
                <a:cs typeface="Arial"/>
              </a:rPr>
              <a:t>не</a:t>
            </a:r>
            <a:r>
              <a:rPr sz="4000" b="1" dirty="0">
                <a:solidFill>
                  <a:srgbClr val="1F487C"/>
                </a:solidFill>
                <a:latin typeface="Arial"/>
                <a:cs typeface="Arial"/>
              </a:rPr>
              <a:t>	</a:t>
            </a:r>
            <a:r>
              <a:rPr sz="4000" b="1" spc="204" dirty="0">
                <a:solidFill>
                  <a:srgbClr val="1F487C"/>
                </a:solidFill>
                <a:latin typeface="Arial"/>
                <a:cs typeface="Arial"/>
              </a:rPr>
              <a:t>пустая</a:t>
            </a:r>
            <a:r>
              <a:rPr sz="4000" b="1" dirty="0">
                <a:solidFill>
                  <a:srgbClr val="1F487C"/>
                </a:solidFill>
                <a:latin typeface="Arial"/>
                <a:cs typeface="Arial"/>
              </a:rPr>
              <a:t>	</a:t>
            </a:r>
            <a:r>
              <a:rPr sz="4000" b="1" spc="235" dirty="0">
                <a:solidFill>
                  <a:srgbClr val="1F487C"/>
                </a:solidFill>
                <a:latin typeface="Arial"/>
                <a:cs typeface="Arial"/>
              </a:rPr>
              <a:t>забава.</a:t>
            </a:r>
            <a:endParaRPr sz="400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  <a:tabLst>
                <a:tab pos="2002789" algn="l"/>
                <a:tab pos="4084320" algn="l"/>
              </a:tabLst>
            </a:pPr>
            <a:r>
              <a:rPr sz="4000" b="1" spc="204" dirty="0">
                <a:solidFill>
                  <a:srgbClr val="1F487C"/>
                </a:solidFill>
                <a:latin typeface="Arial"/>
                <a:cs typeface="Arial"/>
              </a:rPr>
              <a:t>Она</a:t>
            </a:r>
            <a:r>
              <a:rPr sz="4000" b="1" spc="54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4000" b="1" spc="235" dirty="0">
                <a:solidFill>
                  <a:srgbClr val="1F487C"/>
                </a:solidFill>
                <a:latin typeface="Arial"/>
                <a:cs typeface="Arial"/>
              </a:rPr>
              <a:t>необходима</a:t>
            </a:r>
            <a:r>
              <a:rPr sz="4000" b="1" spc="52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4000" b="1" spc="200" dirty="0">
                <a:solidFill>
                  <a:srgbClr val="1F487C"/>
                </a:solidFill>
                <a:latin typeface="Arial"/>
                <a:cs typeface="Arial"/>
              </a:rPr>
              <a:t>для</a:t>
            </a:r>
            <a:r>
              <a:rPr sz="4000" b="1" spc="56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4000" b="1" spc="229" dirty="0">
                <a:solidFill>
                  <a:srgbClr val="1F487C"/>
                </a:solidFill>
                <a:latin typeface="Arial"/>
                <a:cs typeface="Arial"/>
              </a:rPr>
              <a:t>счастья </a:t>
            </a:r>
            <a:r>
              <a:rPr sz="4000" b="1" spc="225" dirty="0">
                <a:solidFill>
                  <a:srgbClr val="1F487C"/>
                </a:solidFill>
                <a:latin typeface="Arial"/>
                <a:cs typeface="Arial"/>
              </a:rPr>
              <a:t>детей,</a:t>
            </a:r>
            <a:r>
              <a:rPr sz="4000" b="1" dirty="0">
                <a:solidFill>
                  <a:srgbClr val="1F487C"/>
                </a:solidFill>
                <a:latin typeface="Arial"/>
                <a:cs typeface="Arial"/>
              </a:rPr>
              <a:t>	</a:t>
            </a:r>
            <a:r>
              <a:rPr sz="4000" b="1" spc="200" dirty="0">
                <a:solidFill>
                  <a:srgbClr val="1F487C"/>
                </a:solidFill>
                <a:latin typeface="Arial"/>
                <a:cs typeface="Arial"/>
              </a:rPr>
              <a:t>для</a:t>
            </a:r>
            <a:r>
              <a:rPr sz="4000" b="1" spc="56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4000" b="1" spc="130" dirty="0">
                <a:solidFill>
                  <a:srgbClr val="1F487C"/>
                </a:solidFill>
                <a:latin typeface="Arial"/>
                <a:cs typeface="Arial"/>
              </a:rPr>
              <a:t>их</a:t>
            </a:r>
            <a:r>
              <a:rPr sz="4000" b="1" dirty="0">
                <a:solidFill>
                  <a:srgbClr val="1F487C"/>
                </a:solidFill>
                <a:latin typeface="Arial"/>
                <a:cs typeface="Arial"/>
              </a:rPr>
              <a:t>	</a:t>
            </a:r>
            <a:r>
              <a:rPr sz="4000" b="1" spc="260">
                <a:solidFill>
                  <a:srgbClr val="1F487C"/>
                </a:solidFill>
                <a:latin typeface="Arial"/>
                <a:cs typeface="Arial"/>
              </a:rPr>
              <a:t>здоровья</a:t>
            </a:r>
            <a:r>
              <a:rPr sz="4000" b="1" spc="53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4000" b="1" spc="-50" smtClean="0">
                <a:solidFill>
                  <a:srgbClr val="1F487C"/>
                </a:solidFill>
                <a:latin typeface="Arial"/>
                <a:cs typeface="Arial"/>
              </a:rPr>
              <a:t>и</a:t>
            </a:r>
            <a:r>
              <a:rPr lang="ru-RU" sz="4000" b="1" spc="-50" dirty="0" smtClean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lang="ru-RU" sz="4000" b="1" spc="265" dirty="0" smtClean="0">
                <a:solidFill>
                  <a:srgbClr val="1F487C"/>
                </a:solidFill>
                <a:latin typeface="Arial"/>
                <a:cs typeface="Arial"/>
              </a:rPr>
              <a:t>правильного</a:t>
            </a:r>
            <a:r>
              <a:rPr lang="ru-RU" sz="4000" b="1" spc="484" dirty="0" smtClean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lang="ru-RU" sz="4000" b="1" spc="254" dirty="0" smtClean="0">
                <a:solidFill>
                  <a:srgbClr val="1F487C"/>
                </a:solidFill>
                <a:latin typeface="Arial"/>
                <a:cs typeface="Arial"/>
              </a:rPr>
              <a:t>развития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843250" y="6111875"/>
            <a:ext cx="2715699" cy="271265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347450" y="6188075"/>
            <a:ext cx="2785801" cy="278580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72444" y="2752020"/>
            <a:ext cx="85782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54860" algn="l"/>
                <a:tab pos="4799965" algn="l"/>
                <a:tab pos="6096635" algn="l"/>
              </a:tabLst>
            </a:pPr>
            <a:r>
              <a:rPr sz="3600" b="1" spc="229" dirty="0">
                <a:solidFill>
                  <a:srgbClr val="1F487C"/>
                </a:solidFill>
                <a:latin typeface="Arial"/>
                <a:cs typeface="Arial"/>
              </a:rPr>
              <a:t>КНИГИ,</a:t>
            </a:r>
            <a:r>
              <a:rPr sz="3600" b="1" dirty="0">
                <a:solidFill>
                  <a:srgbClr val="1F487C"/>
                </a:solidFill>
                <a:latin typeface="Arial"/>
                <a:cs typeface="Arial"/>
              </a:rPr>
              <a:t>	</a:t>
            </a:r>
            <a:r>
              <a:rPr sz="3600" b="1" spc="225" dirty="0">
                <a:solidFill>
                  <a:srgbClr val="1F487C"/>
                </a:solidFill>
                <a:latin typeface="Arial"/>
                <a:cs typeface="Arial"/>
              </a:rPr>
              <a:t>КОТОРЫЕ</a:t>
            </a:r>
            <a:r>
              <a:rPr sz="3600" b="1" dirty="0">
                <a:solidFill>
                  <a:srgbClr val="1F487C"/>
                </a:solidFill>
                <a:latin typeface="Arial"/>
                <a:cs typeface="Arial"/>
              </a:rPr>
              <a:t>	</a:t>
            </a:r>
            <a:r>
              <a:rPr sz="3600" b="1" spc="75" dirty="0">
                <a:solidFill>
                  <a:srgbClr val="1F487C"/>
                </a:solidFill>
                <a:latin typeface="Arial"/>
                <a:cs typeface="Arial"/>
              </a:rPr>
              <a:t>ВАМ</a:t>
            </a:r>
            <a:r>
              <a:rPr sz="3600" b="1" dirty="0">
                <a:solidFill>
                  <a:srgbClr val="1F487C"/>
                </a:solidFill>
                <a:latin typeface="Arial"/>
                <a:cs typeface="Arial"/>
              </a:rPr>
              <a:t>	</a:t>
            </a:r>
            <a:r>
              <a:rPr sz="3600" b="1" spc="229" dirty="0">
                <a:solidFill>
                  <a:srgbClr val="1F487C"/>
                </a:solidFill>
                <a:latin typeface="Arial"/>
                <a:cs typeface="Arial"/>
              </a:rPr>
              <a:t>ПОМОГУТ</a:t>
            </a:r>
            <a:endParaRPr sz="36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21635" y="7607616"/>
            <a:ext cx="1499578" cy="149957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65028" y="3797712"/>
            <a:ext cx="2142689" cy="311802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907437" y="3797712"/>
            <a:ext cx="2142689" cy="316374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264043" y="7653334"/>
            <a:ext cx="1525069" cy="152506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193098" y="7583232"/>
            <a:ext cx="1572728" cy="1572728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909641" y="3724562"/>
            <a:ext cx="2212792" cy="349291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8860927" y="10163929"/>
            <a:ext cx="329565" cy="455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365"/>
              </a:lnSpc>
            </a:pPr>
            <a:r>
              <a:rPr sz="3200" spc="-520" dirty="0">
                <a:solidFill>
                  <a:srgbClr val="5D74B5"/>
                </a:solidFill>
                <a:latin typeface="Trebuchet MS"/>
                <a:cs typeface="Trebuchet MS"/>
              </a:rPr>
              <a:t>10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Готово">
            <a:hlinkClick r:id="" action="ppaction://media"/>
            <a:extLst>
              <a:ext uri="{FF2B5EF4-FFF2-40B4-BE49-F238E27FC236}">
                <a16:creationId xmlns="" xmlns:a16="http://schemas.microsoft.com/office/drawing/2014/main" id="{3C0463B7-D1B8-4611-8FDB-1644925E0C61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765968" y="760559"/>
            <a:ext cx="803641" cy="80369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08CEDF4-B77F-4196-8E1D-1E0834B851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  <p:pic>
        <p:nvPicPr>
          <p:cNvPr id="6" name="object 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308850" y="0"/>
            <a:ext cx="6400800" cy="30181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0701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42050" y="244475"/>
            <a:ext cx="8686800" cy="36907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" algn="ctr">
              <a:lnSpc>
                <a:spcPct val="100000"/>
              </a:lnSpc>
              <a:spcBef>
                <a:spcPts val="100"/>
              </a:spcBef>
            </a:pPr>
            <a:r>
              <a:rPr sz="23900" spc="285" smtClean="0">
                <a:solidFill>
                  <a:srgbClr val="0070C0"/>
                </a:solidFill>
              </a:rPr>
              <a:t>И</a:t>
            </a:r>
            <a:r>
              <a:rPr sz="23900" spc="275" smtClean="0">
                <a:solidFill>
                  <a:srgbClr val="0070C0"/>
                </a:solidFill>
              </a:rPr>
              <a:t>Г</a:t>
            </a:r>
            <a:r>
              <a:rPr sz="23900" spc="-305" smtClean="0">
                <a:solidFill>
                  <a:srgbClr val="0070C0"/>
                </a:solidFill>
              </a:rPr>
              <a:t>Р</a:t>
            </a:r>
            <a:r>
              <a:rPr sz="23900" spc="290" smtClean="0">
                <a:solidFill>
                  <a:srgbClr val="0070C0"/>
                </a:solidFill>
              </a:rPr>
              <a:t>А</a:t>
            </a:r>
            <a:endParaRPr sz="23900">
              <a:solidFill>
                <a:srgbClr val="0070C0"/>
              </a:solidFill>
            </a:endParaRPr>
          </a:p>
        </p:txBody>
      </p:sp>
      <p:pic>
        <p:nvPicPr>
          <p:cNvPr id="6" name="Рисунок 5" descr="https://avatars.mds.yandex.net/i?id=9cf3190af1fda1b79f4a1119845475924fc21212-5614810-images-thumbs&amp;n=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0050" y="2987675"/>
            <a:ext cx="4876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ownload Thinking Emoji_with Hand_on Chin Wallpapers.com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51850" y="5654675"/>
            <a:ext cx="4191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Спільнота Steam :: Посібник :: Как запустить project zomboid?"/>
          <p:cNvPicPr/>
          <p:nvPr/>
        </p:nvPicPr>
        <p:blipFill>
          <a:blip r:embed="rId5" cstate="print"/>
          <a:srcRect b="7742"/>
          <a:stretch>
            <a:fillRect/>
          </a:stretch>
        </p:blipFill>
        <p:spPr bwMode="auto">
          <a:xfrm>
            <a:off x="13633450" y="3216275"/>
            <a:ext cx="5105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 txBox="1">
            <a:spLocks/>
          </p:cNvSpPr>
          <p:nvPr/>
        </p:nvSpPr>
        <p:spPr>
          <a:xfrm>
            <a:off x="1822450" y="1158875"/>
            <a:ext cx="15773400" cy="881395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/>
            <a:r>
              <a:rPr lang="ru-RU" sz="4400" dirty="0">
                <a:solidFill>
                  <a:srgbClr val="0000FF"/>
                </a:solidFill>
              </a:rPr>
              <a:t>«Многие детские игры – подражание серьезной деятельности взрослых</a:t>
            </a:r>
            <a:r>
              <a:rPr lang="ru-RU" sz="4400" dirty="0" smtClean="0">
                <a:solidFill>
                  <a:srgbClr val="0000FF"/>
                </a:solidFill>
              </a:rPr>
              <a:t>»</a:t>
            </a:r>
          </a:p>
          <a:p>
            <a:pPr algn="r"/>
            <a:r>
              <a:rPr lang="ru-RU" sz="4400" dirty="0">
                <a:solidFill>
                  <a:srgbClr val="0000FF"/>
                </a:solidFill>
              </a:rPr>
              <a:t> Я. </a:t>
            </a:r>
            <a:r>
              <a:rPr lang="ru-RU" sz="4400" dirty="0" smtClean="0">
                <a:solidFill>
                  <a:srgbClr val="0000FF"/>
                </a:solidFill>
              </a:rPr>
              <a:t>Корчак</a:t>
            </a:r>
          </a:p>
          <a:p>
            <a:pPr algn="ctr"/>
            <a:endParaRPr lang="ru-RU" sz="4400" dirty="0">
              <a:solidFill>
                <a:srgbClr val="0000FF"/>
              </a:solidFill>
            </a:endParaRPr>
          </a:p>
          <a:p>
            <a:pPr algn="ctr"/>
            <a:r>
              <a:rPr lang="ru-RU" sz="4400" dirty="0" smtClean="0">
                <a:solidFill>
                  <a:srgbClr val="0000FF"/>
                </a:solidFill>
              </a:rPr>
              <a:t>«</a:t>
            </a:r>
            <a:r>
              <a:rPr lang="ru-RU" sz="4400" dirty="0" smtClean="0">
                <a:solidFill>
                  <a:srgbClr val="0000FF"/>
                </a:solidFill>
              </a:rPr>
              <a:t>Без игры нет и не может быть полноценного умственного развития. </a:t>
            </a:r>
            <a:r>
              <a:rPr lang="ru-RU" sz="4400" b="1" dirty="0" smtClean="0">
                <a:solidFill>
                  <a:srgbClr val="0000FF"/>
                </a:solidFill>
              </a:rPr>
              <a:t>Игра</a:t>
            </a:r>
            <a:r>
              <a:rPr lang="ru-RU" sz="4400" dirty="0" smtClean="0">
                <a:solidFill>
                  <a:srgbClr val="0000FF"/>
                </a:solidFill>
              </a:rPr>
              <a:t> — это огромное светлое окно, через которое в духовный мир ребёнка вливается живительный поток представлений и понятий об окружающем мире.</a:t>
            </a:r>
          </a:p>
          <a:p>
            <a:pPr algn="ctr"/>
            <a:r>
              <a:rPr lang="ru-RU" sz="4400" b="1" dirty="0" smtClean="0">
                <a:solidFill>
                  <a:srgbClr val="0000FF"/>
                </a:solidFill>
              </a:rPr>
              <a:t> Игра — это искра</a:t>
            </a:r>
            <a:r>
              <a:rPr lang="ru-RU" sz="4400" dirty="0" smtClean="0">
                <a:solidFill>
                  <a:srgbClr val="0000FF"/>
                </a:solidFill>
              </a:rPr>
              <a:t>, зажигающая огонёк пытливости и любознательности</a:t>
            </a:r>
            <a:r>
              <a:rPr lang="ru-RU" sz="4400" dirty="0" smtClean="0">
                <a:solidFill>
                  <a:srgbClr val="0000FF"/>
                </a:solidFill>
              </a:rPr>
              <a:t>»</a:t>
            </a:r>
          </a:p>
          <a:p>
            <a:pPr algn="r"/>
            <a:r>
              <a:rPr lang="ru-RU" sz="4400" dirty="0" smtClean="0">
                <a:solidFill>
                  <a:srgbClr val="0000FF"/>
                </a:solidFill>
              </a:rPr>
              <a:t> </a:t>
            </a:r>
            <a:r>
              <a:rPr lang="ru-RU" sz="4400" dirty="0" smtClean="0">
                <a:solidFill>
                  <a:srgbClr val="0000FF"/>
                </a:solidFill>
              </a:rPr>
              <a:t>В.А. Сухомлинский </a:t>
            </a:r>
          </a:p>
          <a:p>
            <a:pPr algn="ctr"/>
            <a:endParaRPr lang="ru-RU" sz="4400" dirty="0">
              <a:solidFill>
                <a:srgbClr val="0000FF"/>
              </a:solidFill>
            </a:endParaRPr>
          </a:p>
          <a:p>
            <a:pPr algn="ctr"/>
            <a:r>
              <a:rPr lang="ru-RU" sz="4400" dirty="0">
                <a:solidFill>
                  <a:srgbClr val="0000FF"/>
                </a:solidFill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17650" y="320675"/>
            <a:ext cx="7361683" cy="9725410"/>
          </a:xfrm>
          <a:prstGeom prst="rect">
            <a:avLst/>
          </a:prstGeom>
        </p:spPr>
      </p:pic>
      <p:pic>
        <p:nvPicPr>
          <p:cNvPr id="10" name="object 2"/>
          <p:cNvPicPr>
            <a:picLocks noGrp="1"/>
          </p:cNvPicPr>
          <p:nvPr>
            <p:ph sz="half" idx="2"/>
          </p:nvPr>
        </p:nvPicPr>
        <p:blipFill>
          <a:blip r:embed="rId4" cstate="print"/>
          <a:srcRect l="8667" t="19589" r="7554" b="8348"/>
          <a:stretch>
            <a:fillRect/>
          </a:stretch>
        </p:blipFill>
        <p:spPr>
          <a:xfrm>
            <a:off x="9213850" y="3368675"/>
            <a:ext cx="9829800" cy="7483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708650" y="1616075"/>
            <a:ext cx="9416415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90"/>
              </a:spcBef>
              <a:tabLst>
                <a:tab pos="5120640" algn="l"/>
              </a:tabLst>
            </a:pPr>
            <a:r>
              <a:rPr lang="ru-RU" sz="8800" spc="215" dirty="0" smtClean="0">
                <a:solidFill>
                  <a:srgbClr val="CC0066"/>
                </a:solidFill>
                <a:latin typeface="Calibri" pitchFamily="34" charset="0"/>
              </a:rPr>
              <a:t>Что такое </a:t>
            </a:r>
            <a:r>
              <a:rPr sz="8800" spc="215" smtClean="0">
                <a:solidFill>
                  <a:srgbClr val="CC0066"/>
                </a:solidFill>
                <a:latin typeface="Calibri" pitchFamily="34" charset="0"/>
              </a:rPr>
              <a:t>ИГР</a:t>
            </a:r>
            <a:r>
              <a:rPr lang="ru-RU" sz="8800" spc="215" dirty="0" smtClean="0">
                <a:solidFill>
                  <a:srgbClr val="CC0066"/>
                </a:solidFill>
                <a:latin typeface="Calibri" pitchFamily="34" charset="0"/>
              </a:rPr>
              <a:t>А?</a:t>
            </a:r>
            <a:endParaRPr sz="8800" spc="215">
              <a:solidFill>
                <a:srgbClr val="CC0066"/>
              </a:solidFill>
              <a:latin typeface="Calibri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32050" y="3444875"/>
            <a:ext cx="15849600" cy="50372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1375" marR="5080" indent="-829310">
              <a:lnSpc>
                <a:spcPct val="150000"/>
              </a:lnSpc>
              <a:spcBef>
                <a:spcPts val="100"/>
              </a:spcBef>
              <a:buFont typeface="Wingdings" pitchFamily="2" charset="2"/>
              <a:buChar char="ü"/>
            </a:pPr>
            <a:r>
              <a:rPr lang="ru-RU" sz="5400" spc="-45" dirty="0" smtClean="0">
                <a:solidFill>
                  <a:srgbClr val="0000FF"/>
                </a:solidFill>
                <a:latin typeface="Microsoft Sans Serif"/>
                <a:cs typeface="Microsoft Sans Serif"/>
              </a:rPr>
              <a:t>БАЛОВСТВО</a:t>
            </a:r>
          </a:p>
          <a:p>
            <a:pPr marL="841375" marR="5080" indent="-829310">
              <a:lnSpc>
                <a:spcPct val="150000"/>
              </a:lnSpc>
              <a:spcBef>
                <a:spcPts val="100"/>
              </a:spcBef>
              <a:buFont typeface="Wingdings" pitchFamily="2" charset="2"/>
              <a:buChar char="ü"/>
            </a:pPr>
            <a:r>
              <a:rPr lang="ru-RU" sz="5400" spc="-45" dirty="0" smtClean="0">
                <a:solidFill>
                  <a:srgbClr val="0000FF"/>
                </a:solidFill>
                <a:latin typeface="Microsoft Sans Serif"/>
                <a:cs typeface="Microsoft Sans Serif"/>
              </a:rPr>
              <a:t>РАЗВЛЕЧЕНИЕ</a:t>
            </a:r>
          </a:p>
          <a:p>
            <a:pPr marL="841375" marR="5080" indent="-829310">
              <a:lnSpc>
                <a:spcPct val="150000"/>
              </a:lnSpc>
              <a:spcBef>
                <a:spcPts val="100"/>
              </a:spcBef>
              <a:buFont typeface="Wingdings" pitchFamily="2" charset="2"/>
              <a:buChar char="ü"/>
            </a:pPr>
            <a:r>
              <a:rPr lang="ru-RU" sz="5400" spc="-45" dirty="0" smtClean="0">
                <a:solidFill>
                  <a:srgbClr val="0000FF"/>
                </a:solidFill>
                <a:latin typeface="Microsoft Sans Serif"/>
                <a:cs typeface="Microsoft Sans Serif"/>
              </a:rPr>
              <a:t>ВЕДУЩИЙ ВИД ДЕЯТЕЛЬНОСТИ</a:t>
            </a:r>
          </a:p>
          <a:p>
            <a:pPr marL="841375" marR="5080" indent="-829310">
              <a:lnSpc>
                <a:spcPct val="150000"/>
              </a:lnSpc>
              <a:spcBef>
                <a:spcPts val="100"/>
              </a:spcBef>
              <a:buFont typeface="Wingdings" pitchFamily="2" charset="2"/>
              <a:buChar char="ü"/>
            </a:pPr>
            <a:r>
              <a:rPr lang="ru-RU" sz="5400" spc="-45" dirty="0" smtClean="0">
                <a:solidFill>
                  <a:srgbClr val="0000FF"/>
                </a:solidFill>
                <a:latin typeface="Microsoft Sans Serif"/>
                <a:cs typeface="Microsoft Sans Serif"/>
              </a:rPr>
              <a:t>БЕСПОЛЕЗНОЕ ВРЕМЯПРЕПРОВОЖДЕНИЕ</a:t>
            </a:r>
            <a:endParaRPr sz="5400">
              <a:solidFill>
                <a:srgbClr val="0000FF"/>
              </a:solidFill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779521" y="10306877"/>
            <a:ext cx="412115" cy="455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365"/>
              </a:lnSpc>
            </a:pPr>
            <a:r>
              <a:rPr sz="3200" spc="-135" dirty="0">
                <a:solidFill>
                  <a:srgbClr val="5D74B5"/>
                </a:solidFill>
                <a:latin typeface="Trebuchet MS"/>
                <a:cs typeface="Trebuchet MS"/>
              </a:rPr>
              <a:t>03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1212850" y="0"/>
            <a:ext cx="17635535" cy="295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497" tIns="89748" rIns="179497" bIns="8974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7200" dirty="0">
                <a:solidFill>
                  <a:srgbClr val="CC0066"/>
                </a:solidFill>
                <a:latin typeface="+mj-lt"/>
              </a:rPr>
              <a:t>ФОП ДО:</a:t>
            </a:r>
          </a:p>
          <a:p>
            <a:pPr algn="ctr" eaLnBrk="1" hangingPunct="1"/>
            <a:r>
              <a:rPr lang="ru-RU" altLang="ru-RU" sz="5400" dirty="0" smtClean="0">
                <a:solidFill>
                  <a:srgbClr val="CC0066"/>
                </a:solidFill>
                <a:latin typeface="+mj-lt"/>
              </a:rPr>
              <a:t>Федеральная образовательная программа дошкольного образования</a:t>
            </a:r>
            <a:endParaRPr lang="ru-RU" altLang="ru-RU" sz="5400" dirty="0">
              <a:solidFill>
                <a:srgbClr val="CC0066"/>
              </a:solidFill>
              <a:latin typeface="+mj-lt"/>
            </a:endParaRPr>
          </a:p>
        </p:txBody>
      </p:sp>
      <p:sp>
        <p:nvSpPr>
          <p:cNvPr id="2054" name="TextBox 6"/>
          <p:cNvSpPr txBox="1">
            <a:spLocks noChangeArrowheads="1"/>
          </p:cNvSpPr>
          <p:nvPr/>
        </p:nvSpPr>
        <p:spPr bwMode="auto">
          <a:xfrm>
            <a:off x="1441450" y="2911475"/>
            <a:ext cx="17449800" cy="3135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497" tIns="89748" rIns="179497" bIns="8974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ru-RU" sz="3200" dirty="0" smtClean="0">
                <a:solidFill>
                  <a:srgbClr val="0000FF"/>
                </a:solidFill>
              </a:rPr>
              <a:t>«В образовательном процессе игра занимает особое место, выступая как форма организации жизни и деятельности детей, </a:t>
            </a:r>
          </a:p>
          <a:p>
            <a:r>
              <a:rPr lang="ru-RU" sz="3200" dirty="0" smtClean="0">
                <a:solidFill>
                  <a:srgbClr val="0000FF"/>
                </a:solidFill>
              </a:rPr>
              <a:t>средство разностороннего развития личности: метод и прием обучения;</a:t>
            </a:r>
          </a:p>
          <a:p>
            <a:r>
              <a:rPr lang="ru-RU" sz="3200" dirty="0" smtClean="0">
                <a:solidFill>
                  <a:srgbClr val="0000FF"/>
                </a:solidFill>
              </a:rPr>
              <a:t>средство саморазвития, самовоспитания, самообучения, </a:t>
            </a:r>
            <a:r>
              <a:rPr lang="ru-RU" sz="3200" dirty="0" err="1" smtClean="0">
                <a:solidFill>
                  <a:srgbClr val="0000FF"/>
                </a:solidFill>
              </a:rPr>
              <a:t>саморегуляции</a:t>
            </a:r>
            <a:r>
              <a:rPr lang="ru-RU" sz="3200" dirty="0" smtClean="0">
                <a:solidFill>
                  <a:srgbClr val="0000FF"/>
                </a:solidFill>
              </a:rPr>
              <a:t>. </a:t>
            </a:r>
          </a:p>
          <a:p>
            <a:r>
              <a:rPr lang="ru-RU" sz="3200" dirty="0" smtClean="0">
                <a:solidFill>
                  <a:srgbClr val="0000FF"/>
                </a:solidFill>
              </a:rPr>
              <a:t>Отсутствие или недостаток игры в жизни ребенка приводит к серьезным проблемам, прежде всего, в социальном развитии детей».</a:t>
            </a:r>
            <a:endParaRPr lang="ru-RU" sz="3200" dirty="0">
              <a:solidFill>
                <a:srgbClr val="0000FF"/>
              </a:solidFill>
            </a:endParaRPr>
          </a:p>
        </p:txBody>
      </p:sp>
      <p:pic>
        <p:nvPicPr>
          <p:cNvPr id="7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65850" y="6035675"/>
            <a:ext cx="7696200" cy="49977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22450" y="4740275"/>
            <a:ext cx="4578350" cy="1295400"/>
          </a:xfrm>
          <a:custGeom>
            <a:avLst/>
            <a:gdLst/>
            <a:ahLst/>
            <a:cxnLst/>
            <a:rect l="l" t="t" r="r" b="b"/>
            <a:pathLst>
              <a:path w="4502150" h="1082039">
                <a:moveTo>
                  <a:pt x="3960756" y="216"/>
                </a:moveTo>
                <a:lnTo>
                  <a:pt x="540986" y="216"/>
                </a:lnTo>
                <a:lnTo>
                  <a:pt x="494307" y="2202"/>
                </a:lnTo>
                <a:lnTo>
                  <a:pt x="448730" y="8050"/>
                </a:lnTo>
                <a:lnTo>
                  <a:pt x="404418" y="17599"/>
                </a:lnTo>
                <a:lnTo>
                  <a:pt x="361533" y="30687"/>
                </a:lnTo>
                <a:lnTo>
                  <a:pt x="320238" y="47150"/>
                </a:lnTo>
                <a:lnTo>
                  <a:pt x="280696" y="66827"/>
                </a:lnTo>
                <a:lnTo>
                  <a:pt x="243067" y="89555"/>
                </a:lnTo>
                <a:lnTo>
                  <a:pt x="207516" y="115173"/>
                </a:lnTo>
                <a:lnTo>
                  <a:pt x="174204" y="143517"/>
                </a:lnTo>
                <a:lnTo>
                  <a:pt x="143294" y="174426"/>
                </a:lnTo>
                <a:lnTo>
                  <a:pt x="114948" y="207736"/>
                </a:lnTo>
                <a:lnTo>
                  <a:pt x="89329" y="243287"/>
                </a:lnTo>
                <a:lnTo>
                  <a:pt x="66599" y="280915"/>
                </a:lnTo>
                <a:lnTo>
                  <a:pt x="46920" y="320458"/>
                </a:lnTo>
                <a:lnTo>
                  <a:pt x="30455" y="361755"/>
                </a:lnTo>
                <a:lnTo>
                  <a:pt x="17366" y="404641"/>
                </a:lnTo>
                <a:lnTo>
                  <a:pt x="7815" y="448957"/>
                </a:lnTo>
                <a:lnTo>
                  <a:pt x="1966" y="494538"/>
                </a:lnTo>
                <a:lnTo>
                  <a:pt x="-19" y="541223"/>
                </a:lnTo>
                <a:lnTo>
                  <a:pt x="1966" y="587908"/>
                </a:lnTo>
                <a:lnTo>
                  <a:pt x="7815" y="633489"/>
                </a:lnTo>
                <a:lnTo>
                  <a:pt x="17366" y="677804"/>
                </a:lnTo>
                <a:lnTo>
                  <a:pt x="30455" y="720691"/>
                </a:lnTo>
                <a:lnTo>
                  <a:pt x="46920" y="761987"/>
                </a:lnTo>
                <a:lnTo>
                  <a:pt x="66599" y="801531"/>
                </a:lnTo>
                <a:lnTo>
                  <a:pt x="89329" y="839159"/>
                </a:lnTo>
                <a:lnTo>
                  <a:pt x="114948" y="874709"/>
                </a:lnTo>
                <a:lnTo>
                  <a:pt x="143294" y="908020"/>
                </a:lnTo>
                <a:lnTo>
                  <a:pt x="174204" y="938929"/>
                </a:lnTo>
                <a:lnTo>
                  <a:pt x="207516" y="967273"/>
                </a:lnTo>
                <a:lnTo>
                  <a:pt x="243067" y="992890"/>
                </a:lnTo>
                <a:lnTo>
                  <a:pt x="280696" y="1015618"/>
                </a:lnTo>
                <a:lnTo>
                  <a:pt x="320238" y="1035295"/>
                </a:lnTo>
                <a:lnTo>
                  <a:pt x="361533" y="1051759"/>
                </a:lnTo>
                <a:lnTo>
                  <a:pt x="404418" y="1064846"/>
                </a:lnTo>
                <a:lnTo>
                  <a:pt x="448730" y="1074395"/>
                </a:lnTo>
                <a:lnTo>
                  <a:pt x="494307" y="1080244"/>
                </a:lnTo>
                <a:lnTo>
                  <a:pt x="540986" y="1082229"/>
                </a:lnTo>
                <a:lnTo>
                  <a:pt x="3960756" y="1082229"/>
                </a:lnTo>
                <a:lnTo>
                  <a:pt x="4007441" y="1080244"/>
                </a:lnTo>
                <a:lnTo>
                  <a:pt x="4053022" y="1074395"/>
                </a:lnTo>
                <a:lnTo>
                  <a:pt x="4097337" y="1064846"/>
                </a:lnTo>
                <a:lnTo>
                  <a:pt x="4140224" y="1051759"/>
                </a:lnTo>
                <a:lnTo>
                  <a:pt x="4181521" y="1035295"/>
                </a:lnTo>
                <a:lnTo>
                  <a:pt x="4221064" y="1015618"/>
                </a:lnTo>
                <a:lnTo>
                  <a:pt x="4258692" y="992890"/>
                </a:lnTo>
                <a:lnTo>
                  <a:pt x="4294243" y="967273"/>
                </a:lnTo>
                <a:lnTo>
                  <a:pt x="4327553" y="938929"/>
                </a:lnTo>
                <a:lnTo>
                  <a:pt x="4358462" y="908020"/>
                </a:lnTo>
                <a:lnTo>
                  <a:pt x="4386806" y="874709"/>
                </a:lnTo>
                <a:lnTo>
                  <a:pt x="4412423" y="839159"/>
                </a:lnTo>
                <a:lnTo>
                  <a:pt x="4435152" y="801531"/>
                </a:lnTo>
                <a:lnTo>
                  <a:pt x="4454829" y="761987"/>
                </a:lnTo>
                <a:lnTo>
                  <a:pt x="4471292" y="720691"/>
                </a:lnTo>
                <a:lnTo>
                  <a:pt x="4484379" y="677804"/>
                </a:lnTo>
                <a:lnTo>
                  <a:pt x="4493928" y="633489"/>
                </a:lnTo>
                <a:lnTo>
                  <a:pt x="4499777" y="587908"/>
                </a:lnTo>
                <a:lnTo>
                  <a:pt x="4501762" y="541223"/>
                </a:lnTo>
                <a:lnTo>
                  <a:pt x="4499777" y="494538"/>
                </a:lnTo>
                <a:lnTo>
                  <a:pt x="4493928" y="448957"/>
                </a:lnTo>
                <a:lnTo>
                  <a:pt x="4484379" y="404641"/>
                </a:lnTo>
                <a:lnTo>
                  <a:pt x="4471292" y="361755"/>
                </a:lnTo>
                <a:lnTo>
                  <a:pt x="4454829" y="320458"/>
                </a:lnTo>
                <a:lnTo>
                  <a:pt x="4435152" y="280915"/>
                </a:lnTo>
                <a:lnTo>
                  <a:pt x="4412423" y="243287"/>
                </a:lnTo>
                <a:lnTo>
                  <a:pt x="4386806" y="207736"/>
                </a:lnTo>
                <a:lnTo>
                  <a:pt x="4358462" y="174426"/>
                </a:lnTo>
                <a:lnTo>
                  <a:pt x="4327553" y="143517"/>
                </a:lnTo>
                <a:lnTo>
                  <a:pt x="4294243" y="115173"/>
                </a:lnTo>
                <a:lnTo>
                  <a:pt x="4258692" y="89555"/>
                </a:lnTo>
                <a:lnTo>
                  <a:pt x="4221064" y="66827"/>
                </a:lnTo>
                <a:lnTo>
                  <a:pt x="4181521" y="47150"/>
                </a:lnTo>
                <a:lnTo>
                  <a:pt x="4140224" y="30687"/>
                </a:lnTo>
                <a:lnTo>
                  <a:pt x="4097337" y="17599"/>
                </a:lnTo>
                <a:lnTo>
                  <a:pt x="4053022" y="8050"/>
                </a:lnTo>
                <a:lnTo>
                  <a:pt x="4007441" y="2202"/>
                </a:lnTo>
                <a:lnTo>
                  <a:pt x="3960756" y="216"/>
                </a:lnTo>
                <a:close/>
              </a:path>
            </a:pathLst>
          </a:custGeom>
          <a:solidFill>
            <a:srgbClr val="5D74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08250" y="4816475"/>
            <a:ext cx="324167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FFFF"/>
                </a:solidFill>
                <a:latin typeface="Microsoft Sans Serif"/>
                <a:cs typeface="Microsoft Sans Serif"/>
              </a:rPr>
              <a:t>ИГРЫ</a:t>
            </a:r>
            <a:r>
              <a:rPr sz="36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endParaRPr sz="36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36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ПРЕДМЕТАМИ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403850" y="2835275"/>
            <a:ext cx="941641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240" dirty="0">
                <a:solidFill>
                  <a:srgbClr val="CC0066"/>
                </a:solidFill>
              </a:rPr>
              <a:t>КАКИЕ</a:t>
            </a:r>
            <a:r>
              <a:rPr sz="6000" spc="525" dirty="0">
                <a:solidFill>
                  <a:srgbClr val="CC0066"/>
                </a:solidFill>
              </a:rPr>
              <a:t> </a:t>
            </a:r>
            <a:r>
              <a:rPr sz="6000" spc="160" dirty="0">
                <a:solidFill>
                  <a:srgbClr val="CC0066"/>
                </a:solidFill>
              </a:rPr>
              <a:t>БЫВАЮТ</a:t>
            </a:r>
            <a:r>
              <a:rPr sz="6000" spc="530" dirty="0">
                <a:solidFill>
                  <a:srgbClr val="CC0066"/>
                </a:solidFill>
              </a:rPr>
              <a:t> </a:t>
            </a:r>
            <a:r>
              <a:rPr sz="6000" spc="210" dirty="0">
                <a:solidFill>
                  <a:srgbClr val="CC0066"/>
                </a:solidFill>
              </a:rPr>
              <a:t>ИГРЫ</a:t>
            </a:r>
            <a:endParaRPr sz="6000">
              <a:solidFill>
                <a:srgbClr val="CC0066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13450" y="3978275"/>
            <a:ext cx="8915400" cy="939165"/>
          </a:xfrm>
          <a:custGeom>
            <a:avLst/>
            <a:gdLst/>
            <a:ahLst/>
            <a:cxnLst/>
            <a:rect l="l" t="t" r="r" b="b"/>
            <a:pathLst>
              <a:path w="4502150" h="939164">
                <a:moveTo>
                  <a:pt x="4032216" y="213"/>
                </a:moveTo>
                <a:lnTo>
                  <a:pt x="469194" y="213"/>
                </a:lnTo>
                <a:lnTo>
                  <a:pt x="421208" y="2636"/>
                </a:lnTo>
                <a:lnTo>
                  <a:pt x="374607" y="9750"/>
                </a:lnTo>
                <a:lnTo>
                  <a:pt x="329626" y="21318"/>
                </a:lnTo>
                <a:lnTo>
                  <a:pt x="286503" y="37103"/>
                </a:lnTo>
                <a:lnTo>
                  <a:pt x="245474" y="56871"/>
                </a:lnTo>
                <a:lnTo>
                  <a:pt x="206773" y="80384"/>
                </a:lnTo>
                <a:lnTo>
                  <a:pt x="170638" y="107406"/>
                </a:lnTo>
                <a:lnTo>
                  <a:pt x="137304" y="137703"/>
                </a:lnTo>
                <a:lnTo>
                  <a:pt x="107008" y="171036"/>
                </a:lnTo>
                <a:lnTo>
                  <a:pt x="79985" y="207172"/>
                </a:lnTo>
                <a:lnTo>
                  <a:pt x="56472" y="245872"/>
                </a:lnTo>
                <a:lnTo>
                  <a:pt x="36705" y="286902"/>
                </a:lnTo>
                <a:lnTo>
                  <a:pt x="20919" y="330025"/>
                </a:lnTo>
                <a:lnTo>
                  <a:pt x="9351" y="375005"/>
                </a:lnTo>
                <a:lnTo>
                  <a:pt x="2238" y="421607"/>
                </a:lnTo>
                <a:lnTo>
                  <a:pt x="-185" y="469593"/>
                </a:lnTo>
                <a:lnTo>
                  <a:pt x="2238" y="517579"/>
                </a:lnTo>
                <a:lnTo>
                  <a:pt x="9351" y="564180"/>
                </a:lnTo>
                <a:lnTo>
                  <a:pt x="20919" y="609161"/>
                </a:lnTo>
                <a:lnTo>
                  <a:pt x="36705" y="652284"/>
                </a:lnTo>
                <a:lnTo>
                  <a:pt x="56472" y="693314"/>
                </a:lnTo>
                <a:lnTo>
                  <a:pt x="79985" y="732014"/>
                </a:lnTo>
                <a:lnTo>
                  <a:pt x="107008" y="768149"/>
                </a:lnTo>
                <a:lnTo>
                  <a:pt x="137304" y="801483"/>
                </a:lnTo>
                <a:lnTo>
                  <a:pt x="170638" y="831779"/>
                </a:lnTo>
                <a:lnTo>
                  <a:pt x="206773" y="858802"/>
                </a:lnTo>
                <a:lnTo>
                  <a:pt x="245474" y="882315"/>
                </a:lnTo>
                <a:lnTo>
                  <a:pt x="286503" y="902082"/>
                </a:lnTo>
                <a:lnTo>
                  <a:pt x="329626" y="917868"/>
                </a:lnTo>
                <a:lnTo>
                  <a:pt x="374607" y="929436"/>
                </a:lnTo>
                <a:lnTo>
                  <a:pt x="421208" y="936549"/>
                </a:lnTo>
                <a:lnTo>
                  <a:pt x="469194" y="938973"/>
                </a:lnTo>
                <a:lnTo>
                  <a:pt x="4032216" y="938973"/>
                </a:lnTo>
                <a:lnTo>
                  <a:pt x="4080202" y="936549"/>
                </a:lnTo>
                <a:lnTo>
                  <a:pt x="4126804" y="929436"/>
                </a:lnTo>
                <a:lnTo>
                  <a:pt x="4171784" y="917868"/>
                </a:lnTo>
                <a:lnTo>
                  <a:pt x="4214907" y="902082"/>
                </a:lnTo>
                <a:lnTo>
                  <a:pt x="4255937" y="882315"/>
                </a:lnTo>
                <a:lnTo>
                  <a:pt x="4294637" y="858802"/>
                </a:lnTo>
                <a:lnTo>
                  <a:pt x="4330773" y="831779"/>
                </a:lnTo>
                <a:lnTo>
                  <a:pt x="4364106" y="801483"/>
                </a:lnTo>
                <a:lnTo>
                  <a:pt x="4394403" y="768149"/>
                </a:lnTo>
                <a:lnTo>
                  <a:pt x="4421425" y="732014"/>
                </a:lnTo>
                <a:lnTo>
                  <a:pt x="4444938" y="693314"/>
                </a:lnTo>
                <a:lnTo>
                  <a:pt x="4464706" y="652284"/>
                </a:lnTo>
                <a:lnTo>
                  <a:pt x="4480491" y="609161"/>
                </a:lnTo>
                <a:lnTo>
                  <a:pt x="4492059" y="564180"/>
                </a:lnTo>
                <a:lnTo>
                  <a:pt x="4499173" y="517579"/>
                </a:lnTo>
                <a:lnTo>
                  <a:pt x="4501596" y="469593"/>
                </a:lnTo>
                <a:lnTo>
                  <a:pt x="4499173" y="421607"/>
                </a:lnTo>
                <a:lnTo>
                  <a:pt x="4492059" y="375005"/>
                </a:lnTo>
                <a:lnTo>
                  <a:pt x="4480491" y="330025"/>
                </a:lnTo>
                <a:lnTo>
                  <a:pt x="4464706" y="286902"/>
                </a:lnTo>
                <a:lnTo>
                  <a:pt x="4444938" y="245872"/>
                </a:lnTo>
                <a:lnTo>
                  <a:pt x="4421425" y="207172"/>
                </a:lnTo>
                <a:lnTo>
                  <a:pt x="4394403" y="171036"/>
                </a:lnTo>
                <a:lnTo>
                  <a:pt x="4364106" y="137703"/>
                </a:lnTo>
                <a:lnTo>
                  <a:pt x="4330773" y="107406"/>
                </a:lnTo>
                <a:lnTo>
                  <a:pt x="4294637" y="80384"/>
                </a:lnTo>
                <a:lnTo>
                  <a:pt x="4255937" y="56871"/>
                </a:lnTo>
                <a:lnTo>
                  <a:pt x="4214907" y="37103"/>
                </a:lnTo>
                <a:lnTo>
                  <a:pt x="4171784" y="21318"/>
                </a:lnTo>
                <a:lnTo>
                  <a:pt x="4126804" y="9750"/>
                </a:lnTo>
                <a:lnTo>
                  <a:pt x="4080202" y="2636"/>
                </a:lnTo>
                <a:lnTo>
                  <a:pt x="4032216" y="213"/>
                </a:lnTo>
                <a:close/>
              </a:path>
            </a:pathLst>
          </a:custGeom>
          <a:solidFill>
            <a:srgbClr val="2A4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394450" y="4054475"/>
            <a:ext cx="79248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3600" spc="-2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СЮЖЕТНО-</a:t>
            </a:r>
            <a:r>
              <a:rPr sz="3600" spc="-20" smtClean="0">
                <a:solidFill>
                  <a:srgbClr val="FFFFFF"/>
                </a:solidFill>
                <a:latin typeface="Microsoft Sans Serif"/>
                <a:cs typeface="Microsoft Sans Serif"/>
              </a:rPr>
              <a:t>РОЛЕВЫЕ</a:t>
            </a:r>
            <a:r>
              <a:rPr sz="3600" spc="-185" smtClean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ИГРЫ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3404850" y="4968875"/>
            <a:ext cx="4800600" cy="1082040"/>
          </a:xfrm>
          <a:custGeom>
            <a:avLst/>
            <a:gdLst/>
            <a:ahLst/>
            <a:cxnLst/>
            <a:rect l="l" t="t" r="r" b="b"/>
            <a:pathLst>
              <a:path w="4429125" h="1082039">
                <a:moveTo>
                  <a:pt x="3887268" y="216"/>
                </a:moveTo>
                <a:lnTo>
                  <a:pt x="540649" y="216"/>
                </a:lnTo>
                <a:lnTo>
                  <a:pt x="493964" y="2202"/>
                </a:lnTo>
                <a:lnTo>
                  <a:pt x="448383" y="8050"/>
                </a:lnTo>
                <a:lnTo>
                  <a:pt x="404068" y="17599"/>
                </a:lnTo>
                <a:lnTo>
                  <a:pt x="361181" y="30687"/>
                </a:lnTo>
                <a:lnTo>
                  <a:pt x="319884" y="47150"/>
                </a:lnTo>
                <a:lnTo>
                  <a:pt x="280341" y="66827"/>
                </a:lnTo>
                <a:lnTo>
                  <a:pt x="242713" y="89555"/>
                </a:lnTo>
                <a:lnTo>
                  <a:pt x="207162" y="115173"/>
                </a:lnTo>
                <a:lnTo>
                  <a:pt x="173852" y="143517"/>
                </a:lnTo>
                <a:lnTo>
                  <a:pt x="142943" y="174426"/>
                </a:lnTo>
                <a:lnTo>
                  <a:pt x="114599" y="207736"/>
                </a:lnTo>
                <a:lnTo>
                  <a:pt x="88981" y="243287"/>
                </a:lnTo>
                <a:lnTo>
                  <a:pt x="66253" y="280915"/>
                </a:lnTo>
                <a:lnTo>
                  <a:pt x="46576" y="320458"/>
                </a:lnTo>
                <a:lnTo>
                  <a:pt x="30113" y="361755"/>
                </a:lnTo>
                <a:lnTo>
                  <a:pt x="17026" y="404641"/>
                </a:lnTo>
                <a:lnTo>
                  <a:pt x="7477" y="448957"/>
                </a:lnTo>
                <a:lnTo>
                  <a:pt x="1628" y="494538"/>
                </a:lnTo>
                <a:lnTo>
                  <a:pt x="-356" y="541223"/>
                </a:lnTo>
                <a:lnTo>
                  <a:pt x="1628" y="587908"/>
                </a:lnTo>
                <a:lnTo>
                  <a:pt x="7477" y="633489"/>
                </a:lnTo>
                <a:lnTo>
                  <a:pt x="17026" y="677804"/>
                </a:lnTo>
                <a:lnTo>
                  <a:pt x="30113" y="720691"/>
                </a:lnTo>
                <a:lnTo>
                  <a:pt x="46576" y="761987"/>
                </a:lnTo>
                <a:lnTo>
                  <a:pt x="66253" y="801531"/>
                </a:lnTo>
                <a:lnTo>
                  <a:pt x="88981" y="839159"/>
                </a:lnTo>
                <a:lnTo>
                  <a:pt x="114599" y="874709"/>
                </a:lnTo>
                <a:lnTo>
                  <a:pt x="142943" y="908020"/>
                </a:lnTo>
                <a:lnTo>
                  <a:pt x="173852" y="938929"/>
                </a:lnTo>
                <a:lnTo>
                  <a:pt x="207162" y="967273"/>
                </a:lnTo>
                <a:lnTo>
                  <a:pt x="242713" y="992890"/>
                </a:lnTo>
                <a:lnTo>
                  <a:pt x="280341" y="1015618"/>
                </a:lnTo>
                <a:lnTo>
                  <a:pt x="319884" y="1035295"/>
                </a:lnTo>
                <a:lnTo>
                  <a:pt x="361181" y="1051759"/>
                </a:lnTo>
                <a:lnTo>
                  <a:pt x="404068" y="1064846"/>
                </a:lnTo>
                <a:lnTo>
                  <a:pt x="448383" y="1074395"/>
                </a:lnTo>
                <a:lnTo>
                  <a:pt x="493964" y="1080244"/>
                </a:lnTo>
                <a:lnTo>
                  <a:pt x="540649" y="1082229"/>
                </a:lnTo>
                <a:lnTo>
                  <a:pt x="3887268" y="1082229"/>
                </a:lnTo>
                <a:lnTo>
                  <a:pt x="3933953" y="1080244"/>
                </a:lnTo>
                <a:lnTo>
                  <a:pt x="3979534" y="1074395"/>
                </a:lnTo>
                <a:lnTo>
                  <a:pt x="4023850" y="1064846"/>
                </a:lnTo>
                <a:lnTo>
                  <a:pt x="4066736" y="1051759"/>
                </a:lnTo>
                <a:lnTo>
                  <a:pt x="4108033" y="1035295"/>
                </a:lnTo>
                <a:lnTo>
                  <a:pt x="4147576" y="1015618"/>
                </a:lnTo>
                <a:lnTo>
                  <a:pt x="4185204" y="992890"/>
                </a:lnTo>
                <a:lnTo>
                  <a:pt x="4220755" y="967273"/>
                </a:lnTo>
                <a:lnTo>
                  <a:pt x="4254066" y="938929"/>
                </a:lnTo>
                <a:lnTo>
                  <a:pt x="4284974" y="908020"/>
                </a:lnTo>
                <a:lnTo>
                  <a:pt x="4313318" y="874709"/>
                </a:lnTo>
                <a:lnTo>
                  <a:pt x="4338936" y="839159"/>
                </a:lnTo>
                <a:lnTo>
                  <a:pt x="4361664" y="801531"/>
                </a:lnTo>
                <a:lnTo>
                  <a:pt x="4381341" y="761987"/>
                </a:lnTo>
                <a:lnTo>
                  <a:pt x="4397804" y="720691"/>
                </a:lnTo>
                <a:lnTo>
                  <a:pt x="4410892" y="677804"/>
                </a:lnTo>
                <a:lnTo>
                  <a:pt x="4420441" y="633489"/>
                </a:lnTo>
                <a:lnTo>
                  <a:pt x="4426289" y="587908"/>
                </a:lnTo>
                <a:lnTo>
                  <a:pt x="4428275" y="541223"/>
                </a:lnTo>
                <a:lnTo>
                  <a:pt x="4426289" y="494538"/>
                </a:lnTo>
                <a:lnTo>
                  <a:pt x="4420441" y="448957"/>
                </a:lnTo>
                <a:lnTo>
                  <a:pt x="4410892" y="404641"/>
                </a:lnTo>
                <a:lnTo>
                  <a:pt x="4397804" y="361755"/>
                </a:lnTo>
                <a:lnTo>
                  <a:pt x="4381341" y="320458"/>
                </a:lnTo>
                <a:lnTo>
                  <a:pt x="4361664" y="280915"/>
                </a:lnTo>
                <a:lnTo>
                  <a:pt x="4338936" y="243287"/>
                </a:lnTo>
                <a:lnTo>
                  <a:pt x="4313318" y="207736"/>
                </a:lnTo>
                <a:lnTo>
                  <a:pt x="4284974" y="174426"/>
                </a:lnTo>
                <a:lnTo>
                  <a:pt x="4254066" y="143517"/>
                </a:lnTo>
                <a:lnTo>
                  <a:pt x="4220755" y="115173"/>
                </a:lnTo>
                <a:lnTo>
                  <a:pt x="4185204" y="89555"/>
                </a:lnTo>
                <a:lnTo>
                  <a:pt x="4147576" y="66827"/>
                </a:lnTo>
                <a:lnTo>
                  <a:pt x="4108033" y="47150"/>
                </a:lnTo>
                <a:lnTo>
                  <a:pt x="4066736" y="30687"/>
                </a:lnTo>
                <a:lnTo>
                  <a:pt x="4023850" y="17599"/>
                </a:lnTo>
                <a:lnTo>
                  <a:pt x="3979534" y="8050"/>
                </a:lnTo>
                <a:lnTo>
                  <a:pt x="3933953" y="2202"/>
                </a:lnTo>
                <a:lnTo>
                  <a:pt x="3887268" y="216"/>
                </a:lnTo>
                <a:close/>
              </a:path>
            </a:pathLst>
          </a:custGeom>
          <a:solidFill>
            <a:srgbClr val="5D74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862050" y="4968875"/>
            <a:ext cx="382333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8095" marR="5080" indent="-1256030">
              <a:lnSpc>
                <a:spcPct val="100000"/>
              </a:lnSpc>
              <a:spcBef>
                <a:spcPts val="100"/>
              </a:spcBef>
            </a:pPr>
            <a:r>
              <a:rPr sz="36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СТРОИТЕЛЬНЫЕ </a:t>
            </a:r>
            <a:r>
              <a:rPr sz="3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ИГРЫ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746250" y="6645275"/>
            <a:ext cx="4715510" cy="1143000"/>
          </a:xfrm>
          <a:custGeom>
            <a:avLst/>
            <a:gdLst/>
            <a:ahLst/>
            <a:cxnLst/>
            <a:rect l="l" t="t" r="r" b="b"/>
            <a:pathLst>
              <a:path w="4715510" h="1143000">
                <a:moveTo>
                  <a:pt x="4143635" y="146"/>
                </a:moveTo>
                <a:lnTo>
                  <a:pt x="571469" y="146"/>
                </a:lnTo>
                <a:lnTo>
                  <a:pt x="524598" y="2041"/>
                </a:lnTo>
                <a:lnTo>
                  <a:pt x="478771" y="7627"/>
                </a:lnTo>
                <a:lnTo>
                  <a:pt x="434134" y="16757"/>
                </a:lnTo>
                <a:lnTo>
                  <a:pt x="390835" y="29284"/>
                </a:lnTo>
                <a:lnTo>
                  <a:pt x="349020" y="45061"/>
                </a:lnTo>
                <a:lnTo>
                  <a:pt x="308838" y="63941"/>
                </a:lnTo>
                <a:lnTo>
                  <a:pt x="270434" y="85776"/>
                </a:lnTo>
                <a:lnTo>
                  <a:pt x="233956" y="110420"/>
                </a:lnTo>
                <a:lnTo>
                  <a:pt x="199552" y="137725"/>
                </a:lnTo>
                <a:lnTo>
                  <a:pt x="167367" y="167544"/>
                </a:lnTo>
                <a:lnTo>
                  <a:pt x="137550" y="199729"/>
                </a:lnTo>
                <a:lnTo>
                  <a:pt x="110247" y="234135"/>
                </a:lnTo>
                <a:lnTo>
                  <a:pt x="85605" y="270613"/>
                </a:lnTo>
                <a:lnTo>
                  <a:pt x="63772" y="309017"/>
                </a:lnTo>
                <a:lnTo>
                  <a:pt x="44894" y="349199"/>
                </a:lnTo>
                <a:lnTo>
                  <a:pt x="29118" y="391012"/>
                </a:lnTo>
                <a:lnTo>
                  <a:pt x="16593" y="434309"/>
                </a:lnTo>
                <a:lnTo>
                  <a:pt x="7464" y="478942"/>
                </a:lnTo>
                <a:lnTo>
                  <a:pt x="1878" y="524766"/>
                </a:lnTo>
                <a:lnTo>
                  <a:pt x="-15" y="571632"/>
                </a:lnTo>
                <a:lnTo>
                  <a:pt x="1878" y="618497"/>
                </a:lnTo>
                <a:lnTo>
                  <a:pt x="7464" y="664321"/>
                </a:lnTo>
                <a:lnTo>
                  <a:pt x="16593" y="708955"/>
                </a:lnTo>
                <a:lnTo>
                  <a:pt x="29118" y="752251"/>
                </a:lnTo>
                <a:lnTo>
                  <a:pt x="44894" y="794064"/>
                </a:lnTo>
                <a:lnTo>
                  <a:pt x="63772" y="834246"/>
                </a:lnTo>
                <a:lnTo>
                  <a:pt x="85605" y="872650"/>
                </a:lnTo>
                <a:lnTo>
                  <a:pt x="110247" y="909128"/>
                </a:lnTo>
                <a:lnTo>
                  <a:pt x="137550" y="943534"/>
                </a:lnTo>
                <a:lnTo>
                  <a:pt x="167367" y="975719"/>
                </a:lnTo>
                <a:lnTo>
                  <a:pt x="199552" y="1005538"/>
                </a:lnTo>
                <a:lnTo>
                  <a:pt x="233956" y="1032843"/>
                </a:lnTo>
                <a:lnTo>
                  <a:pt x="270434" y="1057487"/>
                </a:lnTo>
                <a:lnTo>
                  <a:pt x="308838" y="1079322"/>
                </a:lnTo>
                <a:lnTo>
                  <a:pt x="349020" y="1098202"/>
                </a:lnTo>
                <a:lnTo>
                  <a:pt x="390835" y="1113979"/>
                </a:lnTo>
                <a:lnTo>
                  <a:pt x="434134" y="1126506"/>
                </a:lnTo>
                <a:lnTo>
                  <a:pt x="478771" y="1135636"/>
                </a:lnTo>
                <a:lnTo>
                  <a:pt x="524598" y="1141222"/>
                </a:lnTo>
                <a:lnTo>
                  <a:pt x="571469" y="1143117"/>
                </a:lnTo>
                <a:lnTo>
                  <a:pt x="4143635" y="1143117"/>
                </a:lnTo>
                <a:lnTo>
                  <a:pt x="4190501" y="1141222"/>
                </a:lnTo>
                <a:lnTo>
                  <a:pt x="4236324" y="1135636"/>
                </a:lnTo>
                <a:lnTo>
                  <a:pt x="4280958" y="1126506"/>
                </a:lnTo>
                <a:lnTo>
                  <a:pt x="4324255" y="1113979"/>
                </a:lnTo>
                <a:lnTo>
                  <a:pt x="4366068" y="1098202"/>
                </a:lnTo>
                <a:lnTo>
                  <a:pt x="4406250" y="1079322"/>
                </a:lnTo>
                <a:lnTo>
                  <a:pt x="4444653" y="1057487"/>
                </a:lnTo>
                <a:lnTo>
                  <a:pt x="4481132" y="1032843"/>
                </a:lnTo>
                <a:lnTo>
                  <a:pt x="4515537" y="1005538"/>
                </a:lnTo>
                <a:lnTo>
                  <a:pt x="4547723" y="975719"/>
                </a:lnTo>
                <a:lnTo>
                  <a:pt x="4577542" y="943534"/>
                </a:lnTo>
                <a:lnTo>
                  <a:pt x="4604847" y="909128"/>
                </a:lnTo>
                <a:lnTo>
                  <a:pt x="4629490" y="872650"/>
                </a:lnTo>
                <a:lnTo>
                  <a:pt x="4651326" y="834246"/>
                </a:lnTo>
                <a:lnTo>
                  <a:pt x="4670205" y="794064"/>
                </a:lnTo>
                <a:lnTo>
                  <a:pt x="4685982" y="752251"/>
                </a:lnTo>
                <a:lnTo>
                  <a:pt x="4698510" y="708955"/>
                </a:lnTo>
                <a:lnTo>
                  <a:pt x="4707640" y="664321"/>
                </a:lnTo>
                <a:lnTo>
                  <a:pt x="4713226" y="618497"/>
                </a:lnTo>
                <a:lnTo>
                  <a:pt x="4715121" y="571632"/>
                </a:lnTo>
                <a:lnTo>
                  <a:pt x="4713226" y="524766"/>
                </a:lnTo>
                <a:lnTo>
                  <a:pt x="4707640" y="478942"/>
                </a:lnTo>
                <a:lnTo>
                  <a:pt x="4698510" y="434309"/>
                </a:lnTo>
                <a:lnTo>
                  <a:pt x="4685982" y="391012"/>
                </a:lnTo>
                <a:lnTo>
                  <a:pt x="4670205" y="349199"/>
                </a:lnTo>
                <a:lnTo>
                  <a:pt x="4651326" y="309017"/>
                </a:lnTo>
                <a:lnTo>
                  <a:pt x="4629490" y="270613"/>
                </a:lnTo>
                <a:lnTo>
                  <a:pt x="4604847" y="234135"/>
                </a:lnTo>
                <a:lnTo>
                  <a:pt x="4577542" y="199729"/>
                </a:lnTo>
                <a:lnTo>
                  <a:pt x="4547723" y="167544"/>
                </a:lnTo>
                <a:lnTo>
                  <a:pt x="4515537" y="137725"/>
                </a:lnTo>
                <a:lnTo>
                  <a:pt x="4481132" y="110420"/>
                </a:lnTo>
                <a:lnTo>
                  <a:pt x="4444653" y="85776"/>
                </a:lnTo>
                <a:lnTo>
                  <a:pt x="4406250" y="63941"/>
                </a:lnTo>
                <a:lnTo>
                  <a:pt x="4366068" y="45061"/>
                </a:lnTo>
                <a:lnTo>
                  <a:pt x="4324255" y="29284"/>
                </a:lnTo>
                <a:lnTo>
                  <a:pt x="4280958" y="16757"/>
                </a:lnTo>
                <a:lnTo>
                  <a:pt x="4236324" y="7627"/>
                </a:lnTo>
                <a:lnTo>
                  <a:pt x="4190501" y="2041"/>
                </a:lnTo>
                <a:lnTo>
                  <a:pt x="4143635" y="146"/>
                </a:lnTo>
                <a:close/>
              </a:path>
            </a:pathLst>
          </a:custGeom>
          <a:solidFill>
            <a:srgbClr val="2A4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051050" y="6645275"/>
            <a:ext cx="3992879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53820" marR="5080" indent="-1341755">
              <a:lnSpc>
                <a:spcPct val="100000"/>
              </a:lnSpc>
              <a:spcBef>
                <a:spcPts val="100"/>
              </a:spcBef>
            </a:pPr>
            <a:r>
              <a:rPr sz="360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ДИДАКТИЧЕСКИЕ </a:t>
            </a:r>
            <a:r>
              <a:rPr sz="3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ИГРЫ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737850" y="8321675"/>
            <a:ext cx="4712335" cy="1143000"/>
          </a:xfrm>
          <a:custGeom>
            <a:avLst/>
            <a:gdLst/>
            <a:ahLst/>
            <a:cxnLst/>
            <a:rect l="l" t="t" r="r" b="b"/>
            <a:pathLst>
              <a:path w="4712334" h="1143000">
                <a:moveTo>
                  <a:pt x="4140280" y="86"/>
                </a:moveTo>
                <a:lnTo>
                  <a:pt x="571162" y="86"/>
                </a:lnTo>
                <a:lnTo>
                  <a:pt x="524297" y="1981"/>
                </a:lnTo>
                <a:lnTo>
                  <a:pt x="478473" y="7567"/>
                </a:lnTo>
                <a:lnTo>
                  <a:pt x="433839" y="16697"/>
                </a:lnTo>
                <a:lnTo>
                  <a:pt x="390542" y="29225"/>
                </a:lnTo>
                <a:lnTo>
                  <a:pt x="348729" y="45002"/>
                </a:lnTo>
                <a:lnTo>
                  <a:pt x="308548" y="63881"/>
                </a:lnTo>
                <a:lnTo>
                  <a:pt x="270144" y="85717"/>
                </a:lnTo>
                <a:lnTo>
                  <a:pt x="233666" y="110360"/>
                </a:lnTo>
                <a:lnTo>
                  <a:pt x="199260" y="137665"/>
                </a:lnTo>
                <a:lnTo>
                  <a:pt x="167074" y="167484"/>
                </a:lnTo>
                <a:lnTo>
                  <a:pt x="137256" y="199670"/>
                </a:lnTo>
                <a:lnTo>
                  <a:pt x="109951" y="234075"/>
                </a:lnTo>
                <a:lnTo>
                  <a:pt x="85307" y="270554"/>
                </a:lnTo>
                <a:lnTo>
                  <a:pt x="63472" y="308957"/>
                </a:lnTo>
                <a:lnTo>
                  <a:pt x="44592" y="349139"/>
                </a:lnTo>
                <a:lnTo>
                  <a:pt x="28815" y="390952"/>
                </a:lnTo>
                <a:lnTo>
                  <a:pt x="16288" y="434249"/>
                </a:lnTo>
                <a:lnTo>
                  <a:pt x="7158" y="478883"/>
                </a:lnTo>
                <a:lnTo>
                  <a:pt x="1572" y="524706"/>
                </a:lnTo>
                <a:lnTo>
                  <a:pt x="-322" y="571572"/>
                </a:lnTo>
                <a:lnTo>
                  <a:pt x="1572" y="618438"/>
                </a:lnTo>
                <a:lnTo>
                  <a:pt x="7158" y="664261"/>
                </a:lnTo>
                <a:lnTo>
                  <a:pt x="16288" y="708895"/>
                </a:lnTo>
                <a:lnTo>
                  <a:pt x="28815" y="752192"/>
                </a:lnTo>
                <a:lnTo>
                  <a:pt x="44592" y="794005"/>
                </a:lnTo>
                <a:lnTo>
                  <a:pt x="63472" y="834187"/>
                </a:lnTo>
                <a:lnTo>
                  <a:pt x="85307" y="872590"/>
                </a:lnTo>
                <a:lnTo>
                  <a:pt x="109951" y="909068"/>
                </a:lnTo>
                <a:lnTo>
                  <a:pt x="137256" y="943474"/>
                </a:lnTo>
                <a:lnTo>
                  <a:pt x="167074" y="975660"/>
                </a:lnTo>
                <a:lnTo>
                  <a:pt x="199260" y="1005479"/>
                </a:lnTo>
                <a:lnTo>
                  <a:pt x="233666" y="1032784"/>
                </a:lnTo>
                <a:lnTo>
                  <a:pt x="270144" y="1057427"/>
                </a:lnTo>
                <a:lnTo>
                  <a:pt x="308548" y="1079263"/>
                </a:lnTo>
                <a:lnTo>
                  <a:pt x="348729" y="1098142"/>
                </a:lnTo>
                <a:lnTo>
                  <a:pt x="390542" y="1113919"/>
                </a:lnTo>
                <a:lnTo>
                  <a:pt x="433839" y="1126447"/>
                </a:lnTo>
                <a:lnTo>
                  <a:pt x="478473" y="1135577"/>
                </a:lnTo>
                <a:lnTo>
                  <a:pt x="524297" y="1141163"/>
                </a:lnTo>
                <a:lnTo>
                  <a:pt x="571162" y="1143058"/>
                </a:lnTo>
                <a:lnTo>
                  <a:pt x="4140280" y="1143058"/>
                </a:lnTo>
                <a:lnTo>
                  <a:pt x="4187146" y="1141163"/>
                </a:lnTo>
                <a:lnTo>
                  <a:pt x="4232969" y="1135577"/>
                </a:lnTo>
                <a:lnTo>
                  <a:pt x="4277603" y="1126447"/>
                </a:lnTo>
                <a:lnTo>
                  <a:pt x="4320900" y="1113919"/>
                </a:lnTo>
                <a:lnTo>
                  <a:pt x="4362713" y="1098142"/>
                </a:lnTo>
                <a:lnTo>
                  <a:pt x="4402895" y="1079263"/>
                </a:lnTo>
                <a:lnTo>
                  <a:pt x="4441299" y="1057427"/>
                </a:lnTo>
                <a:lnTo>
                  <a:pt x="4477777" y="1032784"/>
                </a:lnTo>
                <a:lnTo>
                  <a:pt x="4512182" y="1005479"/>
                </a:lnTo>
                <a:lnTo>
                  <a:pt x="4544368" y="975660"/>
                </a:lnTo>
                <a:lnTo>
                  <a:pt x="4574187" y="943474"/>
                </a:lnTo>
                <a:lnTo>
                  <a:pt x="4601492" y="909068"/>
                </a:lnTo>
                <a:lnTo>
                  <a:pt x="4626136" y="872590"/>
                </a:lnTo>
                <a:lnTo>
                  <a:pt x="4647971" y="834187"/>
                </a:lnTo>
                <a:lnTo>
                  <a:pt x="4666851" y="794005"/>
                </a:lnTo>
                <a:lnTo>
                  <a:pt x="4682628" y="752192"/>
                </a:lnTo>
                <a:lnTo>
                  <a:pt x="4695155" y="708895"/>
                </a:lnTo>
                <a:lnTo>
                  <a:pt x="4704285" y="664261"/>
                </a:lnTo>
                <a:lnTo>
                  <a:pt x="4709871" y="618438"/>
                </a:lnTo>
                <a:lnTo>
                  <a:pt x="4711766" y="571572"/>
                </a:lnTo>
                <a:lnTo>
                  <a:pt x="4709871" y="524706"/>
                </a:lnTo>
                <a:lnTo>
                  <a:pt x="4704285" y="478883"/>
                </a:lnTo>
                <a:lnTo>
                  <a:pt x="4695155" y="434249"/>
                </a:lnTo>
                <a:lnTo>
                  <a:pt x="4682628" y="390952"/>
                </a:lnTo>
                <a:lnTo>
                  <a:pt x="4666851" y="349139"/>
                </a:lnTo>
                <a:lnTo>
                  <a:pt x="4647971" y="308957"/>
                </a:lnTo>
                <a:lnTo>
                  <a:pt x="4626136" y="270554"/>
                </a:lnTo>
                <a:lnTo>
                  <a:pt x="4601492" y="234075"/>
                </a:lnTo>
                <a:lnTo>
                  <a:pt x="4574187" y="199670"/>
                </a:lnTo>
                <a:lnTo>
                  <a:pt x="4544368" y="167484"/>
                </a:lnTo>
                <a:lnTo>
                  <a:pt x="4512182" y="137665"/>
                </a:lnTo>
                <a:lnTo>
                  <a:pt x="4477777" y="110360"/>
                </a:lnTo>
                <a:lnTo>
                  <a:pt x="4441299" y="85717"/>
                </a:lnTo>
                <a:lnTo>
                  <a:pt x="4402895" y="63881"/>
                </a:lnTo>
                <a:lnTo>
                  <a:pt x="4362713" y="45002"/>
                </a:lnTo>
                <a:lnTo>
                  <a:pt x="4320900" y="29225"/>
                </a:lnTo>
                <a:lnTo>
                  <a:pt x="4277603" y="16697"/>
                </a:lnTo>
                <a:lnTo>
                  <a:pt x="4232969" y="7567"/>
                </a:lnTo>
                <a:lnTo>
                  <a:pt x="4187146" y="1981"/>
                </a:lnTo>
                <a:lnTo>
                  <a:pt x="4140280" y="86"/>
                </a:lnTo>
                <a:close/>
              </a:path>
            </a:pathLst>
          </a:custGeom>
          <a:solidFill>
            <a:srgbClr val="2A4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499850" y="8321675"/>
            <a:ext cx="297370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1375" marR="5080" indent="-829310">
              <a:lnSpc>
                <a:spcPct val="100000"/>
              </a:lnSpc>
              <a:spcBef>
                <a:spcPts val="100"/>
              </a:spcBef>
            </a:pPr>
            <a:r>
              <a:rPr sz="36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СЛОВЕСНЫЕ </a:t>
            </a:r>
            <a:r>
              <a:rPr sz="3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ИГРЫ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3328650" y="6645275"/>
            <a:ext cx="4715510" cy="1143000"/>
          </a:xfrm>
          <a:custGeom>
            <a:avLst/>
            <a:gdLst/>
            <a:ahLst/>
            <a:cxnLst/>
            <a:rect l="l" t="t" r="r" b="b"/>
            <a:pathLst>
              <a:path w="4715509" h="1143000">
                <a:moveTo>
                  <a:pt x="4143301" y="157"/>
                </a:moveTo>
                <a:lnTo>
                  <a:pt x="571135" y="157"/>
                </a:lnTo>
                <a:lnTo>
                  <a:pt x="524269" y="2052"/>
                </a:lnTo>
                <a:lnTo>
                  <a:pt x="478446" y="7638"/>
                </a:lnTo>
                <a:lnTo>
                  <a:pt x="433812" y="16768"/>
                </a:lnTo>
                <a:lnTo>
                  <a:pt x="390515" y="29295"/>
                </a:lnTo>
                <a:lnTo>
                  <a:pt x="348702" y="45072"/>
                </a:lnTo>
                <a:lnTo>
                  <a:pt x="308521" y="63952"/>
                </a:lnTo>
                <a:lnTo>
                  <a:pt x="270117" y="85787"/>
                </a:lnTo>
                <a:lnTo>
                  <a:pt x="233639" y="110431"/>
                </a:lnTo>
                <a:lnTo>
                  <a:pt x="199233" y="137736"/>
                </a:lnTo>
                <a:lnTo>
                  <a:pt x="167047" y="167554"/>
                </a:lnTo>
                <a:lnTo>
                  <a:pt x="137229" y="199740"/>
                </a:lnTo>
                <a:lnTo>
                  <a:pt x="109924" y="234146"/>
                </a:lnTo>
                <a:lnTo>
                  <a:pt x="85280" y="270624"/>
                </a:lnTo>
                <a:lnTo>
                  <a:pt x="63445" y="309028"/>
                </a:lnTo>
                <a:lnTo>
                  <a:pt x="44565" y="349209"/>
                </a:lnTo>
                <a:lnTo>
                  <a:pt x="28788" y="391022"/>
                </a:lnTo>
                <a:lnTo>
                  <a:pt x="16261" y="434319"/>
                </a:lnTo>
                <a:lnTo>
                  <a:pt x="7131" y="478953"/>
                </a:lnTo>
                <a:lnTo>
                  <a:pt x="1544" y="524776"/>
                </a:lnTo>
                <a:lnTo>
                  <a:pt x="-349" y="571642"/>
                </a:lnTo>
                <a:lnTo>
                  <a:pt x="1544" y="618508"/>
                </a:lnTo>
                <a:lnTo>
                  <a:pt x="7131" y="664332"/>
                </a:lnTo>
                <a:lnTo>
                  <a:pt x="16261" y="708965"/>
                </a:lnTo>
                <a:lnTo>
                  <a:pt x="28788" y="752262"/>
                </a:lnTo>
                <a:lnTo>
                  <a:pt x="44565" y="794075"/>
                </a:lnTo>
                <a:lnTo>
                  <a:pt x="63445" y="834257"/>
                </a:lnTo>
                <a:lnTo>
                  <a:pt x="85280" y="872661"/>
                </a:lnTo>
                <a:lnTo>
                  <a:pt x="109924" y="909139"/>
                </a:lnTo>
                <a:lnTo>
                  <a:pt x="137229" y="943544"/>
                </a:lnTo>
                <a:lnTo>
                  <a:pt x="167047" y="975730"/>
                </a:lnTo>
                <a:lnTo>
                  <a:pt x="199233" y="1005549"/>
                </a:lnTo>
                <a:lnTo>
                  <a:pt x="233639" y="1032854"/>
                </a:lnTo>
                <a:lnTo>
                  <a:pt x="270117" y="1057498"/>
                </a:lnTo>
                <a:lnTo>
                  <a:pt x="308521" y="1079333"/>
                </a:lnTo>
                <a:lnTo>
                  <a:pt x="348702" y="1098213"/>
                </a:lnTo>
                <a:lnTo>
                  <a:pt x="390515" y="1113990"/>
                </a:lnTo>
                <a:lnTo>
                  <a:pt x="433812" y="1126517"/>
                </a:lnTo>
                <a:lnTo>
                  <a:pt x="478446" y="1135647"/>
                </a:lnTo>
                <a:lnTo>
                  <a:pt x="524269" y="1141233"/>
                </a:lnTo>
                <a:lnTo>
                  <a:pt x="571135" y="1143128"/>
                </a:lnTo>
                <a:lnTo>
                  <a:pt x="4143301" y="1143128"/>
                </a:lnTo>
                <a:lnTo>
                  <a:pt x="4190167" y="1141233"/>
                </a:lnTo>
                <a:lnTo>
                  <a:pt x="4235990" y="1135647"/>
                </a:lnTo>
                <a:lnTo>
                  <a:pt x="4280624" y="1126517"/>
                </a:lnTo>
                <a:lnTo>
                  <a:pt x="4323921" y="1113990"/>
                </a:lnTo>
                <a:lnTo>
                  <a:pt x="4365734" y="1098213"/>
                </a:lnTo>
                <a:lnTo>
                  <a:pt x="4405916" y="1079333"/>
                </a:lnTo>
                <a:lnTo>
                  <a:pt x="4444319" y="1057498"/>
                </a:lnTo>
                <a:lnTo>
                  <a:pt x="4480798" y="1032854"/>
                </a:lnTo>
                <a:lnTo>
                  <a:pt x="4515203" y="1005549"/>
                </a:lnTo>
                <a:lnTo>
                  <a:pt x="4547389" y="975730"/>
                </a:lnTo>
                <a:lnTo>
                  <a:pt x="4577208" y="943544"/>
                </a:lnTo>
                <a:lnTo>
                  <a:pt x="4604513" y="909139"/>
                </a:lnTo>
                <a:lnTo>
                  <a:pt x="4629156" y="872661"/>
                </a:lnTo>
                <a:lnTo>
                  <a:pt x="4650992" y="834257"/>
                </a:lnTo>
                <a:lnTo>
                  <a:pt x="4669871" y="794075"/>
                </a:lnTo>
                <a:lnTo>
                  <a:pt x="4685648" y="752262"/>
                </a:lnTo>
                <a:lnTo>
                  <a:pt x="4698176" y="708965"/>
                </a:lnTo>
                <a:lnTo>
                  <a:pt x="4707306" y="664332"/>
                </a:lnTo>
                <a:lnTo>
                  <a:pt x="4712892" y="618508"/>
                </a:lnTo>
                <a:lnTo>
                  <a:pt x="4714787" y="571642"/>
                </a:lnTo>
                <a:lnTo>
                  <a:pt x="4712892" y="524776"/>
                </a:lnTo>
                <a:lnTo>
                  <a:pt x="4707306" y="478953"/>
                </a:lnTo>
                <a:lnTo>
                  <a:pt x="4698176" y="434319"/>
                </a:lnTo>
                <a:lnTo>
                  <a:pt x="4685648" y="391022"/>
                </a:lnTo>
                <a:lnTo>
                  <a:pt x="4669871" y="349209"/>
                </a:lnTo>
                <a:lnTo>
                  <a:pt x="4650992" y="309028"/>
                </a:lnTo>
                <a:lnTo>
                  <a:pt x="4629156" y="270624"/>
                </a:lnTo>
                <a:lnTo>
                  <a:pt x="4604513" y="234146"/>
                </a:lnTo>
                <a:lnTo>
                  <a:pt x="4577208" y="199740"/>
                </a:lnTo>
                <a:lnTo>
                  <a:pt x="4547389" y="167554"/>
                </a:lnTo>
                <a:lnTo>
                  <a:pt x="4515203" y="137736"/>
                </a:lnTo>
                <a:lnTo>
                  <a:pt x="4480798" y="110431"/>
                </a:lnTo>
                <a:lnTo>
                  <a:pt x="4444319" y="85787"/>
                </a:lnTo>
                <a:lnTo>
                  <a:pt x="4405916" y="63952"/>
                </a:lnTo>
                <a:lnTo>
                  <a:pt x="4365734" y="45072"/>
                </a:lnTo>
                <a:lnTo>
                  <a:pt x="4323921" y="29295"/>
                </a:lnTo>
                <a:lnTo>
                  <a:pt x="4280624" y="16768"/>
                </a:lnTo>
                <a:lnTo>
                  <a:pt x="4235990" y="7638"/>
                </a:lnTo>
                <a:lnTo>
                  <a:pt x="4190167" y="2052"/>
                </a:lnTo>
                <a:lnTo>
                  <a:pt x="4143301" y="157"/>
                </a:lnTo>
                <a:close/>
              </a:path>
            </a:pathLst>
          </a:custGeom>
          <a:solidFill>
            <a:srgbClr val="2A4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3557250" y="6645275"/>
            <a:ext cx="396240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11480">
              <a:lnSpc>
                <a:spcPct val="100000"/>
              </a:lnSpc>
              <a:spcBef>
                <a:spcPts val="100"/>
              </a:spcBef>
            </a:pPr>
            <a:r>
              <a:rPr sz="36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НАСТОЛЬНО</a:t>
            </a:r>
            <a:r>
              <a:rPr sz="3600" spc="-1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- </a:t>
            </a:r>
            <a:r>
              <a:rPr sz="3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ПЕЧАТНЫЕ</a:t>
            </a:r>
            <a:r>
              <a:rPr sz="3600" spc="-1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ИГРЫ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842250" y="6111875"/>
            <a:ext cx="4715510" cy="1295400"/>
          </a:xfrm>
          <a:custGeom>
            <a:avLst/>
            <a:gdLst/>
            <a:ahLst/>
            <a:cxnLst/>
            <a:rect l="l" t="t" r="r" b="b"/>
            <a:pathLst>
              <a:path w="4715509" h="1143000">
                <a:moveTo>
                  <a:pt x="4143464" y="153"/>
                </a:moveTo>
                <a:lnTo>
                  <a:pt x="571298" y="153"/>
                </a:lnTo>
                <a:lnTo>
                  <a:pt x="524432" y="2048"/>
                </a:lnTo>
                <a:lnTo>
                  <a:pt x="478609" y="7634"/>
                </a:lnTo>
                <a:lnTo>
                  <a:pt x="433975" y="16764"/>
                </a:lnTo>
                <a:lnTo>
                  <a:pt x="390678" y="29291"/>
                </a:lnTo>
                <a:lnTo>
                  <a:pt x="348865" y="45068"/>
                </a:lnTo>
                <a:lnTo>
                  <a:pt x="308683" y="63948"/>
                </a:lnTo>
                <a:lnTo>
                  <a:pt x="270279" y="85783"/>
                </a:lnTo>
                <a:lnTo>
                  <a:pt x="233801" y="110427"/>
                </a:lnTo>
                <a:lnTo>
                  <a:pt x="199396" y="137732"/>
                </a:lnTo>
                <a:lnTo>
                  <a:pt x="167210" y="167551"/>
                </a:lnTo>
                <a:lnTo>
                  <a:pt x="137391" y="199737"/>
                </a:lnTo>
                <a:lnTo>
                  <a:pt x="110086" y="234142"/>
                </a:lnTo>
                <a:lnTo>
                  <a:pt x="85442" y="270620"/>
                </a:lnTo>
                <a:lnTo>
                  <a:pt x="63607" y="309024"/>
                </a:lnTo>
                <a:lnTo>
                  <a:pt x="44727" y="349206"/>
                </a:lnTo>
                <a:lnTo>
                  <a:pt x="28950" y="391019"/>
                </a:lnTo>
                <a:lnTo>
                  <a:pt x="16423" y="434316"/>
                </a:lnTo>
                <a:lnTo>
                  <a:pt x="7293" y="478949"/>
                </a:lnTo>
                <a:lnTo>
                  <a:pt x="1707" y="524773"/>
                </a:lnTo>
                <a:lnTo>
                  <a:pt x="-187" y="571639"/>
                </a:lnTo>
                <a:lnTo>
                  <a:pt x="1707" y="618505"/>
                </a:lnTo>
                <a:lnTo>
                  <a:pt x="7293" y="664328"/>
                </a:lnTo>
                <a:lnTo>
                  <a:pt x="16423" y="708962"/>
                </a:lnTo>
                <a:lnTo>
                  <a:pt x="28950" y="752259"/>
                </a:lnTo>
                <a:lnTo>
                  <a:pt x="44727" y="794072"/>
                </a:lnTo>
                <a:lnTo>
                  <a:pt x="63607" y="834253"/>
                </a:lnTo>
                <a:lnTo>
                  <a:pt x="85442" y="872657"/>
                </a:lnTo>
                <a:lnTo>
                  <a:pt x="110086" y="909135"/>
                </a:lnTo>
                <a:lnTo>
                  <a:pt x="137391" y="943541"/>
                </a:lnTo>
                <a:lnTo>
                  <a:pt x="167210" y="975727"/>
                </a:lnTo>
                <a:lnTo>
                  <a:pt x="199396" y="1005546"/>
                </a:lnTo>
                <a:lnTo>
                  <a:pt x="233801" y="1032850"/>
                </a:lnTo>
                <a:lnTo>
                  <a:pt x="270279" y="1057494"/>
                </a:lnTo>
                <a:lnTo>
                  <a:pt x="308683" y="1079329"/>
                </a:lnTo>
                <a:lnTo>
                  <a:pt x="348865" y="1098209"/>
                </a:lnTo>
                <a:lnTo>
                  <a:pt x="390678" y="1113986"/>
                </a:lnTo>
                <a:lnTo>
                  <a:pt x="433975" y="1126513"/>
                </a:lnTo>
                <a:lnTo>
                  <a:pt x="478609" y="1135644"/>
                </a:lnTo>
                <a:lnTo>
                  <a:pt x="524432" y="1141230"/>
                </a:lnTo>
                <a:lnTo>
                  <a:pt x="571298" y="1143124"/>
                </a:lnTo>
                <a:lnTo>
                  <a:pt x="4143464" y="1143124"/>
                </a:lnTo>
                <a:lnTo>
                  <a:pt x="4190329" y="1141230"/>
                </a:lnTo>
                <a:lnTo>
                  <a:pt x="4236153" y="1135644"/>
                </a:lnTo>
                <a:lnTo>
                  <a:pt x="4280786" y="1126513"/>
                </a:lnTo>
                <a:lnTo>
                  <a:pt x="4324083" y="1113986"/>
                </a:lnTo>
                <a:lnTo>
                  <a:pt x="4365896" y="1098209"/>
                </a:lnTo>
                <a:lnTo>
                  <a:pt x="4406078" y="1079329"/>
                </a:lnTo>
                <a:lnTo>
                  <a:pt x="4444482" y="1057494"/>
                </a:lnTo>
                <a:lnTo>
                  <a:pt x="4480960" y="1032850"/>
                </a:lnTo>
                <a:lnTo>
                  <a:pt x="4515366" y="1005546"/>
                </a:lnTo>
                <a:lnTo>
                  <a:pt x="4547551" y="975727"/>
                </a:lnTo>
                <a:lnTo>
                  <a:pt x="4577370" y="943541"/>
                </a:lnTo>
                <a:lnTo>
                  <a:pt x="4604675" y="909135"/>
                </a:lnTo>
                <a:lnTo>
                  <a:pt x="4629319" y="872657"/>
                </a:lnTo>
                <a:lnTo>
                  <a:pt x="4651154" y="834253"/>
                </a:lnTo>
                <a:lnTo>
                  <a:pt x="4670034" y="794072"/>
                </a:lnTo>
                <a:lnTo>
                  <a:pt x="4685811" y="752259"/>
                </a:lnTo>
                <a:lnTo>
                  <a:pt x="4698338" y="708962"/>
                </a:lnTo>
                <a:lnTo>
                  <a:pt x="4707468" y="664328"/>
                </a:lnTo>
                <a:lnTo>
                  <a:pt x="4713054" y="618505"/>
                </a:lnTo>
                <a:lnTo>
                  <a:pt x="4714949" y="571639"/>
                </a:lnTo>
                <a:lnTo>
                  <a:pt x="4713054" y="524773"/>
                </a:lnTo>
                <a:lnTo>
                  <a:pt x="4707468" y="478949"/>
                </a:lnTo>
                <a:lnTo>
                  <a:pt x="4698338" y="434316"/>
                </a:lnTo>
                <a:lnTo>
                  <a:pt x="4685811" y="391019"/>
                </a:lnTo>
                <a:lnTo>
                  <a:pt x="4670034" y="349206"/>
                </a:lnTo>
                <a:lnTo>
                  <a:pt x="4651154" y="309024"/>
                </a:lnTo>
                <a:lnTo>
                  <a:pt x="4629319" y="270620"/>
                </a:lnTo>
                <a:lnTo>
                  <a:pt x="4604675" y="234142"/>
                </a:lnTo>
                <a:lnTo>
                  <a:pt x="4577370" y="199737"/>
                </a:lnTo>
                <a:lnTo>
                  <a:pt x="4547551" y="167551"/>
                </a:lnTo>
                <a:lnTo>
                  <a:pt x="4515366" y="137732"/>
                </a:lnTo>
                <a:lnTo>
                  <a:pt x="4480960" y="110427"/>
                </a:lnTo>
                <a:lnTo>
                  <a:pt x="4444482" y="85783"/>
                </a:lnTo>
                <a:lnTo>
                  <a:pt x="4406078" y="63948"/>
                </a:lnTo>
                <a:lnTo>
                  <a:pt x="4365896" y="45068"/>
                </a:lnTo>
                <a:lnTo>
                  <a:pt x="4324083" y="29291"/>
                </a:lnTo>
                <a:lnTo>
                  <a:pt x="4280786" y="16764"/>
                </a:lnTo>
                <a:lnTo>
                  <a:pt x="4236153" y="7634"/>
                </a:lnTo>
                <a:lnTo>
                  <a:pt x="4190329" y="2048"/>
                </a:lnTo>
                <a:lnTo>
                  <a:pt x="4143464" y="153"/>
                </a:lnTo>
                <a:close/>
              </a:path>
            </a:pathLst>
          </a:custGeom>
          <a:solidFill>
            <a:srgbClr val="5D74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680450" y="6264275"/>
            <a:ext cx="309816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5510" marR="5080" indent="-893444">
              <a:lnSpc>
                <a:spcPct val="100000"/>
              </a:lnSpc>
              <a:spcBef>
                <a:spcPts val="100"/>
              </a:spcBef>
            </a:pPr>
            <a:r>
              <a:rPr sz="36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ТВОРЧЕСКИЕ </a:t>
            </a:r>
            <a:r>
              <a:rPr sz="3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ИГРЫ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718050" y="8321675"/>
            <a:ext cx="4715510" cy="1143000"/>
          </a:xfrm>
          <a:custGeom>
            <a:avLst/>
            <a:gdLst/>
            <a:ahLst/>
            <a:cxnLst/>
            <a:rect l="l" t="t" r="r" b="b"/>
            <a:pathLst>
              <a:path w="4715509" h="1143000">
                <a:moveTo>
                  <a:pt x="4143532" y="88"/>
                </a:moveTo>
                <a:lnTo>
                  <a:pt x="571366" y="88"/>
                </a:lnTo>
                <a:lnTo>
                  <a:pt x="524501" y="1983"/>
                </a:lnTo>
                <a:lnTo>
                  <a:pt x="478677" y="7569"/>
                </a:lnTo>
                <a:lnTo>
                  <a:pt x="434043" y="16699"/>
                </a:lnTo>
                <a:lnTo>
                  <a:pt x="390747" y="29226"/>
                </a:lnTo>
                <a:lnTo>
                  <a:pt x="348934" y="45003"/>
                </a:lnTo>
                <a:lnTo>
                  <a:pt x="308752" y="63883"/>
                </a:lnTo>
                <a:lnTo>
                  <a:pt x="270348" y="85718"/>
                </a:lnTo>
                <a:lnTo>
                  <a:pt x="233870" y="110362"/>
                </a:lnTo>
                <a:lnTo>
                  <a:pt x="199464" y="137667"/>
                </a:lnTo>
                <a:lnTo>
                  <a:pt x="167279" y="167486"/>
                </a:lnTo>
                <a:lnTo>
                  <a:pt x="137460" y="199672"/>
                </a:lnTo>
                <a:lnTo>
                  <a:pt x="110155" y="234077"/>
                </a:lnTo>
                <a:lnTo>
                  <a:pt x="85511" y="270555"/>
                </a:lnTo>
                <a:lnTo>
                  <a:pt x="63676" y="308959"/>
                </a:lnTo>
                <a:lnTo>
                  <a:pt x="44796" y="349141"/>
                </a:lnTo>
                <a:lnTo>
                  <a:pt x="29019" y="390954"/>
                </a:lnTo>
                <a:lnTo>
                  <a:pt x="16492" y="434251"/>
                </a:lnTo>
                <a:lnTo>
                  <a:pt x="7362" y="478885"/>
                </a:lnTo>
                <a:lnTo>
                  <a:pt x="1776" y="524708"/>
                </a:lnTo>
                <a:lnTo>
                  <a:pt x="-118" y="571574"/>
                </a:lnTo>
                <a:lnTo>
                  <a:pt x="1776" y="618440"/>
                </a:lnTo>
                <a:lnTo>
                  <a:pt x="7362" y="664263"/>
                </a:lnTo>
                <a:lnTo>
                  <a:pt x="16492" y="708897"/>
                </a:lnTo>
                <a:lnTo>
                  <a:pt x="29019" y="752194"/>
                </a:lnTo>
                <a:lnTo>
                  <a:pt x="44796" y="794007"/>
                </a:lnTo>
                <a:lnTo>
                  <a:pt x="63676" y="834189"/>
                </a:lnTo>
                <a:lnTo>
                  <a:pt x="85511" y="872592"/>
                </a:lnTo>
                <a:lnTo>
                  <a:pt x="110155" y="909070"/>
                </a:lnTo>
                <a:lnTo>
                  <a:pt x="137460" y="943476"/>
                </a:lnTo>
                <a:lnTo>
                  <a:pt x="167279" y="975662"/>
                </a:lnTo>
                <a:lnTo>
                  <a:pt x="199464" y="1005481"/>
                </a:lnTo>
                <a:lnTo>
                  <a:pt x="233870" y="1032785"/>
                </a:lnTo>
                <a:lnTo>
                  <a:pt x="270348" y="1057429"/>
                </a:lnTo>
                <a:lnTo>
                  <a:pt x="308752" y="1079264"/>
                </a:lnTo>
                <a:lnTo>
                  <a:pt x="348934" y="1098144"/>
                </a:lnTo>
                <a:lnTo>
                  <a:pt x="390747" y="1113921"/>
                </a:lnTo>
                <a:lnTo>
                  <a:pt x="434043" y="1126448"/>
                </a:lnTo>
                <a:lnTo>
                  <a:pt x="478677" y="1135579"/>
                </a:lnTo>
                <a:lnTo>
                  <a:pt x="524501" y="1141165"/>
                </a:lnTo>
                <a:lnTo>
                  <a:pt x="571366" y="1143059"/>
                </a:lnTo>
                <a:lnTo>
                  <a:pt x="4143532" y="1143059"/>
                </a:lnTo>
                <a:lnTo>
                  <a:pt x="4190398" y="1141165"/>
                </a:lnTo>
                <a:lnTo>
                  <a:pt x="4236221" y="1135579"/>
                </a:lnTo>
                <a:lnTo>
                  <a:pt x="4280855" y="1126448"/>
                </a:lnTo>
                <a:lnTo>
                  <a:pt x="4324152" y="1113921"/>
                </a:lnTo>
                <a:lnTo>
                  <a:pt x="4365965" y="1098144"/>
                </a:lnTo>
                <a:lnTo>
                  <a:pt x="4406147" y="1079264"/>
                </a:lnTo>
                <a:lnTo>
                  <a:pt x="4444551" y="1057429"/>
                </a:lnTo>
                <a:lnTo>
                  <a:pt x="4481029" y="1032785"/>
                </a:lnTo>
                <a:lnTo>
                  <a:pt x="4515434" y="1005481"/>
                </a:lnTo>
                <a:lnTo>
                  <a:pt x="4547620" y="975662"/>
                </a:lnTo>
                <a:lnTo>
                  <a:pt x="4577439" y="943476"/>
                </a:lnTo>
                <a:lnTo>
                  <a:pt x="4604744" y="909070"/>
                </a:lnTo>
                <a:lnTo>
                  <a:pt x="4629388" y="872592"/>
                </a:lnTo>
                <a:lnTo>
                  <a:pt x="4651223" y="834189"/>
                </a:lnTo>
                <a:lnTo>
                  <a:pt x="4670103" y="794007"/>
                </a:lnTo>
                <a:lnTo>
                  <a:pt x="4685880" y="752194"/>
                </a:lnTo>
                <a:lnTo>
                  <a:pt x="4698407" y="708897"/>
                </a:lnTo>
                <a:lnTo>
                  <a:pt x="4707537" y="664263"/>
                </a:lnTo>
                <a:lnTo>
                  <a:pt x="4713123" y="618440"/>
                </a:lnTo>
                <a:lnTo>
                  <a:pt x="4715018" y="571574"/>
                </a:lnTo>
                <a:lnTo>
                  <a:pt x="4713123" y="524708"/>
                </a:lnTo>
                <a:lnTo>
                  <a:pt x="4707537" y="478885"/>
                </a:lnTo>
                <a:lnTo>
                  <a:pt x="4698407" y="434251"/>
                </a:lnTo>
                <a:lnTo>
                  <a:pt x="4685880" y="390954"/>
                </a:lnTo>
                <a:lnTo>
                  <a:pt x="4670103" y="349141"/>
                </a:lnTo>
                <a:lnTo>
                  <a:pt x="4651223" y="308959"/>
                </a:lnTo>
                <a:lnTo>
                  <a:pt x="4629388" y="270555"/>
                </a:lnTo>
                <a:lnTo>
                  <a:pt x="4604744" y="234077"/>
                </a:lnTo>
                <a:lnTo>
                  <a:pt x="4577439" y="199672"/>
                </a:lnTo>
                <a:lnTo>
                  <a:pt x="4547620" y="167486"/>
                </a:lnTo>
                <a:lnTo>
                  <a:pt x="4515434" y="137667"/>
                </a:lnTo>
                <a:lnTo>
                  <a:pt x="4481029" y="110362"/>
                </a:lnTo>
                <a:lnTo>
                  <a:pt x="4444551" y="85718"/>
                </a:lnTo>
                <a:lnTo>
                  <a:pt x="4406147" y="63883"/>
                </a:lnTo>
                <a:lnTo>
                  <a:pt x="4365965" y="45003"/>
                </a:lnTo>
                <a:lnTo>
                  <a:pt x="4324152" y="29226"/>
                </a:lnTo>
                <a:lnTo>
                  <a:pt x="4280855" y="16699"/>
                </a:lnTo>
                <a:lnTo>
                  <a:pt x="4236221" y="7569"/>
                </a:lnTo>
                <a:lnTo>
                  <a:pt x="4190398" y="1983"/>
                </a:lnTo>
                <a:lnTo>
                  <a:pt x="4143532" y="88"/>
                </a:lnTo>
                <a:close/>
              </a:path>
            </a:pathLst>
          </a:custGeom>
          <a:solidFill>
            <a:srgbClr val="2A4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403850" y="8321675"/>
            <a:ext cx="310896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8685" marR="5080" indent="-896619">
              <a:lnSpc>
                <a:spcPct val="100000"/>
              </a:lnSpc>
              <a:spcBef>
                <a:spcPts val="100"/>
              </a:spcBef>
            </a:pPr>
            <a:r>
              <a:rPr sz="36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ПОДВИЖНЫЕ </a:t>
            </a:r>
            <a:r>
              <a:rPr sz="3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ИГРЫ</a:t>
            </a:r>
            <a:endParaRPr sz="3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251450" y="2606675"/>
            <a:ext cx="114300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6000" spc="240" dirty="0" smtClean="0">
                <a:solidFill>
                  <a:srgbClr val="CC0066"/>
                </a:solidFill>
                <a:latin typeface="+mj-lt"/>
              </a:rPr>
              <a:t>Сюжетно-ролевые игры</a:t>
            </a:r>
            <a:endParaRPr lang="ru-RU" sz="6000" spc="240" dirty="0">
              <a:solidFill>
                <a:srgbClr val="CC0066"/>
              </a:solidFill>
              <a:latin typeface="+mj-lt"/>
            </a:endParaRPr>
          </a:p>
        </p:txBody>
      </p:sp>
      <p:pic>
        <p:nvPicPr>
          <p:cNvPr id="6146" name="Picture 2" descr="https://avatars.mds.yandex.net/i?id=80a3accec6313aa97ed498168b5308a0d631e1a1-10384982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50" y="4130675"/>
            <a:ext cx="9333022" cy="5405377"/>
          </a:xfrm>
          <a:prstGeom prst="rect">
            <a:avLst/>
          </a:prstGeom>
          <a:noFill/>
        </p:spPr>
      </p:pic>
      <p:pic>
        <p:nvPicPr>
          <p:cNvPr id="6148" name="Picture 4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75849" y="4054475"/>
            <a:ext cx="9646899" cy="54263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</TotalTime>
  <Words>262</Words>
  <Application>Microsoft Office PowerPoint</Application>
  <PresentationFormat>Произвольный</PresentationFormat>
  <Paragraphs>79</Paragraphs>
  <Slides>29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Office Theme</vt:lpstr>
      <vt:lpstr>ПРОСВЕЩЕНИЕ РОДИТЕЛЕЙ  (ЗАКОННЫХ ПРЕДСТАВИТЕЛЕЙ)  ДЕТЕЙ ДОШКОЛЬНОГО ВОЗРАСТА</vt:lpstr>
      <vt:lpstr>Слайд 2</vt:lpstr>
      <vt:lpstr>ИГРА</vt:lpstr>
      <vt:lpstr>Слайд 4</vt:lpstr>
      <vt:lpstr>Слайд 5</vt:lpstr>
      <vt:lpstr>Что такое ИГРА?</vt:lpstr>
      <vt:lpstr>Слайд 7</vt:lpstr>
      <vt:lpstr>КАКИЕ БЫВАЮТ ИГРЫ</vt:lpstr>
      <vt:lpstr>Сюжетно-ролевые игры</vt:lpstr>
      <vt:lpstr>Подвижные игры</vt:lpstr>
      <vt:lpstr>Дидактические игры</vt:lpstr>
      <vt:lpstr>Театрализованные игры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ПРОСВЕЩЕНИЕ РОДИТЕЛЕЙ ( ЗАКОННЫХ ПРЕДСТАВИТЕЛЕЙ) ДЕТЕЙ ДОШКОЛЬНОГО ВОЗРАСТА</dc:title>
  <cp:lastModifiedBy>User</cp:lastModifiedBy>
  <cp:revision>23</cp:revision>
  <dcterms:created xsi:type="dcterms:W3CDTF">2025-10-14T05:06:08Z</dcterms:created>
  <dcterms:modified xsi:type="dcterms:W3CDTF">2025-10-15T05:38:05Z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2024-12-06T00:00:00Z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2025-10-14T00:00:00Z</vt:filetime>
  </property>
  <property fmtid="{D5CDD505-2E9C-101B-9397-08002B2CF9AE}" pid="5" name="Producer">
    <vt:lpwstr>www.ilovepdf.com</vt:lpwstr>
  </property>
</Properties>
</file>