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2" r:id="rId2"/>
    <p:sldId id="260" r:id="rId3"/>
    <p:sldId id="270" r:id="rId4"/>
    <p:sldId id="271" r:id="rId5"/>
    <p:sldId id="269" r:id="rId6"/>
    <p:sldId id="282" r:id="rId7"/>
    <p:sldId id="268" r:id="rId8"/>
    <p:sldId id="267" r:id="rId9"/>
    <p:sldId id="265" r:id="rId10"/>
    <p:sldId id="264" r:id="rId11"/>
    <p:sldId id="263" r:id="rId12"/>
    <p:sldId id="262" r:id="rId13"/>
    <p:sldId id="261" r:id="rId14"/>
    <p:sldId id="277" r:id="rId15"/>
    <p:sldId id="276" r:id="rId16"/>
    <p:sldId id="275" r:id="rId17"/>
    <p:sldId id="274" r:id="rId18"/>
    <p:sldId id="283" r:id="rId19"/>
    <p:sldId id="273" r:id="rId20"/>
    <p:sldId id="259" r:id="rId21"/>
    <p:sldId id="285" r:id="rId22"/>
    <p:sldId id="286" r:id="rId23"/>
    <p:sldId id="258" r:id="rId24"/>
    <p:sldId id="257" r:id="rId25"/>
    <p:sldId id="278" r:id="rId26"/>
    <p:sldId id="281" r:id="rId27"/>
    <p:sldId id="280" r:id="rId28"/>
    <p:sldId id="288" r:id="rId29"/>
    <p:sldId id="28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5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1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7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2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8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0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5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4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B573F0-491A-47CD-B168-5275EA61504E}" type="datetimeFigureOut">
              <a:rPr lang="ru-RU" smtClean="0"/>
              <a:t>23.06.2026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E463F0-5EA7-4FC7-8CC5-8030828AADD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3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619" y="297392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 цифровой трансформации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образования Кировской области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Единая региональная информационная система образования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Кировской области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«Приём на обучение по программам среднего профессионального образования» </a:t>
            </a:r>
            <a:br>
              <a:rPr lang="ru-RU" sz="28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 помощью портала образовательных организаций среднего профессионального образования Кировской области</a:t>
            </a:r>
          </a:p>
          <a:p>
            <a:pPr algn="ctr"/>
            <a:endParaRPr lang="ru-RU" sz="2800" dirty="0">
              <a:latin typeface="Monotype Corsiva" panose="03010101010201010101" pitchFamily="66" charset="0"/>
            </a:endParaRPr>
          </a:p>
          <a:p>
            <a:pPr algn="ctr"/>
            <a:endParaRPr lang="ru-RU" sz="2800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C\YandexDisk\Скриншоты\2023-05-31_16-06-5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5" y="972151"/>
            <a:ext cx="9548260" cy="50243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74046" y="270129"/>
            <a:ext cx="8737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Добавление информации о помещениях, где проходят вступительные испытания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2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2985" y="250878"/>
            <a:ext cx="4906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Конкурсных списков абитуриентов</a:t>
            </a:r>
            <a:endParaRPr lang="ru-RU" dirty="0"/>
          </a:p>
        </p:txBody>
      </p:sp>
      <p:pic>
        <p:nvPicPr>
          <p:cNvPr id="4" name="Рисунок 3" descr="C:\Users\PC\YandexDisk\Скриншоты\2023-05-31_14-40-3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1" y="3486319"/>
            <a:ext cx="7943333" cy="28599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C:\Users\arm3\YandexDisk\Скриншоты\2022-11-21_15-30-0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072" y="2108519"/>
            <a:ext cx="3052612" cy="30598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80160" y="2690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41659" y="32596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01692" y="9687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32" y="861364"/>
            <a:ext cx="7943333" cy="24943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58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291" y="149794"/>
            <a:ext cx="379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Внесение заявлений через систему</a:t>
            </a:r>
            <a:endParaRPr lang="ru-RU" dirty="0"/>
          </a:p>
        </p:txBody>
      </p:sp>
      <p:pic>
        <p:nvPicPr>
          <p:cNvPr id="3" name="Рисунок 2" descr="C:\Users\PC\YandexDisk\Скриншоты\2023-05-31_12-00-5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99" y="620210"/>
            <a:ext cx="7936842" cy="22091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52" y="3115074"/>
            <a:ext cx="5451558" cy="35225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PC\YandexDisk\Скриншоты\2023-05-16_09-54-5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4" y="3034016"/>
            <a:ext cx="7107088" cy="28399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68" y="900181"/>
            <a:ext cx="4459923" cy="4511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1617" r="15382"/>
          <a:stretch/>
        </p:blipFill>
        <p:spPr>
          <a:xfrm>
            <a:off x="372014" y="356134"/>
            <a:ext cx="7107088" cy="24448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96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C\YandexDisk\Скриншоты\2023-05-16_10-02-1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1" b="5724"/>
          <a:stretch/>
        </p:blipFill>
        <p:spPr bwMode="auto">
          <a:xfrm>
            <a:off x="2611804" y="338137"/>
            <a:ext cx="7107004" cy="59179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69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C\YandexDisk\Скриншоты\2023-05-16_10-20-5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3" y="2959578"/>
            <a:ext cx="6167887" cy="37266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5" y="160922"/>
            <a:ext cx="10095101" cy="26081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31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4563" y="11941"/>
            <a:ext cx="3754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Обработка заявлений на обучение</a:t>
            </a:r>
            <a:endParaRPr lang="ru-RU" dirty="0"/>
          </a:p>
        </p:txBody>
      </p:sp>
      <p:pic>
        <p:nvPicPr>
          <p:cNvPr id="3" name="Рисунок 2" descr="C:\Users\PC\YandexDisk\Скриншоты\2023-05-31_12-00-5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46" y="431324"/>
            <a:ext cx="7380228" cy="23979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C:\Users\PC\YandexDisk\Скриншоты\2023-05-31_11-59-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" r="37740"/>
          <a:stretch/>
        </p:blipFill>
        <p:spPr bwMode="auto">
          <a:xfrm>
            <a:off x="140358" y="431324"/>
            <a:ext cx="4270076" cy="23979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-737" r="18539"/>
          <a:stretch/>
        </p:blipFill>
        <p:spPr>
          <a:xfrm>
            <a:off x="4595946" y="3041005"/>
            <a:ext cx="7380228" cy="3159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58" y="3041005"/>
            <a:ext cx="4270076" cy="3159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832945" y="12494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4563" y="40226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95963" y="993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95963" y="38793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3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31" y="1127737"/>
            <a:ext cx="5867216" cy="3087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097" y="1094076"/>
            <a:ext cx="5629377" cy="31210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22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7" y="247650"/>
            <a:ext cx="5360411" cy="60899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11" y="2046064"/>
            <a:ext cx="4455424" cy="2493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16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2985" y="250878"/>
            <a:ext cx="2969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заявки на обучение</a:t>
            </a:r>
            <a:endParaRPr lang="ru-RU" dirty="0"/>
          </a:p>
        </p:txBody>
      </p:sp>
      <p:pic>
        <p:nvPicPr>
          <p:cNvPr id="4" name="Рисунок 3" descr="C:\Users\arm3\YandexDisk\Скриншоты\2022-11-23_16-12-5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01" y="1694029"/>
            <a:ext cx="5047531" cy="3249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6" y="766550"/>
            <a:ext cx="4981088" cy="59062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70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619" y="2973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Авторизация в системе: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2240" y="205059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spo.43edu.ru</a:t>
            </a:r>
            <a:r>
              <a:rPr lang="ru-RU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4942" y="666724"/>
            <a:ext cx="246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личный кабинет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PC\YandexDisk\Скриншоты\2023-05-15_11-37-30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596" y="2184934"/>
            <a:ext cx="4038958" cy="23961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153042" y="5119201"/>
            <a:ext cx="3602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свои учетные данные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SCH+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86" y="1716374"/>
            <a:ext cx="7754954" cy="40491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526273" y="1996440"/>
            <a:ext cx="1124207" cy="487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2985" y="250878"/>
            <a:ext cx="544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 с оригиналами документов к заявлению</a:t>
            </a:r>
            <a:endParaRPr lang="ru-RU" dirty="0"/>
          </a:p>
        </p:txBody>
      </p:sp>
      <p:pic>
        <p:nvPicPr>
          <p:cNvPr id="3" name="Рисунок 2" descr="C:\Users\PC\YandexDisk\Скриншоты\2023-05-16_10-55-2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14" y="687587"/>
            <a:ext cx="6280355" cy="32076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591175" y="4064735"/>
            <a:ext cx="5128949" cy="2583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2" y="687587"/>
            <a:ext cx="4384154" cy="54583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151613" y="52226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84400" y="272707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74825" y="489492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9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PC\YandexDisk\Скриншоты\123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8" y="129397"/>
            <a:ext cx="7875767" cy="6167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40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rm3\YandexDisk\Скриншоты\2022-11-23_17-38-4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" y="1386713"/>
            <a:ext cx="5985995" cy="41945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Рисунок 3" descr="C:\Users\arm3\YandexDisk\Скриншоты\2022-11-23_17-41-4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186814"/>
            <a:ext cx="5613999" cy="31567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612985" y="250878"/>
            <a:ext cx="352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Одобрение и отклонение заявок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3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2985" y="25087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на зачисление абитуриентов</a:t>
            </a:r>
            <a:endParaRPr lang="ru-RU" dirty="0"/>
          </a:p>
        </p:txBody>
      </p:sp>
      <p:pic>
        <p:nvPicPr>
          <p:cNvPr id="3" name="Рисунок 2" descr="C:\Users\PC\YandexDisk\Скриншоты\2023-05-16_11-43-3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9" y="913698"/>
            <a:ext cx="11359491" cy="49727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77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C\YandexDisk\Скриншоты\2023-05-16_11-44-4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27" y="336884"/>
            <a:ext cx="5967662" cy="55730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24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C\YandexDisk\Скриншоты\2023-05-16_11-45-3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64" y="240632"/>
            <a:ext cx="7041515" cy="6006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11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rm3\YandexDisk\Скриншоты\2022-11-24_12-17-4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1"/>
          <a:stretch/>
        </p:blipFill>
        <p:spPr bwMode="auto">
          <a:xfrm>
            <a:off x="346710" y="476571"/>
            <a:ext cx="6162892" cy="31699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arm3\YandexDisk\Скриншоты\2022-11-24_12-21-1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76571"/>
            <a:ext cx="4524375" cy="3169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Рисунок 3" descr="C:\Users\PC\YandexDisk\Скриншоты\8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33" y="3838365"/>
            <a:ext cx="6640330" cy="2714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95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12985" y="250878"/>
            <a:ext cx="642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Согласование приказа на прием (только в роли директора)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27258" y="732623"/>
            <a:ext cx="4273049" cy="5389044"/>
            <a:chOff x="327258" y="732623"/>
            <a:chExt cx="4273049" cy="5389044"/>
          </a:xfrm>
        </p:grpSpPr>
        <p:pic>
          <p:nvPicPr>
            <p:cNvPr id="2" name="Рисунок 1" descr="C:\Users\PC\YandexDisk\Скриншоты\121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58" y="732623"/>
              <a:ext cx="4273049" cy="53890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946235" y="2647950"/>
              <a:ext cx="13335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18.08.2026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46235" y="4013333"/>
              <a:ext cx="13335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18.08.2026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3" y="1701800"/>
            <a:ext cx="7055438" cy="29416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45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8485" y="288978"/>
            <a:ext cx="6499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Финальный статус заявления – «Услуга оказана (зачислен)»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95" y="810710"/>
            <a:ext cx="10885303" cy="53741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62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9649" y="656273"/>
            <a:ext cx="8734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Региональным оператором</a:t>
            </a:r>
            <a:r>
              <a:rPr lang="en-US" sz="3200" dirty="0"/>
              <a:t> </a:t>
            </a:r>
            <a:r>
              <a:rPr lang="ru-RU" sz="3200" dirty="0" smtClean="0"/>
              <a:t>портала СПО назначен </a:t>
            </a:r>
            <a:r>
              <a:rPr lang="ru-RU" sz="3200" dirty="0"/>
              <a:t>Центр цифровой </a:t>
            </a:r>
            <a:r>
              <a:rPr lang="ru-RU" sz="3200" dirty="0" smtClean="0"/>
              <a:t>трансформации системы образования Кировской области </a:t>
            </a:r>
            <a:r>
              <a:rPr lang="ru-RU" sz="3200" dirty="0"/>
              <a:t>КОГОАУ ДПО «ИРО Кировской области».</a:t>
            </a:r>
          </a:p>
          <a:p>
            <a:endParaRPr lang="ru-RU" sz="3200" dirty="0"/>
          </a:p>
          <a:p>
            <a:r>
              <a:rPr lang="ru-RU" sz="3200" dirty="0" smtClean="0"/>
              <a:t>Телефон техподдержки:</a:t>
            </a:r>
          </a:p>
          <a:p>
            <a:r>
              <a:rPr lang="ru-RU" sz="3200" dirty="0" smtClean="0"/>
              <a:t>8(8332) 25-54-42 доб. 803</a:t>
            </a:r>
          </a:p>
          <a:p>
            <a:endParaRPr lang="ru-RU" sz="3200" dirty="0"/>
          </a:p>
          <a:p>
            <a:r>
              <a:rPr lang="ru-RU" sz="3200" dirty="0" smtClean="0"/>
              <a:t>Почта: </a:t>
            </a:r>
            <a:r>
              <a:rPr lang="en-US" sz="3200" dirty="0" smtClean="0"/>
              <a:t>eriso@kirovipk.ru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77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722" y="67998"/>
            <a:ext cx="583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приёмной компании. Планирование приема</a:t>
            </a:r>
            <a:endParaRPr lang="ru-RU" dirty="0"/>
          </a:p>
        </p:txBody>
      </p:sp>
      <p:pic>
        <p:nvPicPr>
          <p:cNvPr id="7" name="Рисунок 6" descr="C:\Users\PC\YandexDisk\Скриншоты\2023-05-31_12-00-5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29" y="3774628"/>
            <a:ext cx="9500135" cy="2752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557" y="523311"/>
            <a:ext cx="6481763" cy="28846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6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PC\YandexDisk\Скриншоты\2023-05-31_14-25-36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" r="41138" b="30664"/>
          <a:stretch/>
        </p:blipFill>
        <p:spPr bwMode="auto">
          <a:xfrm>
            <a:off x="3493759" y="4041180"/>
            <a:ext cx="4417996" cy="2709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89" y="86628"/>
            <a:ext cx="7218523" cy="38679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33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2985" y="250878"/>
            <a:ext cx="446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со справочником специальностей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08654"/>
            <a:ext cx="5442493" cy="3730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1408654"/>
            <a:ext cx="5829300" cy="37524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07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2985" y="250878"/>
            <a:ext cx="446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со справочником специальностей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5" y="943275"/>
            <a:ext cx="11691814" cy="45500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89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12985" y="250878"/>
            <a:ext cx="407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Карточка заполнения специальности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85" y="2331098"/>
            <a:ext cx="4918579" cy="1529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71" y="1153610"/>
            <a:ext cx="6602228" cy="44283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12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355" y="0"/>
            <a:ext cx="432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Добавление вступительных испытаний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38" y="1102412"/>
            <a:ext cx="6338639" cy="19904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C:\Users\PC\YandexDisk\Скриншоты\2023-05-31_14-33-5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26" y="90315"/>
            <a:ext cx="4183273" cy="38007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94" y="3519232"/>
            <a:ext cx="6614683" cy="1490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827" y="3919628"/>
            <a:ext cx="4357530" cy="2707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69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046" y="270129"/>
            <a:ext cx="8311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Добавление информации о зданиях, где проходят вступительные испытания</a:t>
            </a:r>
            <a:endParaRPr lang="ru-RU" dirty="0"/>
          </a:p>
        </p:txBody>
      </p:sp>
      <p:pic>
        <p:nvPicPr>
          <p:cNvPr id="3" name="Рисунок 2" descr="C:\Users\PC\YandexDisk\Скриншоты\2023-05-31_12-00-5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46" y="716965"/>
            <a:ext cx="9255992" cy="22091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Рисунок 3" descr="C:\Users\PC\YandexDisk\Скриншоты\2023-05-31_16-02-4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3418" r="16158" b="8067"/>
          <a:stretch/>
        </p:blipFill>
        <p:spPr bwMode="auto">
          <a:xfrm>
            <a:off x="2791326" y="2743199"/>
            <a:ext cx="6448926" cy="3955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71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570</TotalTime>
  <Words>172</Words>
  <Application>Microsoft Office PowerPoint</Application>
  <PresentationFormat>Широкоэкранный</PresentationFormat>
  <Paragraphs>48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Monotype Corsiva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Шульга Владимир Андреевич</cp:lastModifiedBy>
  <cp:revision>34</cp:revision>
  <dcterms:created xsi:type="dcterms:W3CDTF">2023-06-01T06:29:51Z</dcterms:created>
  <dcterms:modified xsi:type="dcterms:W3CDTF">2026-06-23T05:37:09Z</dcterms:modified>
</cp:coreProperties>
</file>