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sldIdLst>
    <p:sldId id="256" r:id="rId2"/>
    <p:sldId id="259" r:id="rId3"/>
    <p:sldId id="260" r:id="rId4"/>
    <p:sldId id="261" r:id="rId5"/>
    <p:sldId id="263" r:id="rId6"/>
    <p:sldId id="264" r:id="rId7"/>
    <p:sldId id="268" r:id="rId8"/>
    <p:sldId id="270" r:id="rId9"/>
    <p:sldId id="273" r:id="rId10"/>
    <p:sldId id="276" r:id="rId11"/>
    <p:sldId id="277" r:id="rId12"/>
    <p:sldId id="278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8" r:id="rId29"/>
    <p:sldId id="296" r:id="rId30"/>
    <p:sldId id="299" r:id="rId31"/>
    <p:sldId id="29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CAE36A58-6BC7-4799-9F6A-E9E852908693}">
          <p14:sldIdLst>
            <p14:sldId id="256"/>
            <p14:sldId id="259"/>
            <p14:sldId id="262"/>
            <p14:sldId id="260"/>
            <p14:sldId id="261"/>
            <p14:sldId id="263"/>
            <p14:sldId id="264"/>
            <p14:sldId id="265"/>
            <p14:sldId id="267"/>
            <p14:sldId id="269"/>
            <p14:sldId id="268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810D-F756-4A59-A1CC-90D31E12D69E}" type="datetimeFigureOut">
              <a:rPr lang="ru-RU" smtClean="0"/>
              <a:pPr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F2DE-2171-4C1F-99F2-6673868D07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810D-F756-4A59-A1CC-90D31E12D69E}" type="datetimeFigureOut">
              <a:rPr lang="ru-RU" smtClean="0"/>
              <a:pPr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F2DE-2171-4C1F-99F2-6673868D07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810D-F756-4A59-A1CC-90D31E12D69E}" type="datetimeFigureOut">
              <a:rPr lang="ru-RU" smtClean="0"/>
              <a:pPr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F2DE-2171-4C1F-99F2-6673868D07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810D-F756-4A59-A1CC-90D31E12D69E}" type="datetimeFigureOut">
              <a:rPr lang="ru-RU" smtClean="0"/>
              <a:pPr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F2DE-2171-4C1F-99F2-6673868D07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810D-F756-4A59-A1CC-90D31E12D69E}" type="datetimeFigureOut">
              <a:rPr lang="ru-RU" smtClean="0"/>
              <a:pPr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F2DE-2171-4C1F-99F2-6673868D07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810D-F756-4A59-A1CC-90D31E12D69E}" type="datetimeFigureOut">
              <a:rPr lang="ru-RU" smtClean="0"/>
              <a:pPr/>
              <a:t>20.03.2025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F2DE-2171-4C1F-99F2-6673868D07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810D-F756-4A59-A1CC-90D31E12D69E}" type="datetimeFigureOut">
              <a:rPr lang="ru-RU" smtClean="0"/>
              <a:pPr/>
              <a:t>20.03.2025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F2DE-2171-4C1F-99F2-6673868D07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810D-F756-4A59-A1CC-90D31E12D69E}" type="datetimeFigureOut">
              <a:rPr lang="ru-RU" smtClean="0"/>
              <a:pPr/>
              <a:t>20.03.2025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F2DE-2171-4C1F-99F2-6673868D07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810D-F756-4A59-A1CC-90D31E12D69E}" type="datetimeFigureOut">
              <a:rPr lang="ru-RU" smtClean="0"/>
              <a:pPr/>
              <a:t>20.03.2025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F2DE-2171-4C1F-99F2-6673868D07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810D-F756-4A59-A1CC-90D31E12D69E}" type="datetimeFigureOut">
              <a:rPr lang="ru-RU" smtClean="0"/>
              <a:pPr/>
              <a:t>20.03.2025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F2DE-2171-4C1F-99F2-6673868D07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810D-F756-4A59-A1CC-90D31E12D69E}" type="datetimeFigureOut">
              <a:rPr lang="ru-RU" smtClean="0"/>
              <a:pPr/>
              <a:t>20.03.2025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F2DE-2171-4C1F-99F2-6673868D07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1C17810D-F756-4A59-A1CC-90D31E12D69E}" type="datetimeFigureOut">
              <a:rPr lang="ru-RU" smtClean="0"/>
              <a:pPr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E9D3F2DE-2171-4C1F-99F2-6673868D073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564904"/>
            <a:ext cx="7488832" cy="2376264"/>
          </a:xfrm>
        </p:spPr>
        <p:txBody>
          <a:bodyPr/>
          <a:lstStyle/>
          <a:p>
            <a:r>
              <a:rPr lang="ru-RU" sz="6000" b="1" dirty="0" smtClean="0"/>
              <a:t>ЖЕРТВ ВСЕГДА БОЛЬШЕ, </a:t>
            </a:r>
            <a:br>
              <a:rPr lang="ru-RU" sz="6000" b="1" dirty="0" smtClean="0"/>
            </a:br>
            <a:r>
              <a:rPr lang="ru-RU" sz="6000" b="1" dirty="0"/>
              <a:t/>
            </a:r>
            <a:br>
              <a:rPr lang="ru-RU" sz="6000" b="1" dirty="0"/>
            </a:br>
            <a:r>
              <a:rPr lang="ru-RU" sz="6000" b="1" dirty="0" smtClean="0"/>
              <a:t>ЧЕМ МЫ ДУМАЕМ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xmlns="" val="3809973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K:\фото Крэш курс\фото медики\скорая помощь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031" y="1340783"/>
            <a:ext cx="8604449" cy="5568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520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:\фото Крэш курс\фото медики\ЦМК на месте ДТ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835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:\фото Крэш курс\фото медики\на дороге погибш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2596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:\фото Крэш курс\после ДТП в больнице\после ДТП в бинтах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24744"/>
            <a:ext cx="9180512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0367" y="441695"/>
            <a:ext cx="921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… ОН ПРОСТО ХОТЕЛ БЫТЬ КРУТЫМ… У НЕГО БЫЛИ АМБИЦИИ…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xmlns="" val="307997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648" y="341784"/>
            <a:ext cx="7924800" cy="1143000"/>
          </a:xfrm>
        </p:spPr>
        <p:txBody>
          <a:bodyPr/>
          <a:lstStyle/>
          <a:p>
            <a:r>
              <a:rPr lang="ru-RU" i="1" dirty="0" smtClean="0"/>
              <a:t>… Она села в машину к пьяному другу…</a:t>
            </a:r>
            <a:endParaRPr lang="ru-RU" i="1" dirty="0"/>
          </a:p>
        </p:txBody>
      </p:sp>
      <p:pic>
        <p:nvPicPr>
          <p:cNvPr id="15362" name="Picture 2" descr="K:\фото Крэш курс\после ДТП в больнице\девушка 3 с трубкой во рт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0808"/>
            <a:ext cx="3528392" cy="4980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629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…она хотела успеть позвонить домой…</a:t>
            </a:r>
            <a:endParaRPr lang="ru-RU" i="1" dirty="0"/>
          </a:p>
        </p:txBody>
      </p:sp>
      <p:pic>
        <p:nvPicPr>
          <p:cNvPr id="16386" name="Picture 2" descr="K:\фото Крэш курс\после ДТП в больнице\девушка звонит после ДТ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8928992" cy="5222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517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7924800" cy="1143000"/>
          </a:xfrm>
        </p:spPr>
        <p:txBody>
          <a:bodyPr/>
          <a:lstStyle/>
          <a:p>
            <a:r>
              <a:rPr lang="ru-RU" i="1" dirty="0" smtClean="0"/>
              <a:t>…</a:t>
            </a:r>
            <a:r>
              <a:rPr lang="ru-RU" b="1" i="1" dirty="0" smtClean="0"/>
              <a:t>он больше не может ходить…</a:t>
            </a:r>
            <a:endParaRPr lang="ru-RU" b="1" i="1" dirty="0"/>
          </a:p>
        </p:txBody>
      </p:sp>
      <p:pic>
        <p:nvPicPr>
          <p:cNvPr id="17411" name="Picture 3" descr="K:\фото Крэш курс\после ДТП в больнице\с шиной надо зарисовать логоти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1"/>
            <a:ext cx="8604448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343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                                       </a:t>
            </a:r>
            <a:r>
              <a:rPr lang="ru-RU" b="1" i="1" dirty="0" smtClean="0"/>
              <a:t>…они были молоды, </a:t>
            </a:r>
            <a:br>
              <a:rPr lang="ru-RU" b="1" i="1" dirty="0" smtClean="0"/>
            </a:br>
            <a:r>
              <a:rPr lang="ru-RU" b="1" i="1" dirty="0" smtClean="0"/>
              <a:t>но автомобиль стал их общим гробом…</a:t>
            </a:r>
            <a:endParaRPr lang="ru-RU" b="1" i="1" dirty="0"/>
          </a:p>
        </p:txBody>
      </p:sp>
      <p:pic>
        <p:nvPicPr>
          <p:cNvPr id="18434" name="Picture 2" descr="K:\фото Крэш курс\Инфинити\фото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01416"/>
            <a:ext cx="8928992" cy="5139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120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K:\фото Крэш курс\дерево\погибш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1" y="0"/>
            <a:ext cx="9180511" cy="6835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237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K:\фото Крэш курс\перевертыш\IMG_05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583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077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K:\фото Крэш курс\дерево\дерево+спасател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" y="0"/>
            <a:ext cx="9142113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692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K:\фото Крэш курс\перевертыш\IMG_05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208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K:\фото Крэш курс\фото медики\врачи мчатс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568952" cy="5393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562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K:\фото Крэш курс\фото медики\операц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67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K:\фото Крэш курс\фото медики\реанимац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53" y="0"/>
            <a:ext cx="9115647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439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K:\фото Крэш курс\фото медики\фото с ного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659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:\фото Крэш курс\фото медики\операция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564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K:\фото Крэш курс\фото медики\операция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326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K:\фото Крэш курс\фото медики\с кровью немног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666" y="33430"/>
            <a:ext cx="9160666" cy="6824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274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Мои документы\мешки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428604"/>
            <a:ext cx="3881433" cy="5429289"/>
          </a:xfrm>
          <a:prstGeom prst="rect">
            <a:avLst/>
          </a:prstGeom>
          <a:noFill/>
        </p:spPr>
      </p:pic>
      <p:pic>
        <p:nvPicPr>
          <p:cNvPr id="1027" name="Picture 3" descr="C:\Мои документы\мешки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85728"/>
            <a:ext cx="4000528" cy="55546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024" y="260648"/>
            <a:ext cx="8676456" cy="6034682"/>
          </a:xfrm>
        </p:spPr>
        <p:txBody>
          <a:bodyPr/>
          <a:lstStyle/>
          <a:p>
            <a:pPr marL="457200" indent="-457200">
              <a:buClr>
                <a:schemeClr val="tx1">
                  <a:lumMod val="95000"/>
                </a:schemeClr>
              </a:buClr>
              <a:buFont typeface="Wingdings" pitchFamily="2" charset="2"/>
              <a:buChar char="v"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- не садитесь за руль </a:t>
            </a:r>
            <a:r>
              <a:rPr lang="ru-RU" sz="2800" dirty="0" smtClean="0"/>
              <a:t> </a:t>
            </a:r>
            <a:r>
              <a:rPr lang="ru-RU" sz="2800" dirty="0"/>
              <a:t>в состоянии </a:t>
            </a:r>
            <a:r>
              <a:rPr lang="ru-RU" sz="2800" dirty="0" smtClean="0"/>
              <a:t>опьянения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- всегда используйте ремни безопасности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- не отвлекайтесь на смартфоны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- соблюдайте скоростной режим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- переходите проезжую часть по переходу, убедившись в безопасности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46557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K:\фото Крэш курс\дерево\на всякий случа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8511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552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7200" dirty="0" smtClean="0"/>
              <a:t>ВЫ САМИ ДЕЛАЕТЕ СВОЙ ВЫБОР</a:t>
            </a:r>
            <a:endParaRPr lang="ru-RU" sz="7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suendo\Desktop\КРАШ ПИТЕР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735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K:\фото Крэш курс\дерево\патрульные авт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75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377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фото Крэш курс\дерево\само дерев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5252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022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фото Крэш курс\дерево\дерево кров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184" y="-1"/>
            <a:ext cx="9132671" cy="6849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686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uendo\Desktop\КРАШ ПИТЕР\1. МЧС\фото при дтп\dsc_03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8900"/>
            <a:ext cx="8496944" cy="5754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5472608" cy="1008112"/>
          </a:xfrm>
        </p:spPr>
        <p:txBody>
          <a:bodyPr/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798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suendo\Desktop\КРАШ ПИТЕР\1. МЧС\фото при дтп\a8443b40e11ff9d64b55bf342638782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84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67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:\фото Крэш курс\Инфинити\фото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27384"/>
            <a:ext cx="9086173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510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279</TotalTime>
  <Words>51</Words>
  <Application>Microsoft Office PowerPoint</Application>
  <PresentationFormat>Экран (4:3)</PresentationFormat>
  <Paragraphs>9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Горизонт</vt:lpstr>
      <vt:lpstr>ЖЕРТВ ВСЕГДА БОЛЬШЕ,   ЧЕМ МЫ ДУМАЕМ</vt:lpstr>
      <vt:lpstr>Слайд 2</vt:lpstr>
      <vt:lpstr>Слайд 3</vt:lpstr>
      <vt:lpstr>Слайд 4</vt:lpstr>
      <vt:lpstr>Слайд 5</vt:lpstr>
      <vt:lpstr>Слайд 6</vt:lpstr>
      <vt:lpstr>  </vt:lpstr>
      <vt:lpstr>Слайд 8</vt:lpstr>
      <vt:lpstr>Слайд 9</vt:lpstr>
      <vt:lpstr>Слайд 10</vt:lpstr>
      <vt:lpstr>Слайд 11</vt:lpstr>
      <vt:lpstr>Слайд 12</vt:lpstr>
      <vt:lpstr>Слайд 13</vt:lpstr>
      <vt:lpstr>… Она села в машину к пьяному другу…</vt:lpstr>
      <vt:lpstr>…она хотела успеть позвонить домой…</vt:lpstr>
      <vt:lpstr>…он больше не может ходить…</vt:lpstr>
      <vt:lpstr>                                       …они были молоды,  но автомобиль стал их общим гробом…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                  - не садитесь за руль  в состоянии опьянения  - всегда используйте ремни безопасности  - не отвлекайтесь на смартфоны  - соблюдайте скоростной режим  - переходите проезжую часть по переходу, убедившись в безопасности </vt:lpstr>
      <vt:lpstr>ВЫ САМИ ДЕЛАЕТЕ СВОЙ ВЫБОР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suendo</dc:creator>
  <cp:lastModifiedBy>mshiliaeva</cp:lastModifiedBy>
  <cp:revision>33</cp:revision>
  <dcterms:created xsi:type="dcterms:W3CDTF">2016-09-25T11:31:13Z</dcterms:created>
  <dcterms:modified xsi:type="dcterms:W3CDTF">2025-03-20T11:36:04Z</dcterms:modified>
</cp:coreProperties>
</file>