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23" autoAdjust="0"/>
    <p:restoredTop sz="94660"/>
  </p:normalViewPr>
  <p:slideViewPr>
    <p:cSldViewPr snapToGrid="0">
      <p:cViewPr>
        <p:scale>
          <a:sx n="70" d="100"/>
          <a:sy n="70" d="100"/>
        </p:scale>
        <p:origin x="944" y="1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t>14.02.2026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1003" y="5663096"/>
            <a:ext cx="51949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вание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региона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2FD8A9B-33D8-02F4-37F8-96E2F0786748}"/>
              </a:ext>
            </a:extLst>
          </p:cNvPr>
          <p:cNvSpPr/>
          <p:nvPr/>
        </p:nvSpPr>
        <p:spPr>
          <a:xfrm>
            <a:off x="9825644" y="798022"/>
            <a:ext cx="1180407" cy="103077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/>
              <a:t>Место для вашего логотипа (после добавления удалите этот элемент)</a:t>
            </a:r>
          </a:p>
        </p:txBody>
      </p:sp>
    </p:spTree>
    <p:extLst>
      <p:ext uri="{BB962C8B-B14F-4D97-AF65-F5344CB8AC3E}">
        <p14:creationId xmlns:p14="http://schemas.microsoft.com/office/powerpoint/2010/main" val="160725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18594" y="2890391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18594" y="3967609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271" y="530352"/>
            <a:ext cx="4454817" cy="5783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482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37465" y="2795570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37465" y="3872788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4" y="1005840"/>
            <a:ext cx="6030976" cy="505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8406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3838</TotalTime>
  <Words>41</Words>
  <Application>Microsoft Macintosh PowerPoint</Application>
  <PresentationFormat>Широкоэкранный</PresentationFormat>
  <Paragraphs>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NT</vt:lpstr>
      <vt:lpstr>NT Somic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Daria Yakubovskaya</cp:lastModifiedBy>
  <cp:revision>41</cp:revision>
  <dcterms:created xsi:type="dcterms:W3CDTF">2023-09-17T09:55:10Z</dcterms:created>
  <dcterms:modified xsi:type="dcterms:W3CDTF">2026-02-14T12:07:52Z</dcterms:modified>
</cp:coreProperties>
</file>