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3" r:id="rId4"/>
    <p:sldId id="264" r:id="rId5"/>
    <p:sldId id="257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60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0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3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24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8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1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6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0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CAC145C-9141-43CB-9E6D-6AD966170028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FF99D1A-FD37-4AA8-8A8D-F2147DA2E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tuHQpk9ANIc_s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ferum.ru/?p=messages&amp;join=iy0YbDjBtBU9iDZbI2m/IQFiM3ZlkXnIMmc=" TargetMode="External"/><Relationship Id="rId4" Type="http://schemas.openxmlformats.org/officeDocument/2006/relationships/hyperlink" Target="https://forms.yandex.ru/u/68ccf76002848f66338abae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iy0YbDjBtBU9iDZbI2m/IQFiM3ZlkXnIMmc=" TargetMode="External"/><Relationship Id="rId2" Type="http://schemas.openxmlformats.org/officeDocument/2006/relationships/hyperlink" Target="https://web.vk.me/video/711991842_456239254_ln-pizPcx0gN0MVot1aM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x.ru/join/Ckq5N2-db-Mn3Ux3OASck3sV2H-QVB8FS4jEByKyckk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prof.sferum.ru/start_do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d/tuHQpk9ANIc_s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75" y="98951"/>
            <a:ext cx="9601200" cy="691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ФГИС «Моя школа»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713" y="605909"/>
            <a:ext cx="389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https://www.gosuslugi.ru/myschool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975241"/>
            <a:ext cx="5634313" cy="5550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753" y="1464186"/>
            <a:ext cx="53447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Новый адрес расположения сервиса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Обновленный функционал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Оптимизация существующих сервисов: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Сервисы для учеников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Сервисы для родителей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Сервисы для учителей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7" y="3587844"/>
            <a:ext cx="5248728" cy="31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2790" y="157008"/>
            <a:ext cx="9601200" cy="1105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ФГИС «Моя школа»</a:t>
            </a:r>
          </a:p>
          <a:p>
            <a:r>
              <a:rPr lang="ru-RU" sz="2400" dirty="0" smtClean="0"/>
              <a:t>Библиотека цифрового образовательного контента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86" y="1262743"/>
            <a:ext cx="5137604" cy="5456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6" y="1952020"/>
            <a:ext cx="4694010" cy="40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158" y="2037369"/>
            <a:ext cx="4812117" cy="28795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Должны быть соблюдены условия: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smtClean="0"/>
              <a:t>Наличие у учителя подтвержденной учетной записи портала «</a:t>
            </a:r>
            <a:r>
              <a:rPr lang="ru-RU" dirty="0" err="1" smtClean="0"/>
              <a:t>Госуслуги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Привязка сотрудника к организации на </a:t>
            </a:r>
            <a:r>
              <a:rPr lang="ru-RU" dirty="0" smtClean="0"/>
              <a:t>портале «</a:t>
            </a:r>
            <a:r>
              <a:rPr lang="ru-RU" dirty="0" err="1" smtClean="0"/>
              <a:t>Госуслуги</a:t>
            </a:r>
            <a:r>
              <a:rPr lang="ru-RU" dirty="0" smtClean="0"/>
              <a:t>»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3. Корректный СНИЛС в модуле «Открытая школа»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При авторизации на </a:t>
            </a:r>
            <a:r>
              <a:rPr lang="ru-RU" dirty="0" smtClean="0"/>
              <a:t>«</a:t>
            </a:r>
            <a:r>
              <a:rPr lang="ru-RU" dirty="0" err="1" smtClean="0"/>
              <a:t>Госуслуги</a:t>
            </a:r>
            <a:r>
              <a:rPr lang="ru-RU" dirty="0" smtClean="0"/>
              <a:t>» </a:t>
            </a:r>
            <a:r>
              <a:rPr lang="ru-RU" dirty="0"/>
              <a:t>выбор роли сотрудника школы (не ФЛ)</a:t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smtClean="0"/>
              <a:t>Должно быть создано расписание на ближайшие 7 дней.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675" y="98951"/>
            <a:ext cx="9601200" cy="1454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ФГИС «Моя школа»</a:t>
            </a:r>
          </a:p>
          <a:p>
            <a:r>
              <a:rPr lang="ru-RU" sz="2800" dirty="0"/>
              <a:t>Библиотека цифрового образовательного </a:t>
            </a:r>
            <a:r>
              <a:rPr lang="ru-RU" sz="2800" dirty="0" smtClean="0"/>
              <a:t>контента</a:t>
            </a:r>
          </a:p>
          <a:p>
            <a:r>
              <a:rPr lang="ru-RU" sz="2800" dirty="0" smtClean="0"/>
              <a:t>Условия авторизации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04" y="1730894"/>
            <a:ext cx="4748323" cy="3186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502" y="5442170"/>
            <a:ext cx="824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Инструкция по присоединению пользователя к организации на портале «</a:t>
            </a:r>
            <a:r>
              <a:rPr lang="ru-RU" dirty="0" err="1" smtClean="0"/>
              <a:t>Госуслуги</a:t>
            </a:r>
            <a:r>
              <a:rPr lang="ru-RU" dirty="0" smtClean="0"/>
              <a:t>» доступна по ссылке по ссылке:</a:t>
            </a:r>
          </a:p>
          <a:p>
            <a:r>
              <a:rPr lang="en-US" dirty="0" smtClean="0">
                <a:hlinkClick r:id="rId3"/>
              </a:rPr>
              <a:t>https://disk.yandex.ru/d/tuHQpk9ANIc_sA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37" y="5022240"/>
            <a:ext cx="1763190" cy="17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75" y="98951"/>
            <a:ext cx="9601200" cy="691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ФГИС «Моя школа»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318"/>
          <a:stretch/>
        </p:blipFill>
        <p:spPr>
          <a:xfrm>
            <a:off x="415925" y="1015093"/>
            <a:ext cx="5622018" cy="2715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3730171"/>
            <a:ext cx="5971537" cy="255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4921" y="1115566"/>
            <a:ext cx="46238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при попытке </a:t>
            </a:r>
            <a:r>
              <a:rPr lang="ru-RU" dirty="0" smtClean="0">
                <a:solidFill>
                  <a:srgbClr val="C00000"/>
                </a:solidFill>
              </a:rPr>
              <a:t>«Заказать контент» </a:t>
            </a:r>
            <a:r>
              <a:rPr lang="ru-RU" dirty="0" smtClean="0"/>
              <a:t>возникает ошибка, то </a:t>
            </a:r>
            <a:r>
              <a:rPr lang="ru-RU" dirty="0" smtClean="0">
                <a:solidFill>
                  <a:srgbClr val="C00000"/>
                </a:solidFill>
              </a:rPr>
              <a:t>проверьте выполнение условий входа</a:t>
            </a:r>
            <a:r>
              <a:rPr lang="ru-RU" dirty="0" smtClean="0"/>
              <a:t> с прошлого слайда. При выполнении условий просьба </a:t>
            </a:r>
            <a:r>
              <a:rPr lang="ru-RU" dirty="0" smtClean="0">
                <a:solidFill>
                  <a:srgbClr val="C00000"/>
                </a:solidFill>
              </a:rPr>
              <a:t>отметить </a:t>
            </a:r>
            <a:r>
              <a:rPr lang="ru-RU" dirty="0" smtClean="0">
                <a:solidFill>
                  <a:srgbClr val="C00000"/>
                </a:solidFill>
              </a:rPr>
              <a:t>факт ошибки в </a:t>
            </a:r>
            <a:r>
              <a:rPr lang="ru-RU" dirty="0" smtClean="0">
                <a:solidFill>
                  <a:srgbClr val="C00000"/>
                </a:solidFill>
              </a:rPr>
              <a:t>онлайн форме</a:t>
            </a:r>
            <a:r>
              <a:rPr lang="ru-RU" dirty="0" smtClean="0"/>
              <a:t> по ссылке: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forms.yandex.ru/u/68ccf76002848f66338abae0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15926" y="4086683"/>
            <a:ext cx="5217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Сервис работает в переходном режиме и возможны такие ситуации, попробуйте </a:t>
            </a:r>
            <a:r>
              <a:rPr lang="ru-RU" sz="2000" dirty="0" smtClean="0">
                <a:solidFill>
                  <a:srgbClr val="C00000"/>
                </a:solidFill>
              </a:rPr>
              <a:t>авторизоваться повторно на следующий день!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925" y="6023436"/>
            <a:ext cx="925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Методический час 23.09.2025: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://sferum.ru/?p=messages&amp;join=iy0YbDjBtBU9iDZbI2m/IQFiM3ZlkXnIMmc=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43" y="5410122"/>
            <a:ext cx="1263869" cy="12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g3745c7b4823_1_0"/>
          <p:cNvSpPr txBox="1"/>
          <p:nvPr/>
        </p:nvSpPr>
        <p:spPr>
          <a:xfrm>
            <a:off x="171103" y="1168857"/>
            <a:ext cx="10971241" cy="341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Президентом подписан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Федеральный закон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от 24.06.2025 № 156-ФЗ «О создании многофункционального сервиса обмена информацией» (закон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о Национальном мессенджере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)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Выпущено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Распоряжение Правительства РФ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от 12.07.2025 № 1880-р «Об  определении организации, обеспечивающей работу и развитие национального сервиса». Выбрана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платформа МАХ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компании ВК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Продолжает действовать постановление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Правительства РФ №</a:t>
            </a:r>
            <a:r>
              <a:rPr lang="ru-RU" b="1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1241 ИКОП </a:t>
            </a:r>
            <a:r>
              <a:rPr lang="ru-RU" b="1" i="0" u="none" strike="noStrike" cap="none" dirty="0" err="1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Сферум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- входит в состав ФГИС "Моя школа"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1</a:t>
            </a:r>
            <a:r>
              <a:rPr lang="en-US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5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.0</a:t>
            </a:r>
            <a:r>
              <a:rPr lang="en-US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9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.2025 </a:t>
            </a:r>
            <a:r>
              <a:rPr lang="ru-RU" b="1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начался перенос чатов</a:t>
            </a:r>
            <a:r>
              <a:rPr lang="ru-RU" b="0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из «ВК Мессенджера» в «МАХ»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Основные </a:t>
            </a:r>
            <a:r>
              <a:rPr lang="ru-RU" b="1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показатели активности</a:t>
            </a:r>
            <a:r>
              <a:rPr lang="ru-RU" b="0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педагогов и обучающихся, 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а также активность системы </a:t>
            </a:r>
            <a:r>
              <a:rPr lang="ru-RU" b="1" i="0" u="none" strike="noStrike" cap="none" dirty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управления </a:t>
            </a:r>
            <a:r>
              <a:rPr lang="ru-RU" b="1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образования сохраняются</a:t>
            </a:r>
            <a:endParaRPr b="1" i="0" u="none" strike="noStrike" cap="none" dirty="0">
              <a:solidFill>
                <a:srgbClr val="C00000"/>
              </a:solidFill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103" y="4966346"/>
            <a:ext cx="111876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Подробнее о платформе и её функционале можно посмотреть по ссылке: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web.vk.me/video/711991842_456239254_ln-pizPcx0gN0MVot1aMo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Кроме того, в рамках Методического часа 23.09.2025 будут разобраны вопросы по итогам переноса:</a:t>
            </a:r>
          </a:p>
          <a:p>
            <a:r>
              <a:rPr lang="en-US" dirty="0">
                <a:hlinkClick r:id="rId3"/>
              </a:rPr>
              <a:t>https://sferum.ru/?p=messages&amp;join=iy0YbDjBtBU9iDZbI2m/IQFiM3ZlkXnIMmc</a:t>
            </a:r>
            <a:r>
              <a:rPr lang="en-US" dirty="0" smtClean="0">
                <a:hlinkClick r:id="rId3"/>
              </a:rPr>
              <a:t>=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675" y="98951"/>
            <a:ext cx="9601200" cy="691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ИКОП «</a:t>
            </a:r>
            <a:r>
              <a:rPr lang="ru-RU" dirty="0" err="1" smtClean="0"/>
              <a:t>Сферум</a:t>
            </a:r>
            <a:r>
              <a:rPr lang="ru-RU" dirty="0" smtClean="0"/>
              <a:t>» в «МАХ»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7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198" y="1482843"/>
            <a:ext cx="8677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материалы 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ИКОП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Сферум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» в национальном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мессенджере: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://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prof.sferum.ru/start_docs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675" y="98951"/>
            <a:ext cx="9601200" cy="691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ИКОП «</a:t>
            </a:r>
            <a:r>
              <a:rPr lang="ru-RU" dirty="0" err="1" smtClean="0"/>
              <a:t>Сферум</a:t>
            </a:r>
            <a:r>
              <a:rPr lang="ru-RU" dirty="0" smtClean="0"/>
              <a:t>» в «МАХ»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5500" y="2828274"/>
            <a:ext cx="84709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решения часто возникающих вопросов в части работы национального мессенджера «МАХ» организован чат, в котором можно задать вопрос непосредственно представителю компании-разработчика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://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max.ru/join/Ckq5N2-db-Mn3Ux3OASck3sV2H-QVB8FS4jEByKyckk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222325"/>
            <a:ext cx="1536700" cy="1536700"/>
          </a:xfrm>
          <a:prstGeom prst="rect">
            <a:avLst/>
          </a:prstGeom>
        </p:spPr>
      </p:pic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4" y="2914004"/>
            <a:ext cx="1536700" cy="153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199" y="5163825"/>
            <a:ext cx="8677275" cy="8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*Инструкции по работе в ЭЖД с чатами и другие полезные материалы можно найти по ссылке: </a:t>
            </a:r>
            <a:r>
              <a:rPr lang="en-US" dirty="0" smtClean="0">
                <a:hlinkClick r:id="rId6"/>
              </a:rPr>
              <a:t>https://disk.yandex.ru/d/tuHQpk9ANIc_sA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6675" y="6585964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*возможно обновление, актуальны по состоянию на 19.09.2025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5" y="4821959"/>
            <a:ext cx="1552944" cy="15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612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88</TotalTime>
  <Words>357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Century Schoolbook</vt:lpstr>
      <vt:lpstr>Franklin Gothic Book</vt:lpstr>
      <vt:lpstr>Play</vt:lpstr>
      <vt:lpstr>Times New Roman</vt:lpstr>
      <vt:lpstr>Wingdings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2025-09-19T05:31:41Z</dcterms:created>
  <dcterms:modified xsi:type="dcterms:W3CDTF">2025-09-19T07:26:44Z</dcterms:modified>
</cp:coreProperties>
</file>