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4" r:id="rId4"/>
    <p:sldId id="273" r:id="rId5"/>
    <p:sldId id="283" r:id="rId6"/>
    <p:sldId id="284" r:id="rId7"/>
    <p:sldId id="261" r:id="rId8"/>
  </p:sldIdLst>
  <p:sldSz cx="12192000" cy="6858000"/>
  <p:notesSz cx="6858000" cy="9144000"/>
  <p:embeddedFontLst>
    <p:embeddedFont>
      <p:font typeface="Montserrat Light" panose="020B0604020202020204" charset="-52"/>
      <p:regular r:id="rId9"/>
      <p:italic r:id="rId10"/>
    </p:embeddedFont>
    <p:embeddedFont>
      <p:font typeface="Montserrat ExtraBold" panose="020B0604020202020204" charset="-52"/>
      <p:bold r:id="rId11"/>
      <p:boldItalic r:id="rId12"/>
    </p:embeddedFont>
    <p:embeddedFont>
      <p:font typeface="Montserrat Medium" panose="020B0604020202020204" charset="-52"/>
      <p:regular r:id="rId13"/>
      <p:italic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90366" y="3198290"/>
            <a:ext cx="94548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Что мы называем своим домом</a:t>
            </a: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500284" y="1802730"/>
            <a:ext cx="64702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ДОМ – жильё, а также семья, люди, живущие вместе, их хозяйство. Место, где живут люди, объединённые общими интересами, условиями существования.</a:t>
            </a:r>
          </a:p>
        </p:txBody>
      </p:sp>
      <p:sp>
        <p:nvSpPr>
          <p:cNvPr id="9" name="Freeform 3"/>
          <p:cNvSpPr/>
          <p:nvPr/>
        </p:nvSpPr>
        <p:spPr>
          <a:xfrm rot="17924847">
            <a:off x="8397578" y="-1671917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71496" cy="7007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B191F-5799-45D8-BD74-D51E758DFC20}"/>
              </a:ext>
            </a:extLst>
          </p:cNvPr>
          <p:cNvSpPr txBox="1"/>
          <p:nvPr/>
        </p:nvSpPr>
        <p:spPr>
          <a:xfrm>
            <a:off x="5004620" y="4880981"/>
            <a:ext cx="458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Montserrat Medium" panose="020B0604020202020204" charset="-52"/>
              </a:rPr>
              <a:t>Толковый словарь </a:t>
            </a:r>
          </a:p>
          <a:p>
            <a:r>
              <a:rPr lang="ru-RU" sz="2000" i="1" dirty="0" smtClean="0">
                <a:latin typeface="Montserrat Medium" panose="020B0604020202020204" charset="-52"/>
              </a:rPr>
              <a:t>Сергей Иванович Ожегов</a:t>
            </a:r>
            <a:endParaRPr lang="ru-RU" sz="2000" i="1" dirty="0"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760258" y="1528327"/>
            <a:ext cx="66901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К</a:t>
            </a:r>
            <a:r>
              <a:rPr lang="ru-RU" sz="2800" dirty="0" smtClean="0">
                <a:latin typeface="Montserrat Medium" panose="020B0604020202020204" charset="-52"/>
              </a:rPr>
              <a:t>ак </a:t>
            </a:r>
            <a:r>
              <a:rPr lang="ru-RU" sz="2800" dirty="0">
                <a:latin typeface="Montserrat Medium" panose="020B0604020202020204" charset="-52"/>
              </a:rPr>
              <a:t>вы думаете, как воспринимают дом разные члены семьи? </a:t>
            </a:r>
            <a:endParaRPr lang="ru-RU" sz="2800" dirty="0" smtClean="0">
              <a:latin typeface="Montserrat Medium" panose="020B0604020202020204" charset="-52"/>
            </a:endParaRPr>
          </a:p>
          <a:p>
            <a:pPr algn="ctr"/>
            <a:r>
              <a:rPr lang="ru-RU" sz="2800" dirty="0" smtClean="0">
                <a:latin typeface="Montserrat Medium" panose="020B0604020202020204" charset="-52"/>
              </a:rPr>
              <a:t>Одинаковым </a:t>
            </a:r>
            <a:r>
              <a:rPr lang="ru-RU" sz="2800" dirty="0">
                <a:latin typeface="Montserrat Medium" panose="020B0604020202020204" charset="-52"/>
              </a:rPr>
              <a:t>ли видят дом ваши родители и вы сами? </a:t>
            </a:r>
          </a:p>
          <a:p>
            <a:pPr algn="ctr"/>
            <a:r>
              <a:rPr lang="ru-RU" sz="2800" dirty="0" smtClean="0">
                <a:latin typeface="Montserrat Medium" panose="020B0604020202020204" charset="-52"/>
              </a:rPr>
              <a:t>В чём </a:t>
            </a:r>
            <a:r>
              <a:rPr lang="ru-RU" sz="2800" dirty="0">
                <a:latin typeface="Montserrat Medium" panose="020B0604020202020204" charset="-52"/>
              </a:rPr>
              <a:t>может </a:t>
            </a:r>
            <a:r>
              <a:rPr lang="ru-RU" sz="2800" dirty="0" smtClean="0">
                <a:latin typeface="Montserrat Medium" panose="020B0604020202020204" charset="-52"/>
              </a:rPr>
              <a:t>заключаться </a:t>
            </a:r>
            <a:r>
              <a:rPr lang="ru-RU" sz="2800" dirty="0">
                <a:latin typeface="Montserrat Medium" panose="020B0604020202020204" charset="-52"/>
              </a:rPr>
              <a:t>отличие? </a:t>
            </a:r>
          </a:p>
        </p:txBody>
      </p:sp>
      <p:sp>
        <p:nvSpPr>
          <p:cNvPr id="9" name="Freeform 3"/>
          <p:cNvSpPr/>
          <p:nvPr/>
        </p:nvSpPr>
        <p:spPr>
          <a:xfrm rot="16783142">
            <a:off x="8150173" y="-1896034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697505" y="2290327"/>
            <a:ext cx="6690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Как вы думаете, как должен быть обустроен дом, чтобы в нем было уютно и комфортно? </a:t>
            </a:r>
          </a:p>
        </p:txBody>
      </p:sp>
      <p:sp>
        <p:nvSpPr>
          <p:cNvPr id="9" name="Freeform 3"/>
          <p:cNvSpPr/>
          <p:nvPr/>
        </p:nvSpPr>
        <p:spPr>
          <a:xfrm rot="16969843">
            <a:off x="8080256" y="-161735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77356" cy="70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697505" y="2290327"/>
            <a:ext cx="6690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Напишите ассоциации со словом «Дом» </a:t>
            </a:r>
          </a:p>
        </p:txBody>
      </p:sp>
      <p:sp>
        <p:nvSpPr>
          <p:cNvPr id="9" name="Freeform 3"/>
          <p:cNvSpPr/>
          <p:nvPr/>
        </p:nvSpPr>
        <p:spPr>
          <a:xfrm rot="16969843">
            <a:off x="8080256" y="-161735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12813" cy="69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0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5E2AA45-FC89-40C9-88A6-12C2B4108C9D}"/>
              </a:ext>
            </a:extLst>
          </p:cNvPr>
          <p:cNvSpPr txBox="1"/>
          <p:nvPr/>
        </p:nvSpPr>
        <p:spPr>
          <a:xfrm>
            <a:off x="5041701" y="494874"/>
            <a:ext cx="6020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tserrat Medium" panose="020B0604020202020204" charset="-52"/>
              </a:rPr>
              <a:t>Составьте </a:t>
            </a:r>
            <a:r>
              <a:rPr lang="ru-RU" sz="2800" dirty="0" err="1">
                <a:latin typeface="Montserrat Medium" panose="020B0604020202020204" charset="-52"/>
              </a:rPr>
              <a:t>синквейн</a:t>
            </a:r>
            <a:r>
              <a:rPr lang="ru-RU" sz="2800" dirty="0">
                <a:latin typeface="Montserrat Medium" panose="020B0604020202020204" charset="-52"/>
              </a:rPr>
              <a:t>: </a:t>
            </a:r>
            <a:endParaRPr lang="ru-RU" sz="2800" dirty="0" smtClean="0">
              <a:latin typeface="Montserrat Medium" panose="020B0604020202020204" charset="-52"/>
            </a:endParaRPr>
          </a:p>
          <a:p>
            <a:pPr algn="ctr"/>
            <a:r>
              <a:rPr lang="ru-RU" sz="2800" dirty="0" smtClean="0">
                <a:latin typeface="Montserrat Medium" panose="020B0604020202020204" charset="-52"/>
              </a:rPr>
              <a:t>«</a:t>
            </a:r>
            <a:r>
              <a:rPr lang="ru-RU" sz="2800" dirty="0">
                <a:latin typeface="Montserrat Medium" panose="020B0604020202020204" charset="-52"/>
              </a:rPr>
              <a:t>Мой дом</a:t>
            </a:r>
            <a:r>
              <a:rPr lang="ru-RU" sz="2800" dirty="0" smtClean="0">
                <a:latin typeface="Montserrat Medium" panose="020B0604020202020204" charset="-52"/>
              </a:rPr>
              <a:t>»</a:t>
            </a:r>
          </a:p>
          <a:p>
            <a:pPr algn="ctr"/>
            <a:endParaRPr lang="ru-RU" sz="2400" dirty="0">
              <a:latin typeface="Montserrat Medium" panose="020B0604020202020204" charset="-52"/>
            </a:endParaRPr>
          </a:p>
          <a:p>
            <a:pPr algn="just"/>
            <a:r>
              <a:rPr lang="ru-RU" sz="2400" dirty="0">
                <a:latin typeface="Montserrat Medium" panose="020B0604020202020204" charset="-52"/>
              </a:rPr>
              <a:t>Тема: 1 </a:t>
            </a:r>
            <a:r>
              <a:rPr lang="ru-RU" sz="2400" dirty="0" smtClean="0">
                <a:latin typeface="Montserrat Medium" panose="020B0604020202020204" charset="-52"/>
              </a:rPr>
              <a:t>существительное </a:t>
            </a:r>
            <a:endParaRPr lang="ru-RU" sz="2400" dirty="0">
              <a:latin typeface="Montserrat Medium" panose="020B0604020202020204" charset="-52"/>
            </a:endParaRPr>
          </a:p>
          <a:p>
            <a:pPr algn="just"/>
            <a:r>
              <a:rPr lang="ru-RU" sz="2400" dirty="0">
                <a:latin typeface="Montserrat Medium" panose="020B0604020202020204" charset="-52"/>
              </a:rPr>
              <a:t>Описание: 2 </a:t>
            </a:r>
            <a:r>
              <a:rPr lang="ru-RU" sz="2400" dirty="0" smtClean="0">
                <a:latin typeface="Montserrat Medium" panose="020B0604020202020204" charset="-52"/>
              </a:rPr>
              <a:t>прилагательных </a:t>
            </a:r>
            <a:endParaRPr lang="ru-RU" sz="2400" dirty="0">
              <a:latin typeface="Montserrat Medium" panose="020B0604020202020204" charset="-52"/>
            </a:endParaRPr>
          </a:p>
          <a:p>
            <a:pPr algn="just"/>
            <a:r>
              <a:rPr lang="ru-RU" sz="2400" dirty="0">
                <a:latin typeface="Montserrat Medium" panose="020B0604020202020204" charset="-52"/>
              </a:rPr>
              <a:t>Действие: 3 </a:t>
            </a:r>
            <a:r>
              <a:rPr lang="ru-RU" sz="2400" dirty="0" smtClean="0">
                <a:latin typeface="Montserrat Medium" panose="020B0604020202020204" charset="-52"/>
              </a:rPr>
              <a:t>глагола </a:t>
            </a:r>
            <a:endParaRPr lang="ru-RU" sz="2400" dirty="0">
              <a:latin typeface="Montserrat Medium" panose="020B0604020202020204" charset="-52"/>
            </a:endParaRPr>
          </a:p>
          <a:p>
            <a:pPr algn="just"/>
            <a:r>
              <a:rPr lang="ru-RU" sz="2400" dirty="0">
                <a:latin typeface="Montserrat Medium" panose="020B0604020202020204" charset="-52"/>
              </a:rPr>
              <a:t>Чувство: фраза из 4 </a:t>
            </a:r>
            <a:r>
              <a:rPr lang="ru-RU" sz="2400" dirty="0" smtClean="0">
                <a:latin typeface="Montserrat Medium" panose="020B0604020202020204" charset="-52"/>
              </a:rPr>
              <a:t>слов</a:t>
            </a:r>
            <a:endParaRPr lang="ru-RU" sz="2400" dirty="0">
              <a:latin typeface="Montserrat Medium" panose="020B0604020202020204" charset="-52"/>
            </a:endParaRPr>
          </a:p>
          <a:p>
            <a:pPr algn="just"/>
            <a:r>
              <a:rPr lang="ru-RU" sz="2400" dirty="0">
                <a:latin typeface="Montserrat Medium" panose="020B0604020202020204" charset="-52"/>
              </a:rPr>
              <a:t>Главное, идея: 1-2 </a:t>
            </a:r>
            <a:r>
              <a:rPr lang="ru-RU" sz="2400" dirty="0" smtClean="0">
                <a:latin typeface="Montserrat Medium" panose="020B0604020202020204" charset="-52"/>
              </a:rPr>
              <a:t>слова</a:t>
            </a:r>
            <a:endParaRPr lang="ru-RU" sz="2400" dirty="0">
              <a:latin typeface="Montserrat Medium" panose="020B0604020202020204" charset="-52"/>
            </a:endParaRPr>
          </a:p>
          <a:p>
            <a:pPr algn="ctr"/>
            <a:endParaRPr lang="ru-RU" sz="2400" dirty="0">
              <a:latin typeface="Montserrat Medium" panose="020B0604020202020204" charset="-52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126</Words>
  <Application>Microsoft Office PowerPoint</Application>
  <PresentationFormat>Широкоэкранный</PresentationFormat>
  <Paragraphs>18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66</cp:revision>
  <dcterms:created xsi:type="dcterms:W3CDTF">2025-05-21T11:30:12Z</dcterms:created>
  <dcterms:modified xsi:type="dcterms:W3CDTF">2025-08-04T07:11:42Z</dcterms:modified>
</cp:coreProperties>
</file>