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4" r:id="rId4"/>
    <p:sldId id="273" r:id="rId5"/>
    <p:sldId id="274" r:id="rId6"/>
    <p:sldId id="261" r:id="rId7"/>
    <p:sldId id="265" r:id="rId8"/>
  </p:sldIdLst>
  <p:sldSz cx="12192000" cy="6858000"/>
  <p:notesSz cx="6858000" cy="9144000"/>
  <p:embeddedFontLst>
    <p:embeddedFont>
      <p:font typeface="Montserrat Light" panose="020B0604020202020204" charset="-52"/>
      <p:regular r:id="rId9"/>
      <p:italic r:id="rId10"/>
    </p:embeddedFont>
    <p:embeddedFont>
      <p:font typeface="Montserrat ExtraBold" panose="020B0604020202020204" charset="-52"/>
      <p:bold r:id="rId11"/>
      <p:boldItalic r:id="rId12"/>
    </p:embeddedFont>
    <p:embeddedFont>
      <p:font typeface="Montserrat Medium" panose="020B0604020202020204" charset="-52"/>
      <p:regular r:id="rId13"/>
      <p:italic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5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3130" y="2919615"/>
            <a:ext cx="90364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Чем ценны отношения внуков </a:t>
            </a:r>
            <a:endParaRPr lang="ru-RU" sz="4000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 </a:t>
            </a: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бабушками и дедушками?</a:t>
            </a: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3509579" y="1363460"/>
            <a:ext cx="7281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«Расскажите о приятных воспоминаниях, которые связаны с вашими бабушками и </a:t>
            </a:r>
            <a:r>
              <a:rPr lang="ru-RU" sz="3000" dirty="0" smtClean="0">
                <a:latin typeface="Montserrat Medium" panose="020B0604020202020204" charset="-52"/>
              </a:rPr>
              <a:t>дедушками»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770462" y="804948"/>
            <a:ext cx="75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Montserrat Medium" panose="020B0604020202020204" charset="-52"/>
              </a:rPr>
              <a:t>Игра: «Интервью»</a:t>
            </a:r>
            <a:endParaRPr lang="ru-RU" sz="3000" dirty="0">
              <a:latin typeface="Montserrat Medium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4" y="2034988"/>
            <a:ext cx="5008590" cy="50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3442495" y="744895"/>
            <a:ext cx="7765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Почему бабушки и дедушки – очень важные, близкие для нас люди? </a:t>
            </a: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1362265"/>
            <a:ext cx="5674844" cy="56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3361812" y="81507"/>
            <a:ext cx="77658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А теперь давайте вспомним, какими интересными делами вы любили/любите заниматься вместе с бабушками и дедушками, когда находитесь рядом с ними? </a:t>
            </a: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330"/>
            <a:ext cx="4807670" cy="4807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5" y="2316846"/>
            <a:ext cx="4706472" cy="47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-419244" y="-414453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4284616" y="787430"/>
            <a:ext cx="7114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Medium" panose="020B0604020202020204" charset="-52"/>
              </a:rPr>
              <a:t>Бабушки и дедушки передают </a:t>
            </a:r>
            <a:r>
              <a:rPr lang="ru-RU" sz="2400" dirty="0" smtClean="0">
                <a:latin typeface="Montserrat Medium" panose="020B0604020202020204" charset="-52"/>
              </a:rPr>
              <a:t>внукам </a:t>
            </a:r>
            <a:r>
              <a:rPr lang="ru-RU" sz="2400" dirty="0">
                <a:latin typeface="Montserrat Medium" panose="020B0604020202020204" charset="-52"/>
              </a:rPr>
              <a:t>традиции, знания, опыт, </a:t>
            </a:r>
            <a:r>
              <a:rPr lang="ru-RU" sz="2400" dirty="0" smtClean="0">
                <a:latin typeface="Montserrat Medium" panose="020B0604020202020204" charset="-52"/>
              </a:rPr>
              <a:t>накопленный </a:t>
            </a:r>
            <a:r>
              <a:rPr lang="ru-RU" sz="2400" dirty="0">
                <a:latin typeface="Montserrat Medium" panose="020B0604020202020204" charset="-52"/>
              </a:rPr>
              <a:t>предыдущими </a:t>
            </a:r>
            <a:r>
              <a:rPr lang="ru-RU" sz="2400" dirty="0" smtClean="0">
                <a:latin typeface="Montserrat Medium" panose="020B0604020202020204" charset="-52"/>
              </a:rPr>
              <a:t>поколениями</a:t>
            </a:r>
            <a:r>
              <a:rPr lang="ru-RU" sz="2400" dirty="0">
                <a:latin typeface="Montserrat Medium" panose="020B0604020202020204" charset="-52"/>
              </a:rPr>
              <a:t>, приобщают </a:t>
            </a:r>
            <a:r>
              <a:rPr lang="ru-RU" sz="2400" dirty="0" smtClean="0">
                <a:latin typeface="Montserrat Medium" panose="020B0604020202020204" charset="-52"/>
              </a:rPr>
              <a:t>внуков </a:t>
            </a:r>
            <a:r>
              <a:rPr lang="ru-RU" sz="2400" dirty="0">
                <a:latin typeface="Montserrat Medium" panose="020B0604020202020204" charset="-52"/>
              </a:rPr>
              <a:t>к истории семьи. </a:t>
            </a:r>
          </a:p>
          <a:p>
            <a:pPr algn="ctr"/>
            <a:endParaRPr lang="ru-RU" sz="2400" dirty="0" smtClean="0">
              <a:latin typeface="Montserrat Medium" panose="020B0604020202020204" charset="-52"/>
            </a:endParaRPr>
          </a:p>
          <a:p>
            <a:pPr algn="ctr"/>
            <a:r>
              <a:rPr lang="ru-RU" sz="2400" dirty="0" smtClean="0">
                <a:latin typeface="Montserrat Medium" panose="020B0604020202020204" charset="-52"/>
              </a:rPr>
              <a:t>Забота </a:t>
            </a:r>
            <a:r>
              <a:rPr lang="ru-RU" sz="2400" dirty="0">
                <a:latin typeface="Montserrat Medium" panose="020B0604020202020204" charset="-52"/>
              </a:rPr>
              <a:t>о пожилых </a:t>
            </a:r>
            <a:r>
              <a:rPr lang="ru-RU" sz="2400" dirty="0" smtClean="0">
                <a:latin typeface="Montserrat Medium" panose="020B0604020202020204" charset="-52"/>
              </a:rPr>
              <a:t>формирует </a:t>
            </a:r>
            <a:r>
              <a:rPr lang="ru-RU" sz="2400" dirty="0">
                <a:latin typeface="Montserrat Medium" panose="020B0604020202020204" charset="-52"/>
              </a:rPr>
              <a:t>у ребенка способность </a:t>
            </a:r>
            <a:r>
              <a:rPr lang="ru-RU" sz="2400" dirty="0" smtClean="0">
                <a:latin typeface="Montserrat Medium" panose="020B0604020202020204" charset="-52"/>
              </a:rPr>
              <a:t>сочувствовать</a:t>
            </a:r>
            <a:r>
              <a:rPr lang="ru-RU" sz="2400" dirty="0">
                <a:latin typeface="Montserrat Medium" panose="020B0604020202020204" charset="-52"/>
              </a:rPr>
              <a:t>, помогать, </a:t>
            </a:r>
            <a:r>
              <a:rPr lang="ru-RU" sz="2400" dirty="0" smtClean="0">
                <a:latin typeface="Montserrat Medium" panose="020B0604020202020204" charset="-52"/>
              </a:rPr>
              <a:t>согласовывать </a:t>
            </a:r>
            <a:r>
              <a:rPr lang="ru-RU" sz="2400" dirty="0">
                <a:latin typeface="Montserrat Medium" panose="020B0604020202020204" charset="-52"/>
              </a:rPr>
              <a:t>свои действия с </a:t>
            </a:r>
            <a:r>
              <a:rPr lang="ru-RU" sz="2400" dirty="0" smtClean="0">
                <a:latin typeface="Montserrat Medium" panose="020B0604020202020204" charset="-52"/>
              </a:rPr>
              <a:t> желаниями </a:t>
            </a:r>
            <a:r>
              <a:rPr lang="ru-RU" sz="2400" dirty="0">
                <a:latin typeface="Montserrat Medium" panose="020B0604020202020204" charset="-52"/>
              </a:rPr>
              <a:t>и интересами </a:t>
            </a:r>
            <a:r>
              <a:rPr lang="ru-RU" sz="2400" dirty="0" smtClean="0">
                <a:latin typeface="Montserrat Medium" panose="020B0604020202020204" charset="-52"/>
              </a:rPr>
              <a:t>других</a:t>
            </a:r>
            <a:r>
              <a:rPr lang="ru-RU" sz="2400" dirty="0">
                <a:latin typeface="Montserrat Medium" panose="020B0604020202020204" charset="-52"/>
              </a:rPr>
              <a:t>, реализуется потребность </a:t>
            </a:r>
            <a:r>
              <a:rPr lang="ru-RU" sz="2400" dirty="0" smtClean="0">
                <a:latin typeface="Montserrat Medium" panose="020B0604020202020204" charset="-52"/>
              </a:rPr>
              <a:t> доверительного </a:t>
            </a:r>
            <a:r>
              <a:rPr lang="ru-RU" sz="2400" dirty="0">
                <a:latin typeface="Montserrat Medium" panose="020B0604020202020204" charset="-52"/>
              </a:rPr>
              <a:t>общения </a:t>
            </a:r>
            <a:r>
              <a:rPr lang="ru-RU" sz="2400" dirty="0" smtClean="0">
                <a:latin typeface="Montserrat Medium" panose="020B0604020202020204" charset="-52"/>
              </a:rPr>
              <a:t>и </a:t>
            </a:r>
            <a:r>
              <a:rPr lang="ru-RU" sz="2400" dirty="0">
                <a:latin typeface="Montserrat Medium" panose="020B0604020202020204" charset="-52"/>
              </a:rPr>
              <a:t>сопереживания.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843"/>
            <a:ext cx="5260157" cy="52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4674417" y="1272084"/>
            <a:ext cx="6507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• Для </a:t>
            </a:r>
            <a:r>
              <a:rPr lang="ru-RU" sz="20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5-7 классов: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Посмотри семейный альбом совместно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с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родителями и бабушкой и дедушкой. Спроси у бабушки и дедушки о том, как они воспитывали твоих родителей, какие интересные случаи из их детства они помнят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?</a:t>
            </a:r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</p:txBody>
      </p:sp>
      <p:sp>
        <p:nvSpPr>
          <p:cNvPr id="10" name="Freeform 3"/>
          <p:cNvSpPr/>
          <p:nvPr/>
        </p:nvSpPr>
        <p:spPr>
          <a:xfrm rot="15280217">
            <a:off x="387020" y="-170034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94529"/>
            <a:ext cx="5863472" cy="586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5625627" y="3353065"/>
            <a:ext cx="555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•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Для </a:t>
            </a:r>
            <a:r>
              <a:rPr lang="ru-RU" sz="20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8-9 классов: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Спроси у бабушек и дедушек о их молодости: как они познакомились, когда поженились, какие трудности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и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радости пережили в семейной жизни.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3416515" y="508548"/>
            <a:ext cx="776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«Я сегодня понял, что…»</a:t>
            </a:r>
          </a:p>
        </p:txBody>
      </p:sp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186</Words>
  <Application>Microsoft Office PowerPoint</Application>
  <PresentationFormat>Широкоэкранный</PresentationFormat>
  <Paragraphs>13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56</cp:revision>
  <dcterms:created xsi:type="dcterms:W3CDTF">2025-05-21T11:30:12Z</dcterms:created>
  <dcterms:modified xsi:type="dcterms:W3CDTF">2025-08-04T07:10:20Z</dcterms:modified>
</cp:coreProperties>
</file>