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84" d="100"/>
          <a:sy n="84" d="100"/>
        </p:scale>
        <p:origin x="-1402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861048"/>
            <a:ext cx="7543800" cy="648072"/>
          </a:xfrm>
        </p:spPr>
        <p:txBody>
          <a:bodyPr/>
          <a:lstStyle/>
          <a:p>
            <a:pPr algn="ctr"/>
            <a:r>
              <a:rPr lang="ru-RU" dirty="0" smtClean="0"/>
              <a:t>Использование краеведческих ресурсов</a:t>
            </a:r>
            <a:br>
              <a:rPr lang="ru-RU" dirty="0" smtClean="0"/>
            </a:br>
            <a:r>
              <a:rPr lang="ru-RU" dirty="0" smtClean="0"/>
              <a:t>в патриотическом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smtClean="0"/>
              <a:t>духовно-нравственном воспитании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294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59845" y="3364432"/>
            <a:ext cx="2714620" cy="42725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00" cy="571504"/>
          </a:xfrm>
        </p:spPr>
        <p:txBody>
          <a:bodyPr/>
          <a:lstStyle/>
          <a:p>
            <a:pPr algn="ctr"/>
            <a:r>
              <a:rPr lang="ru-RU" sz="2400" b="1" dirty="0" smtClean="0"/>
              <a:t>Сборники материалов научных конференций</a:t>
            </a:r>
            <a:endParaRPr lang="ru-RU" sz="2400" b="1" dirty="0"/>
          </a:p>
        </p:txBody>
      </p:sp>
      <p:pic>
        <p:nvPicPr>
          <p:cNvPr id="14" name="Рисунок 13" descr="IMG_20250825_17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357298"/>
            <a:ext cx="5429257" cy="39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35888" cy="914400"/>
          </a:xfrm>
        </p:spPr>
        <p:txBody>
          <a:bodyPr/>
          <a:lstStyle/>
          <a:p>
            <a:pPr algn="ctr"/>
            <a:r>
              <a:rPr lang="ru-RU" sz="2800" b="1" dirty="0" smtClean="0"/>
              <a:t>Основное периодическое издание Центра – «Вятский исторический сборник»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93372"/>
            <a:ext cx="7776863" cy="5764627"/>
          </a:xfrm>
        </p:spPr>
      </p:pic>
    </p:spTree>
    <p:extLst>
      <p:ext uri="{BB962C8B-B14F-4D97-AF65-F5344CB8AC3E}">
        <p14:creationId xmlns:p14="http://schemas.microsoft.com/office/powerpoint/2010/main" xmlns="" val="39059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8784976" cy="51774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2776"/>
          </a:xfrm>
        </p:spPr>
        <p:txBody>
          <a:bodyPr/>
          <a:lstStyle/>
          <a:p>
            <a:pPr algn="ctr"/>
            <a:r>
              <a:rPr lang="ru-RU" sz="2000" dirty="0" smtClean="0"/>
              <a:t>С краеведческими ресурсами Центра можно ознакомиться на сайте Кировской областной научной библиотеки им. А. И. Герцена:</a:t>
            </a:r>
            <a:br>
              <a:rPr lang="ru-RU" sz="2000" dirty="0" smtClean="0"/>
            </a:br>
            <a:r>
              <a:rPr lang="en-US" sz="2000" dirty="0"/>
              <a:t>http://herzenlib.ru/regionovedenie/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71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78212"/>
            <a:ext cx="6324236" cy="4299060"/>
          </a:xfrm>
        </p:spPr>
      </p:pic>
    </p:spTree>
    <p:extLst>
      <p:ext uri="{BB962C8B-B14F-4D97-AF65-F5344CB8AC3E}">
        <p14:creationId xmlns:p14="http://schemas.microsoft.com/office/powerpoint/2010/main" xmlns="" val="2051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196752"/>
            <a:ext cx="550015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346"/>
            <a:ext cx="8784976" cy="6552728"/>
          </a:xfrm>
        </p:spPr>
        <p:txBody>
          <a:bodyPr/>
          <a:lstStyle/>
          <a:p>
            <a:pPr algn="ctr"/>
            <a:r>
              <a:rPr lang="ru-RU" sz="3200" dirty="0" smtClean="0"/>
              <a:t>Кировская областная научная библиотека им. А. И. Герцена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Научно-исследовательский </a:t>
            </a:r>
            <a:br>
              <a:rPr lang="ru-RU" sz="3200" dirty="0" smtClean="0"/>
            </a:br>
            <a:r>
              <a:rPr lang="ru-RU" sz="3200" dirty="0" smtClean="0"/>
              <a:t>Центр регионоведения</a:t>
            </a:r>
            <a:br>
              <a:rPr lang="ru-RU" sz="3200" dirty="0" smtClean="0"/>
            </a:br>
            <a:r>
              <a:rPr lang="ru-RU" sz="3200" dirty="0" smtClean="0"/>
              <a:t>(открыт в 2012 году)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721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564" y="3386427"/>
            <a:ext cx="7920880" cy="3456384"/>
          </a:xfrm>
        </p:spPr>
        <p:txBody>
          <a:bodyPr/>
          <a:lstStyle/>
          <a:p>
            <a:pPr>
              <a:spcAft>
                <a:spcPts val="1200"/>
              </a:spcAft>
              <a:buSzPct val="100000"/>
            </a:pPr>
            <a:r>
              <a:rPr lang="ru-RU" sz="2000" dirty="0" smtClean="0">
                <a:effectLst/>
              </a:rPr>
              <a:t>* Разработка научно-исследовательских проектов, связанных с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изучением и сохранением историко-культурного наследия 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Вятского края;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* Введение в научный оборот новых документов по истории 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Вятского края;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* Популяризация культурного наследия региона;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* Оказание методической и консультативной помощи 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организациям и краеведам по вопросам изучения истории 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Кировской области.</a:t>
            </a:r>
            <a:endParaRPr lang="ru-RU" sz="20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522" y="908720"/>
            <a:ext cx="4144963" cy="2093913"/>
          </a:xfrm>
        </p:spPr>
      </p:pic>
      <p:sp>
        <p:nvSpPr>
          <p:cNvPr id="5" name="Прямоугольник 4"/>
          <p:cNvSpPr/>
          <p:nvPr/>
        </p:nvSpPr>
        <p:spPr>
          <a:xfrm>
            <a:off x="-108520" y="116633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Основные направления </a:t>
            </a:r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деятельности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268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6338" y="500063"/>
            <a:ext cx="7967662" cy="642937"/>
          </a:xfrm>
        </p:spPr>
        <p:txBody>
          <a:bodyPr/>
          <a:lstStyle/>
          <a:p>
            <a:pPr algn="ctr"/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3200" dirty="0" smtClean="0"/>
              <a:t>   </a:t>
            </a:r>
            <a:r>
              <a:rPr lang="ru-RU" sz="3200" dirty="0" smtClean="0"/>
              <a:t>Проведение </a:t>
            </a:r>
            <a:r>
              <a:rPr lang="ru-RU" sz="3200" dirty="0" smtClean="0"/>
              <a:t>научных конференций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72066" y="1691695"/>
            <a:ext cx="2714644" cy="195161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2734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234" y="4000505"/>
            <a:ext cx="3990589" cy="264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Конференция к 80-летию Победы. Герценка, 6 мая 2025 г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214818"/>
            <a:ext cx="3667376" cy="2428893"/>
          </a:xfrm>
          <a:prstGeom prst="rect">
            <a:avLst/>
          </a:prstGeom>
          <a:noFill/>
        </p:spPr>
      </p:pic>
      <p:pic>
        <p:nvPicPr>
          <p:cNvPr id="4" name="Picture 3" descr="D:\Фото 2023 г\Фото конф. по Кошкину, 28.11.2023 г\DSCF7922+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14488"/>
            <a:ext cx="3714776" cy="247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5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626368"/>
          </a:xfrm>
        </p:spPr>
        <p:txBody>
          <a:bodyPr/>
          <a:lstStyle/>
          <a:p>
            <a:pPr algn="ctr"/>
            <a:r>
              <a:rPr lang="ru-RU" sz="2800" dirty="0" smtClean="0"/>
              <a:t>Организация </a:t>
            </a:r>
            <a:r>
              <a:rPr lang="ru-RU" sz="2800" dirty="0" smtClean="0"/>
              <a:t>презентаций книжных изданий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071546"/>
            <a:ext cx="3273425" cy="21822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1571612"/>
            <a:ext cx="4548602" cy="30243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820" y="4653136"/>
            <a:ext cx="330718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Фото 2024 г\Презентация книги, 5.06.2024\з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71877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41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46"/>
            <a:ext cx="8424936" cy="1728192"/>
          </a:xfrm>
        </p:spPr>
        <p:txBody>
          <a:bodyPr/>
          <a:lstStyle/>
          <a:p>
            <a:pPr algn="ctr"/>
            <a:r>
              <a:rPr lang="ru-RU" sz="2800" b="1" dirty="0" smtClean="0"/>
              <a:t>Проведение лекций и занятий по истории Вятского края, творческих встреч, </a:t>
            </a:r>
            <a:br>
              <a:rPr lang="ru-RU" sz="2800" b="1" dirty="0" smtClean="0"/>
            </a:br>
            <a:r>
              <a:rPr lang="ru-RU" sz="2800" b="1" dirty="0" smtClean="0"/>
              <a:t>конкурсов исследовательских работ, организация книжных выставок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4" y="1700808"/>
            <a:ext cx="3273425" cy="21822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3273425" cy="218228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668" y="5130414"/>
            <a:ext cx="2836332" cy="17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регион\Desktop\Выступление М. С. Судовикова на первом конгрессе вятских соотечественников. Киров, 16 декабря 2023 г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714202" cy="31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46"/>
            <a:ext cx="8424936" cy="1728192"/>
          </a:xfrm>
        </p:spPr>
        <p:txBody>
          <a:bodyPr/>
          <a:lstStyle/>
          <a:p>
            <a:pPr algn="ctr"/>
            <a:r>
              <a:rPr lang="ru-RU" sz="2800" b="1" u="sng" dirty="0" smtClean="0"/>
              <a:t>Наши издания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Центр регионоведения выпускает тематические сборники, сборники научных конференций, монографии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613" y="1916831"/>
            <a:ext cx="6539755" cy="4174035"/>
          </a:xfrm>
        </p:spPr>
      </p:pic>
    </p:spTree>
    <p:extLst>
      <p:ext uri="{BB962C8B-B14F-4D97-AF65-F5344CB8AC3E}">
        <p14:creationId xmlns:p14="http://schemas.microsoft.com/office/powerpoint/2010/main" xmlns="" val="38740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88832" cy="864096"/>
          </a:xfrm>
        </p:spPr>
        <p:txBody>
          <a:bodyPr/>
          <a:lstStyle/>
          <a:p>
            <a:pPr algn="ctr"/>
            <a:r>
              <a:rPr lang="ru-RU" sz="3200" dirty="0" smtClean="0"/>
              <a:t>Сборники,</a:t>
            </a:r>
            <a:br>
              <a:rPr lang="ru-RU" sz="3200" dirty="0" smtClean="0"/>
            </a:br>
            <a:r>
              <a:rPr lang="ru-RU" sz="3200" dirty="0" smtClean="0"/>
              <a:t>посвящённые памятным датам российской истории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4269282"/>
            <a:ext cx="4202832" cy="258871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1" y="1785927"/>
            <a:ext cx="5191661" cy="2958936"/>
          </a:xfrm>
        </p:spPr>
      </p:pic>
    </p:spTree>
    <p:extLst>
      <p:ext uri="{BB962C8B-B14F-4D97-AF65-F5344CB8AC3E}">
        <p14:creationId xmlns:p14="http://schemas.microsoft.com/office/powerpoint/2010/main" xmlns="" val="18130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543800" cy="914400"/>
          </a:xfrm>
        </p:spPr>
        <p:txBody>
          <a:bodyPr/>
          <a:lstStyle/>
          <a:p>
            <a:pPr algn="ctr"/>
            <a:r>
              <a:rPr lang="ru-RU" sz="3200" dirty="0" smtClean="0"/>
              <a:t>Сборники,</a:t>
            </a:r>
            <a:br>
              <a:rPr lang="ru-RU" sz="3200" dirty="0" smtClean="0"/>
            </a:br>
            <a:r>
              <a:rPr lang="ru-RU" sz="3200" dirty="0" smtClean="0"/>
              <a:t>посвящённые </a:t>
            </a:r>
            <a:r>
              <a:rPr lang="ru-RU" sz="3200" dirty="0" smtClean="0"/>
              <a:t>известным деятелям Вятского края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2542280" cy="3429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762" y="1707623"/>
            <a:ext cx="4608512" cy="341695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4883"/>
            <a:ext cx="1859600" cy="26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регион\Desktop\Текущие дела, 2024\Фото книг для презентации в Москве\Луппов П. Н._Вятка.Труды по истории горо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7622"/>
            <a:ext cx="1800200" cy="25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6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6">
      <a:dk1>
        <a:srgbClr val="927D4B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198</TotalTime>
  <Words>84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Использование краеведческих ресурсов в патриотическом  и духовно-нравственном воспитании</vt:lpstr>
      <vt:lpstr>Кировская областная научная библиотека им. А. И. Герцена         Научно-исследовательский  Центр регионоведения (открыт в 2012 году)</vt:lpstr>
      <vt:lpstr>* Разработка научно-исследовательских проектов, связанных с   изучением и сохранением историко-культурного наследия    Вятского края;  * Введение в научный оборот новых документов по истории    Вятского края;  * Популяризация культурного наследия региона;  * Оказание методической и консультативной помощи    организациям и краеведам по вопросам изучения истории    Кировской области.</vt:lpstr>
      <vt:lpstr>      Проведение научных конференций</vt:lpstr>
      <vt:lpstr>Организация презентаций книжных изданий</vt:lpstr>
      <vt:lpstr>Проведение лекций и занятий по истории Вятского края, творческих встреч,  конкурсов исследовательских работ, организация книжных выставок</vt:lpstr>
      <vt:lpstr>Наши издания Центр регионоведения выпускает тематические сборники, сборники научных конференций, монографии</vt:lpstr>
      <vt:lpstr>Сборники, посвящённые памятным датам российской истории</vt:lpstr>
      <vt:lpstr>Сборники, посвящённые известным деятелям Вятского края</vt:lpstr>
      <vt:lpstr>Сборники материалов научных конференций</vt:lpstr>
      <vt:lpstr>Основное периодическое издание Центра – «Вятский исторический сборник»</vt:lpstr>
      <vt:lpstr>С краеведческими ресурсами Центра можно ознакомиться на сайте Кировской областной научной библиотеки им. А. И. Герцена: http://herzenlib.ru/regionovedenie/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Регионоведы</dc:creator>
  <cp:lastModifiedBy>User</cp:lastModifiedBy>
  <cp:revision>27</cp:revision>
  <dcterms:created xsi:type="dcterms:W3CDTF">2020-02-25T12:16:03Z</dcterms:created>
  <dcterms:modified xsi:type="dcterms:W3CDTF">2025-08-25T18:27:13Z</dcterms:modified>
</cp:coreProperties>
</file>